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6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7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9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0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11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12.xml" ContentType="application/vnd.openxmlformats-officedocument.theme+xml"/>
  <Override PartName="/ppt/slideLayouts/slideLayout37.xml" ContentType="application/vnd.openxmlformats-officedocument.presentationml.slideLayout+xml"/>
  <Override PartName="/ppt/theme/theme1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14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15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16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17.xml" ContentType="application/vnd.openxmlformats-officedocument.theme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18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theme/theme19.xml" ContentType="application/vnd.openxmlformats-officedocument.theme+xml"/>
  <Override PartName="/ppt/slideLayouts/slideLayout77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notesMasterIdLst>
    <p:notesMasterId r:id="rId32"/>
  </p:notesMasterIdLst>
  <p:sldIdLst>
    <p:sldId id="719" r:id="rId24"/>
    <p:sldId id="756" r:id="rId25"/>
    <p:sldId id="757" r:id="rId26"/>
    <p:sldId id="758" r:id="rId27"/>
    <p:sldId id="740" r:id="rId28"/>
    <p:sldId id="741" r:id="rId29"/>
    <p:sldId id="773" r:id="rId30"/>
    <p:sldId id="776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2B5D023-9C5A-470E-851F-8B35C4371B2E}" v="7" dt="2023-10-09T14:29:53.21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82"/>
    <p:restoredTop sz="95995" autoAdjust="0"/>
  </p:normalViewPr>
  <p:slideViewPr>
    <p:cSldViewPr snapToGrid="0">
      <p:cViewPr varScale="1">
        <p:scale>
          <a:sx n="96" d="100"/>
          <a:sy n="96" d="100"/>
        </p:scale>
        <p:origin x="117" y="18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3.xml"/><Relationship Id="rId21" Type="http://schemas.openxmlformats.org/officeDocument/2006/relationships/slideMaster" Target="slideMasters/slideMaster18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Master" Target="slideMasters/slideMaster17.xml"/><Relationship Id="rId29" Type="http://schemas.openxmlformats.org/officeDocument/2006/relationships/slide" Target="slides/slide6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32" Type="http://schemas.openxmlformats.org/officeDocument/2006/relationships/notesMaster" Target="notesMasters/notesMaster1.xml"/><Relationship Id="rId37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5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theme" Target="theme/theme1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S::j.prince-devaraj@uwtsd.ac.uk::c3fb109c-09d1-42a6-93f4-69472d709861" providerId="AD" clId="Web-{B1E555BA-64BF-0CD2-E3A8-9BEF82935902}"/>
    <pc:docChg chg="addSld delSld modSld">
      <pc:chgData name="Jenifer Prince Devaraj" userId="S::j.prince-devaraj@uwtsd.ac.uk::c3fb109c-09d1-42a6-93f4-69472d709861" providerId="AD" clId="Web-{B1E555BA-64BF-0CD2-E3A8-9BEF82935902}" dt="2023-01-26T21:36:13.942" v="63" actId="14100"/>
      <pc:docMkLst>
        <pc:docMk/>
      </pc:docMkLst>
      <pc:sldChg chg="del">
        <pc:chgData name="Jenifer Prince Devaraj" userId="S::j.prince-devaraj@uwtsd.ac.uk::c3fb109c-09d1-42a6-93f4-69472d709861" providerId="AD" clId="Web-{B1E555BA-64BF-0CD2-E3A8-9BEF82935902}" dt="2023-01-26T21:31:11.169" v="2"/>
        <pc:sldMkLst>
          <pc:docMk/>
          <pc:sldMk cId="2761792853" sldId="742"/>
        </pc:sldMkLst>
      </pc:sldChg>
      <pc:sldChg chg="del">
        <pc:chgData name="Jenifer Prince Devaraj" userId="S::j.prince-devaraj@uwtsd.ac.uk::c3fb109c-09d1-42a6-93f4-69472d709861" providerId="AD" clId="Web-{B1E555BA-64BF-0CD2-E3A8-9BEF82935902}" dt="2023-01-26T21:31:11.169" v="1"/>
        <pc:sldMkLst>
          <pc:docMk/>
          <pc:sldMk cId="2089461326" sldId="743"/>
        </pc:sldMkLst>
      </pc:sldChg>
      <pc:sldChg chg="del">
        <pc:chgData name="Jenifer Prince Devaraj" userId="S::j.prince-devaraj@uwtsd.ac.uk::c3fb109c-09d1-42a6-93f4-69472d709861" providerId="AD" clId="Web-{B1E555BA-64BF-0CD2-E3A8-9BEF82935902}" dt="2023-01-26T21:31:11.201" v="17"/>
        <pc:sldMkLst>
          <pc:docMk/>
          <pc:sldMk cId="2441551679" sldId="744"/>
        </pc:sldMkLst>
      </pc:sldChg>
      <pc:sldChg chg="del">
        <pc:chgData name="Jenifer Prince Devaraj" userId="S::j.prince-devaraj@uwtsd.ac.uk::c3fb109c-09d1-42a6-93f4-69472d709861" providerId="AD" clId="Web-{B1E555BA-64BF-0CD2-E3A8-9BEF82935902}" dt="2023-01-26T21:31:11.169" v="4"/>
        <pc:sldMkLst>
          <pc:docMk/>
          <pc:sldMk cId="3454230146" sldId="745"/>
        </pc:sldMkLst>
      </pc:sldChg>
      <pc:sldChg chg="del">
        <pc:chgData name="Jenifer Prince Devaraj" userId="S::j.prince-devaraj@uwtsd.ac.uk::c3fb109c-09d1-42a6-93f4-69472d709861" providerId="AD" clId="Web-{B1E555BA-64BF-0CD2-E3A8-9BEF82935902}" dt="2023-01-26T21:30:51.591" v="0"/>
        <pc:sldMkLst>
          <pc:docMk/>
          <pc:sldMk cId="3727958440" sldId="746"/>
        </pc:sldMkLst>
      </pc:sldChg>
      <pc:sldChg chg="del">
        <pc:chgData name="Jenifer Prince Devaraj" userId="S::j.prince-devaraj@uwtsd.ac.uk::c3fb109c-09d1-42a6-93f4-69472d709861" providerId="AD" clId="Web-{B1E555BA-64BF-0CD2-E3A8-9BEF82935902}" dt="2023-01-26T21:31:11.216" v="26"/>
        <pc:sldMkLst>
          <pc:docMk/>
          <pc:sldMk cId="2032048009" sldId="747"/>
        </pc:sldMkLst>
      </pc:sldChg>
      <pc:sldChg chg="del">
        <pc:chgData name="Jenifer Prince Devaraj" userId="S::j.prince-devaraj@uwtsd.ac.uk::c3fb109c-09d1-42a6-93f4-69472d709861" providerId="AD" clId="Web-{B1E555BA-64BF-0CD2-E3A8-9BEF82935902}" dt="2023-01-26T21:31:11.216" v="25"/>
        <pc:sldMkLst>
          <pc:docMk/>
          <pc:sldMk cId="795064058" sldId="748"/>
        </pc:sldMkLst>
      </pc:sldChg>
      <pc:sldChg chg="del">
        <pc:chgData name="Jenifer Prince Devaraj" userId="S::j.prince-devaraj@uwtsd.ac.uk::c3fb109c-09d1-42a6-93f4-69472d709861" providerId="AD" clId="Web-{B1E555BA-64BF-0CD2-E3A8-9BEF82935902}" dt="2023-01-26T21:31:11.201" v="22"/>
        <pc:sldMkLst>
          <pc:docMk/>
          <pc:sldMk cId="2220470893" sldId="749"/>
        </pc:sldMkLst>
      </pc:sldChg>
      <pc:sldChg chg="del">
        <pc:chgData name="Jenifer Prince Devaraj" userId="S::j.prince-devaraj@uwtsd.ac.uk::c3fb109c-09d1-42a6-93f4-69472d709861" providerId="AD" clId="Web-{B1E555BA-64BF-0CD2-E3A8-9BEF82935902}" dt="2023-01-26T21:31:11.201" v="21"/>
        <pc:sldMkLst>
          <pc:docMk/>
          <pc:sldMk cId="3139900895" sldId="750"/>
        </pc:sldMkLst>
      </pc:sldChg>
      <pc:sldChg chg="del">
        <pc:chgData name="Jenifer Prince Devaraj" userId="S::j.prince-devaraj@uwtsd.ac.uk::c3fb109c-09d1-42a6-93f4-69472d709861" providerId="AD" clId="Web-{B1E555BA-64BF-0CD2-E3A8-9BEF82935902}" dt="2023-01-26T21:31:11.201" v="20"/>
        <pc:sldMkLst>
          <pc:docMk/>
          <pc:sldMk cId="2330625726" sldId="751"/>
        </pc:sldMkLst>
      </pc:sldChg>
      <pc:sldChg chg="del">
        <pc:chgData name="Jenifer Prince Devaraj" userId="S::j.prince-devaraj@uwtsd.ac.uk::c3fb109c-09d1-42a6-93f4-69472d709861" providerId="AD" clId="Web-{B1E555BA-64BF-0CD2-E3A8-9BEF82935902}" dt="2023-01-26T21:31:11.201" v="19"/>
        <pc:sldMkLst>
          <pc:docMk/>
          <pc:sldMk cId="3367584272" sldId="752"/>
        </pc:sldMkLst>
      </pc:sldChg>
      <pc:sldChg chg="del">
        <pc:chgData name="Jenifer Prince Devaraj" userId="S::j.prince-devaraj@uwtsd.ac.uk::c3fb109c-09d1-42a6-93f4-69472d709861" providerId="AD" clId="Web-{B1E555BA-64BF-0CD2-E3A8-9BEF82935902}" dt="2023-01-26T21:31:11.201" v="18"/>
        <pc:sldMkLst>
          <pc:docMk/>
          <pc:sldMk cId="2133113551" sldId="753"/>
        </pc:sldMkLst>
      </pc:sldChg>
      <pc:sldChg chg="del">
        <pc:chgData name="Jenifer Prince Devaraj" userId="S::j.prince-devaraj@uwtsd.ac.uk::c3fb109c-09d1-42a6-93f4-69472d709861" providerId="AD" clId="Web-{B1E555BA-64BF-0CD2-E3A8-9BEF82935902}" dt="2023-01-26T21:31:11.169" v="5"/>
        <pc:sldMkLst>
          <pc:docMk/>
          <pc:sldMk cId="575966649" sldId="754"/>
        </pc:sldMkLst>
      </pc:sldChg>
      <pc:sldChg chg="del">
        <pc:chgData name="Jenifer Prince Devaraj" userId="S::j.prince-devaraj@uwtsd.ac.uk::c3fb109c-09d1-42a6-93f4-69472d709861" providerId="AD" clId="Web-{B1E555BA-64BF-0CD2-E3A8-9BEF82935902}" dt="2023-01-26T21:31:11.169" v="3"/>
        <pc:sldMkLst>
          <pc:docMk/>
          <pc:sldMk cId="1415515024" sldId="755"/>
        </pc:sldMkLst>
      </pc:sldChg>
      <pc:sldChg chg="del">
        <pc:chgData name="Jenifer Prince Devaraj" userId="S::j.prince-devaraj@uwtsd.ac.uk::c3fb109c-09d1-42a6-93f4-69472d709861" providerId="AD" clId="Web-{B1E555BA-64BF-0CD2-E3A8-9BEF82935902}" dt="2023-01-26T21:31:11.201" v="24"/>
        <pc:sldMkLst>
          <pc:docMk/>
          <pc:sldMk cId="1197424074" sldId="759"/>
        </pc:sldMkLst>
      </pc:sldChg>
      <pc:sldChg chg="del">
        <pc:chgData name="Jenifer Prince Devaraj" userId="S::j.prince-devaraj@uwtsd.ac.uk::c3fb109c-09d1-42a6-93f4-69472d709861" providerId="AD" clId="Web-{B1E555BA-64BF-0CD2-E3A8-9BEF82935902}" dt="2023-01-26T21:31:11.201" v="23"/>
        <pc:sldMkLst>
          <pc:docMk/>
          <pc:sldMk cId="241118734" sldId="760"/>
        </pc:sldMkLst>
      </pc:sldChg>
      <pc:sldChg chg="del">
        <pc:chgData name="Jenifer Prince Devaraj" userId="S::j.prince-devaraj@uwtsd.ac.uk::c3fb109c-09d1-42a6-93f4-69472d709861" providerId="AD" clId="Web-{B1E555BA-64BF-0CD2-E3A8-9BEF82935902}" dt="2023-01-26T21:31:11.185" v="15"/>
        <pc:sldMkLst>
          <pc:docMk/>
          <pc:sldMk cId="2657867802" sldId="761"/>
        </pc:sldMkLst>
      </pc:sldChg>
      <pc:sldChg chg="del">
        <pc:chgData name="Jenifer Prince Devaraj" userId="S::j.prince-devaraj@uwtsd.ac.uk::c3fb109c-09d1-42a6-93f4-69472d709861" providerId="AD" clId="Web-{B1E555BA-64BF-0CD2-E3A8-9BEF82935902}" dt="2023-01-26T21:31:11.185" v="16"/>
        <pc:sldMkLst>
          <pc:docMk/>
          <pc:sldMk cId="2885588207" sldId="763"/>
        </pc:sldMkLst>
      </pc:sldChg>
      <pc:sldChg chg="del">
        <pc:chgData name="Jenifer Prince Devaraj" userId="S::j.prince-devaraj@uwtsd.ac.uk::c3fb109c-09d1-42a6-93f4-69472d709861" providerId="AD" clId="Web-{B1E555BA-64BF-0CD2-E3A8-9BEF82935902}" dt="2023-01-26T21:31:11.185" v="14"/>
        <pc:sldMkLst>
          <pc:docMk/>
          <pc:sldMk cId="3850353285" sldId="764"/>
        </pc:sldMkLst>
      </pc:sldChg>
      <pc:sldChg chg="del">
        <pc:chgData name="Jenifer Prince Devaraj" userId="S::j.prince-devaraj@uwtsd.ac.uk::c3fb109c-09d1-42a6-93f4-69472d709861" providerId="AD" clId="Web-{B1E555BA-64BF-0CD2-E3A8-9BEF82935902}" dt="2023-01-26T21:31:11.185" v="13"/>
        <pc:sldMkLst>
          <pc:docMk/>
          <pc:sldMk cId="687946415" sldId="765"/>
        </pc:sldMkLst>
      </pc:sldChg>
      <pc:sldChg chg="del">
        <pc:chgData name="Jenifer Prince Devaraj" userId="S::j.prince-devaraj@uwtsd.ac.uk::c3fb109c-09d1-42a6-93f4-69472d709861" providerId="AD" clId="Web-{B1E555BA-64BF-0CD2-E3A8-9BEF82935902}" dt="2023-01-26T21:31:11.185" v="12"/>
        <pc:sldMkLst>
          <pc:docMk/>
          <pc:sldMk cId="417952699" sldId="766"/>
        </pc:sldMkLst>
      </pc:sldChg>
      <pc:sldChg chg="del">
        <pc:chgData name="Jenifer Prince Devaraj" userId="S::j.prince-devaraj@uwtsd.ac.uk::c3fb109c-09d1-42a6-93f4-69472d709861" providerId="AD" clId="Web-{B1E555BA-64BF-0CD2-E3A8-9BEF82935902}" dt="2023-01-26T21:31:11.185" v="10"/>
        <pc:sldMkLst>
          <pc:docMk/>
          <pc:sldMk cId="1355745705" sldId="767"/>
        </pc:sldMkLst>
      </pc:sldChg>
      <pc:sldChg chg="del">
        <pc:chgData name="Jenifer Prince Devaraj" userId="S::j.prince-devaraj@uwtsd.ac.uk::c3fb109c-09d1-42a6-93f4-69472d709861" providerId="AD" clId="Web-{B1E555BA-64BF-0CD2-E3A8-9BEF82935902}" dt="2023-01-26T21:31:11.185" v="11"/>
        <pc:sldMkLst>
          <pc:docMk/>
          <pc:sldMk cId="1764896206" sldId="768"/>
        </pc:sldMkLst>
      </pc:sldChg>
      <pc:sldChg chg="del">
        <pc:chgData name="Jenifer Prince Devaraj" userId="S::j.prince-devaraj@uwtsd.ac.uk::c3fb109c-09d1-42a6-93f4-69472d709861" providerId="AD" clId="Web-{B1E555BA-64BF-0CD2-E3A8-9BEF82935902}" dt="2023-01-26T21:31:11.185" v="9"/>
        <pc:sldMkLst>
          <pc:docMk/>
          <pc:sldMk cId="1462739817" sldId="769"/>
        </pc:sldMkLst>
      </pc:sldChg>
      <pc:sldChg chg="del">
        <pc:chgData name="Jenifer Prince Devaraj" userId="S::j.prince-devaraj@uwtsd.ac.uk::c3fb109c-09d1-42a6-93f4-69472d709861" providerId="AD" clId="Web-{B1E555BA-64BF-0CD2-E3A8-9BEF82935902}" dt="2023-01-26T21:31:11.185" v="8"/>
        <pc:sldMkLst>
          <pc:docMk/>
          <pc:sldMk cId="3851449194" sldId="770"/>
        </pc:sldMkLst>
      </pc:sldChg>
      <pc:sldChg chg="del">
        <pc:chgData name="Jenifer Prince Devaraj" userId="S::j.prince-devaraj@uwtsd.ac.uk::c3fb109c-09d1-42a6-93f4-69472d709861" providerId="AD" clId="Web-{B1E555BA-64BF-0CD2-E3A8-9BEF82935902}" dt="2023-01-26T21:31:11.185" v="7"/>
        <pc:sldMkLst>
          <pc:docMk/>
          <pc:sldMk cId="3463886626" sldId="771"/>
        </pc:sldMkLst>
      </pc:sldChg>
      <pc:sldChg chg="del">
        <pc:chgData name="Jenifer Prince Devaraj" userId="S::j.prince-devaraj@uwtsd.ac.uk::c3fb109c-09d1-42a6-93f4-69472d709861" providerId="AD" clId="Web-{B1E555BA-64BF-0CD2-E3A8-9BEF82935902}" dt="2023-01-26T21:31:11.169" v="6"/>
        <pc:sldMkLst>
          <pc:docMk/>
          <pc:sldMk cId="1776620492" sldId="772"/>
        </pc:sldMkLst>
      </pc:sldChg>
      <pc:sldChg chg="del">
        <pc:chgData name="Jenifer Prince Devaraj" userId="S::j.prince-devaraj@uwtsd.ac.uk::c3fb109c-09d1-42a6-93f4-69472d709861" providerId="AD" clId="Web-{B1E555BA-64BF-0CD2-E3A8-9BEF82935902}" dt="2023-01-26T21:35:08.409" v="27"/>
        <pc:sldMkLst>
          <pc:docMk/>
          <pc:sldMk cId="1081436676" sldId="774"/>
        </pc:sldMkLst>
      </pc:sldChg>
      <pc:sldChg chg="delSp modSp new">
        <pc:chgData name="Jenifer Prince Devaraj" userId="S::j.prince-devaraj@uwtsd.ac.uk::c3fb109c-09d1-42a6-93f4-69472d709861" providerId="AD" clId="Web-{B1E555BA-64BF-0CD2-E3A8-9BEF82935902}" dt="2023-01-26T21:36:13.942" v="63" actId="14100"/>
        <pc:sldMkLst>
          <pc:docMk/>
          <pc:sldMk cId="1514559413" sldId="774"/>
        </pc:sldMkLst>
        <pc:spChg chg="del">
          <ac:chgData name="Jenifer Prince Devaraj" userId="S::j.prince-devaraj@uwtsd.ac.uk::c3fb109c-09d1-42a6-93f4-69472d709861" providerId="AD" clId="Web-{B1E555BA-64BF-0CD2-E3A8-9BEF82935902}" dt="2023-01-26T21:35:18.144" v="29"/>
          <ac:spMkLst>
            <pc:docMk/>
            <pc:sldMk cId="1514559413" sldId="774"/>
            <ac:spMk id="2" creationId="{606DA7CB-4F91-D3BD-3F53-1A0C019C74F9}"/>
          </ac:spMkLst>
        </pc:spChg>
        <pc:spChg chg="mod">
          <ac:chgData name="Jenifer Prince Devaraj" userId="S::j.prince-devaraj@uwtsd.ac.uk::c3fb109c-09d1-42a6-93f4-69472d709861" providerId="AD" clId="Web-{B1E555BA-64BF-0CD2-E3A8-9BEF82935902}" dt="2023-01-26T21:36:00.583" v="62" actId="20577"/>
          <ac:spMkLst>
            <pc:docMk/>
            <pc:sldMk cId="1514559413" sldId="774"/>
            <ac:spMk id="3" creationId="{6B1D46DD-636A-4E75-A469-D7C15BBA0F21}"/>
          </ac:spMkLst>
        </pc:spChg>
        <pc:spChg chg="mod">
          <ac:chgData name="Jenifer Prince Devaraj" userId="S::j.prince-devaraj@uwtsd.ac.uk::c3fb109c-09d1-42a6-93f4-69472d709861" providerId="AD" clId="Web-{B1E555BA-64BF-0CD2-E3A8-9BEF82935902}" dt="2023-01-26T21:36:13.942" v="63" actId="14100"/>
          <ac:spMkLst>
            <pc:docMk/>
            <pc:sldMk cId="1514559413" sldId="774"/>
            <ac:spMk id="4" creationId="{053BAC4F-6FE6-21F8-AD07-F74B75DB254A}"/>
          </ac:spMkLst>
        </pc:spChg>
      </pc:sldChg>
    </pc:docChg>
  </pc:docChgLst>
  <pc:docChgLst>
    <pc:chgData name="Jenifer Prince Devaraj" userId="S::j.prince-devaraj@uwtsd.ac.uk::c3fb109c-09d1-42a6-93f4-69472d709861" providerId="AD" clId="Web-{70859046-35E4-9434-BF6A-E02C84F2F9F4}"/>
    <pc:docChg chg="modSld">
      <pc:chgData name="Jenifer Prince Devaraj" userId="S::j.prince-devaraj@uwtsd.ac.uk::c3fb109c-09d1-42a6-93f4-69472d709861" providerId="AD" clId="Web-{70859046-35E4-9434-BF6A-E02C84F2F9F4}" dt="2023-01-26T21:12:39.881" v="31" actId="14100"/>
      <pc:docMkLst>
        <pc:docMk/>
      </pc:docMkLst>
      <pc:sldChg chg="modSp">
        <pc:chgData name="Jenifer Prince Devaraj" userId="S::j.prince-devaraj@uwtsd.ac.uk::c3fb109c-09d1-42a6-93f4-69472d709861" providerId="AD" clId="Web-{70859046-35E4-9434-BF6A-E02C84F2F9F4}" dt="2023-01-26T21:11:39.689" v="2" actId="20577"/>
        <pc:sldMkLst>
          <pc:docMk/>
          <pc:sldMk cId="3302105363" sldId="740"/>
        </pc:sldMkLst>
        <pc:spChg chg="mod">
          <ac:chgData name="Jenifer Prince Devaraj" userId="S::j.prince-devaraj@uwtsd.ac.uk::c3fb109c-09d1-42a6-93f4-69472d709861" providerId="AD" clId="Web-{70859046-35E4-9434-BF6A-E02C84F2F9F4}" dt="2023-01-26T21:11:39.689" v="2" actId="20577"/>
          <ac:spMkLst>
            <pc:docMk/>
            <pc:sldMk cId="3302105363" sldId="740"/>
            <ac:spMk id="3" creationId="{00000000-0000-0000-0000-000000000000}"/>
          </ac:spMkLst>
        </pc:spChg>
      </pc:sldChg>
      <pc:sldChg chg="modSp">
        <pc:chgData name="Jenifer Prince Devaraj" userId="S::j.prince-devaraj@uwtsd.ac.uk::c3fb109c-09d1-42a6-93f4-69472d709861" providerId="AD" clId="Web-{70859046-35E4-9434-BF6A-E02C84F2F9F4}" dt="2023-01-26T21:11:59.613" v="3" actId="14100"/>
        <pc:sldMkLst>
          <pc:docMk/>
          <pc:sldMk cId="795064058" sldId="748"/>
        </pc:sldMkLst>
        <pc:picChg chg="mod">
          <ac:chgData name="Jenifer Prince Devaraj" userId="S::j.prince-devaraj@uwtsd.ac.uk::c3fb109c-09d1-42a6-93f4-69472d709861" providerId="AD" clId="Web-{70859046-35E4-9434-BF6A-E02C84F2F9F4}" dt="2023-01-26T21:11:59.613" v="3" actId="14100"/>
          <ac:picMkLst>
            <pc:docMk/>
            <pc:sldMk cId="795064058" sldId="748"/>
            <ac:picMk id="7" creationId="{C606A7AD-F3D8-88C3-E42F-E565CBF10B67}"/>
          </ac:picMkLst>
        </pc:picChg>
      </pc:sldChg>
      <pc:sldChg chg="modSp">
        <pc:chgData name="Jenifer Prince Devaraj" userId="S::j.prince-devaraj@uwtsd.ac.uk::c3fb109c-09d1-42a6-93f4-69472d709861" providerId="AD" clId="Web-{70859046-35E4-9434-BF6A-E02C84F2F9F4}" dt="2023-01-26T21:12:39.881" v="31" actId="14100"/>
        <pc:sldMkLst>
          <pc:docMk/>
          <pc:sldMk cId="2220470893" sldId="749"/>
        </pc:sldMkLst>
        <pc:spChg chg="mod">
          <ac:chgData name="Jenifer Prince Devaraj" userId="S::j.prince-devaraj@uwtsd.ac.uk::c3fb109c-09d1-42a6-93f4-69472d709861" providerId="AD" clId="Web-{70859046-35E4-9434-BF6A-E02C84F2F9F4}" dt="2023-01-26T21:12:39.881" v="31" actId="14100"/>
          <ac:spMkLst>
            <pc:docMk/>
            <pc:sldMk cId="2220470893" sldId="749"/>
            <ac:spMk id="3" creationId="{958D03F8-86A9-C8A7-34C9-1AF84DBBF3CC}"/>
          </ac:spMkLst>
        </pc:spChg>
      </pc:sldChg>
    </pc:docChg>
  </pc:docChgLst>
  <pc:docChgLst>
    <pc:chgData name="Jenifer Prince Devaraj" userId="c3fb109c-09d1-42a6-93f4-69472d709861" providerId="ADAL" clId="{B2B5D023-9C5A-470E-851F-8B35C4371B2E}"/>
    <pc:docChg chg="undo custSel delSld modSld">
      <pc:chgData name="Jenifer Prince Devaraj" userId="c3fb109c-09d1-42a6-93f4-69472d709861" providerId="ADAL" clId="{B2B5D023-9C5A-470E-851F-8B35C4371B2E}" dt="2023-10-09T19:53:02.070" v="211" actId="20577"/>
      <pc:docMkLst>
        <pc:docMk/>
      </pc:docMkLst>
      <pc:sldChg chg="addSp delSp modSp mod">
        <pc:chgData name="Jenifer Prince Devaraj" userId="c3fb109c-09d1-42a6-93f4-69472d709861" providerId="ADAL" clId="{B2B5D023-9C5A-470E-851F-8B35C4371B2E}" dt="2023-10-09T14:27:09.261" v="10"/>
        <pc:sldMkLst>
          <pc:docMk/>
          <pc:sldMk cId="3119007398" sldId="719"/>
        </pc:sldMkLst>
        <pc:spChg chg="add mod">
          <ac:chgData name="Jenifer Prince Devaraj" userId="c3fb109c-09d1-42a6-93f4-69472d709861" providerId="ADAL" clId="{B2B5D023-9C5A-470E-851F-8B35C4371B2E}" dt="2023-10-09T14:27:09.261" v="10"/>
          <ac:spMkLst>
            <pc:docMk/>
            <pc:sldMk cId="3119007398" sldId="719"/>
            <ac:spMk id="2" creationId="{5A13ADB3-AA02-F486-4530-DFEADA5A3811}"/>
          </ac:spMkLst>
        </pc:spChg>
        <pc:spChg chg="mod">
          <ac:chgData name="Jenifer Prince Devaraj" userId="c3fb109c-09d1-42a6-93f4-69472d709861" providerId="ADAL" clId="{B2B5D023-9C5A-470E-851F-8B35C4371B2E}" dt="2023-10-09T14:26:46.945" v="8" actId="20577"/>
          <ac:spMkLst>
            <pc:docMk/>
            <pc:sldMk cId="3119007398" sldId="719"/>
            <ac:spMk id="3" creationId="{AA205271-8453-0C56-CE04-6289558BCEE4}"/>
          </ac:spMkLst>
        </pc:spChg>
        <pc:spChg chg="del">
          <ac:chgData name="Jenifer Prince Devaraj" userId="c3fb109c-09d1-42a6-93f4-69472d709861" providerId="ADAL" clId="{B2B5D023-9C5A-470E-851F-8B35C4371B2E}" dt="2023-10-09T14:27:08.801" v="9" actId="478"/>
          <ac:spMkLst>
            <pc:docMk/>
            <pc:sldMk cId="3119007398" sldId="719"/>
            <ac:spMk id="6" creationId="{BEF59E9F-1912-F3CE-AD58-5126132F78E4}"/>
          </ac:spMkLst>
        </pc:spChg>
      </pc:sldChg>
      <pc:sldChg chg="addSp delSp modSp mod">
        <pc:chgData name="Jenifer Prince Devaraj" userId="c3fb109c-09d1-42a6-93f4-69472d709861" providerId="ADAL" clId="{B2B5D023-9C5A-470E-851F-8B35C4371B2E}" dt="2023-10-09T14:29:41.939" v="48"/>
        <pc:sldMkLst>
          <pc:docMk/>
          <pc:sldMk cId="3302105363" sldId="740"/>
        </pc:sldMkLst>
        <pc:spChg chg="add mod">
          <ac:chgData name="Jenifer Prince Devaraj" userId="c3fb109c-09d1-42a6-93f4-69472d709861" providerId="ADAL" clId="{B2B5D023-9C5A-470E-851F-8B35C4371B2E}" dt="2023-10-09T14:29:41.939" v="48"/>
          <ac:spMkLst>
            <pc:docMk/>
            <pc:sldMk cId="3302105363" sldId="740"/>
            <ac:spMk id="2" creationId="{34354B42-CD9D-879A-518F-C925E2D5DFA3}"/>
          </ac:spMkLst>
        </pc:spChg>
        <pc:spChg chg="del">
          <ac:chgData name="Jenifer Prince Devaraj" userId="c3fb109c-09d1-42a6-93f4-69472d709861" providerId="ADAL" clId="{B2B5D023-9C5A-470E-851F-8B35C4371B2E}" dt="2023-10-09T14:29:41.495" v="47" actId="478"/>
          <ac:spMkLst>
            <pc:docMk/>
            <pc:sldMk cId="3302105363" sldId="740"/>
            <ac:spMk id="4" creationId="{7E2EBC05-CB4F-406D-2F45-D8D94E4ABFE4}"/>
          </ac:spMkLst>
        </pc:spChg>
      </pc:sldChg>
      <pc:sldChg chg="addSp delSp modSp mod">
        <pc:chgData name="Jenifer Prince Devaraj" userId="c3fb109c-09d1-42a6-93f4-69472d709861" providerId="ADAL" clId="{B2B5D023-9C5A-470E-851F-8B35C4371B2E}" dt="2023-10-09T14:29:46.545" v="51"/>
        <pc:sldMkLst>
          <pc:docMk/>
          <pc:sldMk cId="372681046" sldId="741"/>
        </pc:sldMkLst>
        <pc:spChg chg="del mod">
          <ac:chgData name="Jenifer Prince Devaraj" userId="c3fb109c-09d1-42a6-93f4-69472d709861" providerId="ADAL" clId="{B2B5D023-9C5A-470E-851F-8B35C4371B2E}" dt="2023-10-09T14:29:46.083" v="50" actId="478"/>
          <ac:spMkLst>
            <pc:docMk/>
            <pc:sldMk cId="372681046" sldId="741"/>
            <ac:spMk id="4" creationId="{CA3FD892-F825-EA04-0C70-9059604604DD}"/>
          </ac:spMkLst>
        </pc:spChg>
        <pc:spChg chg="add mod">
          <ac:chgData name="Jenifer Prince Devaraj" userId="c3fb109c-09d1-42a6-93f4-69472d709861" providerId="ADAL" clId="{B2B5D023-9C5A-470E-851F-8B35C4371B2E}" dt="2023-10-09T14:29:46.545" v="51"/>
          <ac:spMkLst>
            <pc:docMk/>
            <pc:sldMk cId="372681046" sldId="741"/>
            <ac:spMk id="8" creationId="{9277F969-7E37-82E5-5FD4-8C39A9B9D422}"/>
          </ac:spMkLst>
        </pc:spChg>
        <pc:picChg chg="add mod">
          <ac:chgData name="Jenifer Prince Devaraj" userId="c3fb109c-09d1-42a6-93f4-69472d709861" providerId="ADAL" clId="{B2B5D023-9C5A-470E-851F-8B35C4371B2E}" dt="2023-10-09T14:28:46.093" v="16" actId="1076"/>
          <ac:picMkLst>
            <pc:docMk/>
            <pc:sldMk cId="372681046" sldId="741"/>
            <ac:picMk id="3" creationId="{054CB14E-C744-A471-4722-1D3E96EE4530}"/>
          </ac:picMkLst>
        </pc:picChg>
        <pc:picChg chg="del mod">
          <ac:chgData name="Jenifer Prince Devaraj" userId="c3fb109c-09d1-42a6-93f4-69472d709861" providerId="ADAL" clId="{B2B5D023-9C5A-470E-851F-8B35C4371B2E}" dt="2023-10-09T14:28:38.937" v="12" actId="478"/>
          <ac:picMkLst>
            <pc:docMk/>
            <pc:sldMk cId="372681046" sldId="741"/>
            <ac:picMk id="6" creationId="{AA90475B-AD38-3C48-2E27-60C83D252B5F}"/>
          </ac:picMkLst>
        </pc:picChg>
      </pc:sldChg>
      <pc:sldChg chg="addSp delSp modSp mod">
        <pc:chgData name="Jenifer Prince Devaraj" userId="c3fb109c-09d1-42a6-93f4-69472d709861" providerId="ADAL" clId="{B2B5D023-9C5A-470E-851F-8B35C4371B2E}" dt="2023-10-09T14:29:21.100" v="42" actId="20577"/>
        <pc:sldMkLst>
          <pc:docMk/>
          <pc:sldMk cId="602369199" sldId="756"/>
        </pc:sldMkLst>
        <pc:spChg chg="add mod">
          <ac:chgData name="Jenifer Prince Devaraj" userId="c3fb109c-09d1-42a6-93f4-69472d709861" providerId="ADAL" clId="{B2B5D023-9C5A-470E-851F-8B35C4371B2E}" dt="2023-10-09T14:29:21.100" v="42" actId="20577"/>
          <ac:spMkLst>
            <pc:docMk/>
            <pc:sldMk cId="602369199" sldId="756"/>
            <ac:spMk id="2" creationId="{E33B47A1-3F11-4FCA-CECD-38F8280FAD30}"/>
          </ac:spMkLst>
        </pc:spChg>
        <pc:spChg chg="del">
          <ac:chgData name="Jenifer Prince Devaraj" userId="c3fb109c-09d1-42a6-93f4-69472d709861" providerId="ADAL" clId="{B2B5D023-9C5A-470E-851F-8B35C4371B2E}" dt="2023-10-09T14:29:00.166" v="17" actId="478"/>
          <ac:spMkLst>
            <pc:docMk/>
            <pc:sldMk cId="602369199" sldId="756"/>
            <ac:spMk id="4" creationId="{E622107F-2526-AB59-9017-BBB872359174}"/>
          </ac:spMkLst>
        </pc:spChg>
      </pc:sldChg>
      <pc:sldChg chg="addSp delSp modSp mod">
        <pc:chgData name="Jenifer Prince Devaraj" userId="c3fb109c-09d1-42a6-93f4-69472d709861" providerId="ADAL" clId="{B2B5D023-9C5A-470E-851F-8B35C4371B2E}" dt="2023-10-09T14:30:13.777" v="55" actId="14100"/>
        <pc:sldMkLst>
          <pc:docMk/>
          <pc:sldMk cId="59037797" sldId="757"/>
        </pc:sldMkLst>
        <pc:spChg chg="add mod">
          <ac:chgData name="Jenifer Prince Devaraj" userId="c3fb109c-09d1-42a6-93f4-69472d709861" providerId="ADAL" clId="{B2B5D023-9C5A-470E-851F-8B35C4371B2E}" dt="2023-10-09T14:29:31.514" v="44"/>
          <ac:spMkLst>
            <pc:docMk/>
            <pc:sldMk cId="59037797" sldId="757"/>
            <ac:spMk id="3" creationId="{6C7F02DC-6936-DA46-6901-138633B234A8}"/>
          </ac:spMkLst>
        </pc:spChg>
        <pc:spChg chg="del">
          <ac:chgData name="Jenifer Prince Devaraj" userId="c3fb109c-09d1-42a6-93f4-69472d709861" providerId="ADAL" clId="{B2B5D023-9C5A-470E-851F-8B35C4371B2E}" dt="2023-10-09T14:29:31.029" v="43" actId="478"/>
          <ac:spMkLst>
            <pc:docMk/>
            <pc:sldMk cId="59037797" sldId="757"/>
            <ac:spMk id="4" creationId="{BD11508D-077E-6431-14F4-95D6B5F1AE2C}"/>
          </ac:spMkLst>
        </pc:spChg>
        <pc:graphicFrameChg chg="modGraphic">
          <ac:chgData name="Jenifer Prince Devaraj" userId="c3fb109c-09d1-42a6-93f4-69472d709861" providerId="ADAL" clId="{B2B5D023-9C5A-470E-851F-8B35C4371B2E}" dt="2023-10-09T14:30:13.777" v="55" actId="14100"/>
          <ac:graphicFrameMkLst>
            <pc:docMk/>
            <pc:sldMk cId="59037797" sldId="757"/>
            <ac:graphicFrameMk id="24" creationId="{8C50064F-CD24-6774-9432-074A1AB5B063}"/>
          </ac:graphicFrameMkLst>
        </pc:graphicFrameChg>
      </pc:sldChg>
      <pc:sldChg chg="addSp delSp modSp mod">
        <pc:chgData name="Jenifer Prince Devaraj" userId="c3fb109c-09d1-42a6-93f4-69472d709861" providerId="ADAL" clId="{B2B5D023-9C5A-470E-851F-8B35C4371B2E}" dt="2023-10-09T14:29:36.532" v="46"/>
        <pc:sldMkLst>
          <pc:docMk/>
          <pc:sldMk cId="2083065045" sldId="758"/>
        </pc:sldMkLst>
        <pc:spChg chg="add mod">
          <ac:chgData name="Jenifer Prince Devaraj" userId="c3fb109c-09d1-42a6-93f4-69472d709861" providerId="ADAL" clId="{B2B5D023-9C5A-470E-851F-8B35C4371B2E}" dt="2023-10-09T14:29:36.532" v="46"/>
          <ac:spMkLst>
            <pc:docMk/>
            <pc:sldMk cId="2083065045" sldId="758"/>
            <ac:spMk id="3" creationId="{0D69DF71-3C10-D598-04A8-35B523DABAF2}"/>
          </ac:spMkLst>
        </pc:spChg>
        <pc:spChg chg="del">
          <ac:chgData name="Jenifer Prince Devaraj" userId="c3fb109c-09d1-42a6-93f4-69472d709861" providerId="ADAL" clId="{B2B5D023-9C5A-470E-851F-8B35C4371B2E}" dt="2023-10-09T14:29:36.095" v="45" actId="478"/>
          <ac:spMkLst>
            <pc:docMk/>
            <pc:sldMk cId="2083065045" sldId="758"/>
            <ac:spMk id="4" creationId="{2DC2D5F5-588E-59C8-4A6C-B23190F738D8}"/>
          </ac:spMkLst>
        </pc:spChg>
      </pc:sldChg>
      <pc:sldChg chg="addSp delSp modSp mod">
        <pc:chgData name="Jenifer Prince Devaraj" userId="c3fb109c-09d1-42a6-93f4-69472d709861" providerId="ADAL" clId="{B2B5D023-9C5A-470E-851F-8B35C4371B2E}" dt="2023-10-09T19:53:02.070" v="211" actId="20577"/>
        <pc:sldMkLst>
          <pc:docMk/>
          <pc:sldMk cId="1744577022" sldId="773"/>
        </pc:sldMkLst>
        <pc:spChg chg="add mod">
          <ac:chgData name="Jenifer Prince Devaraj" userId="c3fb109c-09d1-42a6-93f4-69472d709861" providerId="ADAL" clId="{B2B5D023-9C5A-470E-851F-8B35C4371B2E}" dt="2023-10-09T14:29:53.213" v="53"/>
          <ac:spMkLst>
            <pc:docMk/>
            <pc:sldMk cId="1744577022" sldId="773"/>
            <ac:spMk id="2" creationId="{87E8DF3F-CD71-4DAC-6D5F-C5ECD57E1ADB}"/>
          </ac:spMkLst>
        </pc:spChg>
        <pc:spChg chg="mod">
          <ac:chgData name="Jenifer Prince Devaraj" userId="c3fb109c-09d1-42a6-93f4-69472d709861" providerId="ADAL" clId="{B2B5D023-9C5A-470E-851F-8B35C4371B2E}" dt="2023-10-09T19:53:02.070" v="211" actId="20577"/>
          <ac:spMkLst>
            <pc:docMk/>
            <pc:sldMk cId="1744577022" sldId="773"/>
            <ac:spMk id="3" creationId="{B888E1B8-BF9E-856E-5076-6806CBC4354F}"/>
          </ac:spMkLst>
        </pc:spChg>
        <pc:spChg chg="del">
          <ac:chgData name="Jenifer Prince Devaraj" userId="c3fb109c-09d1-42a6-93f4-69472d709861" providerId="ADAL" clId="{B2B5D023-9C5A-470E-851F-8B35C4371B2E}" dt="2023-10-09T14:29:52.534" v="52" actId="478"/>
          <ac:spMkLst>
            <pc:docMk/>
            <pc:sldMk cId="1744577022" sldId="773"/>
            <ac:spMk id="4" creationId="{793B45B0-168D-6968-ECDE-A4363A5D49E0}"/>
          </ac:spMkLst>
        </pc:spChg>
      </pc:sldChg>
      <pc:sldChg chg="del">
        <pc:chgData name="Jenifer Prince Devaraj" userId="c3fb109c-09d1-42a6-93f4-69472d709861" providerId="ADAL" clId="{B2B5D023-9C5A-470E-851F-8B35C4371B2E}" dt="2023-10-09T14:30:04.042" v="54" actId="47"/>
        <pc:sldMkLst>
          <pc:docMk/>
          <pc:sldMk cId="1514559413" sldId="774"/>
        </pc:sldMkLst>
      </pc:sldChg>
      <pc:sldChg chg="del">
        <pc:chgData name="Jenifer Prince Devaraj" userId="c3fb109c-09d1-42a6-93f4-69472d709861" providerId="ADAL" clId="{B2B5D023-9C5A-470E-851F-8B35C4371B2E}" dt="2023-10-09T14:30:04.042" v="54" actId="47"/>
        <pc:sldMkLst>
          <pc:docMk/>
          <pc:sldMk cId="2369813121" sldId="775"/>
        </pc:sldMkLst>
      </pc:sldChg>
    </pc:docChg>
  </pc:docChgLst>
  <pc:docChgLst>
    <pc:chgData name="Jenifer Prince Devaraj" userId="c3fb109c-09d1-42a6-93f4-69472d709861" providerId="ADAL" clId="{AA671CC2-E81D-4684-802C-8BC21D7E69AF}"/>
    <pc:docChg chg="undo custSel addSld delSld modSld sldOrd">
      <pc:chgData name="Jenifer Prince Devaraj" userId="c3fb109c-09d1-42a6-93f4-69472d709861" providerId="ADAL" clId="{AA671CC2-E81D-4684-802C-8BC21D7E69AF}" dt="2023-02-05T22:10:02.387" v="1457" actId="14100"/>
      <pc:docMkLst>
        <pc:docMk/>
      </pc:docMkLst>
      <pc:sldChg chg="modSp mod">
        <pc:chgData name="Jenifer Prince Devaraj" userId="c3fb109c-09d1-42a6-93f4-69472d709861" providerId="ADAL" clId="{AA671CC2-E81D-4684-802C-8BC21D7E69AF}" dt="2023-02-01T19:01:06.663" v="1301" actId="14100"/>
        <pc:sldMkLst>
          <pc:docMk/>
          <pc:sldMk cId="3302105363" sldId="740"/>
        </pc:sldMkLst>
        <pc:spChg chg="mod">
          <ac:chgData name="Jenifer Prince Devaraj" userId="c3fb109c-09d1-42a6-93f4-69472d709861" providerId="ADAL" clId="{AA671CC2-E81D-4684-802C-8BC21D7E69AF}" dt="2023-02-01T19:01:06.663" v="1301" actId="14100"/>
          <ac:spMkLst>
            <pc:docMk/>
            <pc:sldMk cId="3302105363" sldId="740"/>
            <ac:spMk id="3" creationId="{00000000-0000-0000-0000-000000000000}"/>
          </ac:spMkLst>
        </pc:spChg>
      </pc:sldChg>
      <pc:sldChg chg="ord">
        <pc:chgData name="Jenifer Prince Devaraj" userId="c3fb109c-09d1-42a6-93f4-69472d709861" providerId="ADAL" clId="{AA671CC2-E81D-4684-802C-8BC21D7E69AF}" dt="2023-01-19T12:35:15.015" v="3"/>
        <pc:sldMkLst>
          <pc:docMk/>
          <pc:sldMk cId="2761792853" sldId="742"/>
        </pc:sldMkLst>
      </pc:sldChg>
      <pc:sldChg chg="ord">
        <pc:chgData name="Jenifer Prince Devaraj" userId="c3fb109c-09d1-42a6-93f4-69472d709861" providerId="ADAL" clId="{AA671CC2-E81D-4684-802C-8BC21D7E69AF}" dt="2023-01-19T12:35:17.285" v="5"/>
        <pc:sldMkLst>
          <pc:docMk/>
          <pc:sldMk cId="2089461326" sldId="743"/>
        </pc:sldMkLst>
      </pc:sldChg>
      <pc:sldChg chg="modSp mod ord">
        <pc:chgData name="Jenifer Prince Devaraj" userId="c3fb109c-09d1-42a6-93f4-69472d709861" providerId="ADAL" clId="{AA671CC2-E81D-4684-802C-8BC21D7E69AF}" dt="2023-01-22T21:27:21.862" v="791" actId="1076"/>
        <pc:sldMkLst>
          <pc:docMk/>
          <pc:sldMk cId="2441551679" sldId="744"/>
        </pc:sldMkLst>
        <pc:picChg chg="mod">
          <ac:chgData name="Jenifer Prince Devaraj" userId="c3fb109c-09d1-42a6-93f4-69472d709861" providerId="ADAL" clId="{AA671CC2-E81D-4684-802C-8BC21D7E69AF}" dt="2023-01-22T21:27:21.862" v="791" actId="1076"/>
          <ac:picMkLst>
            <pc:docMk/>
            <pc:sldMk cId="2441551679" sldId="744"/>
            <ac:picMk id="74" creationId="{DA821437-F4E3-0C18-81D5-F8C4B73E3307}"/>
          </ac:picMkLst>
        </pc:picChg>
      </pc:sldChg>
      <pc:sldChg chg="ord">
        <pc:chgData name="Jenifer Prince Devaraj" userId="c3fb109c-09d1-42a6-93f4-69472d709861" providerId="ADAL" clId="{AA671CC2-E81D-4684-802C-8BC21D7E69AF}" dt="2023-01-23T09:57:55.573" v="1243"/>
        <pc:sldMkLst>
          <pc:docMk/>
          <pc:sldMk cId="3454230146" sldId="745"/>
        </pc:sldMkLst>
      </pc:sldChg>
      <pc:sldChg chg="modSp mod">
        <pc:chgData name="Jenifer Prince Devaraj" userId="c3fb109c-09d1-42a6-93f4-69472d709861" providerId="ADAL" clId="{AA671CC2-E81D-4684-802C-8BC21D7E69AF}" dt="2023-01-19T11:55:49.322" v="1" actId="14100"/>
        <pc:sldMkLst>
          <pc:docMk/>
          <pc:sldMk cId="795064058" sldId="748"/>
        </pc:sldMkLst>
        <pc:picChg chg="mod">
          <ac:chgData name="Jenifer Prince Devaraj" userId="c3fb109c-09d1-42a6-93f4-69472d709861" providerId="ADAL" clId="{AA671CC2-E81D-4684-802C-8BC21D7E69AF}" dt="2023-01-19T11:55:49.322" v="1" actId="14100"/>
          <ac:picMkLst>
            <pc:docMk/>
            <pc:sldMk cId="795064058" sldId="748"/>
            <ac:picMk id="7" creationId="{C606A7AD-F3D8-88C3-E42F-E565CBF10B67}"/>
          </ac:picMkLst>
        </pc:picChg>
      </pc:sldChg>
      <pc:sldChg chg="modSp mod ord">
        <pc:chgData name="Jenifer Prince Devaraj" userId="c3fb109c-09d1-42a6-93f4-69472d709861" providerId="ADAL" clId="{AA671CC2-E81D-4684-802C-8BC21D7E69AF}" dt="2023-01-24T12:06:37.383" v="1244" actId="6549"/>
        <pc:sldMkLst>
          <pc:docMk/>
          <pc:sldMk cId="575966649" sldId="754"/>
        </pc:sldMkLst>
        <pc:spChg chg="mod">
          <ac:chgData name="Jenifer Prince Devaraj" userId="c3fb109c-09d1-42a6-93f4-69472d709861" providerId="ADAL" clId="{AA671CC2-E81D-4684-802C-8BC21D7E69AF}" dt="2023-01-24T12:06:37.383" v="1244" actId="6549"/>
          <ac:spMkLst>
            <pc:docMk/>
            <pc:sldMk cId="575966649" sldId="754"/>
            <ac:spMk id="7" creationId="{AFD8150B-AC04-EEB6-2C50-265CB3289A1F}"/>
          </ac:spMkLst>
        </pc:spChg>
      </pc:sldChg>
      <pc:sldChg chg="modSp new mod">
        <pc:chgData name="Jenifer Prince Devaraj" userId="c3fb109c-09d1-42a6-93f4-69472d709861" providerId="ADAL" clId="{AA671CC2-E81D-4684-802C-8BC21D7E69AF}" dt="2023-01-19T12:36:05.049" v="30" actId="5793"/>
        <pc:sldMkLst>
          <pc:docMk/>
          <pc:sldMk cId="1415515024" sldId="755"/>
        </pc:sldMkLst>
        <pc:spChg chg="mod">
          <ac:chgData name="Jenifer Prince Devaraj" userId="c3fb109c-09d1-42a6-93f4-69472d709861" providerId="ADAL" clId="{AA671CC2-E81D-4684-802C-8BC21D7E69AF}" dt="2023-01-19T12:35:52.304" v="10"/>
          <ac:spMkLst>
            <pc:docMk/>
            <pc:sldMk cId="1415515024" sldId="755"/>
            <ac:spMk id="2" creationId="{E1D346E1-D6BA-112A-6CF1-7BF2EE512622}"/>
          </ac:spMkLst>
        </pc:spChg>
        <pc:spChg chg="mod">
          <ac:chgData name="Jenifer Prince Devaraj" userId="c3fb109c-09d1-42a6-93f4-69472d709861" providerId="ADAL" clId="{AA671CC2-E81D-4684-802C-8BC21D7E69AF}" dt="2023-01-19T12:36:05.049" v="30" actId="5793"/>
          <ac:spMkLst>
            <pc:docMk/>
            <pc:sldMk cId="1415515024" sldId="755"/>
            <ac:spMk id="3" creationId="{C8B2B98D-9A75-CFF8-85E6-6D926933E9CB}"/>
          </ac:spMkLst>
        </pc:spChg>
      </pc:sldChg>
      <pc:sldChg chg="delSp modSp new mod ord">
        <pc:chgData name="Jenifer Prince Devaraj" userId="c3fb109c-09d1-42a6-93f4-69472d709861" providerId="ADAL" clId="{AA671CC2-E81D-4684-802C-8BC21D7E69AF}" dt="2023-02-01T18:54:40.374" v="1254" actId="20577"/>
        <pc:sldMkLst>
          <pc:docMk/>
          <pc:sldMk cId="602369199" sldId="756"/>
        </pc:sldMkLst>
        <pc:spChg chg="del">
          <ac:chgData name="Jenifer Prince Devaraj" userId="c3fb109c-09d1-42a6-93f4-69472d709861" providerId="ADAL" clId="{AA671CC2-E81D-4684-802C-8BC21D7E69AF}" dt="2023-01-19T14:09:11.795" v="34" actId="478"/>
          <ac:spMkLst>
            <pc:docMk/>
            <pc:sldMk cId="602369199" sldId="756"/>
            <ac:spMk id="2" creationId="{BE65B943-CD42-F4BB-8EB7-2E5ACF85AA18}"/>
          </ac:spMkLst>
        </pc:spChg>
        <pc:spChg chg="mod">
          <ac:chgData name="Jenifer Prince Devaraj" userId="c3fb109c-09d1-42a6-93f4-69472d709861" providerId="ADAL" clId="{AA671CC2-E81D-4684-802C-8BC21D7E69AF}" dt="2023-02-01T18:54:40.374" v="1254" actId="20577"/>
          <ac:spMkLst>
            <pc:docMk/>
            <pc:sldMk cId="602369199" sldId="756"/>
            <ac:spMk id="3" creationId="{47DBAFC5-1CFA-321A-D6F6-A0E1937ABAA6}"/>
          </ac:spMkLst>
        </pc:spChg>
        <pc:spChg chg="mod">
          <ac:chgData name="Jenifer Prince Devaraj" userId="c3fb109c-09d1-42a6-93f4-69472d709861" providerId="ADAL" clId="{AA671CC2-E81D-4684-802C-8BC21D7E69AF}" dt="2023-01-19T14:13:58.794" v="82" actId="1076"/>
          <ac:spMkLst>
            <pc:docMk/>
            <pc:sldMk cId="602369199" sldId="756"/>
            <ac:spMk id="4" creationId="{E622107F-2526-AB59-9017-BBB872359174}"/>
          </ac:spMkLst>
        </pc:spChg>
      </pc:sldChg>
      <pc:sldChg chg="addSp delSp modSp new mod">
        <pc:chgData name="Jenifer Prince Devaraj" userId="c3fb109c-09d1-42a6-93f4-69472d709861" providerId="ADAL" clId="{AA671CC2-E81D-4684-802C-8BC21D7E69AF}" dt="2023-02-01T18:59:18.011" v="1285" actId="1076"/>
        <pc:sldMkLst>
          <pc:docMk/>
          <pc:sldMk cId="59037797" sldId="757"/>
        </pc:sldMkLst>
        <pc:spChg chg="mod">
          <ac:chgData name="Jenifer Prince Devaraj" userId="c3fb109c-09d1-42a6-93f4-69472d709861" providerId="ADAL" clId="{AA671CC2-E81D-4684-802C-8BC21D7E69AF}" dt="2023-02-01T18:56:31.119" v="1262" actId="255"/>
          <ac:spMkLst>
            <pc:docMk/>
            <pc:sldMk cId="59037797" sldId="757"/>
            <ac:spMk id="2" creationId="{79C19333-4DA2-CEEF-5087-F411314974C4}"/>
          </ac:spMkLst>
        </pc:spChg>
        <pc:spChg chg="del mod">
          <ac:chgData name="Jenifer Prince Devaraj" userId="c3fb109c-09d1-42a6-93f4-69472d709861" providerId="ADAL" clId="{AA671CC2-E81D-4684-802C-8BC21D7E69AF}" dt="2023-01-19T14:15:31.902" v="113"/>
          <ac:spMkLst>
            <pc:docMk/>
            <pc:sldMk cId="59037797" sldId="757"/>
            <ac:spMk id="3" creationId="{316EFAB4-2C16-D689-6D5D-18D5C9EE69A3}"/>
          </ac:spMkLst>
        </pc:spChg>
        <pc:spChg chg="mod">
          <ac:chgData name="Jenifer Prince Devaraj" userId="c3fb109c-09d1-42a6-93f4-69472d709861" providerId="ADAL" clId="{AA671CC2-E81D-4684-802C-8BC21D7E69AF}" dt="2023-02-01T18:59:14.973" v="1284" actId="255"/>
          <ac:spMkLst>
            <pc:docMk/>
            <pc:sldMk cId="59037797" sldId="757"/>
            <ac:spMk id="4" creationId="{BD11508D-077E-6431-14F4-95D6B5F1AE2C}"/>
          </ac:spMkLst>
        </pc:spChg>
        <pc:spChg chg="mod">
          <ac:chgData name="Jenifer Prince Devaraj" userId="c3fb109c-09d1-42a6-93f4-69472d709861" providerId="ADAL" clId="{AA671CC2-E81D-4684-802C-8BC21D7E69AF}" dt="2023-02-01T18:56:31.119" v="1262" actId="255"/>
          <ac:spMkLst>
            <pc:docMk/>
            <pc:sldMk cId="59037797" sldId="757"/>
            <ac:spMk id="5" creationId="{7FB0AFFF-79FD-603E-07AC-E287FA8D4879}"/>
          </ac:spMkLst>
        </pc:spChg>
        <pc:spChg chg="add del mod">
          <ac:chgData name="Jenifer Prince Devaraj" userId="c3fb109c-09d1-42a6-93f4-69472d709861" providerId="ADAL" clId="{AA671CC2-E81D-4684-802C-8BC21D7E69AF}" dt="2023-01-19T14:16:14.880" v="122" actId="478"/>
          <ac:spMkLst>
            <pc:docMk/>
            <pc:sldMk cId="59037797" sldId="757"/>
            <ac:spMk id="7" creationId="{833CA3BE-D8AC-9B55-6B43-3B96FE63FF7F}"/>
          </ac:spMkLst>
        </pc:spChg>
        <pc:spChg chg="add del mod">
          <ac:chgData name="Jenifer Prince Devaraj" userId="c3fb109c-09d1-42a6-93f4-69472d709861" providerId="ADAL" clId="{AA671CC2-E81D-4684-802C-8BC21D7E69AF}" dt="2023-01-19T14:20:35.811" v="141"/>
          <ac:spMkLst>
            <pc:docMk/>
            <pc:sldMk cId="59037797" sldId="757"/>
            <ac:spMk id="9" creationId="{D0D9492A-37CB-DD19-0AEB-08E2643D43F7}"/>
          </ac:spMkLst>
        </pc:spChg>
        <pc:spChg chg="add del mod">
          <ac:chgData name="Jenifer Prince Devaraj" userId="c3fb109c-09d1-42a6-93f4-69472d709861" providerId="ADAL" clId="{AA671CC2-E81D-4684-802C-8BC21D7E69AF}" dt="2023-01-19T14:18:51.248" v="137"/>
          <ac:spMkLst>
            <pc:docMk/>
            <pc:sldMk cId="59037797" sldId="757"/>
            <ac:spMk id="15" creationId="{16D61101-F3E2-3665-A5B1-4C3DD7B2A5DD}"/>
          </ac:spMkLst>
        </pc:spChg>
        <pc:spChg chg="add mod">
          <ac:chgData name="Jenifer Prince Devaraj" userId="c3fb109c-09d1-42a6-93f4-69472d709861" providerId="ADAL" clId="{AA671CC2-E81D-4684-802C-8BC21D7E69AF}" dt="2023-02-01T18:59:18.011" v="1285" actId="1076"/>
          <ac:spMkLst>
            <pc:docMk/>
            <pc:sldMk cId="59037797" sldId="757"/>
            <ac:spMk id="17" creationId="{959AB497-A617-2885-F51E-607CFA3737DB}"/>
          </ac:spMkLst>
        </pc:spChg>
        <pc:spChg chg="add mod">
          <ac:chgData name="Jenifer Prince Devaraj" userId="c3fb109c-09d1-42a6-93f4-69472d709861" providerId="ADAL" clId="{AA671CC2-E81D-4684-802C-8BC21D7E69AF}" dt="2023-02-01T18:56:31.119" v="1262" actId="255"/>
          <ac:spMkLst>
            <pc:docMk/>
            <pc:sldMk cId="59037797" sldId="757"/>
            <ac:spMk id="21" creationId="{2B518D91-9012-9916-EB49-53F07944DCE5}"/>
          </ac:spMkLst>
        </pc:spChg>
        <pc:spChg chg="add mod">
          <ac:chgData name="Jenifer Prince Devaraj" userId="c3fb109c-09d1-42a6-93f4-69472d709861" providerId="ADAL" clId="{AA671CC2-E81D-4684-802C-8BC21D7E69AF}" dt="2023-02-01T18:56:31.119" v="1262" actId="255"/>
          <ac:spMkLst>
            <pc:docMk/>
            <pc:sldMk cId="59037797" sldId="757"/>
            <ac:spMk id="25" creationId="{9FD9FC0D-6669-C1D0-265D-F6064C74B3C4}"/>
          </ac:spMkLst>
        </pc:spChg>
        <pc:graphicFrameChg chg="add del mod modGraphic">
          <ac:chgData name="Jenifer Prince Devaraj" userId="c3fb109c-09d1-42a6-93f4-69472d709861" providerId="ADAL" clId="{AA671CC2-E81D-4684-802C-8BC21D7E69AF}" dt="2023-01-19T14:18:11.040" v="131" actId="478"/>
          <ac:graphicFrameMkLst>
            <pc:docMk/>
            <pc:sldMk cId="59037797" sldId="757"/>
            <ac:graphicFrameMk id="6" creationId="{9273DDDC-AF1F-16A9-F3EF-7D810696D798}"/>
          </ac:graphicFrameMkLst>
        </pc:graphicFrameChg>
        <pc:graphicFrameChg chg="add del mod">
          <ac:chgData name="Jenifer Prince Devaraj" userId="c3fb109c-09d1-42a6-93f4-69472d709861" providerId="ADAL" clId="{AA671CC2-E81D-4684-802C-8BC21D7E69AF}" dt="2023-01-19T14:18:51.248" v="137"/>
          <ac:graphicFrameMkLst>
            <pc:docMk/>
            <pc:sldMk cId="59037797" sldId="757"/>
            <ac:graphicFrameMk id="10" creationId="{87ABD068-5955-8C40-6C8E-8786CEAF12BC}"/>
          </ac:graphicFrameMkLst>
        </pc:graphicFrameChg>
        <pc:graphicFrameChg chg="add del mod">
          <ac:chgData name="Jenifer Prince Devaraj" userId="c3fb109c-09d1-42a6-93f4-69472d709861" providerId="ADAL" clId="{AA671CC2-E81D-4684-802C-8BC21D7E69AF}" dt="2023-01-19T14:18:51.248" v="137"/>
          <ac:graphicFrameMkLst>
            <pc:docMk/>
            <pc:sldMk cId="59037797" sldId="757"/>
            <ac:graphicFrameMk id="11" creationId="{3122F261-3ACC-3B49-5A1D-B30A6C69737F}"/>
          </ac:graphicFrameMkLst>
        </pc:graphicFrameChg>
        <pc:graphicFrameChg chg="add del mod">
          <ac:chgData name="Jenifer Prince Devaraj" userId="c3fb109c-09d1-42a6-93f4-69472d709861" providerId="ADAL" clId="{AA671CC2-E81D-4684-802C-8BC21D7E69AF}" dt="2023-01-19T14:18:51.248" v="137"/>
          <ac:graphicFrameMkLst>
            <pc:docMk/>
            <pc:sldMk cId="59037797" sldId="757"/>
            <ac:graphicFrameMk id="12" creationId="{51FB8388-A55E-B2E8-18D8-D2EB07679DCA}"/>
          </ac:graphicFrameMkLst>
        </pc:graphicFrameChg>
        <pc:graphicFrameChg chg="add del mod">
          <ac:chgData name="Jenifer Prince Devaraj" userId="c3fb109c-09d1-42a6-93f4-69472d709861" providerId="ADAL" clId="{AA671CC2-E81D-4684-802C-8BC21D7E69AF}" dt="2023-01-19T14:18:51.248" v="137"/>
          <ac:graphicFrameMkLst>
            <pc:docMk/>
            <pc:sldMk cId="59037797" sldId="757"/>
            <ac:graphicFrameMk id="13" creationId="{6AD77613-3AA5-DB9B-5B2B-39B3AAD3F2B2}"/>
          </ac:graphicFrameMkLst>
        </pc:graphicFrameChg>
        <pc:graphicFrameChg chg="add del mod">
          <ac:chgData name="Jenifer Prince Devaraj" userId="c3fb109c-09d1-42a6-93f4-69472d709861" providerId="ADAL" clId="{AA671CC2-E81D-4684-802C-8BC21D7E69AF}" dt="2023-01-19T14:18:51.248" v="137"/>
          <ac:graphicFrameMkLst>
            <pc:docMk/>
            <pc:sldMk cId="59037797" sldId="757"/>
            <ac:graphicFrameMk id="14" creationId="{BC036BF5-1B91-3370-74C1-F2763796B6A5}"/>
          </ac:graphicFrameMkLst>
        </pc:graphicFrameChg>
        <pc:graphicFrameChg chg="add mod modGraphic">
          <ac:chgData name="Jenifer Prince Devaraj" userId="c3fb109c-09d1-42a6-93f4-69472d709861" providerId="ADAL" clId="{AA671CC2-E81D-4684-802C-8BC21D7E69AF}" dt="2023-02-01T18:58:32.245" v="1279" actId="255"/>
          <ac:graphicFrameMkLst>
            <pc:docMk/>
            <pc:sldMk cId="59037797" sldId="757"/>
            <ac:graphicFrameMk id="18" creationId="{92D4E65E-FD21-92F3-18B0-519070C0AF70}"/>
          </ac:graphicFrameMkLst>
        </pc:graphicFrameChg>
        <pc:graphicFrameChg chg="add mod modGraphic">
          <ac:chgData name="Jenifer Prince Devaraj" userId="c3fb109c-09d1-42a6-93f4-69472d709861" providerId="ADAL" clId="{AA671CC2-E81D-4684-802C-8BC21D7E69AF}" dt="2023-02-01T18:58:33.703" v="1280" actId="255"/>
          <ac:graphicFrameMkLst>
            <pc:docMk/>
            <pc:sldMk cId="59037797" sldId="757"/>
            <ac:graphicFrameMk id="19" creationId="{A2986E49-93CB-0C10-4047-246614AE2DC4}"/>
          </ac:graphicFrameMkLst>
        </pc:graphicFrameChg>
        <pc:graphicFrameChg chg="add mod modGraphic">
          <ac:chgData name="Jenifer Prince Devaraj" userId="c3fb109c-09d1-42a6-93f4-69472d709861" providerId="ADAL" clId="{AA671CC2-E81D-4684-802C-8BC21D7E69AF}" dt="2023-02-01T18:58:45.496" v="1281" actId="2711"/>
          <ac:graphicFrameMkLst>
            <pc:docMk/>
            <pc:sldMk cId="59037797" sldId="757"/>
            <ac:graphicFrameMk id="22" creationId="{1EDB6B4F-31C7-B9DA-CCCD-DA3D15E204B8}"/>
          </ac:graphicFrameMkLst>
        </pc:graphicFrameChg>
        <pc:graphicFrameChg chg="add mod modGraphic">
          <ac:chgData name="Jenifer Prince Devaraj" userId="c3fb109c-09d1-42a6-93f4-69472d709861" providerId="ADAL" clId="{AA671CC2-E81D-4684-802C-8BC21D7E69AF}" dt="2023-02-01T18:58:52.885" v="1282" actId="2711"/>
          <ac:graphicFrameMkLst>
            <pc:docMk/>
            <pc:sldMk cId="59037797" sldId="757"/>
            <ac:graphicFrameMk id="23" creationId="{6457AB67-3352-986C-B45E-05105C0452CC}"/>
          </ac:graphicFrameMkLst>
        </pc:graphicFrameChg>
        <pc:graphicFrameChg chg="add mod modGraphic">
          <ac:chgData name="Jenifer Prince Devaraj" userId="c3fb109c-09d1-42a6-93f4-69472d709861" providerId="ADAL" clId="{AA671CC2-E81D-4684-802C-8BC21D7E69AF}" dt="2023-02-01T18:59:01.346" v="1283" actId="2711"/>
          <ac:graphicFrameMkLst>
            <pc:docMk/>
            <pc:sldMk cId="59037797" sldId="757"/>
            <ac:graphicFrameMk id="24" creationId="{8C50064F-CD24-6774-9432-074A1AB5B063}"/>
          </ac:graphicFrameMkLst>
        </pc:graphicFrameChg>
      </pc:sldChg>
      <pc:sldChg chg="addSp delSp modSp new mod">
        <pc:chgData name="Jenifer Prince Devaraj" userId="c3fb109c-09d1-42a6-93f4-69472d709861" providerId="ADAL" clId="{AA671CC2-E81D-4684-802C-8BC21D7E69AF}" dt="2023-02-01T19:00:37.759" v="1297" actId="1076"/>
        <pc:sldMkLst>
          <pc:docMk/>
          <pc:sldMk cId="2083065045" sldId="758"/>
        </pc:sldMkLst>
        <pc:spChg chg="mod">
          <ac:chgData name="Jenifer Prince Devaraj" userId="c3fb109c-09d1-42a6-93f4-69472d709861" providerId="ADAL" clId="{AA671CC2-E81D-4684-802C-8BC21D7E69AF}" dt="2023-02-01T19:00:06.755" v="1293" actId="255"/>
          <ac:spMkLst>
            <pc:docMk/>
            <pc:sldMk cId="2083065045" sldId="758"/>
            <ac:spMk id="2" creationId="{F6E4C362-5A4C-F965-FC11-7667B37A935F}"/>
          </ac:spMkLst>
        </pc:spChg>
        <pc:spChg chg="del">
          <ac:chgData name="Jenifer Prince Devaraj" userId="c3fb109c-09d1-42a6-93f4-69472d709861" providerId="ADAL" clId="{AA671CC2-E81D-4684-802C-8BC21D7E69AF}" dt="2023-01-19T14:29:36.279" v="199"/>
          <ac:spMkLst>
            <pc:docMk/>
            <pc:sldMk cId="2083065045" sldId="758"/>
            <ac:spMk id="3" creationId="{85165E02-2FDB-0E8C-8465-511FCD9D49AA}"/>
          </ac:spMkLst>
        </pc:spChg>
        <pc:spChg chg="mod">
          <ac:chgData name="Jenifer Prince Devaraj" userId="c3fb109c-09d1-42a6-93f4-69472d709861" providerId="ADAL" clId="{AA671CC2-E81D-4684-802C-8BC21D7E69AF}" dt="2023-01-19T14:32:42.335" v="257" actId="14100"/>
          <ac:spMkLst>
            <pc:docMk/>
            <pc:sldMk cId="2083065045" sldId="758"/>
            <ac:spMk id="4" creationId="{2DC2D5F5-588E-59C8-4A6C-B23190F738D8}"/>
          </ac:spMkLst>
        </pc:spChg>
        <pc:spChg chg="add mod">
          <ac:chgData name="Jenifer Prince Devaraj" userId="c3fb109c-09d1-42a6-93f4-69472d709861" providerId="ADAL" clId="{AA671CC2-E81D-4684-802C-8BC21D7E69AF}" dt="2023-02-01T19:00:29.039" v="1296" actId="113"/>
          <ac:spMkLst>
            <pc:docMk/>
            <pc:sldMk cId="2083065045" sldId="758"/>
            <ac:spMk id="8" creationId="{319F47B7-C1CD-37E1-662D-35BDD11A7472}"/>
          </ac:spMkLst>
        </pc:spChg>
        <pc:graphicFrameChg chg="add mod modGraphic">
          <ac:chgData name="Jenifer Prince Devaraj" userId="c3fb109c-09d1-42a6-93f4-69472d709861" providerId="ADAL" clId="{AA671CC2-E81D-4684-802C-8BC21D7E69AF}" dt="2023-02-01T18:59:34.170" v="1287" actId="2711"/>
          <ac:graphicFrameMkLst>
            <pc:docMk/>
            <pc:sldMk cId="2083065045" sldId="758"/>
            <ac:graphicFrameMk id="6" creationId="{2343523F-0443-2573-31E3-3B996B0737FE}"/>
          </ac:graphicFrameMkLst>
        </pc:graphicFrameChg>
        <pc:graphicFrameChg chg="add mod modGraphic">
          <ac:chgData name="Jenifer Prince Devaraj" userId="c3fb109c-09d1-42a6-93f4-69472d709861" providerId="ADAL" clId="{AA671CC2-E81D-4684-802C-8BC21D7E69AF}" dt="2023-02-01T19:00:37.759" v="1297" actId="1076"/>
          <ac:graphicFrameMkLst>
            <pc:docMk/>
            <pc:sldMk cId="2083065045" sldId="758"/>
            <ac:graphicFrameMk id="7" creationId="{E5CF6343-22F2-0F5C-C65B-3E4748239446}"/>
          </ac:graphicFrameMkLst>
        </pc:graphicFrameChg>
      </pc:sldChg>
      <pc:sldChg chg="addSp delSp modSp new mod ord setBg">
        <pc:chgData name="Jenifer Prince Devaraj" userId="c3fb109c-09d1-42a6-93f4-69472d709861" providerId="ADAL" clId="{AA671CC2-E81D-4684-802C-8BC21D7E69AF}" dt="2023-01-22T20:48:10.439" v="343" actId="14100"/>
        <pc:sldMkLst>
          <pc:docMk/>
          <pc:sldMk cId="1197424074" sldId="759"/>
        </pc:sldMkLst>
        <pc:spChg chg="add del mod">
          <ac:chgData name="Jenifer Prince Devaraj" userId="c3fb109c-09d1-42a6-93f4-69472d709861" providerId="ADAL" clId="{AA671CC2-E81D-4684-802C-8BC21D7E69AF}" dt="2023-01-22T20:48:10.439" v="343" actId="14100"/>
          <ac:spMkLst>
            <pc:docMk/>
            <pc:sldMk cId="1197424074" sldId="759"/>
            <ac:spMk id="2" creationId="{9C9AD7D5-6C7C-947A-5B97-A798E05F7B4F}"/>
          </ac:spMkLst>
        </pc:spChg>
        <pc:spChg chg="del">
          <ac:chgData name="Jenifer Prince Devaraj" userId="c3fb109c-09d1-42a6-93f4-69472d709861" providerId="ADAL" clId="{AA671CC2-E81D-4684-802C-8BC21D7E69AF}" dt="2023-01-22T20:39:20.725" v="261" actId="478"/>
          <ac:spMkLst>
            <pc:docMk/>
            <pc:sldMk cId="1197424074" sldId="759"/>
            <ac:spMk id="3" creationId="{729973EC-86CC-56E2-1413-36C3D8BFDC8A}"/>
          </ac:spMkLst>
        </pc:spChg>
        <pc:spChg chg="mod ord">
          <ac:chgData name="Jenifer Prince Devaraj" userId="c3fb109c-09d1-42a6-93f4-69472d709861" providerId="ADAL" clId="{AA671CC2-E81D-4684-802C-8BC21D7E69AF}" dt="2023-01-22T20:45:03.804" v="317" actId="26606"/>
          <ac:spMkLst>
            <pc:docMk/>
            <pc:sldMk cId="1197424074" sldId="759"/>
            <ac:spMk id="4" creationId="{64ED0EF8-8EDF-1D99-BF82-ED2224F759A7}"/>
          </ac:spMkLst>
        </pc:spChg>
        <pc:spChg chg="mod ord">
          <ac:chgData name="Jenifer Prince Devaraj" userId="c3fb109c-09d1-42a6-93f4-69472d709861" providerId="ADAL" clId="{AA671CC2-E81D-4684-802C-8BC21D7E69AF}" dt="2023-01-22T20:45:03.804" v="317" actId="26606"/>
          <ac:spMkLst>
            <pc:docMk/>
            <pc:sldMk cId="1197424074" sldId="759"/>
            <ac:spMk id="5" creationId="{E73E0B2A-5C33-1BFE-2C55-1C82C761E352}"/>
          </ac:spMkLst>
        </pc:spChg>
        <pc:spChg chg="add mod">
          <ac:chgData name="Jenifer Prince Devaraj" userId="c3fb109c-09d1-42a6-93f4-69472d709861" providerId="ADAL" clId="{AA671CC2-E81D-4684-802C-8BC21D7E69AF}" dt="2023-01-22T20:47:46.690" v="341" actId="255"/>
          <ac:spMkLst>
            <pc:docMk/>
            <pc:sldMk cId="1197424074" sldId="759"/>
            <ac:spMk id="7" creationId="{08061E38-6E55-0B56-2D54-C6E0BA5E2239}"/>
          </ac:spMkLst>
        </pc:spChg>
        <pc:spChg chg="add del">
          <ac:chgData name="Jenifer Prince Devaraj" userId="c3fb109c-09d1-42a6-93f4-69472d709861" providerId="ADAL" clId="{AA671CC2-E81D-4684-802C-8BC21D7E69AF}" dt="2023-01-22T20:45:03.804" v="317" actId="26606"/>
          <ac:spMkLst>
            <pc:docMk/>
            <pc:sldMk cId="1197424074" sldId="759"/>
            <ac:spMk id="14" creationId="{5E39A796-BE83-48B1-B33F-35C4A32AAB57}"/>
          </ac:spMkLst>
        </pc:spChg>
        <pc:spChg chg="add del">
          <ac:chgData name="Jenifer Prince Devaraj" userId="c3fb109c-09d1-42a6-93f4-69472d709861" providerId="ADAL" clId="{AA671CC2-E81D-4684-802C-8BC21D7E69AF}" dt="2023-01-22T20:45:03.804" v="317" actId="26606"/>
          <ac:spMkLst>
            <pc:docMk/>
            <pc:sldMk cId="1197424074" sldId="759"/>
            <ac:spMk id="16" creationId="{72F84B47-E267-4194-8194-831DB7B5547F}"/>
          </ac:spMkLst>
        </pc:spChg>
        <pc:picChg chg="add del mod">
          <ac:chgData name="Jenifer Prince Devaraj" userId="c3fb109c-09d1-42a6-93f4-69472d709861" providerId="ADAL" clId="{AA671CC2-E81D-4684-802C-8BC21D7E69AF}" dt="2023-01-22T20:45:22.565" v="323" actId="478"/>
          <ac:picMkLst>
            <pc:docMk/>
            <pc:sldMk cId="1197424074" sldId="759"/>
            <ac:picMk id="9" creationId="{CB21E497-D2B7-16ED-A0A7-64C02ACFCC41}"/>
          </ac:picMkLst>
        </pc:picChg>
        <pc:picChg chg="add del mod">
          <ac:chgData name="Jenifer Prince Devaraj" userId="c3fb109c-09d1-42a6-93f4-69472d709861" providerId="ADAL" clId="{AA671CC2-E81D-4684-802C-8BC21D7E69AF}" dt="2023-01-22T20:45:42.783" v="328" actId="478"/>
          <ac:picMkLst>
            <pc:docMk/>
            <pc:sldMk cId="1197424074" sldId="759"/>
            <ac:picMk id="11" creationId="{6F4DB33F-01A0-7479-80CD-323250010739}"/>
          </ac:picMkLst>
        </pc:picChg>
        <pc:picChg chg="add mod">
          <ac:chgData name="Jenifer Prince Devaraj" userId="c3fb109c-09d1-42a6-93f4-69472d709861" providerId="ADAL" clId="{AA671CC2-E81D-4684-802C-8BC21D7E69AF}" dt="2023-01-22T20:47:25.302" v="339" actId="1076"/>
          <ac:picMkLst>
            <pc:docMk/>
            <pc:sldMk cId="1197424074" sldId="759"/>
            <ac:picMk id="13" creationId="{4E8DC92F-7704-6FE5-28D3-B031222F672C}"/>
          </ac:picMkLst>
        </pc:picChg>
        <pc:picChg chg="add del mod">
          <ac:chgData name="Jenifer Prince Devaraj" userId="c3fb109c-09d1-42a6-93f4-69472d709861" providerId="ADAL" clId="{AA671CC2-E81D-4684-802C-8BC21D7E69AF}" dt="2023-01-22T20:44:06.407" v="305" actId="478"/>
          <ac:picMkLst>
            <pc:docMk/>
            <pc:sldMk cId="1197424074" sldId="759"/>
            <ac:picMk id="3074" creationId="{838B91C9-A3D4-EE98-6D3A-6DC6D59A642D}"/>
          </ac:picMkLst>
        </pc:picChg>
      </pc:sldChg>
      <pc:sldChg chg="addSp delSp modSp new mod ord">
        <pc:chgData name="Jenifer Prince Devaraj" userId="c3fb109c-09d1-42a6-93f4-69472d709861" providerId="ADAL" clId="{AA671CC2-E81D-4684-802C-8BC21D7E69AF}" dt="2023-01-22T20:52:48.548" v="407" actId="20577"/>
        <pc:sldMkLst>
          <pc:docMk/>
          <pc:sldMk cId="241118734" sldId="760"/>
        </pc:sldMkLst>
        <pc:spChg chg="mod">
          <ac:chgData name="Jenifer Prince Devaraj" userId="c3fb109c-09d1-42a6-93f4-69472d709861" providerId="ADAL" clId="{AA671CC2-E81D-4684-802C-8BC21D7E69AF}" dt="2023-01-22T20:52:48.548" v="407" actId="20577"/>
          <ac:spMkLst>
            <pc:docMk/>
            <pc:sldMk cId="241118734" sldId="760"/>
            <ac:spMk id="2" creationId="{1A6A3F5B-5D1C-1FE1-B1D5-7F60F09CE2AC}"/>
          </ac:spMkLst>
        </pc:spChg>
        <pc:spChg chg="del">
          <ac:chgData name="Jenifer Prince Devaraj" userId="c3fb109c-09d1-42a6-93f4-69472d709861" providerId="ADAL" clId="{AA671CC2-E81D-4684-802C-8BC21D7E69AF}" dt="2023-01-22T20:48:57.217" v="347" actId="478"/>
          <ac:spMkLst>
            <pc:docMk/>
            <pc:sldMk cId="241118734" sldId="760"/>
            <ac:spMk id="3" creationId="{15690128-6E77-02F7-1FA5-C6A73B1770B8}"/>
          </ac:spMkLst>
        </pc:spChg>
        <pc:spChg chg="mod">
          <ac:chgData name="Jenifer Prince Devaraj" userId="c3fb109c-09d1-42a6-93f4-69472d709861" providerId="ADAL" clId="{AA671CC2-E81D-4684-802C-8BC21D7E69AF}" dt="2023-01-22T20:51:38.688" v="397" actId="14100"/>
          <ac:spMkLst>
            <pc:docMk/>
            <pc:sldMk cId="241118734" sldId="760"/>
            <ac:spMk id="4" creationId="{FD768CEE-EADB-D4B8-B5C2-C3488AA045E4}"/>
          </ac:spMkLst>
        </pc:spChg>
        <pc:spChg chg="add del mod">
          <ac:chgData name="Jenifer Prince Devaraj" userId="c3fb109c-09d1-42a6-93f4-69472d709861" providerId="ADAL" clId="{AA671CC2-E81D-4684-802C-8BC21D7E69AF}" dt="2023-01-22T20:49:05.881" v="350" actId="478"/>
          <ac:spMkLst>
            <pc:docMk/>
            <pc:sldMk cId="241118734" sldId="760"/>
            <ac:spMk id="7" creationId="{EDFBCF4B-F91E-C436-F853-3307CB2C3D16}"/>
          </ac:spMkLst>
        </pc:spChg>
        <pc:picChg chg="add mod">
          <ac:chgData name="Jenifer Prince Devaraj" userId="c3fb109c-09d1-42a6-93f4-69472d709861" providerId="ADAL" clId="{AA671CC2-E81D-4684-802C-8BC21D7E69AF}" dt="2023-01-22T20:52:43.942" v="402" actId="1076"/>
          <ac:picMkLst>
            <pc:docMk/>
            <pc:sldMk cId="241118734" sldId="760"/>
            <ac:picMk id="4098" creationId="{94116BDC-7188-8FE7-2EA1-845C324F6BDB}"/>
          </ac:picMkLst>
        </pc:picChg>
      </pc:sldChg>
      <pc:sldChg chg="addSp delSp modSp new mod ord">
        <pc:chgData name="Jenifer Prince Devaraj" userId="c3fb109c-09d1-42a6-93f4-69472d709861" providerId="ADAL" clId="{AA671CC2-E81D-4684-802C-8BC21D7E69AF}" dt="2023-01-22T21:24:32.971" v="755" actId="255"/>
        <pc:sldMkLst>
          <pc:docMk/>
          <pc:sldMk cId="2657867802" sldId="761"/>
        </pc:sldMkLst>
        <pc:spChg chg="del mod">
          <ac:chgData name="Jenifer Prince Devaraj" userId="c3fb109c-09d1-42a6-93f4-69472d709861" providerId="ADAL" clId="{AA671CC2-E81D-4684-802C-8BC21D7E69AF}" dt="2023-01-22T20:54:08.499" v="410" actId="478"/>
          <ac:spMkLst>
            <pc:docMk/>
            <pc:sldMk cId="2657867802" sldId="761"/>
            <ac:spMk id="2" creationId="{9B0C31DA-1962-8B3E-6CDA-D0B05EACF40C}"/>
          </ac:spMkLst>
        </pc:spChg>
        <pc:spChg chg="mod">
          <ac:chgData name="Jenifer Prince Devaraj" userId="c3fb109c-09d1-42a6-93f4-69472d709861" providerId="ADAL" clId="{AA671CC2-E81D-4684-802C-8BC21D7E69AF}" dt="2023-01-22T21:24:32.971" v="755" actId="255"/>
          <ac:spMkLst>
            <pc:docMk/>
            <pc:sldMk cId="2657867802" sldId="761"/>
            <ac:spMk id="3" creationId="{1F029447-62AB-484E-AEA4-45A5EBEFAF85}"/>
          </ac:spMkLst>
        </pc:spChg>
        <pc:picChg chg="add mod">
          <ac:chgData name="Jenifer Prince Devaraj" userId="c3fb109c-09d1-42a6-93f4-69472d709861" providerId="ADAL" clId="{AA671CC2-E81D-4684-802C-8BC21D7E69AF}" dt="2023-01-22T21:12:33.759" v="585"/>
          <ac:picMkLst>
            <pc:docMk/>
            <pc:sldMk cId="2657867802" sldId="761"/>
            <ac:picMk id="6" creationId="{7D64B2AE-1F82-6CF3-565C-906FB3F5E975}"/>
          </ac:picMkLst>
        </pc:picChg>
      </pc:sldChg>
      <pc:sldChg chg="addSp delSp modSp new del mod">
        <pc:chgData name="Jenifer Prince Devaraj" userId="c3fb109c-09d1-42a6-93f4-69472d709861" providerId="ADAL" clId="{AA671CC2-E81D-4684-802C-8BC21D7E69AF}" dt="2023-01-22T20:59:04.191" v="542" actId="47"/>
        <pc:sldMkLst>
          <pc:docMk/>
          <pc:sldMk cId="2912677420" sldId="762"/>
        </pc:sldMkLst>
        <pc:spChg chg="del mod">
          <ac:chgData name="Jenifer Prince Devaraj" userId="c3fb109c-09d1-42a6-93f4-69472d709861" providerId="ADAL" clId="{AA671CC2-E81D-4684-802C-8BC21D7E69AF}" dt="2023-01-22T20:55:40.388" v="429" actId="478"/>
          <ac:spMkLst>
            <pc:docMk/>
            <pc:sldMk cId="2912677420" sldId="762"/>
            <ac:spMk id="2" creationId="{08E6B679-496F-B9C9-4388-E7B59615FE31}"/>
          </ac:spMkLst>
        </pc:spChg>
        <pc:spChg chg="del">
          <ac:chgData name="Jenifer Prince Devaraj" userId="c3fb109c-09d1-42a6-93f4-69472d709861" providerId="ADAL" clId="{AA671CC2-E81D-4684-802C-8BC21D7E69AF}" dt="2023-01-22T20:55:42.404" v="430" actId="478"/>
          <ac:spMkLst>
            <pc:docMk/>
            <pc:sldMk cId="2912677420" sldId="762"/>
            <ac:spMk id="3" creationId="{6E44314A-11AB-45DA-DAD4-96BFF193AAF4}"/>
          </ac:spMkLst>
        </pc:spChg>
        <pc:spChg chg="add del">
          <ac:chgData name="Jenifer Prince Devaraj" userId="c3fb109c-09d1-42a6-93f4-69472d709861" providerId="ADAL" clId="{AA671CC2-E81D-4684-802C-8BC21D7E69AF}" dt="2023-01-22T20:56:38.370" v="434" actId="478"/>
          <ac:spMkLst>
            <pc:docMk/>
            <pc:sldMk cId="2912677420" sldId="762"/>
            <ac:spMk id="7" creationId="{4280B09E-33EF-1B3F-2962-714F17AF4685}"/>
          </ac:spMkLst>
        </pc:spChg>
        <pc:spChg chg="add mod">
          <ac:chgData name="Jenifer Prince Devaraj" userId="c3fb109c-09d1-42a6-93f4-69472d709861" providerId="ADAL" clId="{AA671CC2-E81D-4684-802C-8BC21D7E69AF}" dt="2023-01-22T20:58:55.570" v="539" actId="21"/>
          <ac:spMkLst>
            <pc:docMk/>
            <pc:sldMk cId="2912677420" sldId="762"/>
            <ac:spMk id="9" creationId="{B1F5C88C-B016-FD46-7679-39CAB232AF8B}"/>
          </ac:spMkLst>
        </pc:spChg>
      </pc:sldChg>
      <pc:sldChg chg="addSp delSp modSp new mod ord">
        <pc:chgData name="Jenifer Prince Devaraj" userId="c3fb109c-09d1-42a6-93f4-69472d709861" providerId="ADAL" clId="{AA671CC2-E81D-4684-802C-8BC21D7E69AF}" dt="2023-01-22T21:09:10.925" v="556" actId="255"/>
        <pc:sldMkLst>
          <pc:docMk/>
          <pc:sldMk cId="2885588207" sldId="763"/>
        </pc:sldMkLst>
        <pc:spChg chg="mod">
          <ac:chgData name="Jenifer Prince Devaraj" userId="c3fb109c-09d1-42a6-93f4-69472d709861" providerId="ADAL" clId="{AA671CC2-E81D-4684-802C-8BC21D7E69AF}" dt="2023-01-22T21:08:36.119" v="551" actId="1076"/>
          <ac:spMkLst>
            <pc:docMk/>
            <pc:sldMk cId="2885588207" sldId="763"/>
            <ac:spMk id="2" creationId="{B123CB06-2E52-2C60-9AA4-328D0D2A1598}"/>
          </ac:spMkLst>
        </pc:spChg>
        <pc:spChg chg="del">
          <ac:chgData name="Jenifer Prince Devaraj" userId="c3fb109c-09d1-42a6-93f4-69472d709861" providerId="ADAL" clId="{AA671CC2-E81D-4684-802C-8BC21D7E69AF}" dt="2023-01-22T20:58:29.198" v="534" actId="478"/>
          <ac:spMkLst>
            <pc:docMk/>
            <pc:sldMk cId="2885588207" sldId="763"/>
            <ac:spMk id="3" creationId="{F431F319-EC5F-70AA-2939-AA8FF5AA65A7}"/>
          </ac:spMkLst>
        </pc:spChg>
        <pc:spChg chg="add mod">
          <ac:chgData name="Jenifer Prince Devaraj" userId="c3fb109c-09d1-42a6-93f4-69472d709861" providerId="ADAL" clId="{AA671CC2-E81D-4684-802C-8BC21D7E69AF}" dt="2023-01-22T21:08:39.557" v="552" actId="1076"/>
          <ac:spMkLst>
            <pc:docMk/>
            <pc:sldMk cId="2885588207" sldId="763"/>
            <ac:spMk id="7" creationId="{C9F1B3A6-6DA4-BB3E-7627-D05FD1AC850C}"/>
          </ac:spMkLst>
        </pc:spChg>
        <pc:spChg chg="add mod">
          <ac:chgData name="Jenifer Prince Devaraj" userId="c3fb109c-09d1-42a6-93f4-69472d709861" providerId="ADAL" clId="{AA671CC2-E81D-4684-802C-8BC21D7E69AF}" dt="2023-01-22T21:09:10.925" v="556" actId="255"/>
          <ac:spMkLst>
            <pc:docMk/>
            <pc:sldMk cId="2885588207" sldId="763"/>
            <ac:spMk id="9" creationId="{999BB6A8-4952-7C7D-9090-FE883764046A}"/>
          </ac:spMkLst>
        </pc:spChg>
      </pc:sldChg>
      <pc:sldChg chg="addSp delSp modSp new mod ord">
        <pc:chgData name="Jenifer Prince Devaraj" userId="c3fb109c-09d1-42a6-93f4-69472d709861" providerId="ADAL" clId="{AA671CC2-E81D-4684-802C-8BC21D7E69AF}" dt="2023-01-22T21:16:29.655" v="673"/>
        <pc:sldMkLst>
          <pc:docMk/>
          <pc:sldMk cId="3850353285" sldId="764"/>
        </pc:sldMkLst>
        <pc:spChg chg="mod">
          <ac:chgData name="Jenifer Prince Devaraj" userId="c3fb109c-09d1-42a6-93f4-69472d709861" providerId="ADAL" clId="{AA671CC2-E81D-4684-802C-8BC21D7E69AF}" dt="2023-01-22T21:13:27.862" v="592"/>
          <ac:spMkLst>
            <pc:docMk/>
            <pc:sldMk cId="3850353285" sldId="764"/>
            <ac:spMk id="2" creationId="{69C645ED-45EC-AC0A-8DF5-2478437C7E62}"/>
          </ac:spMkLst>
        </pc:spChg>
        <pc:spChg chg="del">
          <ac:chgData name="Jenifer Prince Devaraj" userId="c3fb109c-09d1-42a6-93f4-69472d709861" providerId="ADAL" clId="{AA671CC2-E81D-4684-802C-8BC21D7E69AF}" dt="2023-01-22T21:13:21.843" v="589" actId="478"/>
          <ac:spMkLst>
            <pc:docMk/>
            <pc:sldMk cId="3850353285" sldId="764"/>
            <ac:spMk id="3" creationId="{08F1EE35-3766-68D1-F74E-F979E2F7843D}"/>
          </ac:spMkLst>
        </pc:spChg>
        <pc:spChg chg="mod">
          <ac:chgData name="Jenifer Prince Devaraj" userId="c3fb109c-09d1-42a6-93f4-69472d709861" providerId="ADAL" clId="{AA671CC2-E81D-4684-802C-8BC21D7E69AF}" dt="2023-01-22T21:16:14.259" v="672" actId="1076"/>
          <ac:spMkLst>
            <pc:docMk/>
            <pc:sldMk cId="3850353285" sldId="764"/>
            <ac:spMk id="4" creationId="{8BE32B97-3957-7136-1A3C-2625D0C9E79F}"/>
          </ac:spMkLst>
        </pc:spChg>
        <pc:spChg chg="add mod">
          <ac:chgData name="Jenifer Prince Devaraj" userId="c3fb109c-09d1-42a6-93f4-69472d709861" providerId="ADAL" clId="{AA671CC2-E81D-4684-802C-8BC21D7E69AF}" dt="2023-01-22T21:15:36.746" v="660" actId="14100"/>
          <ac:spMkLst>
            <pc:docMk/>
            <pc:sldMk cId="3850353285" sldId="764"/>
            <ac:spMk id="7" creationId="{F29D5614-B57C-A7B1-CD80-6C3D0558C425}"/>
          </ac:spMkLst>
        </pc:spChg>
        <pc:picChg chg="add mod">
          <ac:chgData name="Jenifer Prince Devaraj" userId="c3fb109c-09d1-42a6-93f4-69472d709861" providerId="ADAL" clId="{AA671CC2-E81D-4684-802C-8BC21D7E69AF}" dt="2023-01-22T21:16:29.655" v="673"/>
          <ac:picMkLst>
            <pc:docMk/>
            <pc:sldMk cId="3850353285" sldId="764"/>
            <ac:picMk id="8" creationId="{016C8F83-D589-C526-F5CE-DF0B96043706}"/>
          </ac:picMkLst>
        </pc:picChg>
        <pc:picChg chg="add mod">
          <ac:chgData name="Jenifer Prince Devaraj" userId="c3fb109c-09d1-42a6-93f4-69472d709861" providerId="ADAL" clId="{AA671CC2-E81D-4684-802C-8BC21D7E69AF}" dt="2023-01-22T21:15:55.615" v="666" actId="1076"/>
          <ac:picMkLst>
            <pc:docMk/>
            <pc:sldMk cId="3850353285" sldId="764"/>
            <ac:picMk id="5122" creationId="{8E33E08C-0F00-86BE-B803-54A4DFA7F6CF}"/>
          </ac:picMkLst>
        </pc:picChg>
        <pc:picChg chg="add mod">
          <ac:chgData name="Jenifer Prince Devaraj" userId="c3fb109c-09d1-42a6-93f4-69472d709861" providerId="ADAL" clId="{AA671CC2-E81D-4684-802C-8BC21D7E69AF}" dt="2023-01-22T21:16:07.127" v="670" actId="14100"/>
          <ac:picMkLst>
            <pc:docMk/>
            <pc:sldMk cId="3850353285" sldId="764"/>
            <ac:picMk id="5124" creationId="{5E06162B-92FB-1FCA-849E-C0FD05366F3B}"/>
          </ac:picMkLst>
        </pc:picChg>
        <pc:picChg chg="add mod">
          <ac:chgData name="Jenifer Prince Devaraj" userId="c3fb109c-09d1-42a6-93f4-69472d709861" providerId="ADAL" clId="{AA671CC2-E81D-4684-802C-8BC21D7E69AF}" dt="2023-01-22T21:15:48.044" v="663" actId="1076"/>
          <ac:picMkLst>
            <pc:docMk/>
            <pc:sldMk cId="3850353285" sldId="764"/>
            <ac:picMk id="5126" creationId="{81CC1816-2391-AD20-0451-C15D560A76C5}"/>
          </ac:picMkLst>
        </pc:picChg>
      </pc:sldChg>
      <pc:sldChg chg="addSp modSp new mod ord">
        <pc:chgData name="Jenifer Prince Devaraj" userId="c3fb109c-09d1-42a6-93f4-69472d709861" providerId="ADAL" clId="{AA671CC2-E81D-4684-802C-8BC21D7E69AF}" dt="2023-01-22T21:28:07.168" v="797"/>
        <pc:sldMkLst>
          <pc:docMk/>
          <pc:sldMk cId="687946415" sldId="765"/>
        </pc:sldMkLst>
        <pc:spChg chg="mod">
          <ac:chgData name="Jenifer Prince Devaraj" userId="c3fb109c-09d1-42a6-93f4-69472d709861" providerId="ADAL" clId="{AA671CC2-E81D-4684-802C-8BC21D7E69AF}" dt="2023-01-22T21:17:31.662" v="680"/>
          <ac:spMkLst>
            <pc:docMk/>
            <pc:sldMk cId="687946415" sldId="765"/>
            <ac:spMk id="2" creationId="{B42189D3-2E45-83F8-C6D7-415151443819}"/>
          </ac:spMkLst>
        </pc:spChg>
        <pc:spChg chg="mod">
          <ac:chgData name="Jenifer Prince Devaraj" userId="c3fb109c-09d1-42a6-93f4-69472d709861" providerId="ADAL" clId="{AA671CC2-E81D-4684-802C-8BC21D7E69AF}" dt="2023-01-22T21:18:03.578" v="685" actId="1076"/>
          <ac:spMkLst>
            <pc:docMk/>
            <pc:sldMk cId="687946415" sldId="765"/>
            <ac:spMk id="3" creationId="{5188690A-914C-B6B5-289F-9FF8448E5C22}"/>
          </ac:spMkLst>
        </pc:spChg>
        <pc:picChg chg="add mod">
          <ac:chgData name="Jenifer Prince Devaraj" userId="c3fb109c-09d1-42a6-93f4-69472d709861" providerId="ADAL" clId="{AA671CC2-E81D-4684-802C-8BC21D7E69AF}" dt="2023-01-22T21:28:07.168" v="797"/>
          <ac:picMkLst>
            <pc:docMk/>
            <pc:sldMk cId="687946415" sldId="765"/>
            <ac:picMk id="6" creationId="{807DAEF7-BC0A-3D46-4321-43ABAD3EEA81}"/>
          </ac:picMkLst>
        </pc:picChg>
      </pc:sldChg>
      <pc:sldChg chg="addSp delSp modSp new mod ord">
        <pc:chgData name="Jenifer Prince Devaraj" userId="c3fb109c-09d1-42a6-93f4-69472d709861" providerId="ADAL" clId="{AA671CC2-E81D-4684-802C-8BC21D7E69AF}" dt="2023-01-22T21:28:11.988" v="798"/>
        <pc:sldMkLst>
          <pc:docMk/>
          <pc:sldMk cId="417952699" sldId="766"/>
        </pc:sldMkLst>
        <pc:spChg chg="mod">
          <ac:chgData name="Jenifer Prince Devaraj" userId="c3fb109c-09d1-42a6-93f4-69472d709861" providerId="ADAL" clId="{AA671CC2-E81D-4684-802C-8BC21D7E69AF}" dt="2023-01-22T21:18:40.668" v="693"/>
          <ac:spMkLst>
            <pc:docMk/>
            <pc:sldMk cId="417952699" sldId="766"/>
            <ac:spMk id="2" creationId="{A99E5564-FDAC-956C-8AE8-AE25F1930B9E}"/>
          </ac:spMkLst>
        </pc:spChg>
        <pc:spChg chg="del">
          <ac:chgData name="Jenifer Prince Devaraj" userId="c3fb109c-09d1-42a6-93f4-69472d709861" providerId="ADAL" clId="{AA671CC2-E81D-4684-802C-8BC21D7E69AF}" dt="2023-01-22T21:18:29.655" v="689" actId="478"/>
          <ac:spMkLst>
            <pc:docMk/>
            <pc:sldMk cId="417952699" sldId="766"/>
            <ac:spMk id="3" creationId="{20BE8F27-9377-9EB2-FC4A-458E22DBBF18}"/>
          </ac:spMkLst>
        </pc:spChg>
        <pc:spChg chg="mod">
          <ac:chgData name="Jenifer Prince Devaraj" userId="c3fb109c-09d1-42a6-93f4-69472d709861" providerId="ADAL" clId="{AA671CC2-E81D-4684-802C-8BC21D7E69AF}" dt="2023-01-22T21:19:54.608" v="705" actId="1076"/>
          <ac:spMkLst>
            <pc:docMk/>
            <pc:sldMk cId="417952699" sldId="766"/>
            <ac:spMk id="4" creationId="{6AD74CD4-9216-0A49-9D53-233FE3096411}"/>
          </ac:spMkLst>
        </pc:spChg>
        <pc:spChg chg="add mod">
          <ac:chgData name="Jenifer Prince Devaraj" userId="c3fb109c-09d1-42a6-93f4-69472d709861" providerId="ADAL" clId="{AA671CC2-E81D-4684-802C-8BC21D7E69AF}" dt="2023-01-22T21:23:30.891" v="747" actId="13900"/>
          <ac:spMkLst>
            <pc:docMk/>
            <pc:sldMk cId="417952699" sldId="766"/>
            <ac:spMk id="7" creationId="{90B272D7-4290-0789-CF84-D7FF39F08A27}"/>
          </ac:spMkLst>
        </pc:spChg>
        <pc:spChg chg="add mod">
          <ac:chgData name="Jenifer Prince Devaraj" userId="c3fb109c-09d1-42a6-93f4-69472d709861" providerId="ADAL" clId="{AA671CC2-E81D-4684-802C-8BC21D7E69AF}" dt="2023-01-22T21:23:14.068" v="744" actId="255"/>
          <ac:spMkLst>
            <pc:docMk/>
            <pc:sldMk cId="417952699" sldId="766"/>
            <ac:spMk id="9" creationId="{A67F3E57-12C3-021B-DDFB-334A6EEB1EA7}"/>
          </ac:spMkLst>
        </pc:spChg>
        <pc:spChg chg="add mod">
          <ac:chgData name="Jenifer Prince Devaraj" userId="c3fb109c-09d1-42a6-93f4-69472d709861" providerId="ADAL" clId="{AA671CC2-E81D-4684-802C-8BC21D7E69AF}" dt="2023-01-22T21:21:21.643" v="726" actId="1076"/>
          <ac:spMkLst>
            <pc:docMk/>
            <pc:sldMk cId="417952699" sldId="766"/>
            <ac:spMk id="11" creationId="{DB1AD130-2016-99DC-1D1A-61690F2C35ED}"/>
          </ac:spMkLst>
        </pc:spChg>
        <pc:spChg chg="add del mod">
          <ac:chgData name="Jenifer Prince Devaraj" userId="c3fb109c-09d1-42a6-93f4-69472d709861" providerId="ADAL" clId="{AA671CC2-E81D-4684-802C-8BC21D7E69AF}" dt="2023-01-22T21:22:52.707" v="740" actId="478"/>
          <ac:spMkLst>
            <pc:docMk/>
            <pc:sldMk cId="417952699" sldId="766"/>
            <ac:spMk id="14" creationId="{2062CAF2-F03B-5B4B-10EB-E453B8100998}"/>
          </ac:spMkLst>
        </pc:spChg>
        <pc:picChg chg="add del mod">
          <ac:chgData name="Jenifer Prince Devaraj" userId="c3fb109c-09d1-42a6-93f4-69472d709861" providerId="ADAL" clId="{AA671CC2-E81D-4684-802C-8BC21D7E69AF}" dt="2023-01-22T21:23:37.487" v="748" actId="14100"/>
          <ac:picMkLst>
            <pc:docMk/>
            <pc:sldMk cId="417952699" sldId="766"/>
            <ac:picMk id="13" creationId="{4E9543D0-CB83-D501-7E2E-6FAEB1EDF3D0}"/>
          </ac:picMkLst>
        </pc:picChg>
        <pc:picChg chg="add mod">
          <ac:chgData name="Jenifer Prince Devaraj" userId="c3fb109c-09d1-42a6-93f4-69472d709861" providerId="ADAL" clId="{AA671CC2-E81D-4684-802C-8BC21D7E69AF}" dt="2023-01-22T21:28:11.988" v="798"/>
          <ac:picMkLst>
            <pc:docMk/>
            <pc:sldMk cId="417952699" sldId="766"/>
            <ac:picMk id="15" creationId="{73A88C42-B9DA-752D-11FD-A00AD433A91A}"/>
          </ac:picMkLst>
        </pc:picChg>
        <pc:picChg chg="add mod">
          <ac:chgData name="Jenifer Prince Devaraj" userId="c3fb109c-09d1-42a6-93f4-69472d709861" providerId="ADAL" clId="{AA671CC2-E81D-4684-802C-8BC21D7E69AF}" dt="2023-01-22T21:20:45.220" v="715" actId="1076"/>
          <ac:picMkLst>
            <pc:docMk/>
            <pc:sldMk cId="417952699" sldId="766"/>
            <ac:picMk id="6146" creationId="{31C890DA-B82B-A277-1655-48BBE991E601}"/>
          </ac:picMkLst>
        </pc:picChg>
        <pc:picChg chg="add del">
          <ac:chgData name="Jenifer Prince Devaraj" userId="c3fb109c-09d1-42a6-93f4-69472d709861" providerId="ADAL" clId="{AA671CC2-E81D-4684-802C-8BC21D7E69AF}" dt="2023-01-22T21:20:54.640" v="718"/>
          <ac:picMkLst>
            <pc:docMk/>
            <pc:sldMk cId="417952699" sldId="766"/>
            <ac:picMk id="6148" creationId="{82D9DBCD-4521-DC49-86B0-0E4AED2C1D38}"/>
          </ac:picMkLst>
        </pc:picChg>
      </pc:sldChg>
      <pc:sldChg chg="addSp delSp modSp new mod ord modAnim">
        <pc:chgData name="Jenifer Prince Devaraj" userId="c3fb109c-09d1-42a6-93f4-69472d709861" providerId="ADAL" clId="{AA671CC2-E81D-4684-802C-8BC21D7E69AF}" dt="2023-01-22T21:28:17.657" v="800"/>
        <pc:sldMkLst>
          <pc:docMk/>
          <pc:sldMk cId="1355745705" sldId="767"/>
        </pc:sldMkLst>
        <pc:spChg chg="mod">
          <ac:chgData name="Jenifer Prince Devaraj" userId="c3fb109c-09d1-42a6-93f4-69472d709861" providerId="ADAL" clId="{AA671CC2-E81D-4684-802C-8BC21D7E69AF}" dt="2023-01-22T21:25:46.856" v="770"/>
          <ac:spMkLst>
            <pc:docMk/>
            <pc:sldMk cId="1355745705" sldId="767"/>
            <ac:spMk id="2" creationId="{3AF38AA1-3250-245F-D4BE-1C8F05594763}"/>
          </ac:spMkLst>
        </pc:spChg>
        <pc:spChg chg="del">
          <ac:chgData name="Jenifer Prince Devaraj" userId="c3fb109c-09d1-42a6-93f4-69472d709861" providerId="ADAL" clId="{AA671CC2-E81D-4684-802C-8BC21D7E69AF}" dt="2023-01-22T21:25:27.411" v="766" actId="478"/>
          <ac:spMkLst>
            <pc:docMk/>
            <pc:sldMk cId="1355745705" sldId="767"/>
            <ac:spMk id="3" creationId="{A36129FE-A6EB-BA97-A2E0-B13562600B08}"/>
          </ac:spMkLst>
        </pc:spChg>
        <pc:spChg chg="add mod">
          <ac:chgData name="Jenifer Prince Devaraj" userId="c3fb109c-09d1-42a6-93f4-69472d709861" providerId="ADAL" clId="{AA671CC2-E81D-4684-802C-8BC21D7E69AF}" dt="2023-01-22T21:27:03.214" v="790"/>
          <ac:spMkLst>
            <pc:docMk/>
            <pc:sldMk cId="1355745705" sldId="767"/>
            <ac:spMk id="7" creationId="{57D0C172-4C6E-8943-8BC4-08517D04B8FC}"/>
          </ac:spMkLst>
        </pc:spChg>
        <pc:picChg chg="add mod">
          <ac:chgData name="Jenifer Prince Devaraj" userId="c3fb109c-09d1-42a6-93f4-69472d709861" providerId="ADAL" clId="{AA671CC2-E81D-4684-802C-8BC21D7E69AF}" dt="2023-01-22T21:27:42.135" v="796" actId="1076"/>
          <ac:picMkLst>
            <pc:docMk/>
            <pc:sldMk cId="1355745705" sldId="767"/>
            <ac:picMk id="8" creationId="{90734D41-7FFF-82CE-CC96-7527FCD07116}"/>
          </ac:picMkLst>
        </pc:picChg>
        <pc:picChg chg="add mod">
          <ac:chgData name="Jenifer Prince Devaraj" userId="c3fb109c-09d1-42a6-93f4-69472d709861" providerId="ADAL" clId="{AA671CC2-E81D-4684-802C-8BC21D7E69AF}" dt="2023-01-22T21:28:17.657" v="800"/>
          <ac:picMkLst>
            <pc:docMk/>
            <pc:sldMk cId="1355745705" sldId="767"/>
            <ac:picMk id="9" creationId="{1654E0B8-BBE3-00DE-A246-58B7A0962872}"/>
          </ac:picMkLst>
        </pc:picChg>
        <pc:picChg chg="add mod">
          <ac:chgData name="Jenifer Prince Devaraj" userId="c3fb109c-09d1-42a6-93f4-69472d709861" providerId="ADAL" clId="{AA671CC2-E81D-4684-802C-8BC21D7E69AF}" dt="2023-01-22T21:26:26.806" v="781" actId="1076"/>
          <ac:picMkLst>
            <pc:docMk/>
            <pc:sldMk cId="1355745705" sldId="767"/>
            <ac:picMk id="7170" creationId="{1CF80636-04CA-E419-BCC6-3DE95FCE8C8F}"/>
          </ac:picMkLst>
        </pc:picChg>
      </pc:sldChg>
      <pc:sldChg chg="addSp delSp modSp new mod ord">
        <pc:chgData name="Jenifer Prince Devaraj" userId="c3fb109c-09d1-42a6-93f4-69472d709861" providerId="ADAL" clId="{AA671CC2-E81D-4684-802C-8BC21D7E69AF}" dt="2023-01-22T21:28:14.801" v="799"/>
        <pc:sldMkLst>
          <pc:docMk/>
          <pc:sldMk cId="1764896206" sldId="768"/>
        </pc:sldMkLst>
        <pc:spChg chg="mod">
          <ac:chgData name="Jenifer Prince Devaraj" userId="c3fb109c-09d1-42a6-93f4-69472d709861" providerId="ADAL" clId="{AA671CC2-E81D-4684-802C-8BC21D7E69AF}" dt="2023-01-22T21:24:56.289" v="759"/>
          <ac:spMkLst>
            <pc:docMk/>
            <pc:sldMk cId="1764896206" sldId="768"/>
            <ac:spMk id="2" creationId="{F4181024-06F6-301F-B49E-5865337ABE11}"/>
          </ac:spMkLst>
        </pc:spChg>
        <pc:spChg chg="del">
          <ac:chgData name="Jenifer Prince Devaraj" userId="c3fb109c-09d1-42a6-93f4-69472d709861" providerId="ADAL" clId="{AA671CC2-E81D-4684-802C-8BC21D7E69AF}" dt="2023-01-22T21:24:51.299" v="756" actId="478"/>
          <ac:spMkLst>
            <pc:docMk/>
            <pc:sldMk cId="1764896206" sldId="768"/>
            <ac:spMk id="3" creationId="{42C83052-B89E-2890-C071-5C818F1841EF}"/>
          </ac:spMkLst>
        </pc:spChg>
        <pc:spChg chg="add mod">
          <ac:chgData name="Jenifer Prince Devaraj" userId="c3fb109c-09d1-42a6-93f4-69472d709861" providerId="ADAL" clId="{AA671CC2-E81D-4684-802C-8BC21D7E69AF}" dt="2023-01-22T21:25:19.268" v="765" actId="255"/>
          <ac:spMkLst>
            <pc:docMk/>
            <pc:sldMk cId="1764896206" sldId="768"/>
            <ac:spMk id="7" creationId="{4A09E2BD-D12B-28BF-365A-33AB8F3DBC05}"/>
          </ac:spMkLst>
        </pc:spChg>
        <pc:picChg chg="add mod">
          <ac:chgData name="Jenifer Prince Devaraj" userId="c3fb109c-09d1-42a6-93f4-69472d709861" providerId="ADAL" clId="{AA671CC2-E81D-4684-802C-8BC21D7E69AF}" dt="2023-01-22T21:28:14.801" v="799"/>
          <ac:picMkLst>
            <pc:docMk/>
            <pc:sldMk cId="1764896206" sldId="768"/>
            <ac:picMk id="8" creationId="{FB1FDEED-740F-66AA-1191-1FD32EDC123F}"/>
          </ac:picMkLst>
        </pc:picChg>
      </pc:sldChg>
      <pc:sldChg chg="addSp delSp modSp new mod ord">
        <pc:chgData name="Jenifer Prince Devaraj" userId="c3fb109c-09d1-42a6-93f4-69472d709861" providerId="ADAL" clId="{AA671CC2-E81D-4684-802C-8BC21D7E69AF}" dt="2023-01-22T21:42:11.547" v="841" actId="1076"/>
        <pc:sldMkLst>
          <pc:docMk/>
          <pc:sldMk cId="1462739817" sldId="769"/>
        </pc:sldMkLst>
        <pc:spChg chg="mod">
          <ac:chgData name="Jenifer Prince Devaraj" userId="c3fb109c-09d1-42a6-93f4-69472d709861" providerId="ADAL" clId="{AA671CC2-E81D-4684-802C-8BC21D7E69AF}" dt="2023-01-22T21:31:41.005" v="814" actId="255"/>
          <ac:spMkLst>
            <pc:docMk/>
            <pc:sldMk cId="1462739817" sldId="769"/>
            <ac:spMk id="2" creationId="{40AE9328-2FE2-3C9D-BF70-6369FA5FF644}"/>
          </ac:spMkLst>
        </pc:spChg>
        <pc:spChg chg="del">
          <ac:chgData name="Jenifer Prince Devaraj" userId="c3fb109c-09d1-42a6-93f4-69472d709861" providerId="ADAL" clId="{AA671CC2-E81D-4684-802C-8BC21D7E69AF}" dt="2023-01-22T21:31:26.387" v="811" actId="478"/>
          <ac:spMkLst>
            <pc:docMk/>
            <pc:sldMk cId="1462739817" sldId="769"/>
            <ac:spMk id="3" creationId="{8B3992F2-263B-B85F-446A-6C4E027BB0DF}"/>
          </ac:spMkLst>
        </pc:spChg>
        <pc:spChg chg="mod">
          <ac:chgData name="Jenifer Prince Devaraj" userId="c3fb109c-09d1-42a6-93f4-69472d709861" providerId="ADAL" clId="{AA671CC2-E81D-4684-802C-8BC21D7E69AF}" dt="2023-01-22T21:36:36.277" v="834" actId="14100"/>
          <ac:spMkLst>
            <pc:docMk/>
            <pc:sldMk cId="1462739817" sldId="769"/>
            <ac:spMk id="4" creationId="{B663C53E-B8A4-F9C0-8C69-C8823FDDE6B8}"/>
          </ac:spMkLst>
        </pc:spChg>
        <pc:spChg chg="add mod">
          <ac:chgData name="Jenifer Prince Devaraj" userId="c3fb109c-09d1-42a6-93f4-69472d709861" providerId="ADAL" clId="{AA671CC2-E81D-4684-802C-8BC21D7E69AF}" dt="2023-01-22T21:42:03.244" v="839" actId="1076"/>
          <ac:spMkLst>
            <pc:docMk/>
            <pc:sldMk cId="1462739817" sldId="769"/>
            <ac:spMk id="7" creationId="{F1173284-B9EA-D66F-2C43-6AF7778A6E36}"/>
          </ac:spMkLst>
        </pc:spChg>
        <pc:spChg chg="add del mod">
          <ac:chgData name="Jenifer Prince Devaraj" userId="c3fb109c-09d1-42a6-93f4-69472d709861" providerId="ADAL" clId="{AA671CC2-E81D-4684-802C-8BC21D7E69AF}" dt="2023-01-22T21:33:42.645" v="830" actId="478"/>
          <ac:spMkLst>
            <pc:docMk/>
            <pc:sldMk cId="1462739817" sldId="769"/>
            <ac:spMk id="9" creationId="{D8FF98BA-E02B-00CC-2093-7F433A2F92D7}"/>
          </ac:spMkLst>
        </pc:spChg>
        <pc:spChg chg="add del mod">
          <ac:chgData name="Jenifer Prince Devaraj" userId="c3fb109c-09d1-42a6-93f4-69472d709861" providerId="ADAL" clId="{AA671CC2-E81D-4684-802C-8BC21D7E69AF}" dt="2023-01-22T21:36:32.518" v="833" actId="478"/>
          <ac:spMkLst>
            <pc:docMk/>
            <pc:sldMk cId="1462739817" sldId="769"/>
            <ac:spMk id="11" creationId="{6A5F6077-7030-C007-0933-AA37A615FF99}"/>
          </ac:spMkLst>
        </pc:spChg>
        <pc:picChg chg="add mod">
          <ac:chgData name="Jenifer Prince Devaraj" userId="c3fb109c-09d1-42a6-93f4-69472d709861" providerId="ADAL" clId="{AA671CC2-E81D-4684-802C-8BC21D7E69AF}" dt="2023-01-22T21:42:11.547" v="841" actId="1076"/>
          <ac:picMkLst>
            <pc:docMk/>
            <pc:sldMk cId="1462739817" sldId="769"/>
            <ac:picMk id="13" creationId="{190AEA24-BDB4-9447-CD85-D4BEB9228B81}"/>
          </ac:picMkLst>
        </pc:picChg>
      </pc:sldChg>
      <pc:sldChg chg="addSp delSp modSp new mod ord">
        <pc:chgData name="Jenifer Prince Devaraj" userId="c3fb109c-09d1-42a6-93f4-69472d709861" providerId="ADAL" clId="{AA671CC2-E81D-4684-802C-8BC21D7E69AF}" dt="2023-01-22T21:43:45.606" v="864" actId="20577"/>
        <pc:sldMkLst>
          <pc:docMk/>
          <pc:sldMk cId="3851449194" sldId="770"/>
        </pc:sldMkLst>
        <pc:spChg chg="del">
          <ac:chgData name="Jenifer Prince Devaraj" userId="c3fb109c-09d1-42a6-93f4-69472d709861" providerId="ADAL" clId="{AA671CC2-E81D-4684-802C-8BC21D7E69AF}" dt="2023-01-22T21:42:49.525" v="846" actId="478"/>
          <ac:spMkLst>
            <pc:docMk/>
            <pc:sldMk cId="3851449194" sldId="770"/>
            <ac:spMk id="2" creationId="{21182164-C0EE-46BE-251A-11B8B97BCE61}"/>
          </ac:spMkLst>
        </pc:spChg>
        <pc:spChg chg="del">
          <ac:chgData name="Jenifer Prince Devaraj" userId="c3fb109c-09d1-42a6-93f4-69472d709861" providerId="ADAL" clId="{AA671CC2-E81D-4684-802C-8BC21D7E69AF}" dt="2023-01-22T21:42:47.598" v="845" actId="478"/>
          <ac:spMkLst>
            <pc:docMk/>
            <pc:sldMk cId="3851449194" sldId="770"/>
            <ac:spMk id="3" creationId="{BF43F5A3-4D50-E9E7-0123-AF2D4EED4354}"/>
          </ac:spMkLst>
        </pc:spChg>
        <pc:spChg chg="add mod">
          <ac:chgData name="Jenifer Prince Devaraj" userId="c3fb109c-09d1-42a6-93f4-69472d709861" providerId="ADAL" clId="{AA671CC2-E81D-4684-802C-8BC21D7E69AF}" dt="2023-01-22T21:43:45.606" v="864" actId="20577"/>
          <ac:spMkLst>
            <pc:docMk/>
            <pc:sldMk cId="3851449194" sldId="770"/>
            <ac:spMk id="7" creationId="{ED966BDD-6009-C694-8A9E-7D46F367C84C}"/>
          </ac:spMkLst>
        </pc:spChg>
      </pc:sldChg>
      <pc:sldChg chg="addSp delSp modSp new mod ord">
        <pc:chgData name="Jenifer Prince Devaraj" userId="c3fb109c-09d1-42a6-93f4-69472d709861" providerId="ADAL" clId="{AA671CC2-E81D-4684-802C-8BC21D7E69AF}" dt="2023-01-23T09:50:49.478" v="1144" actId="122"/>
        <pc:sldMkLst>
          <pc:docMk/>
          <pc:sldMk cId="3463886626" sldId="771"/>
        </pc:sldMkLst>
        <pc:spChg chg="mod">
          <ac:chgData name="Jenifer Prince Devaraj" userId="c3fb109c-09d1-42a6-93f4-69472d709861" providerId="ADAL" clId="{AA671CC2-E81D-4684-802C-8BC21D7E69AF}" dt="2023-01-23T09:50:11.124" v="1102" actId="1076"/>
          <ac:spMkLst>
            <pc:docMk/>
            <pc:sldMk cId="3463886626" sldId="771"/>
            <ac:spMk id="2" creationId="{DFDC558F-D8CB-D150-D8CC-F5D0E58655AA}"/>
          </ac:spMkLst>
        </pc:spChg>
        <pc:spChg chg="del mod">
          <ac:chgData name="Jenifer Prince Devaraj" userId="c3fb109c-09d1-42a6-93f4-69472d709861" providerId="ADAL" clId="{AA671CC2-E81D-4684-802C-8BC21D7E69AF}" dt="2023-01-23T09:31:45.769" v="885" actId="478"/>
          <ac:spMkLst>
            <pc:docMk/>
            <pc:sldMk cId="3463886626" sldId="771"/>
            <ac:spMk id="3" creationId="{2133000D-8367-D4A9-6BEE-5E6CFA565CF4}"/>
          </ac:spMkLst>
        </pc:spChg>
        <pc:spChg chg="mod">
          <ac:chgData name="Jenifer Prince Devaraj" userId="c3fb109c-09d1-42a6-93f4-69472d709861" providerId="ADAL" clId="{AA671CC2-E81D-4684-802C-8BC21D7E69AF}" dt="2023-01-23T09:46:01.668" v="1043" actId="1076"/>
          <ac:spMkLst>
            <pc:docMk/>
            <pc:sldMk cId="3463886626" sldId="771"/>
            <ac:spMk id="4" creationId="{98C6AE66-1819-F048-A88B-5DE41ADEDF77}"/>
          </ac:spMkLst>
        </pc:spChg>
        <pc:spChg chg="add mod">
          <ac:chgData name="Jenifer Prince Devaraj" userId="c3fb109c-09d1-42a6-93f4-69472d709861" providerId="ADAL" clId="{AA671CC2-E81D-4684-802C-8BC21D7E69AF}" dt="2023-01-23T09:50:30.280" v="1141" actId="14100"/>
          <ac:spMkLst>
            <pc:docMk/>
            <pc:sldMk cId="3463886626" sldId="771"/>
            <ac:spMk id="7" creationId="{08D0C38B-6FB0-EB45-9175-E4CF17F9E0E2}"/>
          </ac:spMkLst>
        </pc:spChg>
        <pc:spChg chg="add mod">
          <ac:chgData name="Jenifer Prince Devaraj" userId="c3fb109c-09d1-42a6-93f4-69472d709861" providerId="ADAL" clId="{AA671CC2-E81D-4684-802C-8BC21D7E69AF}" dt="2023-01-23T09:50:15.394" v="1103" actId="1076"/>
          <ac:spMkLst>
            <pc:docMk/>
            <pc:sldMk cId="3463886626" sldId="771"/>
            <ac:spMk id="8" creationId="{AAFCA929-765E-C151-ED35-E70E2E7E46E0}"/>
          </ac:spMkLst>
        </pc:spChg>
        <pc:spChg chg="add del mod">
          <ac:chgData name="Jenifer Prince Devaraj" userId="c3fb109c-09d1-42a6-93f4-69472d709861" providerId="ADAL" clId="{AA671CC2-E81D-4684-802C-8BC21D7E69AF}" dt="2023-01-23T09:43:02.499" v="1006" actId="767"/>
          <ac:spMkLst>
            <pc:docMk/>
            <pc:sldMk cId="3463886626" sldId="771"/>
            <ac:spMk id="9" creationId="{B089CA30-FD50-7891-E470-7643A7AE74EB}"/>
          </ac:spMkLst>
        </pc:spChg>
        <pc:spChg chg="add del mod">
          <ac:chgData name="Jenifer Prince Devaraj" userId="c3fb109c-09d1-42a6-93f4-69472d709861" providerId="ADAL" clId="{AA671CC2-E81D-4684-802C-8BC21D7E69AF}" dt="2023-01-23T09:43:33.331" v="1013" actId="478"/>
          <ac:spMkLst>
            <pc:docMk/>
            <pc:sldMk cId="3463886626" sldId="771"/>
            <ac:spMk id="10" creationId="{0594F4DB-040C-311F-4748-8EDB3059B908}"/>
          </ac:spMkLst>
        </pc:spChg>
        <pc:spChg chg="add mod">
          <ac:chgData name="Jenifer Prince Devaraj" userId="c3fb109c-09d1-42a6-93f4-69472d709861" providerId="ADAL" clId="{AA671CC2-E81D-4684-802C-8BC21D7E69AF}" dt="2023-01-23T09:48:29.222" v="1064" actId="1076"/>
          <ac:spMkLst>
            <pc:docMk/>
            <pc:sldMk cId="3463886626" sldId="771"/>
            <ac:spMk id="11" creationId="{4D3D9DF1-2482-A51B-B4AC-F099E79CE4DA}"/>
          </ac:spMkLst>
        </pc:spChg>
        <pc:spChg chg="add mod">
          <ac:chgData name="Jenifer Prince Devaraj" userId="c3fb109c-09d1-42a6-93f4-69472d709861" providerId="ADAL" clId="{AA671CC2-E81D-4684-802C-8BC21D7E69AF}" dt="2023-01-23T09:50:49.478" v="1144" actId="122"/>
          <ac:spMkLst>
            <pc:docMk/>
            <pc:sldMk cId="3463886626" sldId="771"/>
            <ac:spMk id="13" creationId="{BDE5B93C-5E8F-B28B-7870-2F0C4A5F0B50}"/>
          </ac:spMkLst>
        </pc:spChg>
        <pc:spChg chg="add mod">
          <ac:chgData name="Jenifer Prince Devaraj" userId="c3fb109c-09d1-42a6-93f4-69472d709861" providerId="ADAL" clId="{AA671CC2-E81D-4684-802C-8BC21D7E69AF}" dt="2023-01-23T09:49:04.170" v="1068" actId="1076"/>
          <ac:spMkLst>
            <pc:docMk/>
            <pc:sldMk cId="3463886626" sldId="771"/>
            <ac:spMk id="15" creationId="{90D5E73B-36C1-7EF8-11F5-7D058CC47FD3}"/>
          </ac:spMkLst>
        </pc:spChg>
        <pc:spChg chg="add mod">
          <ac:chgData name="Jenifer Prince Devaraj" userId="c3fb109c-09d1-42a6-93f4-69472d709861" providerId="ADAL" clId="{AA671CC2-E81D-4684-802C-8BC21D7E69AF}" dt="2023-01-23T09:48:43.863" v="1067" actId="1076"/>
          <ac:spMkLst>
            <pc:docMk/>
            <pc:sldMk cId="3463886626" sldId="771"/>
            <ac:spMk id="16" creationId="{75D6768E-5F68-D8C3-231B-95B942BBDE30}"/>
          </ac:spMkLst>
        </pc:spChg>
        <pc:cxnChg chg="add mod">
          <ac:chgData name="Jenifer Prince Devaraj" userId="c3fb109c-09d1-42a6-93f4-69472d709861" providerId="ADAL" clId="{AA671CC2-E81D-4684-802C-8BC21D7E69AF}" dt="2023-01-23T09:50:36.563" v="1142" actId="1076"/>
          <ac:cxnSpMkLst>
            <pc:docMk/>
            <pc:sldMk cId="3463886626" sldId="771"/>
            <ac:cxnSpMk id="18" creationId="{858C29B8-A347-3C21-F4EB-22DD4AB4AAE0}"/>
          </ac:cxnSpMkLst>
        </pc:cxnChg>
      </pc:sldChg>
      <pc:sldChg chg="addSp delSp modSp new mod ord setBg modAnim">
        <pc:chgData name="Jenifer Prince Devaraj" userId="c3fb109c-09d1-42a6-93f4-69472d709861" providerId="ADAL" clId="{AA671CC2-E81D-4684-802C-8BC21D7E69AF}" dt="2023-01-23T09:56:49.864" v="1241"/>
        <pc:sldMkLst>
          <pc:docMk/>
          <pc:sldMk cId="1776620492" sldId="772"/>
        </pc:sldMkLst>
        <pc:spChg chg="del">
          <ac:chgData name="Jenifer Prince Devaraj" userId="c3fb109c-09d1-42a6-93f4-69472d709861" providerId="ADAL" clId="{AA671CC2-E81D-4684-802C-8BC21D7E69AF}" dt="2023-01-23T09:51:29.704" v="1148" actId="478"/>
          <ac:spMkLst>
            <pc:docMk/>
            <pc:sldMk cId="1776620492" sldId="772"/>
            <ac:spMk id="2" creationId="{EF4DC2DD-CD78-00E3-293F-76A13D5D312F}"/>
          </ac:spMkLst>
        </pc:spChg>
        <pc:spChg chg="del">
          <ac:chgData name="Jenifer Prince Devaraj" userId="c3fb109c-09d1-42a6-93f4-69472d709861" providerId="ADAL" clId="{AA671CC2-E81D-4684-802C-8BC21D7E69AF}" dt="2023-01-23T09:51:31.653" v="1149" actId="478"/>
          <ac:spMkLst>
            <pc:docMk/>
            <pc:sldMk cId="1776620492" sldId="772"/>
            <ac:spMk id="3" creationId="{4DBAF7F5-4E73-9621-301F-94E8419375A6}"/>
          </ac:spMkLst>
        </pc:spChg>
        <pc:spChg chg="mod ord">
          <ac:chgData name="Jenifer Prince Devaraj" userId="c3fb109c-09d1-42a6-93f4-69472d709861" providerId="ADAL" clId="{AA671CC2-E81D-4684-802C-8BC21D7E69AF}" dt="2023-01-23T09:53:04.037" v="1169" actId="255"/>
          <ac:spMkLst>
            <pc:docMk/>
            <pc:sldMk cId="1776620492" sldId="772"/>
            <ac:spMk id="4" creationId="{4E447F28-A332-F697-205C-5E10BB64F7D5}"/>
          </ac:spMkLst>
        </pc:spChg>
        <pc:spChg chg="mod ord">
          <ac:chgData name="Jenifer Prince Devaraj" userId="c3fb109c-09d1-42a6-93f4-69472d709861" providerId="ADAL" clId="{AA671CC2-E81D-4684-802C-8BC21D7E69AF}" dt="2023-01-23T09:52:16.334" v="1159" actId="26606"/>
          <ac:spMkLst>
            <pc:docMk/>
            <pc:sldMk cId="1776620492" sldId="772"/>
            <ac:spMk id="5" creationId="{03499AAC-91C4-C3CE-A337-97305C361B32}"/>
          </ac:spMkLst>
        </pc:spChg>
        <pc:spChg chg="add mod">
          <ac:chgData name="Jenifer Prince Devaraj" userId="c3fb109c-09d1-42a6-93f4-69472d709861" providerId="ADAL" clId="{AA671CC2-E81D-4684-802C-8BC21D7E69AF}" dt="2023-01-23T09:55:56.822" v="1235" actId="1076"/>
          <ac:spMkLst>
            <pc:docMk/>
            <pc:sldMk cId="1776620492" sldId="772"/>
            <ac:spMk id="7" creationId="{0373B120-DB70-DC46-2D8B-9D477DD58888}"/>
          </ac:spMkLst>
        </pc:spChg>
        <pc:spChg chg="add del mod">
          <ac:chgData name="Jenifer Prince Devaraj" userId="c3fb109c-09d1-42a6-93f4-69472d709861" providerId="ADAL" clId="{AA671CC2-E81D-4684-802C-8BC21D7E69AF}" dt="2023-01-23T09:55:57.866" v="1237"/>
          <ac:spMkLst>
            <pc:docMk/>
            <pc:sldMk cId="1776620492" sldId="772"/>
            <ac:spMk id="9" creationId="{061FA3E0-C5E8-96A1-DABE-680E6BAC15D8}"/>
          </ac:spMkLst>
        </pc:spChg>
        <pc:spChg chg="add mod">
          <ac:chgData name="Jenifer Prince Devaraj" userId="c3fb109c-09d1-42a6-93f4-69472d709861" providerId="ADAL" clId="{AA671CC2-E81D-4684-802C-8BC21D7E69AF}" dt="2023-01-23T09:56:40.602" v="1240" actId="14100"/>
          <ac:spMkLst>
            <pc:docMk/>
            <pc:sldMk cId="1776620492" sldId="772"/>
            <ac:spMk id="11" creationId="{194CAC8C-5292-C913-4621-495C2A65AD86}"/>
          </ac:spMkLst>
        </pc:spChg>
        <pc:spChg chg="add del">
          <ac:chgData name="Jenifer Prince Devaraj" userId="c3fb109c-09d1-42a6-93f4-69472d709861" providerId="ADAL" clId="{AA671CC2-E81D-4684-802C-8BC21D7E69AF}" dt="2023-01-23T09:51:51.510" v="1154" actId="26606"/>
          <ac:spMkLst>
            <pc:docMk/>
            <pc:sldMk cId="1776620492" sldId="772"/>
            <ac:spMk id="8199" creationId="{C232B152-3720-4D3B-97ED-45CE5483F16F}"/>
          </ac:spMkLst>
        </pc:spChg>
        <pc:spChg chg="add del">
          <ac:chgData name="Jenifer Prince Devaraj" userId="c3fb109c-09d1-42a6-93f4-69472d709861" providerId="ADAL" clId="{AA671CC2-E81D-4684-802C-8BC21D7E69AF}" dt="2023-01-23T09:51:51.510" v="1154" actId="26606"/>
          <ac:spMkLst>
            <pc:docMk/>
            <pc:sldMk cId="1776620492" sldId="772"/>
            <ac:spMk id="8201" creationId="{11BAB570-FF10-4E96-8A3F-FA9804702B89}"/>
          </ac:spMkLst>
        </pc:spChg>
        <pc:spChg chg="add del">
          <ac:chgData name="Jenifer Prince Devaraj" userId="c3fb109c-09d1-42a6-93f4-69472d709861" providerId="ADAL" clId="{AA671CC2-E81D-4684-802C-8BC21D7E69AF}" dt="2023-01-23T09:51:51.510" v="1154" actId="26606"/>
          <ac:spMkLst>
            <pc:docMk/>
            <pc:sldMk cId="1776620492" sldId="772"/>
            <ac:spMk id="8203" creationId="{4B9FAFB2-BEB5-4848-8018-BCAD99E2E1AA}"/>
          </ac:spMkLst>
        </pc:spChg>
        <pc:spChg chg="add del">
          <ac:chgData name="Jenifer Prince Devaraj" userId="c3fb109c-09d1-42a6-93f4-69472d709861" providerId="ADAL" clId="{AA671CC2-E81D-4684-802C-8BC21D7E69AF}" dt="2023-01-23T09:52:00.425" v="1156" actId="26606"/>
          <ac:spMkLst>
            <pc:docMk/>
            <pc:sldMk cId="1776620492" sldId="772"/>
            <ac:spMk id="8205" creationId="{5E39A796-BE83-48B1-B33F-35C4A32AAB57}"/>
          </ac:spMkLst>
        </pc:spChg>
        <pc:spChg chg="add del">
          <ac:chgData name="Jenifer Prince Devaraj" userId="c3fb109c-09d1-42a6-93f4-69472d709861" providerId="ADAL" clId="{AA671CC2-E81D-4684-802C-8BC21D7E69AF}" dt="2023-01-23T09:52:00.425" v="1156" actId="26606"/>
          <ac:spMkLst>
            <pc:docMk/>
            <pc:sldMk cId="1776620492" sldId="772"/>
            <ac:spMk id="8206" creationId="{72F84B47-E267-4194-8194-831DB7B5547F}"/>
          </ac:spMkLst>
        </pc:spChg>
        <pc:spChg chg="add del">
          <ac:chgData name="Jenifer Prince Devaraj" userId="c3fb109c-09d1-42a6-93f4-69472d709861" providerId="ADAL" clId="{AA671CC2-E81D-4684-802C-8BC21D7E69AF}" dt="2023-01-23T09:52:16.302" v="1158" actId="26606"/>
          <ac:spMkLst>
            <pc:docMk/>
            <pc:sldMk cId="1776620492" sldId="772"/>
            <ac:spMk id="8208" creationId="{2B566528-1B12-4246-9431-5C2D7D081168}"/>
          </ac:spMkLst>
        </pc:spChg>
        <pc:spChg chg="add">
          <ac:chgData name="Jenifer Prince Devaraj" userId="c3fb109c-09d1-42a6-93f4-69472d709861" providerId="ADAL" clId="{AA671CC2-E81D-4684-802C-8BC21D7E69AF}" dt="2023-01-23T09:52:16.334" v="1159" actId="26606"/>
          <ac:spMkLst>
            <pc:docMk/>
            <pc:sldMk cId="1776620492" sldId="772"/>
            <ac:spMk id="8214" creationId="{5E39A796-BE83-48B1-B33F-35C4A32AAB57}"/>
          </ac:spMkLst>
        </pc:spChg>
        <pc:spChg chg="add">
          <ac:chgData name="Jenifer Prince Devaraj" userId="c3fb109c-09d1-42a6-93f4-69472d709861" providerId="ADAL" clId="{AA671CC2-E81D-4684-802C-8BC21D7E69AF}" dt="2023-01-23T09:52:16.334" v="1159" actId="26606"/>
          <ac:spMkLst>
            <pc:docMk/>
            <pc:sldMk cId="1776620492" sldId="772"/>
            <ac:spMk id="8215" creationId="{72F84B47-E267-4194-8194-831DB7B5547F}"/>
          </ac:spMkLst>
        </pc:spChg>
        <pc:grpChg chg="add del">
          <ac:chgData name="Jenifer Prince Devaraj" userId="c3fb109c-09d1-42a6-93f4-69472d709861" providerId="ADAL" clId="{AA671CC2-E81D-4684-802C-8BC21D7E69AF}" dt="2023-01-23T09:52:16.302" v="1158" actId="26606"/>
          <ac:grpSpMkLst>
            <pc:docMk/>
            <pc:sldMk cId="1776620492" sldId="772"/>
            <ac:grpSpMk id="8209" creationId="{828A5161-06F1-46CF-8AD7-844680A59E13}"/>
          </ac:grpSpMkLst>
        </pc:grpChg>
        <pc:grpChg chg="add del">
          <ac:chgData name="Jenifer Prince Devaraj" userId="c3fb109c-09d1-42a6-93f4-69472d709861" providerId="ADAL" clId="{AA671CC2-E81D-4684-802C-8BC21D7E69AF}" dt="2023-01-23T09:52:16.302" v="1158" actId="26606"/>
          <ac:grpSpMkLst>
            <pc:docMk/>
            <pc:sldMk cId="1776620492" sldId="772"/>
            <ac:grpSpMk id="8211" creationId="{5995D10D-E9C9-47DB-AE7E-801FEF38F5C9}"/>
          </ac:grpSpMkLst>
        </pc:grpChg>
        <pc:picChg chg="add mod">
          <ac:chgData name="Jenifer Prince Devaraj" userId="c3fb109c-09d1-42a6-93f4-69472d709861" providerId="ADAL" clId="{AA671CC2-E81D-4684-802C-8BC21D7E69AF}" dt="2023-01-23T09:52:51.791" v="1167" actId="14100"/>
          <ac:picMkLst>
            <pc:docMk/>
            <pc:sldMk cId="1776620492" sldId="772"/>
            <ac:picMk id="8194" creationId="{9AC78E43-A53E-5C75-040C-5F7C052C119A}"/>
          </ac:picMkLst>
        </pc:picChg>
      </pc:sldChg>
      <pc:sldChg chg="modSp mod">
        <pc:chgData name="Jenifer Prince Devaraj" userId="c3fb109c-09d1-42a6-93f4-69472d709861" providerId="ADAL" clId="{AA671CC2-E81D-4684-802C-8BC21D7E69AF}" dt="2023-02-01T19:36:35.354" v="1313" actId="113"/>
        <pc:sldMkLst>
          <pc:docMk/>
          <pc:sldMk cId="1744577022" sldId="773"/>
        </pc:sldMkLst>
        <pc:spChg chg="mod">
          <ac:chgData name="Jenifer Prince Devaraj" userId="c3fb109c-09d1-42a6-93f4-69472d709861" providerId="ADAL" clId="{AA671CC2-E81D-4684-802C-8BC21D7E69AF}" dt="2023-02-01T19:36:35.354" v="1313" actId="113"/>
          <ac:spMkLst>
            <pc:docMk/>
            <pc:sldMk cId="1744577022" sldId="773"/>
            <ac:spMk id="3" creationId="{B888E1B8-BF9E-856E-5076-6806CBC4354F}"/>
          </ac:spMkLst>
        </pc:spChg>
        <pc:spChg chg="mod">
          <ac:chgData name="Jenifer Prince Devaraj" userId="c3fb109c-09d1-42a6-93f4-69472d709861" providerId="ADAL" clId="{AA671CC2-E81D-4684-802C-8BC21D7E69AF}" dt="2023-02-01T19:01:40.086" v="1310" actId="14100"/>
          <ac:spMkLst>
            <pc:docMk/>
            <pc:sldMk cId="1744577022" sldId="773"/>
            <ac:spMk id="4" creationId="{793B45B0-168D-6968-ECDE-A4363A5D49E0}"/>
          </ac:spMkLst>
        </pc:spChg>
      </pc:sldChg>
      <pc:sldChg chg="addSp delSp modSp mod">
        <pc:chgData name="Jenifer Prince Devaraj" userId="c3fb109c-09d1-42a6-93f4-69472d709861" providerId="ADAL" clId="{AA671CC2-E81D-4684-802C-8BC21D7E69AF}" dt="2023-02-05T21:59:02.413" v="1389" actId="1076"/>
        <pc:sldMkLst>
          <pc:docMk/>
          <pc:sldMk cId="1514559413" sldId="774"/>
        </pc:sldMkLst>
        <pc:spChg chg="mod">
          <ac:chgData name="Jenifer Prince Devaraj" userId="c3fb109c-09d1-42a6-93f4-69472d709861" providerId="ADAL" clId="{AA671CC2-E81D-4684-802C-8BC21D7E69AF}" dt="2023-02-05T21:56:53.715" v="1365"/>
          <ac:spMkLst>
            <pc:docMk/>
            <pc:sldMk cId="1514559413" sldId="774"/>
            <ac:spMk id="3" creationId="{6B1D46DD-636A-4E75-A469-D7C15BBA0F21}"/>
          </ac:spMkLst>
        </pc:spChg>
        <pc:spChg chg="add del mod">
          <ac:chgData name="Jenifer Prince Devaraj" userId="c3fb109c-09d1-42a6-93f4-69472d709861" providerId="ADAL" clId="{AA671CC2-E81D-4684-802C-8BC21D7E69AF}" dt="2023-02-05T21:53:51.831" v="1336" actId="1076"/>
          <ac:spMkLst>
            <pc:docMk/>
            <pc:sldMk cId="1514559413" sldId="774"/>
            <ac:spMk id="7" creationId="{AF4C1F91-EDF5-3D54-90A3-23C82E3BD38E}"/>
          </ac:spMkLst>
        </pc:spChg>
        <pc:spChg chg="add mod">
          <ac:chgData name="Jenifer Prince Devaraj" userId="c3fb109c-09d1-42a6-93f4-69472d709861" providerId="ADAL" clId="{AA671CC2-E81D-4684-802C-8BC21D7E69AF}" dt="2023-02-05T21:58:03.632" v="1380" actId="1076"/>
          <ac:spMkLst>
            <pc:docMk/>
            <pc:sldMk cId="1514559413" sldId="774"/>
            <ac:spMk id="8" creationId="{E76834EA-24EC-6EF2-3E62-09FE0946AE14}"/>
          </ac:spMkLst>
        </pc:spChg>
        <pc:spChg chg="add del mod">
          <ac:chgData name="Jenifer Prince Devaraj" userId="c3fb109c-09d1-42a6-93f4-69472d709861" providerId="ADAL" clId="{AA671CC2-E81D-4684-802C-8BC21D7E69AF}" dt="2023-02-05T21:55:40.773" v="1354" actId="478"/>
          <ac:spMkLst>
            <pc:docMk/>
            <pc:sldMk cId="1514559413" sldId="774"/>
            <ac:spMk id="11" creationId="{F58C2232-21DF-F5FC-F7FA-4242C6FDF0A2}"/>
          </ac:spMkLst>
        </pc:spChg>
        <pc:spChg chg="add">
          <ac:chgData name="Jenifer Prince Devaraj" userId="c3fb109c-09d1-42a6-93f4-69472d709861" providerId="ADAL" clId="{AA671CC2-E81D-4684-802C-8BC21D7E69AF}" dt="2023-02-05T21:55:43.999" v="1355" actId="22"/>
          <ac:spMkLst>
            <pc:docMk/>
            <pc:sldMk cId="1514559413" sldId="774"/>
            <ac:spMk id="13" creationId="{06F70927-0888-7D45-129D-F3384D8C12A4}"/>
          </ac:spMkLst>
        </pc:spChg>
        <pc:spChg chg="add del mod">
          <ac:chgData name="Jenifer Prince Devaraj" userId="c3fb109c-09d1-42a6-93f4-69472d709861" providerId="ADAL" clId="{AA671CC2-E81D-4684-802C-8BC21D7E69AF}" dt="2023-02-05T21:56:43.156" v="1363" actId="478"/>
          <ac:spMkLst>
            <pc:docMk/>
            <pc:sldMk cId="1514559413" sldId="774"/>
            <ac:spMk id="16" creationId="{0891C755-6D74-0719-DD59-4270B35E7E85}"/>
          </ac:spMkLst>
        </pc:spChg>
        <pc:spChg chg="add mod">
          <ac:chgData name="Jenifer Prince Devaraj" userId="c3fb109c-09d1-42a6-93f4-69472d709861" providerId="ADAL" clId="{AA671CC2-E81D-4684-802C-8BC21D7E69AF}" dt="2023-02-05T21:57:06.206" v="1371" actId="1076"/>
          <ac:spMkLst>
            <pc:docMk/>
            <pc:sldMk cId="1514559413" sldId="774"/>
            <ac:spMk id="17" creationId="{595B8883-02CD-67A5-D20E-7C0FE9322289}"/>
          </ac:spMkLst>
        </pc:spChg>
        <pc:spChg chg="add del mod">
          <ac:chgData name="Jenifer Prince Devaraj" userId="c3fb109c-09d1-42a6-93f4-69472d709861" providerId="ADAL" clId="{AA671CC2-E81D-4684-802C-8BC21D7E69AF}" dt="2023-02-05T21:57:59.496" v="1379" actId="478"/>
          <ac:spMkLst>
            <pc:docMk/>
            <pc:sldMk cId="1514559413" sldId="774"/>
            <ac:spMk id="20" creationId="{13C3C39B-8450-B1B0-5AF8-1DF0231026BF}"/>
          </ac:spMkLst>
        </pc:spChg>
        <pc:spChg chg="add mod">
          <ac:chgData name="Jenifer Prince Devaraj" userId="c3fb109c-09d1-42a6-93f4-69472d709861" providerId="ADAL" clId="{AA671CC2-E81D-4684-802C-8BC21D7E69AF}" dt="2023-02-05T21:58:09.420" v="1382" actId="1076"/>
          <ac:spMkLst>
            <pc:docMk/>
            <pc:sldMk cId="1514559413" sldId="774"/>
            <ac:spMk id="21" creationId="{444587D7-27DE-89D7-9E7C-EC1C800CE5C1}"/>
          </ac:spMkLst>
        </pc:spChg>
        <pc:spChg chg="add mod">
          <ac:chgData name="Jenifer Prince Devaraj" userId="c3fb109c-09d1-42a6-93f4-69472d709861" providerId="ADAL" clId="{AA671CC2-E81D-4684-802C-8BC21D7E69AF}" dt="2023-02-05T21:58:55.493" v="1387" actId="1076"/>
          <ac:spMkLst>
            <pc:docMk/>
            <pc:sldMk cId="1514559413" sldId="774"/>
            <ac:spMk id="24" creationId="{699BBD03-E0C4-3F7F-31BF-78BB378F1EB2}"/>
          </ac:spMkLst>
        </pc:spChg>
        <pc:spChg chg="add mod">
          <ac:chgData name="Jenifer Prince Devaraj" userId="c3fb109c-09d1-42a6-93f4-69472d709861" providerId="ADAL" clId="{AA671CC2-E81D-4684-802C-8BC21D7E69AF}" dt="2023-02-05T21:59:02.413" v="1389" actId="1076"/>
          <ac:spMkLst>
            <pc:docMk/>
            <pc:sldMk cId="1514559413" sldId="774"/>
            <ac:spMk id="25" creationId="{A72FF0B7-ABFE-F316-AD7E-0869050AE091}"/>
          </ac:spMkLst>
        </pc:spChg>
        <pc:picChg chg="add del mod">
          <ac:chgData name="Jenifer Prince Devaraj" userId="c3fb109c-09d1-42a6-93f4-69472d709861" providerId="ADAL" clId="{AA671CC2-E81D-4684-802C-8BC21D7E69AF}" dt="2023-02-05T21:56:08.026" v="1356" actId="688"/>
          <ac:picMkLst>
            <pc:docMk/>
            <pc:sldMk cId="1514559413" sldId="774"/>
            <ac:picMk id="6" creationId="{86C321C7-14A2-8E00-57E1-56D44411AAC5}"/>
          </ac:picMkLst>
        </pc:picChg>
        <pc:picChg chg="add del mod">
          <ac:chgData name="Jenifer Prince Devaraj" userId="c3fb109c-09d1-42a6-93f4-69472d709861" providerId="ADAL" clId="{AA671CC2-E81D-4684-802C-8BC21D7E69AF}" dt="2023-02-05T21:55:40.773" v="1354" actId="478"/>
          <ac:picMkLst>
            <pc:docMk/>
            <pc:sldMk cId="1514559413" sldId="774"/>
            <ac:picMk id="10" creationId="{B42E70CF-288A-61A3-144A-3F5CBE36A1F9}"/>
          </ac:picMkLst>
        </pc:picChg>
        <pc:picChg chg="add mod">
          <ac:chgData name="Jenifer Prince Devaraj" userId="c3fb109c-09d1-42a6-93f4-69472d709861" providerId="ADAL" clId="{AA671CC2-E81D-4684-802C-8BC21D7E69AF}" dt="2023-02-05T21:56:38.264" v="1362" actId="1076"/>
          <ac:picMkLst>
            <pc:docMk/>
            <pc:sldMk cId="1514559413" sldId="774"/>
            <ac:picMk id="15" creationId="{3E194ABE-9C54-8FDB-5079-1A493537999E}"/>
          </ac:picMkLst>
        </pc:picChg>
        <pc:picChg chg="add mod">
          <ac:chgData name="Jenifer Prince Devaraj" userId="c3fb109c-09d1-42a6-93f4-69472d709861" providerId="ADAL" clId="{AA671CC2-E81D-4684-802C-8BC21D7E69AF}" dt="2023-02-05T21:57:54.696" v="1378" actId="1076"/>
          <ac:picMkLst>
            <pc:docMk/>
            <pc:sldMk cId="1514559413" sldId="774"/>
            <ac:picMk id="19" creationId="{895A786B-20B7-2B74-000C-441B6AC64194}"/>
          </ac:picMkLst>
        </pc:picChg>
        <pc:picChg chg="add mod">
          <ac:chgData name="Jenifer Prince Devaraj" userId="c3fb109c-09d1-42a6-93f4-69472d709861" providerId="ADAL" clId="{AA671CC2-E81D-4684-802C-8BC21D7E69AF}" dt="2023-02-05T21:58:55.493" v="1387" actId="1076"/>
          <ac:picMkLst>
            <pc:docMk/>
            <pc:sldMk cId="1514559413" sldId="774"/>
            <ac:picMk id="23" creationId="{EF051AF5-D283-8443-C8F0-69125A34F6EC}"/>
          </ac:picMkLst>
        </pc:picChg>
      </pc:sldChg>
      <pc:sldChg chg="addSp delSp modSp add mod">
        <pc:chgData name="Jenifer Prince Devaraj" userId="c3fb109c-09d1-42a6-93f4-69472d709861" providerId="ADAL" clId="{AA671CC2-E81D-4684-802C-8BC21D7E69AF}" dt="2023-02-05T22:10:02.387" v="1457" actId="14100"/>
        <pc:sldMkLst>
          <pc:docMk/>
          <pc:sldMk cId="2369813121" sldId="775"/>
        </pc:sldMkLst>
        <pc:spChg chg="del">
          <ac:chgData name="Jenifer Prince Devaraj" userId="c3fb109c-09d1-42a6-93f4-69472d709861" providerId="ADAL" clId="{AA671CC2-E81D-4684-802C-8BC21D7E69AF}" dt="2023-02-05T22:07:10.140" v="1391" actId="478"/>
          <ac:spMkLst>
            <pc:docMk/>
            <pc:sldMk cId="2369813121" sldId="775"/>
            <ac:spMk id="3" creationId="{6B1D46DD-636A-4E75-A469-D7C15BBA0F21}"/>
          </ac:spMkLst>
        </pc:spChg>
        <pc:spChg chg="del">
          <ac:chgData name="Jenifer Prince Devaraj" userId="c3fb109c-09d1-42a6-93f4-69472d709861" providerId="ADAL" clId="{AA671CC2-E81D-4684-802C-8BC21D7E69AF}" dt="2023-02-05T22:07:12.216" v="1392" actId="478"/>
          <ac:spMkLst>
            <pc:docMk/>
            <pc:sldMk cId="2369813121" sldId="775"/>
            <ac:spMk id="4" creationId="{053BAC4F-6FE6-21F8-AD07-F74B75DB254A}"/>
          </ac:spMkLst>
        </pc:spChg>
        <pc:spChg chg="del">
          <ac:chgData name="Jenifer Prince Devaraj" userId="c3fb109c-09d1-42a6-93f4-69472d709861" providerId="ADAL" clId="{AA671CC2-E81D-4684-802C-8BC21D7E69AF}" dt="2023-02-05T22:07:12.216" v="1392" actId="478"/>
          <ac:spMkLst>
            <pc:docMk/>
            <pc:sldMk cId="2369813121" sldId="775"/>
            <ac:spMk id="5" creationId="{D24EA918-2140-44AE-2F85-40694BB7FE0F}"/>
          </ac:spMkLst>
        </pc:spChg>
        <pc:spChg chg="del">
          <ac:chgData name="Jenifer Prince Devaraj" userId="c3fb109c-09d1-42a6-93f4-69472d709861" providerId="ADAL" clId="{AA671CC2-E81D-4684-802C-8BC21D7E69AF}" dt="2023-02-05T22:07:12.216" v="1392" actId="478"/>
          <ac:spMkLst>
            <pc:docMk/>
            <pc:sldMk cId="2369813121" sldId="775"/>
            <ac:spMk id="7" creationId="{AF4C1F91-EDF5-3D54-90A3-23C82E3BD38E}"/>
          </ac:spMkLst>
        </pc:spChg>
        <pc:spChg chg="del">
          <ac:chgData name="Jenifer Prince Devaraj" userId="c3fb109c-09d1-42a6-93f4-69472d709861" providerId="ADAL" clId="{AA671CC2-E81D-4684-802C-8BC21D7E69AF}" dt="2023-02-05T22:07:12.216" v="1392" actId="478"/>
          <ac:spMkLst>
            <pc:docMk/>
            <pc:sldMk cId="2369813121" sldId="775"/>
            <ac:spMk id="8" creationId="{E76834EA-24EC-6EF2-3E62-09FE0946AE14}"/>
          </ac:spMkLst>
        </pc:spChg>
        <pc:spChg chg="add del mod">
          <ac:chgData name="Jenifer Prince Devaraj" userId="c3fb109c-09d1-42a6-93f4-69472d709861" providerId="ADAL" clId="{AA671CC2-E81D-4684-802C-8BC21D7E69AF}" dt="2023-02-05T22:07:12.216" v="1392" actId="478"/>
          <ac:spMkLst>
            <pc:docMk/>
            <pc:sldMk cId="2369813121" sldId="775"/>
            <ac:spMk id="9" creationId="{86E1F9A9-03D9-76A3-89FF-4330EA3C7D64}"/>
          </ac:spMkLst>
        </pc:spChg>
        <pc:spChg chg="del">
          <ac:chgData name="Jenifer Prince Devaraj" userId="c3fb109c-09d1-42a6-93f4-69472d709861" providerId="ADAL" clId="{AA671CC2-E81D-4684-802C-8BC21D7E69AF}" dt="2023-02-05T22:07:12.216" v="1392" actId="478"/>
          <ac:spMkLst>
            <pc:docMk/>
            <pc:sldMk cId="2369813121" sldId="775"/>
            <ac:spMk id="13" creationId="{06F70927-0888-7D45-129D-F3384D8C12A4}"/>
          </ac:spMkLst>
        </pc:spChg>
        <pc:spChg chg="del">
          <ac:chgData name="Jenifer Prince Devaraj" userId="c3fb109c-09d1-42a6-93f4-69472d709861" providerId="ADAL" clId="{AA671CC2-E81D-4684-802C-8BC21D7E69AF}" dt="2023-02-05T22:07:12.216" v="1392" actId="478"/>
          <ac:spMkLst>
            <pc:docMk/>
            <pc:sldMk cId="2369813121" sldId="775"/>
            <ac:spMk id="17" creationId="{595B8883-02CD-67A5-D20E-7C0FE9322289}"/>
          </ac:spMkLst>
        </pc:spChg>
        <pc:spChg chg="add mod">
          <ac:chgData name="Jenifer Prince Devaraj" userId="c3fb109c-09d1-42a6-93f4-69472d709861" providerId="ADAL" clId="{AA671CC2-E81D-4684-802C-8BC21D7E69AF}" dt="2023-02-05T22:07:59.641" v="1401" actId="1076"/>
          <ac:spMkLst>
            <pc:docMk/>
            <pc:sldMk cId="2369813121" sldId="775"/>
            <ac:spMk id="18" creationId="{C484B3E2-D145-CF2E-5C82-6F9FA16868E0}"/>
          </ac:spMkLst>
        </pc:spChg>
        <pc:spChg chg="del">
          <ac:chgData name="Jenifer Prince Devaraj" userId="c3fb109c-09d1-42a6-93f4-69472d709861" providerId="ADAL" clId="{AA671CC2-E81D-4684-802C-8BC21D7E69AF}" dt="2023-02-05T22:07:12.216" v="1392" actId="478"/>
          <ac:spMkLst>
            <pc:docMk/>
            <pc:sldMk cId="2369813121" sldId="775"/>
            <ac:spMk id="21" creationId="{444587D7-27DE-89D7-9E7C-EC1C800CE5C1}"/>
          </ac:spMkLst>
        </pc:spChg>
        <pc:spChg chg="del">
          <ac:chgData name="Jenifer Prince Devaraj" userId="c3fb109c-09d1-42a6-93f4-69472d709861" providerId="ADAL" clId="{AA671CC2-E81D-4684-802C-8BC21D7E69AF}" dt="2023-02-05T22:07:12.216" v="1392" actId="478"/>
          <ac:spMkLst>
            <pc:docMk/>
            <pc:sldMk cId="2369813121" sldId="775"/>
            <ac:spMk id="24" creationId="{699BBD03-E0C4-3F7F-31BF-78BB378F1EB2}"/>
          </ac:spMkLst>
        </pc:spChg>
        <pc:spChg chg="del">
          <ac:chgData name="Jenifer Prince Devaraj" userId="c3fb109c-09d1-42a6-93f4-69472d709861" providerId="ADAL" clId="{AA671CC2-E81D-4684-802C-8BC21D7E69AF}" dt="2023-02-05T22:07:12.216" v="1392" actId="478"/>
          <ac:spMkLst>
            <pc:docMk/>
            <pc:sldMk cId="2369813121" sldId="775"/>
            <ac:spMk id="25" creationId="{A72FF0B7-ABFE-F316-AD7E-0869050AE091}"/>
          </ac:spMkLst>
        </pc:spChg>
        <pc:spChg chg="add mod">
          <ac:chgData name="Jenifer Prince Devaraj" userId="c3fb109c-09d1-42a6-93f4-69472d709861" providerId="ADAL" clId="{AA671CC2-E81D-4684-802C-8BC21D7E69AF}" dt="2023-02-05T22:10:02.387" v="1457" actId="14100"/>
          <ac:spMkLst>
            <pc:docMk/>
            <pc:sldMk cId="2369813121" sldId="775"/>
            <ac:spMk id="26" creationId="{52A15B40-24AF-D775-BD89-09C108F6AB4F}"/>
          </ac:spMkLst>
        </pc:spChg>
        <pc:picChg chg="del">
          <ac:chgData name="Jenifer Prince Devaraj" userId="c3fb109c-09d1-42a6-93f4-69472d709861" providerId="ADAL" clId="{AA671CC2-E81D-4684-802C-8BC21D7E69AF}" dt="2023-02-05T22:07:12.216" v="1392" actId="478"/>
          <ac:picMkLst>
            <pc:docMk/>
            <pc:sldMk cId="2369813121" sldId="775"/>
            <ac:picMk id="6" creationId="{86C321C7-14A2-8E00-57E1-56D44411AAC5}"/>
          </ac:picMkLst>
        </pc:picChg>
        <pc:picChg chg="add del">
          <ac:chgData name="Jenifer Prince Devaraj" userId="c3fb109c-09d1-42a6-93f4-69472d709861" providerId="ADAL" clId="{AA671CC2-E81D-4684-802C-8BC21D7E69AF}" dt="2023-02-05T22:07:14.416" v="1394" actId="22"/>
          <ac:picMkLst>
            <pc:docMk/>
            <pc:sldMk cId="2369813121" sldId="775"/>
            <ac:picMk id="11" creationId="{256E402F-42B0-08A3-EBC9-DF37BC527290}"/>
          </ac:picMkLst>
        </pc:picChg>
        <pc:picChg chg="add del mod">
          <ac:chgData name="Jenifer Prince Devaraj" userId="c3fb109c-09d1-42a6-93f4-69472d709861" providerId="ADAL" clId="{AA671CC2-E81D-4684-802C-8BC21D7E69AF}" dt="2023-02-05T22:09:12.505" v="1417" actId="478"/>
          <ac:picMkLst>
            <pc:docMk/>
            <pc:sldMk cId="2369813121" sldId="775"/>
            <ac:picMk id="14" creationId="{E7F7F484-E7A4-66C9-061D-CCB86793FD7F}"/>
          </ac:picMkLst>
        </pc:picChg>
        <pc:picChg chg="del">
          <ac:chgData name="Jenifer Prince Devaraj" userId="c3fb109c-09d1-42a6-93f4-69472d709861" providerId="ADAL" clId="{AA671CC2-E81D-4684-802C-8BC21D7E69AF}" dt="2023-02-05T22:07:12.216" v="1392" actId="478"/>
          <ac:picMkLst>
            <pc:docMk/>
            <pc:sldMk cId="2369813121" sldId="775"/>
            <ac:picMk id="15" creationId="{3E194ABE-9C54-8FDB-5079-1A493537999E}"/>
          </ac:picMkLst>
        </pc:picChg>
        <pc:picChg chg="del">
          <ac:chgData name="Jenifer Prince Devaraj" userId="c3fb109c-09d1-42a6-93f4-69472d709861" providerId="ADAL" clId="{AA671CC2-E81D-4684-802C-8BC21D7E69AF}" dt="2023-02-05T22:07:12.216" v="1392" actId="478"/>
          <ac:picMkLst>
            <pc:docMk/>
            <pc:sldMk cId="2369813121" sldId="775"/>
            <ac:picMk id="19" creationId="{895A786B-20B7-2B74-000C-441B6AC64194}"/>
          </ac:picMkLst>
        </pc:picChg>
        <pc:picChg chg="add mod">
          <ac:chgData name="Jenifer Prince Devaraj" userId="c3fb109c-09d1-42a6-93f4-69472d709861" providerId="ADAL" clId="{AA671CC2-E81D-4684-802C-8BC21D7E69AF}" dt="2023-02-05T22:09:22.787" v="1422" actId="1076"/>
          <ac:picMkLst>
            <pc:docMk/>
            <pc:sldMk cId="2369813121" sldId="775"/>
            <ac:picMk id="22" creationId="{774B5B01-C659-3534-50FF-3C76A71AE8E0}"/>
          </ac:picMkLst>
        </pc:picChg>
        <pc:picChg chg="del">
          <ac:chgData name="Jenifer Prince Devaraj" userId="c3fb109c-09d1-42a6-93f4-69472d709861" providerId="ADAL" clId="{AA671CC2-E81D-4684-802C-8BC21D7E69AF}" dt="2023-02-05T22:07:12.216" v="1392" actId="478"/>
          <ac:picMkLst>
            <pc:docMk/>
            <pc:sldMk cId="2369813121" sldId="775"/>
            <ac:picMk id="23" creationId="{EF051AF5-D283-8443-C8F0-69125A34F6EC}"/>
          </ac:picMkLst>
        </pc:picChg>
      </pc:sldChg>
      <pc:sldChg chg="addSp delSp modSp add mod ord">
        <pc:chgData name="Jenifer Prince Devaraj" userId="c3fb109c-09d1-42a6-93f4-69472d709861" providerId="ADAL" clId="{AA671CC2-E81D-4684-802C-8BC21D7E69AF}" dt="2023-02-05T22:08:40.652" v="1416"/>
        <pc:sldMkLst>
          <pc:docMk/>
          <pc:sldMk cId="1894295674" sldId="776"/>
        </pc:sldMkLst>
        <pc:spChg chg="del">
          <ac:chgData name="Jenifer Prince Devaraj" userId="c3fb109c-09d1-42a6-93f4-69472d709861" providerId="ADAL" clId="{AA671CC2-E81D-4684-802C-8BC21D7E69AF}" dt="2023-02-05T22:08:31.057" v="1413" actId="478"/>
          <ac:spMkLst>
            <pc:docMk/>
            <pc:sldMk cId="1894295674" sldId="776"/>
            <ac:spMk id="2" creationId="{5AF40EAB-6954-8B5E-C784-2A455332F66A}"/>
          </ac:spMkLst>
        </pc:spChg>
        <pc:spChg chg="mod">
          <ac:chgData name="Jenifer Prince Devaraj" userId="c3fb109c-09d1-42a6-93f4-69472d709861" providerId="ADAL" clId="{AA671CC2-E81D-4684-802C-8BC21D7E69AF}" dt="2023-02-05T22:08:27.568" v="1412" actId="1076"/>
          <ac:spMkLst>
            <pc:docMk/>
            <pc:sldMk cId="1894295674" sldId="776"/>
            <ac:spMk id="3" creationId="{AA205271-8453-0C56-CE04-6289558BCEE4}"/>
          </ac:spMkLst>
        </pc:spChg>
        <pc:spChg chg="add del mod">
          <ac:chgData name="Jenifer Prince Devaraj" userId="c3fb109c-09d1-42a6-93f4-69472d709861" providerId="ADAL" clId="{AA671CC2-E81D-4684-802C-8BC21D7E69AF}" dt="2023-02-05T22:08:33.959" v="1414" actId="478"/>
          <ac:spMkLst>
            <pc:docMk/>
            <pc:sldMk cId="1894295674" sldId="776"/>
            <ac:spMk id="5" creationId="{28270AC0-061F-3C7B-2030-6265E617B60A}"/>
          </ac:spMkLst>
        </pc:spChg>
      </pc:sldChg>
    </pc:docChg>
  </pc:docChgLst>
  <pc:docChgLst>
    <pc:chgData name="Jenifer Prince Devaraj" userId="c3fb109c-09d1-42a6-93f4-69472d709861" providerId="ADAL" clId="{8F8D7C31-CD1A-4E3D-BD3B-07F857ADDFC3}"/>
    <pc:docChg chg="undo custSel modSld">
      <pc:chgData name="Jenifer Prince Devaraj" userId="c3fb109c-09d1-42a6-93f4-69472d709861" providerId="ADAL" clId="{8F8D7C31-CD1A-4E3D-BD3B-07F857ADDFC3}" dt="2023-02-23T14:20:57.562" v="63" actId="1076"/>
      <pc:docMkLst>
        <pc:docMk/>
      </pc:docMkLst>
      <pc:sldChg chg="addSp delSp modSp mod">
        <pc:chgData name="Jenifer Prince Devaraj" userId="c3fb109c-09d1-42a6-93f4-69472d709861" providerId="ADAL" clId="{8F8D7C31-CD1A-4E3D-BD3B-07F857ADDFC3}" dt="2023-02-23T14:20:57.562" v="63" actId="1076"/>
        <pc:sldMkLst>
          <pc:docMk/>
          <pc:sldMk cId="3119007398" sldId="719"/>
        </pc:sldMkLst>
        <pc:spChg chg="del">
          <ac:chgData name="Jenifer Prince Devaraj" userId="c3fb109c-09d1-42a6-93f4-69472d709861" providerId="ADAL" clId="{8F8D7C31-CD1A-4E3D-BD3B-07F857ADDFC3}" dt="2023-02-23T14:13:47.895" v="0" actId="478"/>
          <ac:spMkLst>
            <pc:docMk/>
            <pc:sldMk cId="3119007398" sldId="719"/>
            <ac:spMk id="2" creationId="{5AF40EAB-6954-8B5E-C784-2A455332F66A}"/>
          </ac:spMkLst>
        </pc:spChg>
        <pc:spChg chg="mod">
          <ac:chgData name="Jenifer Prince Devaraj" userId="c3fb109c-09d1-42a6-93f4-69472d709861" providerId="ADAL" clId="{8F8D7C31-CD1A-4E3D-BD3B-07F857ADDFC3}" dt="2023-02-23T14:20:51.496" v="62" actId="1076"/>
          <ac:spMkLst>
            <pc:docMk/>
            <pc:sldMk cId="3119007398" sldId="719"/>
            <ac:spMk id="3" creationId="{AA205271-8453-0C56-CE04-6289558BCEE4}"/>
          </ac:spMkLst>
        </pc:spChg>
        <pc:spChg chg="add del mod">
          <ac:chgData name="Jenifer Prince Devaraj" userId="c3fb109c-09d1-42a6-93f4-69472d709861" providerId="ADAL" clId="{8F8D7C31-CD1A-4E3D-BD3B-07F857ADDFC3}" dt="2023-02-23T14:13:57.420" v="3" actId="478"/>
          <ac:spMkLst>
            <pc:docMk/>
            <pc:sldMk cId="3119007398" sldId="719"/>
            <ac:spMk id="5" creationId="{E6D1FB2A-640B-BBDA-2339-117AF2B64A1F}"/>
          </ac:spMkLst>
        </pc:spChg>
        <pc:spChg chg="add mod">
          <ac:chgData name="Jenifer Prince Devaraj" userId="c3fb109c-09d1-42a6-93f4-69472d709861" providerId="ADAL" clId="{8F8D7C31-CD1A-4E3D-BD3B-07F857ADDFC3}" dt="2023-02-23T14:20:57.562" v="63" actId="1076"/>
          <ac:spMkLst>
            <pc:docMk/>
            <pc:sldMk cId="3119007398" sldId="719"/>
            <ac:spMk id="6" creationId="{BEF59E9F-1912-F3CE-AD58-5126132F78E4}"/>
          </ac:spMkLst>
        </pc:spChg>
      </pc:sldChg>
    </pc:docChg>
  </pc:docChgLst>
  <pc:docChgLst>
    <pc:chgData name="Jenifer Prince Devaraj" userId="S::j.prince-devaraj@uwtsd.ac.uk::c3fb109c-09d1-42a6-93f4-69472d709861" providerId="AD" clId="Web-{12810C84-5E94-520D-C1FB-5D415AD9BBA0}"/>
    <pc:docChg chg="addSld modSld sldOrd">
      <pc:chgData name="Jenifer Prince Devaraj" userId="S::j.prince-devaraj@uwtsd.ac.uk::c3fb109c-09d1-42a6-93f4-69472d709861" providerId="AD" clId="Web-{12810C84-5E94-520D-C1FB-5D415AD9BBA0}" dt="2023-01-26T21:28:12.246" v="225" actId="20577"/>
      <pc:docMkLst>
        <pc:docMk/>
      </pc:docMkLst>
      <pc:sldChg chg="modSp">
        <pc:chgData name="Jenifer Prince Devaraj" userId="S::j.prince-devaraj@uwtsd.ac.uk::c3fb109c-09d1-42a6-93f4-69472d709861" providerId="AD" clId="Web-{12810C84-5E94-520D-C1FB-5D415AD9BBA0}" dt="2023-01-26T21:27:31.868" v="215" actId="20577"/>
        <pc:sldMkLst>
          <pc:docMk/>
          <pc:sldMk cId="3119007398" sldId="719"/>
        </pc:sldMkLst>
        <pc:spChg chg="mod">
          <ac:chgData name="Jenifer Prince Devaraj" userId="S::j.prince-devaraj@uwtsd.ac.uk::c3fb109c-09d1-42a6-93f4-69472d709861" providerId="AD" clId="Web-{12810C84-5E94-520D-C1FB-5D415AD9BBA0}" dt="2023-01-26T21:27:31.868" v="215" actId="20577"/>
          <ac:spMkLst>
            <pc:docMk/>
            <pc:sldMk cId="3119007398" sldId="719"/>
            <ac:spMk id="3" creationId="{AA205271-8453-0C56-CE04-6289558BCEE4}"/>
          </ac:spMkLst>
        </pc:spChg>
      </pc:sldChg>
      <pc:sldChg chg="modSp">
        <pc:chgData name="Jenifer Prince Devaraj" userId="S::j.prince-devaraj@uwtsd.ac.uk::c3fb109c-09d1-42a6-93f4-69472d709861" providerId="AD" clId="Web-{12810C84-5E94-520D-C1FB-5D415AD9BBA0}" dt="2023-01-26T21:28:12.246" v="225" actId="20577"/>
        <pc:sldMkLst>
          <pc:docMk/>
          <pc:sldMk cId="3727958440" sldId="746"/>
        </pc:sldMkLst>
        <pc:spChg chg="mod">
          <ac:chgData name="Jenifer Prince Devaraj" userId="S::j.prince-devaraj@uwtsd.ac.uk::c3fb109c-09d1-42a6-93f4-69472d709861" providerId="AD" clId="Web-{12810C84-5E94-520D-C1FB-5D415AD9BBA0}" dt="2023-01-26T21:28:12.246" v="225" actId="20577"/>
          <ac:spMkLst>
            <pc:docMk/>
            <pc:sldMk cId="3727958440" sldId="746"/>
            <ac:spMk id="6" creationId="{E6B2941E-39A0-2227-3283-83C555707E75}"/>
          </ac:spMkLst>
        </pc:spChg>
      </pc:sldChg>
      <pc:sldChg chg="modSp">
        <pc:chgData name="Jenifer Prince Devaraj" userId="S::j.prince-devaraj@uwtsd.ac.uk::c3fb109c-09d1-42a6-93f4-69472d709861" providerId="AD" clId="Web-{12810C84-5E94-520D-C1FB-5D415AD9BBA0}" dt="2023-01-26T21:14:01.078" v="10" actId="1076"/>
        <pc:sldMkLst>
          <pc:docMk/>
          <pc:sldMk cId="2220470893" sldId="749"/>
        </pc:sldMkLst>
        <pc:spChg chg="mod">
          <ac:chgData name="Jenifer Prince Devaraj" userId="S::j.prince-devaraj@uwtsd.ac.uk::c3fb109c-09d1-42a6-93f4-69472d709861" providerId="AD" clId="Web-{12810C84-5E94-520D-C1FB-5D415AD9BBA0}" dt="2023-01-26T21:14:01.078" v="10" actId="1076"/>
          <ac:spMkLst>
            <pc:docMk/>
            <pc:sldMk cId="2220470893" sldId="749"/>
            <ac:spMk id="3" creationId="{958D03F8-86A9-C8A7-34C9-1AF84DBBF3CC}"/>
          </ac:spMkLst>
        </pc:spChg>
      </pc:sldChg>
      <pc:sldChg chg="delSp modSp new ord">
        <pc:chgData name="Jenifer Prince Devaraj" userId="S::j.prince-devaraj@uwtsd.ac.uk::c3fb109c-09d1-42a6-93f4-69472d709861" providerId="AD" clId="Web-{12810C84-5E94-520D-C1FB-5D415AD9BBA0}" dt="2023-01-26T21:27:58.682" v="219"/>
        <pc:sldMkLst>
          <pc:docMk/>
          <pc:sldMk cId="1744577022" sldId="773"/>
        </pc:sldMkLst>
        <pc:spChg chg="del">
          <ac:chgData name="Jenifer Prince Devaraj" userId="S::j.prince-devaraj@uwtsd.ac.uk::c3fb109c-09d1-42a6-93f4-69472d709861" providerId="AD" clId="Web-{12810C84-5E94-520D-C1FB-5D415AD9BBA0}" dt="2023-01-26T21:15:04.801" v="13"/>
          <ac:spMkLst>
            <pc:docMk/>
            <pc:sldMk cId="1744577022" sldId="773"/>
            <ac:spMk id="2" creationId="{362DAA03-3A60-2B6C-AC34-28AAB58399BC}"/>
          </ac:spMkLst>
        </pc:spChg>
        <pc:spChg chg="mod">
          <ac:chgData name="Jenifer Prince Devaraj" userId="S::j.prince-devaraj@uwtsd.ac.uk::c3fb109c-09d1-42a6-93f4-69472d709861" providerId="AD" clId="Web-{12810C84-5E94-520D-C1FB-5D415AD9BBA0}" dt="2023-01-26T21:26:29.364" v="209" actId="20577"/>
          <ac:spMkLst>
            <pc:docMk/>
            <pc:sldMk cId="1744577022" sldId="773"/>
            <ac:spMk id="3" creationId="{B888E1B8-BF9E-856E-5076-6806CBC4354F}"/>
          </ac:spMkLst>
        </pc:spChg>
      </pc:sldChg>
      <pc:sldChg chg="modSp add ord replId">
        <pc:chgData name="Jenifer Prince Devaraj" userId="S::j.prince-devaraj@uwtsd.ac.uk::c3fb109c-09d1-42a6-93f4-69472d709861" providerId="AD" clId="Web-{12810C84-5E94-520D-C1FB-5D415AD9BBA0}" dt="2023-01-26T21:27:49.353" v="218" actId="20577"/>
        <pc:sldMkLst>
          <pc:docMk/>
          <pc:sldMk cId="1081436676" sldId="774"/>
        </pc:sldMkLst>
        <pc:spChg chg="mod">
          <ac:chgData name="Jenifer Prince Devaraj" userId="S::j.prince-devaraj@uwtsd.ac.uk::c3fb109c-09d1-42a6-93f4-69472d709861" providerId="AD" clId="Web-{12810C84-5E94-520D-C1FB-5D415AD9BBA0}" dt="2023-01-26T21:27:49.353" v="218" actId="20577"/>
          <ac:spMkLst>
            <pc:docMk/>
            <pc:sldMk cId="1081436676" sldId="774"/>
            <ac:spMk id="3" creationId="{AA205271-8453-0C56-CE04-6289558BCEE4}"/>
          </ac:spMkLst>
        </pc:spChg>
      </pc:sldChg>
    </pc:docChg>
  </pc:docChgLst>
  <pc:docChgLst>
    <pc:chgData name="Jenifer Prince Devaraj" userId="c3fb109c-09d1-42a6-93f4-69472d709861" providerId="ADAL" clId="{91C56B53-DE03-4001-BAD3-BBC2FC46B82C}"/>
    <pc:docChg chg="undo custSel modSld">
      <pc:chgData name="Jenifer Prince Devaraj" userId="c3fb109c-09d1-42a6-93f4-69472d709861" providerId="ADAL" clId="{91C56B53-DE03-4001-BAD3-BBC2FC46B82C}" dt="2023-09-30T12:40:09.131" v="43" actId="20577"/>
      <pc:docMkLst>
        <pc:docMk/>
      </pc:docMkLst>
      <pc:sldChg chg="modSp mod">
        <pc:chgData name="Jenifer Prince Devaraj" userId="c3fb109c-09d1-42a6-93f4-69472d709861" providerId="ADAL" clId="{91C56B53-DE03-4001-BAD3-BBC2FC46B82C}" dt="2023-09-30T12:40:09.131" v="43" actId="20577"/>
        <pc:sldMkLst>
          <pc:docMk/>
          <pc:sldMk cId="602369199" sldId="756"/>
        </pc:sldMkLst>
        <pc:spChg chg="mod">
          <ac:chgData name="Jenifer Prince Devaraj" userId="c3fb109c-09d1-42a6-93f4-69472d709861" providerId="ADAL" clId="{91C56B53-DE03-4001-BAD3-BBC2FC46B82C}" dt="2023-09-30T12:40:09.131" v="43" actId="20577"/>
          <ac:spMkLst>
            <pc:docMk/>
            <pc:sldMk cId="602369199" sldId="756"/>
            <ac:spMk id="3" creationId="{47DBAFC5-1CFA-321A-D6F6-A0E1937ABAA6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7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9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399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1644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7BF724CD-03C1-4F4E-B9AB-757CC54D5AEA}" type="datetime1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EC1_L1_Part 1_Introduction to Electronics 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42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A433D-E062-406F-B7F2-DEB8CE3FF090}" type="datetime1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EC1_L1_Part 1_Introduction to Electronics 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760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DB5C306-B5A4-4730-AC6B-3E522369ACF7}" type="datetime1">
              <a:rPr lang="en-GB" smtClean="0"/>
              <a:t>09/10/2023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EC1_L1_Part 1_Introduction to Electronics 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47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1563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5417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7884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42620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85D1BD95-7341-4139-BFE1-8DB241A0FB45}" type="datetime1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EC1_L1_Part 1_Introduction to Electronics 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267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40A19-EF4B-46F6-A52D-5B1C1764EEE2}" type="datetime1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EC1_L1_Part 1_Introduction to Electronics 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983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BDA132E-297C-454B-BFB8-2363BD652E8A}" type="datetime1">
              <a:rPr lang="en-GB" smtClean="0"/>
              <a:t>09/10/2023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EC1_L1_Part 1_Introduction to Electronics 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266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8114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961BA20C-9A71-41D4-87AC-2DFF28EF28A0}" type="datetime1">
              <a:rPr lang="en-GB" noProof="0" smtClean="0"/>
              <a:t>09/10/2023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EC1_L1_Part 1_Introduction to Electronics 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7349618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D3F3F5DA-B24C-4C4E-844D-9270084F0E5D}" type="datetime1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EC1_L1_Part 1_Introduction to Electronics 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250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2C7BC-1522-46B3-887B-90B06F23948C}" type="datetime1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EC1_L1_Part 1_Introduction to Electronics 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1374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CCCDA8A-374E-4007-A4B8-7CE0D5B4AF64}" type="datetime1">
              <a:rPr lang="en-GB" smtClean="0"/>
              <a:t>09/10/2023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EC1_L1_Part 1_Introduction to Electronics 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2236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12114EB5-6E70-4A0A-B1D4-37CD51272151}" type="datetime1">
              <a:rPr lang="en-GB" noProof="0" smtClean="0"/>
              <a:t>09/10/2023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EC1_L1_Part 1_Introduction to Electronics 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141747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F76E1966-47C0-4486-B383-E0C58B6CCCDA}" type="datetime1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EC1_L1_Part 1_Introduction to Electronics 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776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35DB1-53E6-4CFB-949D-86F4878F3661}" type="datetime1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EC1_L1_Part 1_Introduction to Electronics 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959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FED2D68-556D-4E81-A752-1EF48B3EE328}" type="datetime1">
              <a:rPr lang="en-GB" smtClean="0"/>
              <a:t>09/10/2023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EC1_L1_Part 1_Introduction to Electronics 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989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249BC-DC49-49A9-AE7C-2A4A48C2AA91}" type="datetime1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EC1_L1_Part 1_Introduction to Electronics 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B826FB2D-C6E8-4690-A45A-3F5C2750FC3D}" type="datetime1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EC1_L1_Part 1_Introduction to Electronics 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16694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5C088-DC23-4F6A-A5A5-148BDB6CE8F3}" type="datetime1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EC1_L1_Part 1_Introduction to Electronics 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48573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24FEB39-1771-426D-9106-DB63A6EBFBCA}" type="datetime1">
              <a:rPr lang="en-GB" smtClean="0"/>
              <a:t>09/10/2023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EC1_L1_Part 1_Introduction to Electronics 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7670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9C5BA779-9F67-4ED6-A049-9FC0AC91EEA3}" type="datetime1">
              <a:rPr lang="en-GB" noProof="0" smtClean="0"/>
              <a:t>09/10/2023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EC1_L1_Part 1_Introduction to Electronics 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1291950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1CA29498-A93F-4B58-9532-76DCA953D7C6}" type="datetime1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EC1_L1_Part 1_Introduction to Electronics 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08030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B79ED-A492-4FF9-B111-2DEDC38BFAB0}" type="datetime1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EC1_L1_Part 1_Introduction to Electronics 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9868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132AC52-17A5-487E-963B-E94A8A50B64A}" type="datetime1">
              <a:rPr lang="en-GB" smtClean="0"/>
              <a:t>09/10/2023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EC1_L1_Part 1_Introduction to Electronics 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45491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A3135AC-AE7A-4BB8-A55E-A5A8C8D4BFEB}" type="datetime1">
              <a:rPr lang="en-GB" noProof="0" smtClean="0"/>
              <a:t>09/10/2023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EC1_L1_Part 1_Introduction to Electronics 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30468977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8FD8528A-5A08-4952-BBE1-443BF447C27A}" type="datetime1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EC1_L1_Part 1_Introduction to Electronics 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0710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92C6E-EC05-44C5-BF25-5E97CD65DEE2}" type="datetime1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EC1_L1_Part 1_Introduction to Electronics 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67553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28542DF-25ED-479C-A26C-19D1DF4CA1D3}" type="datetime1">
              <a:rPr lang="en-GB" smtClean="0"/>
              <a:t>09/10/2023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EC1_L1_Part 1_Introduction to Electronics 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2376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B58F14CC-65AE-4331-B353-55556C5C2F57}" type="datetime1">
              <a:rPr lang="en-GB" noProof="0" smtClean="0"/>
              <a:t>09/10/2023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EC1_L1_Part 1_Introduction to Electronics 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91458264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511FBFA0-DA2E-4525-8F33-E7FE0DB906C0}" type="datetime1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EC1_L1_Part 1_Introduction to Electronics 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84019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08731-F7E4-45B8-B2E1-B415A4F87143}" type="datetime1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EC1_L1_Part 1_Introduction to Electronics 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97325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46047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2DB5D70-3464-4ED4-984C-DA3C6FC5C3C4}" type="datetime1">
              <a:rPr lang="en-GB" smtClean="0"/>
              <a:t>09/10/2023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EC1_L1_Part 1_Introduction to Electronics 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08131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ADC79B29-829A-4EB2-873B-50254E7510A9}" type="datetime1">
              <a:rPr lang="en-GB" noProof="0" smtClean="0"/>
              <a:t>09/10/2023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EC1_L1_Part 1_Introduction to Electronics 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6842106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019780FE-1505-485F-851F-015A42204251}" type="datetime1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EC1_L1_Part 1_Introduction to Electronics 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7442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AF9BC-B9A1-42E6-8743-EE8A989A01EE}" type="datetime1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EC1_L1_Part 1_Introduction to Electronics 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64581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84014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8F342BC-36DC-4441-AF27-B560E369DC62}" type="datetime1">
              <a:rPr lang="en-GB" smtClean="0"/>
              <a:t>09/10/2023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EC1_L1_Part 1_Introduction to Electronics 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44803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F782B27F-CE37-47EA-9026-18D9F988D480}" type="datetime1">
              <a:rPr lang="en-GB" noProof="0" smtClean="0"/>
              <a:t>09/10/2023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EC1_L1_Part 1_Introduction to Electronics 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93991298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F912E26-5B20-443F-9124-452DFAECE9E7}" type="datetime1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EC1_L1_Part 1_Introduction to Electronics 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10734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3D086-515B-4873-8C42-0659AD7952DE}" type="datetime1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EC1_L1_Part 1_Introduction to Electronics 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73910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48058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0D06247-3BC1-4189-8C2B-51BEC4AE55B7}" type="datetime1">
              <a:rPr lang="en-GB" smtClean="0"/>
              <a:t>09/10/2023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EC1_L1_Part 1_Introduction to Electronics 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81238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5" Type="http://schemas.openxmlformats.org/officeDocument/2006/relationships/theme" Target="../theme/theme11.xml"/><Relationship Id="rId4" Type="http://schemas.openxmlformats.org/officeDocument/2006/relationships/slideLayout" Target="../slideLayouts/slideLayout3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13.png"/><Relationship Id="rId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37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0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theme" Target="../theme/theme14.xml"/><Relationship Id="rId5" Type="http://schemas.openxmlformats.org/officeDocument/2006/relationships/slideLayout" Target="../slideLayouts/slideLayout42.xml"/><Relationship Id="rId4" Type="http://schemas.openxmlformats.org/officeDocument/2006/relationships/slideLayout" Target="../slideLayouts/slideLayout41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5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theme" Target="../theme/theme15.xml"/><Relationship Id="rId5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6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0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theme" Target="../theme/theme16.xml"/><Relationship Id="rId5" Type="http://schemas.openxmlformats.org/officeDocument/2006/relationships/slideLayout" Target="../slideLayouts/slideLayout52.xml"/><Relationship Id="rId4" Type="http://schemas.openxmlformats.org/officeDocument/2006/relationships/slideLayout" Target="../slideLayouts/slideLayout51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slideLayout" Target="../slideLayouts/slideLayout65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4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Relationship Id="rId1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68.xml"/><Relationship Id="rId7" Type="http://schemas.openxmlformats.org/officeDocument/2006/relationships/theme" Target="../theme/theme18.xml"/><Relationship Id="rId2" Type="http://schemas.openxmlformats.org/officeDocument/2006/relationships/slideLayout" Target="../slideLayouts/slideLayout67.xml"/><Relationship Id="rId1" Type="http://schemas.openxmlformats.org/officeDocument/2006/relationships/slideLayout" Target="../slideLayouts/slideLayout66.xml"/><Relationship Id="rId6" Type="http://schemas.openxmlformats.org/officeDocument/2006/relationships/slideLayout" Target="../slideLayouts/slideLayout71.xml"/><Relationship Id="rId5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9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4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theme" Target="../theme/theme19.xml"/><Relationship Id="rId5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5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7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86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787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706" r:id="rId2"/>
    <p:sldLayoutId id="2147483707" r:id="rId3"/>
    <p:sldLayoutId id="2147483708" r:id="rId4"/>
    <p:sldLayoutId id="2147483709" r:id="rId5"/>
    <p:sldLayoutId id="2147483788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789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790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719" r:id="rId2"/>
    <p:sldLayoutId id="2147483720" r:id="rId3"/>
    <p:sldLayoutId id="2147483721" r:id="rId4"/>
    <p:sldLayoutId id="2147483751" r:id="rId5"/>
    <p:sldLayoutId id="2147483783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16" r:id="rId2"/>
    <p:sldLayoutId id="2147483717" r:id="rId3"/>
    <p:sldLayoutId id="2147483718" r:id="rId4"/>
    <p:sldLayoutId id="214748377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52" r:id="rId2"/>
    <p:sldLayoutId id="2147483753" r:id="rId3"/>
    <p:sldLayoutId id="2147483754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772" r:id="rId2"/>
    <p:sldLayoutId id="2147483773" r:id="rId3"/>
    <p:sldLayoutId id="2147483774" r:id="rId4"/>
    <p:sldLayoutId id="214748377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68" r:id="rId2"/>
    <p:sldLayoutId id="2147483769" r:id="rId3"/>
    <p:sldLayoutId id="2147483770" r:id="rId4"/>
    <p:sldLayoutId id="2147483771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764" r:id="rId2"/>
    <p:sldLayoutId id="2147483765" r:id="rId3"/>
    <p:sldLayoutId id="2147483766" r:id="rId4"/>
    <p:sldLayoutId id="214748376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  <p:sldLayoutId id="2147483759" r:id="rId9"/>
    <p:sldLayoutId id="2147483760" r:id="rId10"/>
    <p:sldLayoutId id="2147483761" r:id="rId11"/>
    <p:sldLayoutId id="2147483762" r:id="rId12"/>
    <p:sldLayoutId id="2147483763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78" r:id="rId2"/>
    <p:sldLayoutId id="2147483779" r:id="rId3"/>
    <p:sldLayoutId id="2147483780" r:id="rId4"/>
    <p:sldLayoutId id="2147483781" r:id="rId5"/>
    <p:sldLayoutId id="2147483782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722" r:id="rId2"/>
    <p:sldLayoutId id="2147483723" r:id="rId3"/>
    <p:sldLayoutId id="2147483724" r:id="rId4"/>
    <p:sldLayoutId id="214748372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AA205271-8453-0C56-CE04-6289558BCEE4}"/>
              </a:ext>
            </a:extLst>
          </p:cNvPr>
          <p:cNvSpPr txBox="1">
            <a:spLocks/>
          </p:cNvSpPr>
          <p:nvPr/>
        </p:nvSpPr>
        <p:spPr>
          <a:xfrm>
            <a:off x="2941394" y="1973979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</a:rPr>
              <a:t>Module Name: Electronics I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</a:rPr>
              <a:t>Module Code:  ACDB5002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Lecture – 1 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13ADB3-AA02-F486-4530-DFEADA5A3811}"/>
              </a:ext>
            </a:extLst>
          </p:cNvPr>
          <p:cNvSpPr txBox="1">
            <a:spLocks/>
          </p:cNvSpPr>
          <p:nvPr/>
        </p:nvSpPr>
        <p:spPr>
          <a:xfrm>
            <a:off x="6876182" y="433528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Lecture By,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Mrs. Jenifer Prince Devaraj,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Lecturer - Embedded Electronics,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Faculty of Applied Computing,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UWTSD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GB" sz="1600" i="1" dirty="0" err="1">
                <a:latin typeface="Cambria" panose="02040503050406030204" pitchFamily="18" charset="0"/>
                <a:ea typeface="Cambria" panose="02040503050406030204" pitchFamily="18" charset="0"/>
              </a:rPr>
              <a:t>Email:j.prince-devaraj@uwtsd.ac.uk</a:t>
            </a:r>
            <a:endParaRPr lang="en-GB" sz="16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sz="1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DBAFC5-1CFA-321A-D6F6-A0E1937ABA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2524" y="1989083"/>
            <a:ext cx="10972800" cy="3917032"/>
          </a:xfrm>
        </p:spPr>
        <p:txBody>
          <a:bodyPr/>
          <a:lstStyle/>
          <a:p>
            <a:pPr marL="0" indent="0">
              <a:lnSpc>
                <a:spcPct val="100000"/>
              </a:lnSpc>
              <a:spcAft>
                <a:spcPts val="1000"/>
              </a:spcAft>
              <a:buNone/>
            </a:pPr>
            <a:br>
              <a:rPr lang="en-GB" b="0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GB" sz="2400" b="1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Programme 		: </a:t>
            </a:r>
            <a:r>
              <a:rPr lang="en-US" sz="2400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HN/BEng Embedded Electronic Systems</a:t>
            </a:r>
            <a:endParaRPr lang="en-GB" sz="24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560"/>
              </a:spcBef>
              <a:spcAft>
                <a:spcPts val="0"/>
              </a:spcAft>
              <a:buNone/>
            </a:pPr>
            <a:r>
              <a:rPr lang="en-GB" sz="2400" b="1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Module Name 	: Electronic I</a:t>
            </a:r>
            <a:endParaRPr lang="en-GB" sz="2400" b="0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GB" sz="2400" b="1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Module Code 	: </a:t>
            </a:r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ACDB5002</a:t>
            </a:r>
          </a:p>
          <a:p>
            <a:pPr marL="0" indent="0" rtl="0">
              <a:spcBef>
                <a:spcPts val="560"/>
              </a:spcBef>
              <a:spcAft>
                <a:spcPts val="0"/>
              </a:spcAft>
              <a:buNone/>
            </a:pPr>
            <a:r>
              <a:rPr lang="en-GB" sz="2400" b="1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Credits 		: 20</a:t>
            </a:r>
            <a:endParaRPr lang="en-GB" sz="2400" b="0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GB" sz="2400" b="1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Level 			: 5</a:t>
            </a: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398169-E58D-02FD-95BC-21DE6B81E8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</a:t>
            </a:fld>
            <a:endParaRPr lang="en-GB"/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E33B47A1-3F11-4FCA-CECD-38F8280FA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023691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C19333-4DA2-CEEF-5087-F41131497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60782" y="0"/>
            <a:ext cx="7257731" cy="1325563"/>
          </a:xfrm>
        </p:spPr>
        <p:txBody>
          <a:bodyPr>
            <a:norm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Electronics I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B0AFFF-79FD-603E-07AC-E287FA8D48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z="2400" smtClean="0">
                <a:latin typeface="Cambria" panose="02040503050406030204" pitchFamily="18" charset="0"/>
                <a:ea typeface="Cambria" panose="02040503050406030204" pitchFamily="18" charset="0"/>
              </a:rPr>
              <a:t>3</a:t>
            </a:fld>
            <a:endParaRPr lang="en-GB" sz="240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graphicFrame>
        <p:nvGraphicFramePr>
          <p:cNvPr id="18" name="Content Placeholder 17">
            <a:extLst>
              <a:ext uri="{FF2B5EF4-FFF2-40B4-BE49-F238E27FC236}">
                <a16:creationId xmlns:a16="http://schemas.microsoft.com/office/drawing/2014/main" id="{92D4E65E-FD21-92F3-18B0-519070C0AF7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1750692"/>
              </p:ext>
            </p:extLst>
          </p:nvPr>
        </p:nvGraphicFramePr>
        <p:xfrm>
          <a:off x="683173" y="2189384"/>
          <a:ext cx="5937979" cy="3025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9068">
                  <a:extLst>
                    <a:ext uri="{9D8B030D-6E8A-4147-A177-3AD203B41FA5}">
                      <a16:colId xmlns:a16="http://schemas.microsoft.com/office/drawing/2014/main" val="1368794323"/>
                    </a:ext>
                  </a:extLst>
                </a:gridCol>
                <a:gridCol w="1609162">
                  <a:extLst>
                    <a:ext uri="{9D8B030D-6E8A-4147-A177-3AD203B41FA5}">
                      <a16:colId xmlns:a16="http://schemas.microsoft.com/office/drawing/2014/main" val="2241486194"/>
                    </a:ext>
                  </a:extLst>
                </a:gridCol>
                <a:gridCol w="353279">
                  <a:extLst>
                    <a:ext uri="{9D8B030D-6E8A-4147-A177-3AD203B41FA5}">
                      <a16:colId xmlns:a16="http://schemas.microsoft.com/office/drawing/2014/main" val="3360811781"/>
                    </a:ext>
                  </a:extLst>
                </a:gridCol>
                <a:gridCol w="1627582">
                  <a:extLst>
                    <a:ext uri="{9D8B030D-6E8A-4147-A177-3AD203B41FA5}">
                      <a16:colId xmlns:a16="http://schemas.microsoft.com/office/drawing/2014/main" val="1566428793"/>
                    </a:ext>
                  </a:extLst>
                </a:gridCol>
                <a:gridCol w="353279">
                  <a:extLst>
                    <a:ext uri="{9D8B030D-6E8A-4147-A177-3AD203B41FA5}">
                      <a16:colId xmlns:a16="http://schemas.microsoft.com/office/drawing/2014/main" val="3244175276"/>
                    </a:ext>
                  </a:extLst>
                </a:gridCol>
                <a:gridCol w="1625609">
                  <a:extLst>
                    <a:ext uri="{9D8B030D-6E8A-4147-A177-3AD203B41FA5}">
                      <a16:colId xmlns:a16="http://schemas.microsoft.com/office/drawing/2014/main" val="1874795072"/>
                    </a:ext>
                  </a:extLst>
                </a:gridCol>
              </a:tblGrid>
              <a:tr h="302572"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</a:rPr>
                        <a:t>☐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Written exam</a:t>
                      </a:r>
                      <a:endParaRPr lang="en-GB" sz="18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☒</a:t>
                      </a:r>
                      <a:endParaRPr lang="en-GB" sz="18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Coursework</a:t>
                      </a:r>
                      <a:endParaRPr lang="en-GB" sz="18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☐</a:t>
                      </a:r>
                      <a:endParaRPr lang="en-GB" sz="18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Practical</a:t>
                      </a:r>
                      <a:endParaRPr lang="en-GB" sz="18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22006730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959AB497-A617-2885-F51E-607CFA3737DB}"/>
              </a:ext>
            </a:extLst>
          </p:cNvPr>
          <p:cNvSpPr txBox="1"/>
          <p:nvPr/>
        </p:nvSpPr>
        <p:spPr>
          <a:xfrm>
            <a:off x="683171" y="1125363"/>
            <a:ext cx="6164316" cy="10338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15000"/>
              </a:lnSpc>
              <a:spcAft>
                <a:spcPts val="1000"/>
              </a:spcAft>
            </a:pPr>
            <a:r>
              <a:rPr lang="en-GB" sz="2400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Assessment Component 1</a:t>
            </a:r>
          </a:p>
          <a:p>
            <a:pPr algn="just" hangingPunct="0">
              <a:lnSpc>
                <a:spcPct val="115000"/>
              </a:lnSpc>
              <a:spcAft>
                <a:spcPts val="1000"/>
              </a:spcAft>
            </a:pPr>
            <a:endParaRPr lang="en-GB" sz="24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A2986E49-93CB-0C10-4047-246614AE2D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6410351"/>
              </p:ext>
            </p:extLst>
          </p:nvPr>
        </p:nvGraphicFramePr>
        <p:xfrm>
          <a:off x="635691" y="2720150"/>
          <a:ext cx="5959550" cy="7823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96574">
                  <a:extLst>
                    <a:ext uri="{9D8B030D-6E8A-4147-A177-3AD203B41FA5}">
                      <a16:colId xmlns:a16="http://schemas.microsoft.com/office/drawing/2014/main" val="3636741921"/>
                    </a:ext>
                  </a:extLst>
                </a:gridCol>
                <a:gridCol w="1618593">
                  <a:extLst>
                    <a:ext uri="{9D8B030D-6E8A-4147-A177-3AD203B41FA5}">
                      <a16:colId xmlns:a16="http://schemas.microsoft.com/office/drawing/2014/main" val="3646749052"/>
                    </a:ext>
                  </a:extLst>
                </a:gridCol>
                <a:gridCol w="1844383">
                  <a:extLst>
                    <a:ext uri="{9D8B030D-6E8A-4147-A177-3AD203B41FA5}">
                      <a16:colId xmlns:a16="http://schemas.microsoft.com/office/drawing/2014/main" val="2289569994"/>
                    </a:ext>
                  </a:extLst>
                </a:gridCol>
              </a:tblGrid>
              <a:tr h="398720"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Mode of assessment</a:t>
                      </a:r>
                      <a:endParaRPr lang="en-GB" sz="18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Volume</a:t>
                      </a:r>
                      <a:endParaRPr lang="en-GB" sz="18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Weighting</a:t>
                      </a:r>
                      <a:endParaRPr lang="en-GB" sz="18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82793279"/>
                  </a:ext>
                </a:extLst>
              </a:tr>
              <a:tr h="383628"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Assignment </a:t>
                      </a:r>
                      <a:endParaRPr lang="en-GB" sz="18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2500 Words</a:t>
                      </a:r>
                      <a:endParaRPr lang="en-GB" sz="18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60%</a:t>
                      </a:r>
                      <a:endParaRPr lang="en-GB" sz="18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77403304"/>
                  </a:ext>
                </a:extLst>
              </a:tr>
            </a:tbl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id="{2B518D91-9012-9916-EB49-53F07944DCE5}"/>
              </a:ext>
            </a:extLst>
          </p:cNvPr>
          <p:cNvSpPr txBox="1"/>
          <p:nvPr/>
        </p:nvSpPr>
        <p:spPr>
          <a:xfrm>
            <a:off x="609600" y="4107536"/>
            <a:ext cx="616431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Assessment Component 2</a:t>
            </a: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1EDB6B4F-31C7-B9DA-CCCD-DA3D15E204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6401819"/>
              </p:ext>
            </p:extLst>
          </p:nvPr>
        </p:nvGraphicFramePr>
        <p:xfrm>
          <a:off x="684231" y="4593428"/>
          <a:ext cx="5911008" cy="3096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6665">
                  <a:extLst>
                    <a:ext uri="{9D8B030D-6E8A-4147-A177-3AD203B41FA5}">
                      <a16:colId xmlns:a16="http://schemas.microsoft.com/office/drawing/2014/main" val="1220260973"/>
                    </a:ext>
                  </a:extLst>
                </a:gridCol>
                <a:gridCol w="1603671">
                  <a:extLst>
                    <a:ext uri="{9D8B030D-6E8A-4147-A177-3AD203B41FA5}">
                      <a16:colId xmlns:a16="http://schemas.microsoft.com/office/drawing/2014/main" val="4180628425"/>
                    </a:ext>
                  </a:extLst>
                </a:gridCol>
                <a:gridCol w="351007">
                  <a:extLst>
                    <a:ext uri="{9D8B030D-6E8A-4147-A177-3AD203B41FA5}">
                      <a16:colId xmlns:a16="http://schemas.microsoft.com/office/drawing/2014/main" val="736305952"/>
                    </a:ext>
                  </a:extLst>
                </a:gridCol>
                <a:gridCol w="1619329">
                  <a:extLst>
                    <a:ext uri="{9D8B030D-6E8A-4147-A177-3AD203B41FA5}">
                      <a16:colId xmlns:a16="http://schemas.microsoft.com/office/drawing/2014/main" val="4021538221"/>
                    </a:ext>
                  </a:extLst>
                </a:gridCol>
                <a:gridCol w="351007">
                  <a:extLst>
                    <a:ext uri="{9D8B030D-6E8A-4147-A177-3AD203B41FA5}">
                      <a16:colId xmlns:a16="http://schemas.microsoft.com/office/drawing/2014/main" val="3462434572"/>
                    </a:ext>
                  </a:extLst>
                </a:gridCol>
                <a:gridCol w="1619329">
                  <a:extLst>
                    <a:ext uri="{9D8B030D-6E8A-4147-A177-3AD203B41FA5}">
                      <a16:colId xmlns:a16="http://schemas.microsoft.com/office/drawing/2014/main" val="3187113032"/>
                    </a:ext>
                  </a:extLst>
                </a:gridCol>
              </a:tblGrid>
              <a:tr h="309648"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☐</a:t>
                      </a:r>
                      <a:endParaRPr lang="en-GB" sz="18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Written exam</a:t>
                      </a:r>
                      <a:endParaRPr lang="en-GB" sz="18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☐</a:t>
                      </a:r>
                      <a:endParaRPr lang="en-GB" sz="18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Coursework</a:t>
                      </a:r>
                      <a:endParaRPr lang="en-GB" sz="18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☒</a:t>
                      </a:r>
                      <a:endParaRPr lang="en-GB" sz="18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Practical</a:t>
                      </a:r>
                      <a:endParaRPr lang="en-GB" sz="18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91051961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6457AB67-3352-986C-B45E-05105C0452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123540"/>
              </p:ext>
            </p:extLst>
          </p:nvPr>
        </p:nvGraphicFramePr>
        <p:xfrm>
          <a:off x="683171" y="5170885"/>
          <a:ext cx="5911007" cy="5772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75187">
                  <a:extLst>
                    <a:ext uri="{9D8B030D-6E8A-4147-A177-3AD203B41FA5}">
                      <a16:colId xmlns:a16="http://schemas.microsoft.com/office/drawing/2014/main" val="957231625"/>
                    </a:ext>
                  </a:extLst>
                </a:gridCol>
                <a:gridCol w="2081132">
                  <a:extLst>
                    <a:ext uri="{9D8B030D-6E8A-4147-A177-3AD203B41FA5}">
                      <a16:colId xmlns:a16="http://schemas.microsoft.com/office/drawing/2014/main" val="4057845403"/>
                    </a:ext>
                  </a:extLst>
                </a:gridCol>
                <a:gridCol w="1354688">
                  <a:extLst>
                    <a:ext uri="{9D8B030D-6E8A-4147-A177-3AD203B41FA5}">
                      <a16:colId xmlns:a16="http://schemas.microsoft.com/office/drawing/2014/main" val="1358357267"/>
                    </a:ext>
                  </a:extLst>
                </a:gridCol>
              </a:tblGrid>
              <a:tr h="145171"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Mode of assessment</a:t>
                      </a:r>
                      <a:endParaRPr lang="en-GB" sz="18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Volume</a:t>
                      </a:r>
                      <a:endParaRPr lang="en-GB" sz="18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Weighting</a:t>
                      </a:r>
                      <a:endParaRPr lang="en-GB" sz="18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52190102"/>
                  </a:ext>
                </a:extLst>
              </a:tr>
              <a:tr h="219954"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Timed Lab exercise</a:t>
                      </a:r>
                      <a:endParaRPr lang="en-GB" sz="18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2 hr timed session</a:t>
                      </a:r>
                      <a:endParaRPr lang="en-GB" sz="18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40%</a:t>
                      </a:r>
                      <a:endParaRPr lang="en-GB" sz="18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37677670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8C50064F-CD24-6774-9432-074A1AB5B0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216319"/>
              </p:ext>
            </p:extLst>
          </p:nvPr>
        </p:nvGraphicFramePr>
        <p:xfrm>
          <a:off x="7496491" y="2992238"/>
          <a:ext cx="3764544" cy="14430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05679">
                  <a:extLst>
                    <a:ext uri="{9D8B030D-6E8A-4147-A177-3AD203B41FA5}">
                      <a16:colId xmlns:a16="http://schemas.microsoft.com/office/drawing/2014/main" val="1486601478"/>
                    </a:ext>
                  </a:extLst>
                </a:gridCol>
                <a:gridCol w="1358865">
                  <a:extLst>
                    <a:ext uri="{9D8B030D-6E8A-4147-A177-3AD203B41FA5}">
                      <a16:colId xmlns:a16="http://schemas.microsoft.com/office/drawing/2014/main" val="1048552779"/>
                    </a:ext>
                  </a:extLst>
                </a:gridCol>
              </a:tblGrid>
              <a:tr h="214282"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Activity type</a:t>
                      </a:r>
                      <a:endParaRPr lang="en-GB" sz="18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Percentage</a:t>
                      </a:r>
                      <a:endParaRPr lang="en-GB" sz="18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04508136"/>
                  </a:ext>
                </a:extLst>
              </a:tr>
              <a:tr h="214282"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Written exam</a:t>
                      </a:r>
                      <a:endParaRPr lang="en-GB" sz="18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0%</a:t>
                      </a:r>
                      <a:endParaRPr lang="en-GB" sz="18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26929037"/>
                  </a:ext>
                </a:extLst>
              </a:tr>
              <a:tr h="214282"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Coursework</a:t>
                      </a:r>
                      <a:endParaRPr lang="en-GB" sz="18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60%</a:t>
                      </a:r>
                      <a:endParaRPr lang="en-GB" sz="18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70537326"/>
                  </a:ext>
                </a:extLst>
              </a:tr>
              <a:tr h="214282"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Practical</a:t>
                      </a:r>
                      <a:endParaRPr lang="en-GB" sz="18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40%</a:t>
                      </a:r>
                      <a:endParaRPr lang="en-GB" sz="18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3473740"/>
                  </a:ext>
                </a:extLst>
              </a:tr>
              <a:tr h="214282"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TOTAL</a:t>
                      </a:r>
                      <a:endParaRPr lang="en-GB" sz="18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100%</a:t>
                      </a:r>
                      <a:endParaRPr lang="en-GB" sz="18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99254264"/>
                  </a:ext>
                </a:extLst>
              </a:tr>
            </a:tbl>
          </a:graphicData>
        </a:graphic>
      </p:graphicFrame>
      <p:sp>
        <p:nvSpPr>
          <p:cNvPr id="25" name="Rectangle 3">
            <a:extLst>
              <a:ext uri="{FF2B5EF4-FFF2-40B4-BE49-F238E27FC236}">
                <a16:creationId xmlns:a16="http://schemas.microsoft.com/office/drawing/2014/main" id="{9FD9FC0D-6669-C1D0-265D-F6064C74B3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05469" y="2458697"/>
            <a:ext cx="440642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914400" algn="l"/>
                <a:tab pos="1371600" algn="l"/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Low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914400" algn="l"/>
                <a:tab pos="1371600" algn="l"/>
                <a:tab pos="1828800" algn="l"/>
              </a:tabLst>
            </a:pPr>
            <a:r>
              <a:rPr kumimoji="0" lang="en-GB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Assessment Summary</a:t>
            </a:r>
            <a:endParaRPr kumimoji="0" lang="en-GB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6C7F02DC-6936-DA46-6901-138633B234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90377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E4C362-5A4C-F965-FC11-7667B37A93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515" y="1432865"/>
            <a:ext cx="11594969" cy="1325563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Essential Books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2343523F-0443-2573-31E3-3B996B0737F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44960514"/>
              </p:ext>
            </p:extLst>
          </p:nvPr>
        </p:nvGraphicFramePr>
        <p:xfrm>
          <a:off x="412792" y="2430187"/>
          <a:ext cx="11594969" cy="160470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632676">
                  <a:extLst>
                    <a:ext uri="{9D8B030D-6E8A-4147-A177-3AD203B41FA5}">
                      <a16:colId xmlns:a16="http://schemas.microsoft.com/office/drawing/2014/main" val="976374493"/>
                    </a:ext>
                  </a:extLst>
                </a:gridCol>
                <a:gridCol w="962293">
                  <a:extLst>
                    <a:ext uri="{9D8B030D-6E8A-4147-A177-3AD203B41FA5}">
                      <a16:colId xmlns:a16="http://schemas.microsoft.com/office/drawing/2014/main" val="3809481800"/>
                    </a:ext>
                  </a:extLst>
                </a:gridCol>
              </a:tblGrid>
              <a:tr h="7124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2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Horowitz, P. and Hill, W. (2015) The Art of Electronics, 3rd ed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2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Cambridge: Cambridge University Press</a:t>
                      </a:r>
                      <a:endParaRPr lang="en-GB" sz="22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</a:rPr>
                        <a:t>☒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</a:rPr>
                        <a:t> 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12122745"/>
                  </a:ext>
                </a:extLst>
              </a:tr>
              <a:tr h="6644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200" dirty="0" err="1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Scherz</a:t>
                      </a:r>
                      <a:r>
                        <a:rPr lang="en-GB" sz="22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, P. and, Monk, S. (2016) Practical Electronics for Inventors, New York: McGraw Hill</a:t>
                      </a:r>
                      <a:endParaRPr lang="en-GB" sz="22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☒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 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29061084"/>
                  </a:ext>
                </a:extLst>
              </a:tr>
            </a:tbl>
          </a:graphicData>
        </a:graphic>
      </p:graphicFrame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48756C-2305-7315-792E-7C0B299746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E5CF6343-22F2-0F5C-C65B-3E47482394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0757199"/>
              </p:ext>
            </p:extLst>
          </p:nvPr>
        </p:nvGraphicFramePr>
        <p:xfrm>
          <a:off x="334272" y="4838873"/>
          <a:ext cx="11594968" cy="12532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805452">
                  <a:extLst>
                    <a:ext uri="{9D8B030D-6E8A-4147-A177-3AD203B41FA5}">
                      <a16:colId xmlns:a16="http://schemas.microsoft.com/office/drawing/2014/main" val="1373587819"/>
                    </a:ext>
                  </a:extLst>
                </a:gridCol>
                <a:gridCol w="789516">
                  <a:extLst>
                    <a:ext uri="{9D8B030D-6E8A-4147-A177-3AD203B41FA5}">
                      <a16:colId xmlns:a16="http://schemas.microsoft.com/office/drawing/2014/main" val="1672294227"/>
                    </a:ext>
                  </a:extLst>
                </a:gridCol>
              </a:tblGrid>
              <a:tr h="9004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2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Embedded Control Handbook – Microchip Technologies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2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http://ww1.microchip.com/downloads/cn/devicedoc/cn_00711a.pdf </a:t>
                      </a:r>
                      <a:endParaRPr lang="en-GB" sz="22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</a:rPr>
                        <a:t>☐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effectLst/>
                        </a:rPr>
                        <a:t> 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23419781"/>
                  </a:ext>
                </a:extLst>
              </a:tr>
              <a:tr h="3179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200" dirty="0" err="1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Elektor</a:t>
                      </a:r>
                      <a:r>
                        <a:rPr lang="en-GB" sz="22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 – Electronics Design Magazine. UWTSD Owen Library.</a:t>
                      </a:r>
                      <a:endParaRPr lang="en-GB" sz="22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☐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45580274"/>
                  </a:ext>
                </a:extLst>
              </a:tr>
            </a:tbl>
          </a:graphicData>
        </a:graphic>
      </p:graphicFrame>
      <p:sp>
        <p:nvSpPr>
          <p:cNvPr id="8" name="Title 1">
            <a:extLst>
              <a:ext uri="{FF2B5EF4-FFF2-40B4-BE49-F238E27FC236}">
                <a16:creationId xmlns:a16="http://schemas.microsoft.com/office/drawing/2014/main" id="{319F47B7-C1CD-37E1-662D-35BDD11A7472}"/>
              </a:ext>
            </a:extLst>
          </p:cNvPr>
          <p:cNvSpPr txBox="1">
            <a:spLocks/>
          </p:cNvSpPr>
          <p:nvPr/>
        </p:nvSpPr>
        <p:spPr>
          <a:xfrm>
            <a:off x="334271" y="3908975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Further Books</a:t>
            </a: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0D69DF71-3C10-D598-04A8-35B523DAB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830650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5728" y="1271817"/>
            <a:ext cx="11746076" cy="502465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LEARNING OUTCOMES</a:t>
            </a:r>
            <a:endParaRPr lang="en-US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400" dirty="0">
              <a:effectLst/>
              <a:latin typeface="Camb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400" dirty="0">
                <a:effectLst/>
                <a:latin typeface="Cambria"/>
                <a:ea typeface="Times New Roman" panose="02020603050405020304" pitchFamily="18" charset="0"/>
                <a:cs typeface="Times New Roman"/>
              </a:rPr>
              <a:t>Upon the successful completion of this module, the student should be able to:</a:t>
            </a:r>
            <a:endParaRPr lang="en-US" sz="2400" dirty="0">
              <a:effectLst/>
              <a:latin typeface="Cambria"/>
              <a:ea typeface="Calibri" panose="020F0502020204030204" pitchFamily="34" charset="0"/>
              <a:cs typeface="Times New Roman"/>
            </a:endParaRPr>
          </a:p>
          <a:p>
            <a:pPr marL="0" indent="0" algn="just" hangingPunct="0">
              <a:lnSpc>
                <a:spcPct val="150000"/>
              </a:lnSpc>
              <a:spcBef>
                <a:spcPts val="1200"/>
              </a:spcBef>
              <a:buNone/>
            </a:pPr>
            <a:r>
              <a:rPr lang="en-GB" sz="2400" dirty="0">
                <a:effectLst/>
                <a:latin typeface="Cambria"/>
                <a:ea typeface="Calibri" panose="020F0502020204030204" pitchFamily="34" charset="0"/>
                <a:cs typeface="Times New Roman"/>
              </a:rPr>
              <a:t>- Demonstrate and critically </a:t>
            </a:r>
            <a:r>
              <a:rPr lang="en-GB" sz="2400" dirty="0" err="1">
                <a:effectLst/>
                <a:latin typeface="Cambria"/>
                <a:ea typeface="Calibri" panose="020F0502020204030204" pitchFamily="34" charset="0"/>
                <a:cs typeface="Times New Roman"/>
              </a:rPr>
              <a:t>analyze</a:t>
            </a:r>
            <a:r>
              <a:rPr lang="en-GB" sz="2400" dirty="0">
                <a:effectLst/>
                <a:latin typeface="Cambria"/>
                <a:ea typeface="Calibri" panose="020F0502020204030204" pitchFamily="34" charset="0"/>
                <a:cs typeface="Times New Roman"/>
              </a:rPr>
              <a:t> the deployment of discrete components and microcontrollers in the design of functional building blocks and complete circuits.</a:t>
            </a:r>
            <a:endParaRPr lang="en-US" sz="2400" dirty="0">
              <a:effectLst/>
              <a:latin typeface="Cambria"/>
              <a:ea typeface="Calibri" panose="020F0502020204030204" pitchFamily="34" charset="0"/>
              <a:cs typeface="Times New Roman"/>
            </a:endParaRPr>
          </a:p>
          <a:p>
            <a:pPr marL="0" indent="0" algn="just" hangingPunct="0">
              <a:lnSpc>
                <a:spcPct val="150000"/>
              </a:lnSpc>
              <a:spcBef>
                <a:spcPts val="1200"/>
              </a:spcBef>
              <a:buNone/>
            </a:pPr>
            <a:r>
              <a:rPr lang="en-GB" sz="2400" dirty="0">
                <a:effectLst/>
                <a:latin typeface="Cambria"/>
                <a:ea typeface="Calibri" panose="020F0502020204030204" pitchFamily="34" charset="0"/>
                <a:cs typeface="Times New Roman"/>
              </a:rPr>
              <a:t>- Critically </a:t>
            </a:r>
            <a:r>
              <a:rPr lang="en-GB" sz="2400" dirty="0" err="1">
                <a:effectLst/>
                <a:latin typeface="Cambria"/>
                <a:ea typeface="Calibri" panose="020F0502020204030204" pitchFamily="34" charset="0"/>
                <a:cs typeface="Times New Roman"/>
              </a:rPr>
              <a:t>analyze</a:t>
            </a:r>
            <a:r>
              <a:rPr lang="en-GB" sz="2400" dirty="0">
                <a:effectLst/>
                <a:latin typeface="Cambria"/>
                <a:ea typeface="Calibri" panose="020F0502020204030204" pitchFamily="34" charset="0"/>
                <a:cs typeface="Times New Roman"/>
              </a:rPr>
              <a:t> and demonstrate an understanding of existing hardware designs and software-based design tools.</a:t>
            </a:r>
            <a:endParaRPr lang="en-US" sz="2400" dirty="0">
              <a:effectLst/>
              <a:latin typeface="Cambria"/>
              <a:ea typeface="Calibri" panose="020F0502020204030204" pitchFamily="34" charset="0"/>
              <a:cs typeface="Times New Roman"/>
            </a:endParaRPr>
          </a:p>
          <a:p>
            <a:pPr marL="719138" indent="-630238"/>
            <a:endParaRPr lang="en-GB" sz="4000" b="1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34354B42-CD9D-879A-518F-C925E2D5DF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021053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844AFA-8A69-8355-D763-31CC759A0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6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ED50568-35EA-F17F-6DB1-135F4B8CC966}"/>
              </a:ext>
            </a:extLst>
          </p:cNvPr>
          <p:cNvSpPr txBox="1"/>
          <p:nvPr/>
        </p:nvSpPr>
        <p:spPr>
          <a:xfrm>
            <a:off x="3840480" y="280416"/>
            <a:ext cx="4620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Basic Elements of Electronics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4CB14E-C744-A471-4722-1D3E96EE45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1700" y="1326874"/>
            <a:ext cx="7204240" cy="4840214"/>
          </a:xfrm>
          <a:prstGeom prst="rect">
            <a:avLst/>
          </a:prstGeom>
        </p:spPr>
      </p:pic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9277F969-7E37-82E5-5FD4-8C39A9B9D4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26810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88E1B8-BF9E-856E-5076-6806CBC435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Focused Areas</a:t>
            </a:r>
          </a:p>
          <a:p>
            <a:pPr marL="457200" indent="-457200"/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Power Supplies</a:t>
            </a:r>
          </a:p>
          <a:p>
            <a:pPr marL="457200" indent="-457200"/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Single, Split and multi rail Power Supplies.</a:t>
            </a:r>
          </a:p>
          <a:p>
            <a:pPr marL="457200" indent="-457200"/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SMPS Principles, Buck, Boost Configurations.</a:t>
            </a:r>
          </a:p>
          <a:p>
            <a:pPr marL="457200" indent="-457200"/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Data acquisitions</a:t>
            </a:r>
          </a:p>
          <a:p>
            <a:pPr marL="457200" indent="-457200"/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Interfacing Components – Serial, Parallel , Bus, Cables</a:t>
            </a:r>
          </a:p>
          <a:p>
            <a:pPr marL="457200" indent="-457200"/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Input and Output Devices – Sensors, Switches, LED, Buzzer, etc..</a:t>
            </a:r>
          </a:p>
          <a:p>
            <a:pPr marL="457200" indent="-457200"/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Microcontroller </a:t>
            </a:r>
            <a:r>
              <a:rPr lang="en-US" sz="240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Based Experiments 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– PIC 16/18f </a:t>
            </a:r>
            <a:r>
              <a:rPr lang="en-US" sz="240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for Practice.</a:t>
            </a:r>
            <a:endParaRPr lang="en-US" sz="2400" dirty="0"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  <a:p>
            <a:pPr marL="0" indent="0">
              <a:buNone/>
            </a:pPr>
            <a:endParaRPr lang="en-US" dirty="0">
              <a:cs typeface="Calibri"/>
            </a:endParaRPr>
          </a:p>
          <a:p>
            <a:pPr marL="0" indent="0">
              <a:buNone/>
            </a:pPr>
            <a:endParaRPr lang="en-US" dirty="0">
              <a:cs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D7612E-C3C9-6EDB-3107-3707CB69C3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7</a:t>
            </a:fld>
            <a:endParaRPr lang="en-GB"/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87E8DF3F-CD71-4DAC-6D5F-C5ECD57E1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445770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AA205271-8453-0C56-CE04-6289558BCEE4}"/>
              </a:ext>
            </a:extLst>
          </p:cNvPr>
          <p:cNvSpPr txBox="1">
            <a:spLocks/>
          </p:cNvSpPr>
          <p:nvPr/>
        </p:nvSpPr>
        <p:spPr>
          <a:xfrm>
            <a:off x="5123495" y="3300291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ea typeface="Calibri" panose="020F0502020204030204" pitchFamily="34" charset="0"/>
              </a:rPr>
              <a:t>Thank You</a:t>
            </a:r>
            <a:endParaRPr lang="en-GB" sz="2400" b="1" dirty="0">
              <a:latin typeface="Arial" panose="020B0604020202020204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94295674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7D09DC4-48CE-45C2-9393-0A8E48C8FD95}">
  <ds:schemaRefs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purl.org/dc/elements/1.1/"/>
    <ds:schemaRef ds:uri="303dbf9b-b85b-46a0-94f1-894078c07ecd"/>
    <ds:schemaRef ds:uri="http://schemas.openxmlformats.org/package/2006/metadata/core-properties"/>
    <ds:schemaRef ds:uri="211f9404-bca0-4bcf-9c1d-965ccb6f8d2d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9A90DE1-5030-4590-8AE5-55F67A0F02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411</Words>
  <Application>Microsoft Office PowerPoint</Application>
  <PresentationFormat>Widescreen</PresentationFormat>
  <Paragraphs>101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8</vt:i4>
      </vt:variant>
    </vt:vector>
  </HeadingPairs>
  <TitlesOfParts>
    <vt:vector size="32" baseType="lpstr">
      <vt:lpstr>Arial</vt:lpstr>
      <vt:lpstr>Calibri</vt:lpstr>
      <vt:lpstr>Calibri Light</vt:lpstr>
      <vt:lpstr>Cambria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PowerPoint Presentation</vt:lpstr>
      <vt:lpstr>Electronics I</vt:lpstr>
      <vt:lpstr>Essential Books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317</cp:revision>
  <dcterms:created xsi:type="dcterms:W3CDTF">2021-03-09T15:35:42Z</dcterms:created>
  <dcterms:modified xsi:type="dcterms:W3CDTF">2023-10-09T19:53:03Z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