
<file path=[Content_Types].xml><?xml version="1.0" encoding="utf-8"?>
<Types xmlns="http://schemas.openxmlformats.org/package/2006/content-types">
  <Default Extension="glb" ContentType="model/gltf.binary"/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2.xml" ContentType="application/vnd.openxmlformats-officedocument.theme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1"/>
    <p:sldMasterId id="2147484089" r:id="rId2"/>
    <p:sldMasterId id="2147484110" r:id="rId3"/>
  </p:sldMasterIdLst>
  <p:notesMasterIdLst>
    <p:notesMasterId r:id="rId24"/>
  </p:notesMasterIdLst>
  <p:handoutMasterIdLst>
    <p:handoutMasterId r:id="rId25"/>
  </p:handoutMasterIdLst>
  <p:sldIdLst>
    <p:sldId id="474" r:id="rId4"/>
    <p:sldId id="475" r:id="rId5"/>
    <p:sldId id="510" r:id="rId6"/>
    <p:sldId id="498" r:id="rId7"/>
    <p:sldId id="500" r:id="rId8"/>
    <p:sldId id="302" r:id="rId9"/>
    <p:sldId id="506" r:id="rId10"/>
    <p:sldId id="423" r:id="rId11"/>
    <p:sldId id="507" r:id="rId12"/>
    <p:sldId id="414" r:id="rId13"/>
    <p:sldId id="428" r:id="rId14"/>
    <p:sldId id="424" r:id="rId15"/>
    <p:sldId id="425" r:id="rId16"/>
    <p:sldId id="511" r:id="rId17"/>
    <p:sldId id="512" r:id="rId18"/>
    <p:sldId id="420" r:id="rId19"/>
    <p:sldId id="508" r:id="rId20"/>
    <p:sldId id="426" r:id="rId21"/>
    <p:sldId id="403" r:id="rId22"/>
    <p:sldId id="427" r:id="rId23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B227"/>
    <a:srgbClr val="D9F3CB"/>
    <a:srgbClr val="A6FFB2"/>
    <a:srgbClr val="29FF5B"/>
    <a:srgbClr val="24D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6162"/>
    <p:restoredTop sz="95940" autoAdjust="0"/>
  </p:normalViewPr>
  <p:slideViewPr>
    <p:cSldViewPr snapToGrid="0" snapToObjects="1">
      <p:cViewPr>
        <p:scale>
          <a:sx n="88" d="100"/>
          <a:sy n="88" d="100"/>
        </p:scale>
        <p:origin x="776" y="2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handoutMaster" Target="handoutMasters/handout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66F4805E-0BDC-40B7-85DE-402B3B8D9EF9}" type="datetimeFigureOut">
              <a:rPr lang="en-GB" smtClean="0"/>
              <a:t>04/11/2020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34212F85-392C-4B18-9C28-48D10907E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00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11/4/20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linktr.ee/jenny_b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linktr.ee/jenny_b" TargetMode="External"/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64075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49294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g902f012775_224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6" name="Google Shape;176;g902f012775_224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Products created by Jennifer </a:t>
            </a:r>
            <a:r>
              <a:rPr lang="en-GB" sz="1100" dirty="0" err="1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Babeu</a:t>
            </a: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. All right reserved. Please do </a:t>
            </a:r>
            <a:r>
              <a:rPr lang="en-GB" sz="1100" u="sng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not</a:t>
            </a: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 sell, or claim products as your own. If you use any of my products, you must give credit by linking back to my </a:t>
            </a:r>
            <a:r>
              <a:rPr lang="en-GB" sz="1100" dirty="0" err="1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Linktree</a:t>
            </a:r>
            <a:r>
              <a:rPr lang="en-GB" sz="1100" b="1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 </a:t>
            </a:r>
            <a:r>
              <a:rPr lang="en-GB" sz="1100" b="1" u="sng" dirty="0">
                <a:solidFill>
                  <a:schemeClr val="accent5"/>
                </a:solidFill>
                <a:latin typeface="Fredoka One"/>
                <a:ea typeface="Fredoka One"/>
                <a:cs typeface="Fredoka One"/>
                <a:sym typeface="Fredoka One"/>
                <a:hlinkClick r:id="rId3"/>
              </a:rPr>
              <a:t>https://linktr.ee/jenny_b</a:t>
            </a:r>
            <a:endParaRPr lang="en-GB" sz="1100" dirty="0">
              <a:solidFill>
                <a:schemeClr val="dk1"/>
              </a:solidFill>
              <a:latin typeface="Fredoka One"/>
              <a:ea typeface="Fredoka One"/>
              <a:cs typeface="Fredoka One"/>
              <a:sym typeface="Fredoka One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8249304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g902f012775_224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6" name="Google Shape;176;g902f012775_224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Products created by Jennifer </a:t>
            </a:r>
            <a:r>
              <a:rPr lang="en-GB" sz="1100" dirty="0" err="1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Babeu</a:t>
            </a: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. All right reserved. Please do </a:t>
            </a:r>
            <a:r>
              <a:rPr lang="en-GB" sz="1100" u="sng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not</a:t>
            </a: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 sell, or claim products as your own. If you use any of my products, you must give credit by linking back to my </a:t>
            </a:r>
            <a:r>
              <a:rPr lang="en-GB" sz="1100" dirty="0" err="1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Linktree</a:t>
            </a:r>
            <a:r>
              <a:rPr lang="en-GB" sz="1100" b="1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 </a:t>
            </a:r>
            <a:r>
              <a:rPr lang="en-GB" sz="1100" b="1" u="sng" dirty="0">
                <a:solidFill>
                  <a:schemeClr val="accent5"/>
                </a:solidFill>
                <a:latin typeface="Fredoka One"/>
                <a:ea typeface="Fredoka One"/>
                <a:cs typeface="Fredoka One"/>
                <a:sym typeface="Fredoka One"/>
                <a:hlinkClick r:id="rId3"/>
              </a:rPr>
              <a:t>https://linktr.ee/jenny_b</a:t>
            </a:r>
            <a:endParaRPr lang="en-GB" sz="1100" dirty="0">
              <a:solidFill>
                <a:schemeClr val="dk1"/>
              </a:solidFill>
              <a:latin typeface="Fredoka One"/>
              <a:ea typeface="Fredoka One"/>
              <a:cs typeface="Fredoka One"/>
              <a:sym typeface="Fredoka One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6178840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4180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6650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11/4/20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99592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11/4/20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37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92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11/4/20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64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11/4/20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643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6856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273804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5105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82990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Our Team LAYOUT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5FFBCB-1085-495F-A408-2C382C6AEB05}"/>
              </a:ext>
            </a:extLst>
          </p:cNvPr>
          <p:cNvGrpSpPr/>
          <p:nvPr userDrawn="1"/>
        </p:nvGrpSpPr>
        <p:grpSpPr>
          <a:xfrm>
            <a:off x="687012" y="1501932"/>
            <a:ext cx="1841144" cy="2597566"/>
            <a:chOff x="1331239" y="1940012"/>
            <a:chExt cx="1683944" cy="237578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A42A8D6-FAFB-4268-999A-2AE77CAB6F3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7" name="Oval 1">
                <a:extLst>
                  <a:ext uri="{FF2B5EF4-FFF2-40B4-BE49-F238E27FC236}">
                    <a16:creationId xmlns:a16="http://schemas.microsoft.com/office/drawing/2014/main" id="{DCF4D36E-837A-4D60-8188-D836E845FBFD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" name="Oval 1">
                <a:extLst>
                  <a:ext uri="{FF2B5EF4-FFF2-40B4-BE49-F238E27FC236}">
                    <a16:creationId xmlns:a16="http://schemas.microsoft.com/office/drawing/2014/main" id="{89D4B12B-8475-45D1-990D-C3A1710FED22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97345BFB-1C7E-41BA-BCD0-791BDE5D0582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98B7774E-80DE-485D-BBC1-BB9AA5E95C5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2D7A1E6-514E-4E92-AC14-A4C591DC3A5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3D75281-F1D4-43BE-8B62-4CF3B52B25D6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5A0C54DA-CAE2-4DE4-95AF-C3A715A4681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88BE919B-B41C-42B9-ABCA-5D3752901423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7AF2BB7A-A919-47C9-A1FA-58FB947018A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7887194E-E2A3-4E28-9A59-4E93700786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E94E177F-4262-4FBC-9717-2B02CEC45EA5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F2303F4E-AE07-4C79-AB01-F41261800B7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FE693CA7-8D62-424D-B6E8-6F4A49088DBF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8B0FB2EB-330C-4134-B2D8-667B57B91D9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367F1B00-A2EB-4E57-BFB8-DE8B8AEF9B5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63EC59DC-8A92-4426-850F-BB134663D486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6EFA506-A067-4579-905C-0FB4EBF5616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D5EB299D-6ED2-4B66-8D97-646B04332F32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1FDE7BBD-1F90-46D8-B8FA-E4FCE7F9A130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 userDrawn="1">
            <p:ph type="pic" sz="quarter" idx="42" hasCustomPrompt="1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 userDrawn="1">
            <p:ph type="pic" sz="quarter" idx="43" hasCustomPrompt="1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 userDrawn="1">
            <p:ph type="pic" sz="quarter" idx="44" hasCustomPrompt="1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75210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7083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1104916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26747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578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4329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 dirty="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473920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73028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5274428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54124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71851970-6E29-4DD3-9F5E-8C7E24CF843B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2D74ACB-A22B-4507-B17C-22FF45CBE75F}"/>
              </a:ext>
            </a:extLst>
          </p:cNvPr>
          <p:cNvGrpSpPr/>
          <p:nvPr userDrawn="1"/>
        </p:nvGrpSpPr>
        <p:grpSpPr>
          <a:xfrm>
            <a:off x="738218" y="2966940"/>
            <a:ext cx="5597327" cy="3075352"/>
            <a:chOff x="-548507" y="477868"/>
            <a:chExt cx="11570449" cy="6357177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A849B21-CE15-4FB9-9661-76002FE3FB65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BBADD96-8742-47E9-ADBF-966AF6C2A88A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84A9D00-91F0-4D80-A859-DDF02D71AAC0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31B7BAF-937A-4CEF-827A-FDF7B177430F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E3FD438-8B5C-47BC-96ED-07C3FD4A617D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638E8840-2F16-451C-890B-8F89FA42FB9D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25FA2B39-D875-4EB6-A923-3D5766DB2170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14">
                <a:extLst>
                  <a:ext uri="{FF2B5EF4-FFF2-40B4-BE49-F238E27FC236}">
                    <a16:creationId xmlns:a16="http://schemas.microsoft.com/office/drawing/2014/main" id="{02B39FDC-540A-4462-832F-2F4170327FD6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BF5FC40-BAB3-44E6-A76F-4449B55EF7CA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B078A552-7F6D-4C12-9A77-AC4C01B33624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935F7417-B7FC-401C-A1CC-37FA6D3255DF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FC33F70-49EE-460F-907B-11B885588A9C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99149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4763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309284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96628AC-3697-48BD-87C6-3C079434D30D}"/>
              </a:ext>
            </a:extLst>
          </p:cNvPr>
          <p:cNvSpPr/>
          <p:nvPr userDrawn="1"/>
        </p:nvSpPr>
        <p:spPr>
          <a:xfrm rot="10800000" flipH="1">
            <a:off x="926207" y="157106"/>
            <a:ext cx="525636" cy="1404914"/>
          </a:xfrm>
          <a:custGeom>
            <a:avLst/>
            <a:gdLst>
              <a:gd name="connsiteX0" fmla="*/ 205688 w 525636"/>
              <a:gd name="connsiteY0" fmla="*/ 1383334 h 1404914"/>
              <a:gd name="connsiteX1" fmla="*/ 19342 w 525636"/>
              <a:gd name="connsiteY1" fmla="*/ 1239305 h 1404914"/>
              <a:gd name="connsiteX2" fmla="*/ 87644 w 525636"/>
              <a:gd name="connsiteY2" fmla="*/ 1098246 h 1404914"/>
              <a:gd name="connsiteX3" fmla="*/ 296263 w 525636"/>
              <a:gd name="connsiteY3" fmla="*/ 1041080 h 1404914"/>
              <a:gd name="connsiteX4" fmla="*/ 419503 w 525636"/>
              <a:gd name="connsiteY4" fmla="*/ 1061868 h 1404914"/>
              <a:gd name="connsiteX5" fmla="*/ 434352 w 525636"/>
              <a:gd name="connsiteY5" fmla="*/ 1080428 h 1404914"/>
              <a:gd name="connsiteX6" fmla="*/ 331899 w 525636"/>
              <a:gd name="connsiteY6" fmla="*/ 1312061 h 1404914"/>
              <a:gd name="connsiteX7" fmla="*/ 205688 w 525636"/>
              <a:gd name="connsiteY7" fmla="*/ 1383334 h 1404914"/>
              <a:gd name="connsiteX8" fmla="*/ 200584 w 525636"/>
              <a:gd name="connsiteY8" fmla="*/ 1404864 h 1404914"/>
              <a:gd name="connsiteX9" fmla="*/ 362337 w 525636"/>
              <a:gd name="connsiteY9" fmla="*/ 1310576 h 1404914"/>
              <a:gd name="connsiteX10" fmla="*/ 453655 w 525636"/>
              <a:gd name="connsiteY10" fmla="*/ 1094534 h 1404914"/>
              <a:gd name="connsiteX11" fmla="*/ 462285 w 525636"/>
              <a:gd name="connsiteY11" fmla="*/ 1078387 h 1404914"/>
              <a:gd name="connsiteX12" fmla="*/ 466239 w 525636"/>
              <a:gd name="connsiteY12" fmla="*/ 1078995 h 1404914"/>
              <a:gd name="connsiteX13" fmla="*/ 471806 w 525636"/>
              <a:gd name="connsiteY13" fmla="*/ 1055257 h 1404914"/>
              <a:gd name="connsiteX14" fmla="*/ 469234 w 525636"/>
              <a:gd name="connsiteY14" fmla="*/ 1053817 h 1404914"/>
              <a:gd name="connsiteX15" fmla="*/ 468503 w 525636"/>
              <a:gd name="connsiteY15" fmla="*/ 1027717 h 1404914"/>
              <a:gd name="connsiteX16" fmla="*/ 515275 w 525636"/>
              <a:gd name="connsiteY16" fmla="*/ 823552 h 1404914"/>
              <a:gd name="connsiteX17" fmla="*/ 490033 w 525636"/>
              <a:gd name="connsiteY17" fmla="*/ 526586 h 1404914"/>
              <a:gd name="connsiteX18" fmla="*/ 344519 w 525636"/>
              <a:gd name="connsiteY18" fmla="*/ 363255 h 1404914"/>
              <a:gd name="connsiteX19" fmla="*/ 144068 w 525636"/>
              <a:gd name="connsiteY19" fmla="*/ 99698 h 1404914"/>
              <a:gd name="connsiteX20" fmla="*/ 125601 w 525636"/>
              <a:gd name="connsiteY20" fmla="*/ 12000 h 1404914"/>
              <a:gd name="connsiteX21" fmla="*/ 125877 w 525636"/>
              <a:gd name="connsiteY21" fmla="*/ 0 h 1404914"/>
              <a:gd name="connsiteX22" fmla="*/ 109081 w 525636"/>
              <a:gd name="connsiteY22" fmla="*/ 0 h 1404914"/>
              <a:gd name="connsiteX23" fmla="*/ 110044 w 525636"/>
              <a:gd name="connsiteY23" fmla="*/ 33750 h 1404914"/>
              <a:gd name="connsiteX24" fmla="*/ 251717 w 525636"/>
              <a:gd name="connsiteY24" fmla="*/ 309059 h 1404914"/>
              <a:gd name="connsiteX25" fmla="*/ 378670 w 525636"/>
              <a:gd name="connsiteY25" fmla="*/ 419678 h 1404914"/>
              <a:gd name="connsiteX26" fmla="*/ 508593 w 525636"/>
              <a:gd name="connsiteY26" fmla="*/ 708478 h 1404914"/>
              <a:gd name="connsiteX27" fmla="*/ 449942 w 525636"/>
              <a:gd name="connsiteY27" fmla="*/ 1030687 h 1404914"/>
              <a:gd name="connsiteX28" fmla="*/ 426927 w 525636"/>
              <a:gd name="connsiteY28" fmla="*/ 1041823 h 1404914"/>
              <a:gd name="connsiteX29" fmla="*/ 338580 w 525636"/>
              <a:gd name="connsiteY29" fmla="*/ 1025489 h 1404914"/>
              <a:gd name="connsiteX30" fmla="*/ 70568 w 525636"/>
              <a:gd name="connsiteY30" fmla="*/ 1088594 h 1404914"/>
              <a:gd name="connsiteX31" fmla="*/ 52750 w 525636"/>
              <a:gd name="connsiteY31" fmla="*/ 1347697 h 1404914"/>
              <a:gd name="connsiteX32" fmla="*/ 200584 w 525636"/>
              <a:gd name="connsiteY32" fmla="*/ 1404864 h 1404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989133-BE59-47D5-A5D3-3B6037056F73}"/>
              </a:ext>
            </a:extLst>
          </p:cNvPr>
          <p:cNvSpPr/>
          <p:nvPr userDrawn="1"/>
        </p:nvSpPr>
        <p:spPr>
          <a:xfrm rot="10800000">
            <a:off x="1371492" y="290672"/>
            <a:ext cx="10575133" cy="1562905"/>
          </a:xfrm>
          <a:custGeom>
            <a:avLst/>
            <a:gdLst>
              <a:gd name="connsiteX0" fmla="*/ 4960764 w 10575133"/>
              <a:gd name="connsiteY0" fmla="*/ 1063167 h 1562905"/>
              <a:gd name="connsiteX1" fmla="*/ 4807177 w 10575133"/>
              <a:gd name="connsiteY1" fmla="*/ 1126458 h 1562905"/>
              <a:gd name="connsiteX2" fmla="*/ 4725511 w 10575133"/>
              <a:gd name="connsiteY2" fmla="*/ 1291274 h 1562905"/>
              <a:gd name="connsiteX3" fmla="*/ 4776738 w 10575133"/>
              <a:gd name="connsiteY3" fmla="*/ 1416743 h 1562905"/>
              <a:gd name="connsiteX4" fmla="*/ 4842813 w 10575133"/>
              <a:gd name="connsiteY4" fmla="*/ 1424166 h 1562905"/>
              <a:gd name="connsiteX5" fmla="*/ 4889585 w 10575133"/>
              <a:gd name="connsiteY5" fmla="*/ 1424166 h 1562905"/>
              <a:gd name="connsiteX6" fmla="*/ 5107113 w 10575133"/>
              <a:gd name="connsiteY6" fmla="*/ 1367000 h 1562905"/>
              <a:gd name="connsiteX7" fmla="*/ 5122703 w 10575133"/>
              <a:gd name="connsiteY7" fmla="*/ 1105670 h 1562905"/>
              <a:gd name="connsiteX8" fmla="*/ 4960764 w 10575133"/>
              <a:gd name="connsiteY8" fmla="*/ 1063167 h 1562905"/>
              <a:gd name="connsiteX9" fmla="*/ 296263 w 10575133"/>
              <a:gd name="connsiteY9" fmla="*/ 1041080 h 1562905"/>
              <a:gd name="connsiteX10" fmla="*/ 87644 w 10575133"/>
              <a:gd name="connsiteY10" fmla="*/ 1098246 h 1562905"/>
              <a:gd name="connsiteX11" fmla="*/ 19342 w 10575133"/>
              <a:gd name="connsiteY11" fmla="*/ 1239305 h 1562905"/>
              <a:gd name="connsiteX12" fmla="*/ 205688 w 10575133"/>
              <a:gd name="connsiteY12" fmla="*/ 1383334 h 1562905"/>
              <a:gd name="connsiteX13" fmla="*/ 331899 w 10575133"/>
              <a:gd name="connsiteY13" fmla="*/ 1312061 h 1562905"/>
              <a:gd name="connsiteX14" fmla="*/ 434352 w 10575133"/>
              <a:gd name="connsiteY14" fmla="*/ 1080428 h 1562905"/>
              <a:gd name="connsiteX15" fmla="*/ 419503 w 10575133"/>
              <a:gd name="connsiteY15" fmla="*/ 1061868 h 1562905"/>
              <a:gd name="connsiteX16" fmla="*/ 296263 w 10575133"/>
              <a:gd name="connsiteY16" fmla="*/ 1041080 h 1562905"/>
              <a:gd name="connsiteX17" fmla="*/ 109081 w 10575133"/>
              <a:gd name="connsiteY17" fmla="*/ 0 h 1562905"/>
              <a:gd name="connsiteX18" fmla="*/ 125877 w 10575133"/>
              <a:gd name="connsiteY18" fmla="*/ 0 h 1562905"/>
              <a:gd name="connsiteX19" fmla="*/ 125601 w 10575133"/>
              <a:gd name="connsiteY19" fmla="*/ 12000 h 1562905"/>
              <a:gd name="connsiteX20" fmla="*/ 144068 w 10575133"/>
              <a:gd name="connsiteY20" fmla="*/ 99698 h 1562905"/>
              <a:gd name="connsiteX21" fmla="*/ 344519 w 10575133"/>
              <a:gd name="connsiteY21" fmla="*/ 363255 h 1562905"/>
              <a:gd name="connsiteX22" fmla="*/ 490033 w 10575133"/>
              <a:gd name="connsiteY22" fmla="*/ 526586 h 1562905"/>
              <a:gd name="connsiteX23" fmla="*/ 515275 w 10575133"/>
              <a:gd name="connsiteY23" fmla="*/ 823552 h 1562905"/>
              <a:gd name="connsiteX24" fmla="*/ 468503 w 10575133"/>
              <a:gd name="connsiteY24" fmla="*/ 1027717 h 1562905"/>
              <a:gd name="connsiteX25" fmla="*/ 479639 w 10575133"/>
              <a:gd name="connsiteY25" fmla="*/ 1059641 h 1562905"/>
              <a:gd name="connsiteX26" fmla="*/ 691970 w 10575133"/>
              <a:gd name="connsiteY26" fmla="*/ 1247471 h 1562905"/>
              <a:gd name="connsiteX27" fmla="*/ 985966 w 10575133"/>
              <a:gd name="connsiteY27" fmla="*/ 1434560 h 1562905"/>
              <a:gd name="connsiteX28" fmla="*/ 1724669 w 10575133"/>
              <a:gd name="connsiteY28" fmla="*/ 1456832 h 1562905"/>
              <a:gd name="connsiteX29" fmla="*/ 2288163 w 10575133"/>
              <a:gd name="connsiteY29" fmla="*/ 1414514 h 1562905"/>
              <a:gd name="connsiteX30" fmla="*/ 2872443 w 10575133"/>
              <a:gd name="connsiteY30" fmla="*/ 1371455 h 1562905"/>
              <a:gd name="connsiteX31" fmla="*/ 3676478 w 10575133"/>
              <a:gd name="connsiteY31" fmla="*/ 1346213 h 1562905"/>
              <a:gd name="connsiteX32" fmla="*/ 4303077 w 10575133"/>
              <a:gd name="connsiteY32" fmla="*/ 1398182 h 1562905"/>
              <a:gd name="connsiteX33" fmla="*/ 4751495 w 10575133"/>
              <a:gd name="connsiteY33" fmla="*/ 1427879 h 1562905"/>
              <a:gd name="connsiteX34" fmla="*/ 4735162 w 10575133"/>
              <a:gd name="connsiteY34" fmla="*/ 1397439 h 1562905"/>
              <a:gd name="connsiteX35" fmla="*/ 4744814 w 10575133"/>
              <a:gd name="connsiteY35" fmla="*/ 1167291 h 1562905"/>
              <a:gd name="connsiteX36" fmla="*/ 5150915 w 10575133"/>
              <a:gd name="connsiteY36" fmla="*/ 1101959 h 1562905"/>
              <a:gd name="connsiteX37" fmla="*/ 5139779 w 10575133"/>
              <a:gd name="connsiteY37" fmla="*/ 1367000 h 1562905"/>
              <a:gd name="connsiteX38" fmla="*/ 4963084 w 10575133"/>
              <a:gd name="connsiteY38" fmla="*/ 1435303 h 1562905"/>
              <a:gd name="connsiteX39" fmla="*/ 4810147 w 10575133"/>
              <a:gd name="connsiteY39" fmla="*/ 1447923 h 1562905"/>
              <a:gd name="connsiteX40" fmla="*/ 4954918 w 10575133"/>
              <a:gd name="connsiteY40" fmla="*/ 1516226 h 1562905"/>
              <a:gd name="connsiteX41" fmla="*/ 5425609 w 10575133"/>
              <a:gd name="connsiteY41" fmla="*/ 1510286 h 1562905"/>
              <a:gd name="connsiteX42" fmla="*/ 5893330 w 10575133"/>
              <a:gd name="connsiteY42" fmla="*/ 1361061 h 1562905"/>
              <a:gd name="connsiteX43" fmla="*/ 6337295 w 10575133"/>
              <a:gd name="connsiteY43" fmla="*/ 1271971 h 1562905"/>
              <a:gd name="connsiteX44" fmla="*/ 7120543 w 10575133"/>
              <a:gd name="connsiteY44" fmla="*/ 1270486 h 1562905"/>
              <a:gd name="connsiteX45" fmla="*/ 7740459 w 10575133"/>
              <a:gd name="connsiteY45" fmla="*/ 1296471 h 1562905"/>
              <a:gd name="connsiteX46" fmla="*/ 8154725 w 10575133"/>
              <a:gd name="connsiteY46" fmla="*/ 1338789 h 1562905"/>
              <a:gd name="connsiteX47" fmla="*/ 8445753 w 10575133"/>
              <a:gd name="connsiteY47" fmla="*/ 1395212 h 1562905"/>
              <a:gd name="connsiteX48" fmla="*/ 8884520 w 10575133"/>
              <a:gd name="connsiteY48" fmla="*/ 1405606 h 1562905"/>
              <a:gd name="connsiteX49" fmla="*/ 9393075 w 10575133"/>
              <a:gd name="connsiteY49" fmla="*/ 1372197 h 1562905"/>
              <a:gd name="connsiteX50" fmla="*/ 10023385 w 10575133"/>
              <a:gd name="connsiteY50" fmla="*/ 1322456 h 1562905"/>
              <a:gd name="connsiteX51" fmla="*/ 10569624 w 10575133"/>
              <a:gd name="connsiteY51" fmla="*/ 1350406 h 1562905"/>
              <a:gd name="connsiteX52" fmla="*/ 10575133 w 10575133"/>
              <a:gd name="connsiteY52" fmla="*/ 1373420 h 1562905"/>
              <a:gd name="connsiteX53" fmla="*/ 9935779 w 10575133"/>
              <a:gd name="connsiteY53" fmla="*/ 1351409 h 1562905"/>
              <a:gd name="connsiteX54" fmla="*/ 9439104 w 10575133"/>
              <a:gd name="connsiteY54" fmla="*/ 1390758 h 1562905"/>
              <a:gd name="connsiteX55" fmla="*/ 8973610 w 10575133"/>
              <a:gd name="connsiteY55" fmla="*/ 1422681 h 1562905"/>
              <a:gd name="connsiteX56" fmla="*/ 8418283 w 10575133"/>
              <a:gd name="connsiteY56" fmla="*/ 1413030 h 1562905"/>
              <a:gd name="connsiteX57" fmla="*/ 8175514 w 10575133"/>
              <a:gd name="connsiteY57" fmla="*/ 1364774 h 1562905"/>
              <a:gd name="connsiteX58" fmla="*/ 7782033 w 10575133"/>
              <a:gd name="connsiteY58" fmla="*/ 1321713 h 1562905"/>
              <a:gd name="connsiteX59" fmla="*/ 7039619 w 10575133"/>
              <a:gd name="connsiteY59" fmla="*/ 1289047 h 1562905"/>
              <a:gd name="connsiteX60" fmla="*/ 6366991 w 10575133"/>
              <a:gd name="connsiteY60" fmla="*/ 1291274 h 1562905"/>
              <a:gd name="connsiteX61" fmla="*/ 5754499 w 10575133"/>
              <a:gd name="connsiteY61" fmla="*/ 1432333 h 1562905"/>
              <a:gd name="connsiteX62" fmla="*/ 5395912 w 10575133"/>
              <a:gd name="connsiteY62" fmla="*/ 1539983 h 1562905"/>
              <a:gd name="connsiteX63" fmla="*/ 4931160 w 10575133"/>
              <a:gd name="connsiteY63" fmla="*/ 1531817 h 1562905"/>
              <a:gd name="connsiteX64" fmla="*/ 4792329 w 10575133"/>
              <a:gd name="connsiteY64" fmla="*/ 1461287 h 1562905"/>
              <a:gd name="connsiteX65" fmla="*/ 4764117 w 10575133"/>
              <a:gd name="connsiteY65" fmla="*/ 1449408 h 1562905"/>
              <a:gd name="connsiteX66" fmla="*/ 4181321 w 10575133"/>
              <a:gd name="connsiteY66" fmla="*/ 1404121 h 1562905"/>
              <a:gd name="connsiteX67" fmla="*/ 3366892 w 10575133"/>
              <a:gd name="connsiteY67" fmla="*/ 1372197 h 1562905"/>
              <a:gd name="connsiteX68" fmla="*/ 2642294 w 10575133"/>
              <a:gd name="connsiteY68" fmla="*/ 1408576 h 1562905"/>
              <a:gd name="connsiteX69" fmla="*/ 2047620 w 10575133"/>
              <a:gd name="connsiteY69" fmla="*/ 1458317 h 1562905"/>
              <a:gd name="connsiteX70" fmla="*/ 1191616 w 10575133"/>
              <a:gd name="connsiteY70" fmla="*/ 1476878 h 1562905"/>
              <a:gd name="connsiteX71" fmla="*/ 897618 w 10575133"/>
              <a:gd name="connsiteY71" fmla="*/ 1437529 h 1562905"/>
              <a:gd name="connsiteX72" fmla="*/ 688257 w 10575133"/>
              <a:gd name="connsiteY72" fmla="*/ 1277911 h 1562905"/>
              <a:gd name="connsiteX73" fmla="*/ 480381 w 10575133"/>
              <a:gd name="connsiteY73" fmla="*/ 1081171 h 1562905"/>
              <a:gd name="connsiteX74" fmla="*/ 453655 w 10575133"/>
              <a:gd name="connsiteY74" fmla="*/ 1094534 h 1562905"/>
              <a:gd name="connsiteX75" fmla="*/ 362337 w 10575133"/>
              <a:gd name="connsiteY75" fmla="*/ 1310576 h 1562905"/>
              <a:gd name="connsiteX76" fmla="*/ 52750 w 10575133"/>
              <a:gd name="connsiteY76" fmla="*/ 1347697 h 1562905"/>
              <a:gd name="connsiteX77" fmla="*/ 70568 w 10575133"/>
              <a:gd name="connsiteY77" fmla="*/ 1088594 h 1562905"/>
              <a:gd name="connsiteX78" fmla="*/ 338580 w 10575133"/>
              <a:gd name="connsiteY78" fmla="*/ 1025489 h 1562905"/>
              <a:gd name="connsiteX79" fmla="*/ 426927 w 10575133"/>
              <a:gd name="connsiteY79" fmla="*/ 1041823 h 1562905"/>
              <a:gd name="connsiteX80" fmla="*/ 449942 w 10575133"/>
              <a:gd name="connsiteY80" fmla="*/ 1030687 h 1562905"/>
              <a:gd name="connsiteX81" fmla="*/ 508593 w 10575133"/>
              <a:gd name="connsiteY81" fmla="*/ 708478 h 1562905"/>
              <a:gd name="connsiteX82" fmla="*/ 378670 w 10575133"/>
              <a:gd name="connsiteY82" fmla="*/ 419678 h 1562905"/>
              <a:gd name="connsiteX83" fmla="*/ 251717 w 10575133"/>
              <a:gd name="connsiteY83" fmla="*/ 309059 h 1562905"/>
              <a:gd name="connsiteX84" fmla="*/ 110044 w 10575133"/>
              <a:gd name="connsiteY84" fmla="*/ 33750 h 156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43F2DC-3C3F-43C7-AAF4-6E590E322B40}"/>
              </a:ext>
            </a:extLst>
          </p:cNvPr>
          <p:cNvSpPr/>
          <p:nvPr userDrawn="1"/>
        </p:nvSpPr>
        <p:spPr>
          <a:xfrm>
            <a:off x="937614" y="1616329"/>
            <a:ext cx="9154996" cy="4956157"/>
          </a:xfrm>
          <a:custGeom>
            <a:avLst/>
            <a:gdLst>
              <a:gd name="connsiteX0" fmla="*/ 5500984 w 9154996"/>
              <a:gd name="connsiteY0" fmla="*/ 4456419 h 4956157"/>
              <a:gd name="connsiteX1" fmla="*/ 5347397 w 9154996"/>
              <a:gd name="connsiteY1" fmla="*/ 4519710 h 4956157"/>
              <a:gd name="connsiteX2" fmla="*/ 5265731 w 9154996"/>
              <a:gd name="connsiteY2" fmla="*/ 4684526 h 4956157"/>
              <a:gd name="connsiteX3" fmla="*/ 5316958 w 9154996"/>
              <a:gd name="connsiteY3" fmla="*/ 4809995 h 4956157"/>
              <a:gd name="connsiteX4" fmla="*/ 5383033 w 9154996"/>
              <a:gd name="connsiteY4" fmla="*/ 4817418 h 4956157"/>
              <a:gd name="connsiteX5" fmla="*/ 5429805 w 9154996"/>
              <a:gd name="connsiteY5" fmla="*/ 4817418 h 4956157"/>
              <a:gd name="connsiteX6" fmla="*/ 5647333 w 9154996"/>
              <a:gd name="connsiteY6" fmla="*/ 4760252 h 4956157"/>
              <a:gd name="connsiteX7" fmla="*/ 5662924 w 9154996"/>
              <a:gd name="connsiteY7" fmla="*/ 4498922 h 4956157"/>
              <a:gd name="connsiteX8" fmla="*/ 5500984 w 9154996"/>
              <a:gd name="connsiteY8" fmla="*/ 4456419 h 4956157"/>
              <a:gd name="connsiteX9" fmla="*/ 836483 w 9154996"/>
              <a:gd name="connsiteY9" fmla="*/ 4434332 h 4956157"/>
              <a:gd name="connsiteX10" fmla="*/ 627864 w 9154996"/>
              <a:gd name="connsiteY10" fmla="*/ 4491498 h 4956157"/>
              <a:gd name="connsiteX11" fmla="*/ 559562 w 9154996"/>
              <a:gd name="connsiteY11" fmla="*/ 4632557 h 4956157"/>
              <a:gd name="connsiteX12" fmla="*/ 745908 w 9154996"/>
              <a:gd name="connsiteY12" fmla="*/ 4776586 h 4956157"/>
              <a:gd name="connsiteX13" fmla="*/ 872119 w 9154996"/>
              <a:gd name="connsiteY13" fmla="*/ 4705313 h 4956157"/>
              <a:gd name="connsiteX14" fmla="*/ 974572 w 9154996"/>
              <a:gd name="connsiteY14" fmla="*/ 4473680 h 4956157"/>
              <a:gd name="connsiteX15" fmla="*/ 959723 w 9154996"/>
              <a:gd name="connsiteY15" fmla="*/ 4455120 h 4956157"/>
              <a:gd name="connsiteX16" fmla="*/ 836483 w 9154996"/>
              <a:gd name="connsiteY16" fmla="*/ 4434332 h 4956157"/>
              <a:gd name="connsiteX17" fmla="*/ 799745 w 9154996"/>
              <a:gd name="connsiteY17" fmla="*/ 3180173 h 4956157"/>
              <a:gd name="connsiteX18" fmla="*/ 676863 w 9154996"/>
              <a:gd name="connsiteY18" fmla="*/ 3273194 h 4956157"/>
              <a:gd name="connsiteX19" fmla="*/ 687999 w 9154996"/>
              <a:gd name="connsiteY19" fmla="*/ 3302892 h 4956157"/>
              <a:gd name="connsiteX20" fmla="*/ 780059 w 9154996"/>
              <a:gd name="connsiteY20" fmla="*/ 3325907 h 4956157"/>
              <a:gd name="connsiteX21" fmla="*/ 885482 w 9154996"/>
              <a:gd name="connsiteY21" fmla="*/ 3243498 h 4956157"/>
              <a:gd name="connsiteX22" fmla="*/ 852073 w 9154996"/>
              <a:gd name="connsiteY22" fmla="*/ 3185590 h 4956157"/>
              <a:gd name="connsiteX23" fmla="*/ 799745 w 9154996"/>
              <a:gd name="connsiteY23" fmla="*/ 3180173 h 4956157"/>
              <a:gd name="connsiteX24" fmla="*/ 761557 w 9154996"/>
              <a:gd name="connsiteY24" fmla="*/ 3002179 h 4956157"/>
              <a:gd name="connsiteX25" fmla="*/ 638257 w 9154996"/>
              <a:gd name="connsiteY25" fmla="*/ 3073485 h 4956157"/>
              <a:gd name="connsiteX26" fmla="*/ 646424 w 9154996"/>
              <a:gd name="connsiteY26" fmla="*/ 3102439 h 4956157"/>
              <a:gd name="connsiteX27" fmla="*/ 725862 w 9154996"/>
              <a:gd name="connsiteY27" fmla="*/ 3119515 h 4956157"/>
              <a:gd name="connsiteX28" fmla="*/ 771893 w 9154996"/>
              <a:gd name="connsiteY28" fmla="*/ 3113576 h 4956157"/>
              <a:gd name="connsiteX29" fmla="*/ 835740 w 9154996"/>
              <a:gd name="connsiteY29" fmla="*/ 3046758 h 4956157"/>
              <a:gd name="connsiteX30" fmla="*/ 806786 w 9154996"/>
              <a:gd name="connsiteY30" fmla="*/ 3003698 h 4956157"/>
              <a:gd name="connsiteX31" fmla="*/ 761557 w 9154996"/>
              <a:gd name="connsiteY31" fmla="*/ 3002179 h 4956157"/>
              <a:gd name="connsiteX32" fmla="*/ 751545 w 9154996"/>
              <a:gd name="connsiteY32" fmla="*/ 2762831 h 4956157"/>
              <a:gd name="connsiteX33" fmla="*/ 632319 w 9154996"/>
              <a:gd name="connsiteY33" fmla="*/ 2822549 h 4956157"/>
              <a:gd name="connsiteX34" fmla="*/ 636772 w 9154996"/>
              <a:gd name="connsiteY34" fmla="*/ 2840367 h 4956157"/>
              <a:gd name="connsiteX35" fmla="*/ 746650 w 9154996"/>
              <a:gd name="connsiteY35" fmla="*/ 2897533 h 4956157"/>
              <a:gd name="connsiteX36" fmla="*/ 774861 w 9154996"/>
              <a:gd name="connsiteY36" fmla="*/ 2893078 h 4956157"/>
              <a:gd name="connsiteX37" fmla="*/ 840937 w 9154996"/>
              <a:gd name="connsiteY37" fmla="*/ 2844079 h 4956157"/>
              <a:gd name="connsiteX38" fmla="*/ 798619 w 9154996"/>
              <a:gd name="connsiteY38" fmla="*/ 2776519 h 4956157"/>
              <a:gd name="connsiteX39" fmla="*/ 793422 w 9154996"/>
              <a:gd name="connsiteY39" fmla="*/ 2773549 h 4956157"/>
              <a:gd name="connsiteX40" fmla="*/ 751545 w 9154996"/>
              <a:gd name="connsiteY40" fmla="*/ 2762831 h 4956157"/>
              <a:gd name="connsiteX41" fmla="*/ 758528 w 9154996"/>
              <a:gd name="connsiteY41" fmla="*/ 2553052 h 4956157"/>
              <a:gd name="connsiteX42" fmla="*/ 675378 w 9154996"/>
              <a:gd name="connsiteY42" fmla="*/ 2596854 h 4956157"/>
              <a:gd name="connsiteX43" fmla="*/ 640485 w 9154996"/>
              <a:gd name="connsiteY43" fmla="*/ 2642885 h 4956157"/>
              <a:gd name="connsiteX44" fmla="*/ 703590 w 9154996"/>
              <a:gd name="connsiteY44" fmla="*/ 2677778 h 4956157"/>
              <a:gd name="connsiteX45" fmla="*/ 718439 w 9154996"/>
              <a:gd name="connsiteY45" fmla="*/ 2677778 h 4956157"/>
              <a:gd name="connsiteX46" fmla="*/ 801589 w 9154996"/>
              <a:gd name="connsiteY46" fmla="*/ 2656248 h 4956157"/>
              <a:gd name="connsiteX47" fmla="*/ 807529 w 9154996"/>
              <a:gd name="connsiteY47" fmla="*/ 2565673 h 4956157"/>
              <a:gd name="connsiteX48" fmla="*/ 758528 w 9154996"/>
              <a:gd name="connsiteY48" fmla="*/ 2553052 h 4956157"/>
              <a:gd name="connsiteX49" fmla="*/ 503138 w 9154996"/>
              <a:gd name="connsiteY49" fmla="*/ 2319191 h 4956157"/>
              <a:gd name="connsiteX50" fmla="*/ 443744 w 9154996"/>
              <a:gd name="connsiteY50" fmla="*/ 2360024 h 4956157"/>
              <a:gd name="connsiteX51" fmla="*/ 501653 w 9154996"/>
              <a:gd name="connsiteY51" fmla="*/ 2403827 h 4956157"/>
              <a:gd name="connsiteX52" fmla="*/ 1051782 w 9154996"/>
              <a:gd name="connsiteY52" fmla="*/ 2420160 h 4956157"/>
              <a:gd name="connsiteX53" fmla="*/ 1097070 w 9154996"/>
              <a:gd name="connsiteY53" fmla="*/ 2383040 h 4956157"/>
              <a:gd name="connsiteX54" fmla="*/ 1058464 w 9154996"/>
              <a:gd name="connsiteY54" fmla="*/ 2339237 h 4956157"/>
              <a:gd name="connsiteX55" fmla="*/ 503138 w 9154996"/>
              <a:gd name="connsiteY55" fmla="*/ 2319191 h 4956157"/>
              <a:gd name="connsiteX56" fmla="*/ 470472 w 9154996"/>
              <a:gd name="connsiteY56" fmla="*/ 2270192 h 4956157"/>
              <a:gd name="connsiteX57" fmla="*/ 525411 w 9154996"/>
              <a:gd name="connsiteY57" fmla="*/ 2270192 h 4956157"/>
              <a:gd name="connsiteX58" fmla="*/ 1067374 w 9154996"/>
              <a:gd name="connsiteY58" fmla="*/ 2287268 h 4956157"/>
              <a:gd name="connsiteX59" fmla="*/ 1152751 w 9154996"/>
              <a:gd name="connsiteY59" fmla="*/ 2388236 h 4956157"/>
              <a:gd name="connsiteX60" fmla="*/ 1054010 w 9154996"/>
              <a:gd name="connsiteY60" fmla="*/ 2475841 h 4956157"/>
              <a:gd name="connsiteX61" fmla="*/ 643455 w 9154996"/>
              <a:gd name="connsiteY61" fmla="*/ 2463963 h 4956157"/>
              <a:gd name="connsiteX62" fmla="*/ 581092 w 9154996"/>
              <a:gd name="connsiteY62" fmla="*/ 2542658 h 4956157"/>
              <a:gd name="connsiteX63" fmla="*/ 608561 w 9154996"/>
              <a:gd name="connsiteY63" fmla="*/ 2609476 h 4956157"/>
              <a:gd name="connsiteX64" fmla="*/ 636030 w 9154996"/>
              <a:gd name="connsiteY64" fmla="*/ 2611703 h 4956157"/>
              <a:gd name="connsiteX65" fmla="*/ 737742 w 9154996"/>
              <a:gd name="connsiteY65" fmla="*/ 2537462 h 4956157"/>
              <a:gd name="connsiteX66" fmla="*/ 852816 w 9154996"/>
              <a:gd name="connsiteY66" fmla="*/ 2590173 h 4956157"/>
              <a:gd name="connsiteX67" fmla="*/ 830543 w 9154996"/>
              <a:gd name="connsiteY67" fmla="*/ 2662188 h 4956157"/>
              <a:gd name="connsiteX68" fmla="*/ 626379 w 9154996"/>
              <a:gd name="connsiteY68" fmla="*/ 2664414 h 4956157"/>
              <a:gd name="connsiteX69" fmla="*/ 612273 w 9154996"/>
              <a:gd name="connsiteY69" fmla="*/ 2792852 h 4956157"/>
              <a:gd name="connsiteX70" fmla="*/ 633061 w 9154996"/>
              <a:gd name="connsiteY70" fmla="*/ 2793595 h 4956157"/>
              <a:gd name="connsiteX71" fmla="*/ 755560 w 9154996"/>
              <a:gd name="connsiteY71" fmla="*/ 2741626 h 4956157"/>
              <a:gd name="connsiteX72" fmla="*/ 859498 w 9154996"/>
              <a:gd name="connsiteY72" fmla="*/ 2815868 h 4956157"/>
              <a:gd name="connsiteX73" fmla="*/ 830543 w 9154996"/>
              <a:gd name="connsiteY73" fmla="*/ 2893821 h 4956157"/>
              <a:gd name="connsiteX74" fmla="*/ 634545 w 9154996"/>
              <a:gd name="connsiteY74" fmla="*/ 2867837 h 4956157"/>
              <a:gd name="connsiteX75" fmla="*/ 598909 w 9154996"/>
              <a:gd name="connsiteY75" fmla="*/ 2873033 h 4956157"/>
              <a:gd name="connsiteX76" fmla="*/ 595940 w 9154996"/>
              <a:gd name="connsiteY76" fmla="*/ 3055667 h 4956157"/>
              <a:gd name="connsiteX77" fmla="*/ 627121 w 9154996"/>
              <a:gd name="connsiteY77" fmla="*/ 3057152 h 4956157"/>
              <a:gd name="connsiteX78" fmla="*/ 777089 w 9154996"/>
              <a:gd name="connsiteY78" fmla="*/ 2980683 h 4956157"/>
              <a:gd name="connsiteX79" fmla="*/ 854301 w 9154996"/>
              <a:gd name="connsiteY79" fmla="*/ 3014834 h 4956157"/>
              <a:gd name="connsiteX80" fmla="*/ 823119 w 9154996"/>
              <a:gd name="connsiteY80" fmla="*/ 3111349 h 4956157"/>
              <a:gd name="connsiteX81" fmla="*/ 677605 w 9154996"/>
              <a:gd name="connsiteY81" fmla="*/ 3133621 h 4956157"/>
              <a:gd name="connsiteX82" fmla="*/ 644197 w 9154996"/>
              <a:gd name="connsiteY82" fmla="*/ 3123227 h 4956157"/>
              <a:gd name="connsiteX83" fmla="*/ 614501 w 9154996"/>
              <a:gd name="connsiteY83" fmla="*/ 3138818 h 4956157"/>
              <a:gd name="connsiteX84" fmla="*/ 653848 w 9154996"/>
              <a:gd name="connsiteY84" fmla="*/ 3273937 h 4956157"/>
              <a:gd name="connsiteX85" fmla="*/ 769665 w 9154996"/>
              <a:gd name="connsiteY85" fmla="*/ 3164803 h 4956157"/>
              <a:gd name="connsiteX86" fmla="*/ 847618 w 9154996"/>
              <a:gd name="connsiteY86" fmla="*/ 3161833 h 4956157"/>
              <a:gd name="connsiteX87" fmla="*/ 905527 w 9154996"/>
              <a:gd name="connsiteY87" fmla="*/ 3250923 h 4956157"/>
              <a:gd name="connsiteX88" fmla="*/ 746650 w 9154996"/>
              <a:gd name="connsiteY88" fmla="*/ 3343724 h 4956157"/>
              <a:gd name="connsiteX89" fmla="*/ 667955 w 9154996"/>
              <a:gd name="connsiteY89" fmla="*/ 3312543 h 4956157"/>
              <a:gd name="connsiteX90" fmla="*/ 684288 w 9154996"/>
              <a:gd name="connsiteY90" fmla="*/ 3492950 h 4956157"/>
              <a:gd name="connsiteX91" fmla="*/ 884739 w 9154996"/>
              <a:gd name="connsiteY91" fmla="*/ 3756507 h 4956157"/>
              <a:gd name="connsiteX92" fmla="*/ 1030253 w 9154996"/>
              <a:gd name="connsiteY92" fmla="*/ 3919838 h 4956157"/>
              <a:gd name="connsiteX93" fmla="*/ 1055495 w 9154996"/>
              <a:gd name="connsiteY93" fmla="*/ 4216804 h 4956157"/>
              <a:gd name="connsiteX94" fmla="*/ 1008723 w 9154996"/>
              <a:gd name="connsiteY94" fmla="*/ 4420969 h 4956157"/>
              <a:gd name="connsiteX95" fmla="*/ 1019859 w 9154996"/>
              <a:gd name="connsiteY95" fmla="*/ 4452893 h 4956157"/>
              <a:gd name="connsiteX96" fmla="*/ 1232190 w 9154996"/>
              <a:gd name="connsiteY96" fmla="*/ 4640723 h 4956157"/>
              <a:gd name="connsiteX97" fmla="*/ 1526186 w 9154996"/>
              <a:gd name="connsiteY97" fmla="*/ 4827812 h 4956157"/>
              <a:gd name="connsiteX98" fmla="*/ 2264889 w 9154996"/>
              <a:gd name="connsiteY98" fmla="*/ 4850084 h 4956157"/>
              <a:gd name="connsiteX99" fmla="*/ 2828383 w 9154996"/>
              <a:gd name="connsiteY99" fmla="*/ 4807766 h 4956157"/>
              <a:gd name="connsiteX100" fmla="*/ 3412663 w 9154996"/>
              <a:gd name="connsiteY100" fmla="*/ 4764707 h 4956157"/>
              <a:gd name="connsiteX101" fmla="*/ 4216698 w 9154996"/>
              <a:gd name="connsiteY101" fmla="*/ 4739465 h 4956157"/>
              <a:gd name="connsiteX102" fmla="*/ 4843297 w 9154996"/>
              <a:gd name="connsiteY102" fmla="*/ 4791434 h 4956157"/>
              <a:gd name="connsiteX103" fmla="*/ 5291715 w 9154996"/>
              <a:gd name="connsiteY103" fmla="*/ 4821131 h 4956157"/>
              <a:gd name="connsiteX104" fmla="*/ 5275382 w 9154996"/>
              <a:gd name="connsiteY104" fmla="*/ 4790691 h 4956157"/>
              <a:gd name="connsiteX105" fmla="*/ 5285034 w 9154996"/>
              <a:gd name="connsiteY105" fmla="*/ 4560543 h 4956157"/>
              <a:gd name="connsiteX106" fmla="*/ 5691136 w 9154996"/>
              <a:gd name="connsiteY106" fmla="*/ 4495211 h 4956157"/>
              <a:gd name="connsiteX107" fmla="*/ 5679999 w 9154996"/>
              <a:gd name="connsiteY107" fmla="*/ 4760252 h 4956157"/>
              <a:gd name="connsiteX108" fmla="*/ 5503304 w 9154996"/>
              <a:gd name="connsiteY108" fmla="*/ 4828555 h 4956157"/>
              <a:gd name="connsiteX109" fmla="*/ 5350367 w 9154996"/>
              <a:gd name="connsiteY109" fmla="*/ 4841175 h 4956157"/>
              <a:gd name="connsiteX110" fmla="*/ 5495138 w 9154996"/>
              <a:gd name="connsiteY110" fmla="*/ 4909478 h 4956157"/>
              <a:gd name="connsiteX111" fmla="*/ 5965829 w 9154996"/>
              <a:gd name="connsiteY111" fmla="*/ 4903538 h 4956157"/>
              <a:gd name="connsiteX112" fmla="*/ 6433550 w 9154996"/>
              <a:gd name="connsiteY112" fmla="*/ 4754313 h 4956157"/>
              <a:gd name="connsiteX113" fmla="*/ 6877515 w 9154996"/>
              <a:gd name="connsiteY113" fmla="*/ 4665223 h 4956157"/>
              <a:gd name="connsiteX114" fmla="*/ 7660763 w 9154996"/>
              <a:gd name="connsiteY114" fmla="*/ 4663738 h 4956157"/>
              <a:gd name="connsiteX115" fmla="*/ 8280679 w 9154996"/>
              <a:gd name="connsiteY115" fmla="*/ 4689723 h 4956157"/>
              <a:gd name="connsiteX116" fmla="*/ 8694945 w 9154996"/>
              <a:gd name="connsiteY116" fmla="*/ 4732041 h 4956157"/>
              <a:gd name="connsiteX117" fmla="*/ 8985973 w 9154996"/>
              <a:gd name="connsiteY117" fmla="*/ 4788464 h 4956157"/>
              <a:gd name="connsiteX118" fmla="*/ 9095247 w 9154996"/>
              <a:gd name="connsiteY118" fmla="*/ 4800529 h 4956157"/>
              <a:gd name="connsiteX119" fmla="*/ 9154996 w 9154996"/>
              <a:gd name="connsiteY119" fmla="*/ 4803161 h 4956157"/>
              <a:gd name="connsiteX120" fmla="*/ 9154996 w 9154996"/>
              <a:gd name="connsiteY120" fmla="*/ 4824858 h 4956157"/>
              <a:gd name="connsiteX121" fmla="*/ 9096847 w 9154996"/>
              <a:gd name="connsiteY121" fmla="*/ 4822929 h 4956157"/>
              <a:gd name="connsiteX122" fmla="*/ 8958503 w 9154996"/>
              <a:gd name="connsiteY122" fmla="*/ 4806282 h 4956157"/>
              <a:gd name="connsiteX123" fmla="*/ 8715734 w 9154996"/>
              <a:gd name="connsiteY123" fmla="*/ 4758026 h 4956157"/>
              <a:gd name="connsiteX124" fmla="*/ 8322253 w 9154996"/>
              <a:gd name="connsiteY124" fmla="*/ 4714965 h 4956157"/>
              <a:gd name="connsiteX125" fmla="*/ 7579839 w 9154996"/>
              <a:gd name="connsiteY125" fmla="*/ 4682299 h 4956157"/>
              <a:gd name="connsiteX126" fmla="*/ 6907211 w 9154996"/>
              <a:gd name="connsiteY126" fmla="*/ 4684526 h 4956157"/>
              <a:gd name="connsiteX127" fmla="*/ 6294719 w 9154996"/>
              <a:gd name="connsiteY127" fmla="*/ 4825585 h 4956157"/>
              <a:gd name="connsiteX128" fmla="*/ 5936132 w 9154996"/>
              <a:gd name="connsiteY128" fmla="*/ 4933235 h 4956157"/>
              <a:gd name="connsiteX129" fmla="*/ 5471380 w 9154996"/>
              <a:gd name="connsiteY129" fmla="*/ 4925069 h 4956157"/>
              <a:gd name="connsiteX130" fmla="*/ 5332549 w 9154996"/>
              <a:gd name="connsiteY130" fmla="*/ 4854539 h 4956157"/>
              <a:gd name="connsiteX131" fmla="*/ 5304338 w 9154996"/>
              <a:gd name="connsiteY131" fmla="*/ 4842660 h 4956157"/>
              <a:gd name="connsiteX132" fmla="*/ 4721541 w 9154996"/>
              <a:gd name="connsiteY132" fmla="*/ 4797373 h 4956157"/>
              <a:gd name="connsiteX133" fmla="*/ 3907112 w 9154996"/>
              <a:gd name="connsiteY133" fmla="*/ 4765449 h 4956157"/>
              <a:gd name="connsiteX134" fmla="*/ 3182514 w 9154996"/>
              <a:gd name="connsiteY134" fmla="*/ 4801828 h 4956157"/>
              <a:gd name="connsiteX135" fmla="*/ 2587840 w 9154996"/>
              <a:gd name="connsiteY135" fmla="*/ 4851569 h 4956157"/>
              <a:gd name="connsiteX136" fmla="*/ 1731836 w 9154996"/>
              <a:gd name="connsiteY136" fmla="*/ 4870130 h 4956157"/>
              <a:gd name="connsiteX137" fmla="*/ 1437838 w 9154996"/>
              <a:gd name="connsiteY137" fmla="*/ 4830781 h 4956157"/>
              <a:gd name="connsiteX138" fmla="*/ 1228477 w 9154996"/>
              <a:gd name="connsiteY138" fmla="*/ 4671163 h 4956157"/>
              <a:gd name="connsiteX139" fmla="*/ 1020601 w 9154996"/>
              <a:gd name="connsiteY139" fmla="*/ 4474423 h 4956157"/>
              <a:gd name="connsiteX140" fmla="*/ 993875 w 9154996"/>
              <a:gd name="connsiteY140" fmla="*/ 4487786 h 4956157"/>
              <a:gd name="connsiteX141" fmla="*/ 902557 w 9154996"/>
              <a:gd name="connsiteY141" fmla="*/ 4703828 h 4956157"/>
              <a:gd name="connsiteX142" fmla="*/ 592970 w 9154996"/>
              <a:gd name="connsiteY142" fmla="*/ 4740949 h 4956157"/>
              <a:gd name="connsiteX143" fmla="*/ 610788 w 9154996"/>
              <a:gd name="connsiteY143" fmla="*/ 4481846 h 4956157"/>
              <a:gd name="connsiteX144" fmla="*/ 878800 w 9154996"/>
              <a:gd name="connsiteY144" fmla="*/ 4418741 h 4956157"/>
              <a:gd name="connsiteX145" fmla="*/ 967147 w 9154996"/>
              <a:gd name="connsiteY145" fmla="*/ 4435075 h 4956157"/>
              <a:gd name="connsiteX146" fmla="*/ 990162 w 9154996"/>
              <a:gd name="connsiteY146" fmla="*/ 4423939 h 4956157"/>
              <a:gd name="connsiteX147" fmla="*/ 1048813 w 9154996"/>
              <a:gd name="connsiteY147" fmla="*/ 4101730 h 4956157"/>
              <a:gd name="connsiteX148" fmla="*/ 918890 w 9154996"/>
              <a:gd name="connsiteY148" fmla="*/ 3812930 h 4956157"/>
              <a:gd name="connsiteX149" fmla="*/ 791937 w 9154996"/>
              <a:gd name="connsiteY149" fmla="*/ 3702311 h 4956157"/>
              <a:gd name="connsiteX150" fmla="*/ 647167 w 9154996"/>
              <a:gd name="connsiteY150" fmla="*/ 3318482 h 4956157"/>
              <a:gd name="connsiteX151" fmla="*/ 638257 w 9154996"/>
              <a:gd name="connsiteY151" fmla="*/ 3287301 h 4956157"/>
              <a:gd name="connsiteX152" fmla="*/ 598909 w 9154996"/>
              <a:gd name="connsiteY152" fmla="*/ 3132136 h 4956157"/>
              <a:gd name="connsiteX153" fmla="*/ 585546 w 9154996"/>
              <a:gd name="connsiteY153" fmla="*/ 3074228 h 4956157"/>
              <a:gd name="connsiteX154" fmla="*/ 581833 w 9154996"/>
              <a:gd name="connsiteY154" fmla="*/ 2869321 h 4956157"/>
              <a:gd name="connsiteX155" fmla="*/ 592228 w 9154996"/>
              <a:gd name="connsiteY155" fmla="*/ 2786170 h 4956157"/>
              <a:gd name="connsiteX156" fmla="*/ 604106 w 9154996"/>
              <a:gd name="connsiteY156" fmla="*/ 2666642 h 4956157"/>
              <a:gd name="connsiteX157" fmla="*/ 598168 w 9154996"/>
              <a:gd name="connsiteY157" fmla="*/ 2628036 h 4956157"/>
              <a:gd name="connsiteX158" fmla="*/ 569955 w 9154996"/>
              <a:gd name="connsiteY158" fmla="*/ 2463220 h 4956157"/>
              <a:gd name="connsiteX159" fmla="*/ 500911 w 9154996"/>
              <a:gd name="connsiteY159" fmla="*/ 2459508 h 4956157"/>
              <a:gd name="connsiteX160" fmla="*/ 447457 w 9154996"/>
              <a:gd name="connsiteY160" fmla="*/ 2446887 h 4956157"/>
              <a:gd name="connsiteX161" fmla="*/ 391775 w 9154996"/>
              <a:gd name="connsiteY161" fmla="*/ 2352600 h 4956157"/>
              <a:gd name="connsiteX162" fmla="*/ 470472 w 9154996"/>
              <a:gd name="connsiteY162" fmla="*/ 2270192 h 4956157"/>
              <a:gd name="connsiteX163" fmla="*/ 460819 w 9154996"/>
              <a:gd name="connsiteY163" fmla="*/ 2117997 h 4956157"/>
              <a:gd name="connsiteX164" fmla="*/ 417759 w 9154996"/>
              <a:gd name="connsiteY164" fmla="*/ 2125420 h 4956157"/>
              <a:gd name="connsiteX165" fmla="*/ 390290 w 9154996"/>
              <a:gd name="connsiteY165" fmla="*/ 2156602 h 4956157"/>
              <a:gd name="connsiteX166" fmla="*/ 414047 w 9154996"/>
              <a:gd name="connsiteY166" fmla="*/ 2190753 h 4956157"/>
              <a:gd name="connsiteX167" fmla="*/ 458592 w 9154996"/>
              <a:gd name="connsiteY167" fmla="*/ 2201147 h 4956157"/>
              <a:gd name="connsiteX168" fmla="*/ 763724 w 9154996"/>
              <a:gd name="connsiteY168" fmla="*/ 2210798 h 4956157"/>
              <a:gd name="connsiteX169" fmla="*/ 1054751 w 9154996"/>
              <a:gd name="connsiteY169" fmla="*/ 2220450 h 4956157"/>
              <a:gd name="connsiteX170" fmla="*/ 1106720 w 9154996"/>
              <a:gd name="connsiteY170" fmla="*/ 2215253 h 4956157"/>
              <a:gd name="connsiteX171" fmla="*/ 1136417 w 9154996"/>
              <a:gd name="connsiteY171" fmla="*/ 2182586 h 4956157"/>
              <a:gd name="connsiteX172" fmla="*/ 1110433 w 9154996"/>
              <a:gd name="connsiteY172" fmla="*/ 2146950 h 4956157"/>
              <a:gd name="connsiteX173" fmla="*/ 1045100 w 9154996"/>
              <a:gd name="connsiteY173" fmla="*/ 2136557 h 4956157"/>
              <a:gd name="connsiteX174" fmla="*/ 460819 w 9154996"/>
              <a:gd name="connsiteY174" fmla="*/ 2117997 h 4956157"/>
              <a:gd name="connsiteX175" fmla="*/ 425926 w 9154996"/>
              <a:gd name="connsiteY175" fmla="*/ 2063800 h 4956157"/>
              <a:gd name="connsiteX176" fmla="*/ 465274 w 9154996"/>
              <a:gd name="connsiteY176" fmla="*/ 2065285 h 4956157"/>
              <a:gd name="connsiteX177" fmla="*/ 506849 w 9154996"/>
              <a:gd name="connsiteY177" fmla="*/ 2066770 h 4956157"/>
              <a:gd name="connsiteX178" fmla="*/ 526151 w 9154996"/>
              <a:gd name="connsiteY178" fmla="*/ 2066770 h 4956157"/>
              <a:gd name="connsiteX179" fmla="*/ 1096326 w 9154996"/>
              <a:gd name="connsiteY179" fmla="*/ 2083845 h 4956157"/>
              <a:gd name="connsiteX180" fmla="*/ 1137159 w 9154996"/>
              <a:gd name="connsiteY180" fmla="*/ 2097209 h 4956157"/>
              <a:gd name="connsiteX181" fmla="*/ 1192840 w 9154996"/>
              <a:gd name="connsiteY181" fmla="*/ 2187041 h 4956157"/>
              <a:gd name="connsiteX182" fmla="*/ 1128251 w 9154996"/>
              <a:gd name="connsiteY182" fmla="*/ 2267964 h 4956157"/>
              <a:gd name="connsiteX183" fmla="*/ 1097811 w 9154996"/>
              <a:gd name="connsiteY183" fmla="*/ 2276131 h 4956157"/>
              <a:gd name="connsiteX184" fmla="*/ 443001 w 9154996"/>
              <a:gd name="connsiteY184" fmla="*/ 2256828 h 4956157"/>
              <a:gd name="connsiteX185" fmla="*/ 338320 w 9154996"/>
              <a:gd name="connsiteY185" fmla="*/ 2126163 h 4956157"/>
              <a:gd name="connsiteX186" fmla="*/ 425926 w 9154996"/>
              <a:gd name="connsiteY186" fmla="*/ 2063800 h 4956157"/>
              <a:gd name="connsiteX187" fmla="*/ 446713 w 9154996"/>
              <a:gd name="connsiteY187" fmla="*/ 1916802 h 4956157"/>
              <a:gd name="connsiteX188" fmla="*/ 390289 w 9154996"/>
              <a:gd name="connsiteY188" fmla="*/ 1927939 h 4956157"/>
              <a:gd name="connsiteX189" fmla="*/ 388062 w 9154996"/>
              <a:gd name="connsiteY189" fmla="*/ 1982877 h 4956157"/>
              <a:gd name="connsiteX190" fmla="*/ 440773 w 9154996"/>
              <a:gd name="connsiteY190" fmla="*/ 1996983 h 4956157"/>
              <a:gd name="connsiteX191" fmla="*/ 1098554 w 9154996"/>
              <a:gd name="connsiteY191" fmla="*/ 2018513 h 4956157"/>
              <a:gd name="connsiteX192" fmla="*/ 1149038 w 9154996"/>
              <a:gd name="connsiteY192" fmla="*/ 2008119 h 4956157"/>
              <a:gd name="connsiteX193" fmla="*/ 1151266 w 9154996"/>
              <a:gd name="connsiteY193" fmla="*/ 1952438 h 4956157"/>
              <a:gd name="connsiteX194" fmla="*/ 1098554 w 9154996"/>
              <a:gd name="connsiteY194" fmla="*/ 1937590 h 4956157"/>
              <a:gd name="connsiteX195" fmla="*/ 523923 w 9154996"/>
              <a:gd name="connsiteY195" fmla="*/ 192914 h 4956157"/>
              <a:gd name="connsiteX196" fmla="*/ 408107 w 9154996"/>
              <a:gd name="connsiteY196" fmla="*/ 273095 h 4956157"/>
              <a:gd name="connsiteX197" fmla="*/ 183898 w 9154996"/>
              <a:gd name="connsiteY197" fmla="*/ 552985 h 4956157"/>
              <a:gd name="connsiteX198" fmla="*/ 150488 w 9154996"/>
              <a:gd name="connsiteY198" fmla="*/ 820997 h 4956157"/>
              <a:gd name="connsiteX199" fmla="*/ 244033 w 9154996"/>
              <a:gd name="connsiteY199" fmla="*/ 1149145 h 4956157"/>
              <a:gd name="connsiteX200" fmla="*/ 242548 w 9154996"/>
              <a:gd name="connsiteY200" fmla="*/ 1156569 h 4956157"/>
              <a:gd name="connsiteX201" fmla="*/ 154200 w 9154996"/>
              <a:gd name="connsiteY201" fmla="*/ 950920 h 4956157"/>
              <a:gd name="connsiteX202" fmla="*/ 131186 w 9154996"/>
              <a:gd name="connsiteY202" fmla="*/ 648757 h 4956157"/>
              <a:gd name="connsiteX203" fmla="*/ 215821 w 9154996"/>
              <a:gd name="connsiteY203" fmla="*/ 443851 h 4956157"/>
              <a:gd name="connsiteX204" fmla="*/ 500165 w 9154996"/>
              <a:gd name="connsiteY204" fmla="*/ 201081 h 4956157"/>
              <a:gd name="connsiteX205" fmla="*/ 523923 w 9154996"/>
              <a:gd name="connsiteY205" fmla="*/ 192914 h 4956157"/>
              <a:gd name="connsiteX206" fmla="*/ 800630 w 9154996"/>
              <a:gd name="connsiteY206" fmla="*/ 46764 h 4956157"/>
              <a:gd name="connsiteX207" fmla="*/ 713588 w 9154996"/>
              <a:gd name="connsiteY207" fmla="*/ 47343 h 4956157"/>
              <a:gd name="connsiteX208" fmla="*/ 595938 w 9154996"/>
              <a:gd name="connsiteY208" fmla="*/ 67446 h 4956157"/>
              <a:gd name="connsiteX209" fmla="*/ 175732 w 9154996"/>
              <a:gd name="connsiteY209" fmla="*/ 344366 h 4956157"/>
              <a:gd name="connsiteX210" fmla="*/ 49521 w 9154996"/>
              <a:gd name="connsiteY210" fmla="*/ 655438 h 4956157"/>
              <a:gd name="connsiteX211" fmla="*/ 137126 w 9154996"/>
              <a:gd name="connsiteY211" fmla="*/ 1109796 h 4956157"/>
              <a:gd name="connsiteX212" fmla="*/ 310109 w 9154996"/>
              <a:gd name="connsiteY212" fmla="*/ 1387460 h 4956157"/>
              <a:gd name="connsiteX213" fmla="*/ 440773 w 9154996"/>
              <a:gd name="connsiteY213" fmla="*/ 1695562 h 4956157"/>
              <a:gd name="connsiteX214" fmla="*/ 460819 w 9154996"/>
              <a:gd name="connsiteY214" fmla="*/ 1792076 h 4956157"/>
              <a:gd name="connsiteX215" fmla="*/ 492743 w 9154996"/>
              <a:gd name="connsiteY215" fmla="*/ 1817318 h 4956157"/>
              <a:gd name="connsiteX216" fmla="*/ 1065146 w 9154996"/>
              <a:gd name="connsiteY216" fmla="*/ 1836621 h 4956157"/>
              <a:gd name="connsiteX217" fmla="*/ 1089645 w 9154996"/>
              <a:gd name="connsiteY217" fmla="*/ 1818803 h 4956157"/>
              <a:gd name="connsiteX218" fmla="*/ 1116372 w 9154996"/>
              <a:gd name="connsiteY218" fmla="*/ 1688138 h 4956157"/>
              <a:gd name="connsiteX219" fmla="*/ 1268567 w 9154996"/>
              <a:gd name="connsiteY219" fmla="*/ 1319900 h 4956157"/>
              <a:gd name="connsiteX220" fmla="*/ 1376960 w 9154996"/>
              <a:gd name="connsiteY220" fmla="*/ 1166220 h 4956157"/>
              <a:gd name="connsiteX221" fmla="*/ 1468276 w 9154996"/>
              <a:gd name="connsiteY221" fmla="*/ 916026 h 4956157"/>
              <a:gd name="connsiteX222" fmla="*/ 1468276 w 9154996"/>
              <a:gd name="connsiteY222" fmla="*/ 599015 h 4956157"/>
              <a:gd name="connsiteX223" fmla="*/ 1056236 w 9154996"/>
              <a:gd name="connsiteY223" fmla="*/ 110506 h 4956157"/>
              <a:gd name="connsiteX224" fmla="*/ 800630 w 9154996"/>
              <a:gd name="connsiteY224" fmla="*/ 46764 h 4956157"/>
              <a:gd name="connsiteX225" fmla="*/ 794163 w 9154996"/>
              <a:gd name="connsiteY225" fmla="*/ 814 h 4956157"/>
              <a:gd name="connsiteX226" fmla="*/ 1036191 w 9154996"/>
              <a:gd name="connsiteY226" fmla="*/ 52598 h 4956157"/>
              <a:gd name="connsiteX227" fmla="*/ 1503912 w 9154996"/>
              <a:gd name="connsiteY227" fmla="*/ 551500 h 4956157"/>
              <a:gd name="connsiteX228" fmla="*/ 1518761 w 9154996"/>
              <a:gd name="connsiteY228" fmla="*/ 910830 h 4956157"/>
              <a:gd name="connsiteX229" fmla="*/ 1377702 w 9154996"/>
              <a:gd name="connsiteY229" fmla="*/ 1250855 h 4956157"/>
              <a:gd name="connsiteX230" fmla="*/ 1264855 w 9154996"/>
              <a:gd name="connsiteY230" fmla="*/ 1406020 h 4956157"/>
              <a:gd name="connsiteX231" fmla="*/ 1163144 w 9154996"/>
              <a:gd name="connsiteY231" fmla="*/ 1694078 h 4956157"/>
              <a:gd name="connsiteX232" fmla="*/ 1115630 w 9154996"/>
              <a:gd name="connsiteY232" fmla="*/ 1876711 h 4956157"/>
              <a:gd name="connsiteX233" fmla="*/ 1149781 w 9154996"/>
              <a:gd name="connsiteY233" fmla="*/ 1887848 h 4956157"/>
              <a:gd name="connsiteX234" fmla="*/ 1229961 w 9154996"/>
              <a:gd name="connsiteY234" fmla="*/ 1991044 h 4956157"/>
              <a:gd name="connsiteX235" fmla="*/ 1126023 w 9154996"/>
              <a:gd name="connsiteY235" fmla="*/ 2077164 h 4956157"/>
              <a:gd name="connsiteX236" fmla="*/ 1100038 w 9154996"/>
              <a:gd name="connsiteY236" fmla="*/ 2077906 h 4956157"/>
              <a:gd name="connsiteX237" fmla="*/ 423698 w 9154996"/>
              <a:gd name="connsiteY237" fmla="*/ 2054891 h 4956157"/>
              <a:gd name="connsiteX238" fmla="*/ 368017 w 9154996"/>
              <a:gd name="connsiteY238" fmla="*/ 2039300 h 4956157"/>
              <a:gd name="connsiteX239" fmla="*/ 311594 w 9154996"/>
              <a:gd name="connsiteY239" fmla="*/ 1951695 h 4956157"/>
              <a:gd name="connsiteX240" fmla="*/ 382123 w 9154996"/>
              <a:gd name="connsiteY240" fmla="*/ 1867803 h 4956157"/>
              <a:gd name="connsiteX241" fmla="*/ 434092 w 9154996"/>
              <a:gd name="connsiteY241" fmla="*/ 1854439 h 4956157"/>
              <a:gd name="connsiteX242" fmla="*/ 387320 w 9154996"/>
              <a:gd name="connsiteY242" fmla="*/ 1655472 h 4956157"/>
              <a:gd name="connsiteX243" fmla="*/ 301199 w 9154996"/>
              <a:gd name="connsiteY243" fmla="*/ 1459474 h 4956157"/>
              <a:gd name="connsiteX244" fmla="*/ 137869 w 9154996"/>
              <a:gd name="connsiteY244" fmla="*/ 1212992 h 4956157"/>
              <a:gd name="connsiteX245" fmla="*/ 2748 w 9154996"/>
              <a:gd name="connsiteY245" fmla="*/ 664348 h 4956157"/>
              <a:gd name="connsiteX246" fmla="*/ 145292 w 9154996"/>
              <a:gd name="connsiteY246" fmla="*/ 308730 h 4956157"/>
              <a:gd name="connsiteX247" fmla="*/ 549909 w 9154996"/>
              <a:gd name="connsiteY247" fmla="*/ 32552 h 4956157"/>
              <a:gd name="connsiteX248" fmla="*/ 794163 w 9154996"/>
              <a:gd name="connsiteY248" fmla="*/ 814 h 4956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E78872-7290-4B75-9C45-9A78F9CF4BF9}"/>
              </a:ext>
            </a:extLst>
          </p:cNvPr>
          <p:cNvGrpSpPr/>
          <p:nvPr userDrawn="1"/>
        </p:nvGrpSpPr>
        <p:grpSpPr>
          <a:xfrm>
            <a:off x="140307" y="887905"/>
            <a:ext cx="3099195" cy="1223598"/>
            <a:chOff x="1525348" y="1579815"/>
            <a:chExt cx="6070988" cy="2761700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69F1CB56-9B6F-4200-B4C4-12F479AAE240}"/>
                </a:ext>
              </a:extLst>
            </p:cNvPr>
            <p:cNvSpPr/>
            <p:nvPr/>
          </p:nvSpPr>
          <p:spPr>
            <a:xfrm>
              <a:off x="3268739" y="2309740"/>
              <a:ext cx="2598977" cy="2031775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5EFE793-D4E3-4B35-AC90-6F19E6D778FE}"/>
                </a:ext>
              </a:extLst>
            </p:cNvPr>
            <p:cNvSpPr/>
            <p:nvPr/>
          </p:nvSpPr>
          <p:spPr>
            <a:xfrm>
              <a:off x="3268739" y="2704966"/>
              <a:ext cx="2598977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C7450A4C-8DB2-47C2-B495-867D6429506E}"/>
                </a:ext>
              </a:extLst>
            </p:cNvPr>
            <p:cNvSpPr/>
            <p:nvPr/>
          </p:nvSpPr>
          <p:spPr>
            <a:xfrm>
              <a:off x="1525348" y="1579815"/>
              <a:ext cx="6070988" cy="1788714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F6CC2D-FB0F-44F8-B990-27B2CFE2C01F}"/>
                </a:ext>
              </a:extLst>
            </p:cNvPr>
            <p:cNvCxnSpPr/>
            <p:nvPr/>
          </p:nvCxnSpPr>
          <p:spPr>
            <a:xfrm>
              <a:off x="4662703" y="2187506"/>
              <a:ext cx="1586226" cy="61473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9C24BE4-A2B7-404C-B036-3F17EA4C9D48}"/>
                </a:ext>
              </a:extLst>
            </p:cNvPr>
            <p:cNvCxnSpPr/>
            <p:nvPr/>
          </p:nvCxnSpPr>
          <p:spPr>
            <a:xfrm>
              <a:off x="6248932" y="2802241"/>
              <a:ext cx="0" cy="1010602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509EB30B-2D9A-47A8-9A98-A075744930CE}"/>
                </a:ext>
              </a:extLst>
            </p:cNvPr>
            <p:cNvSpPr/>
            <p:nvPr/>
          </p:nvSpPr>
          <p:spPr>
            <a:xfrm>
              <a:off x="6018666" y="3406130"/>
              <a:ext cx="460523" cy="920944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454B58-3925-42E3-B04C-D46DD8E3DE76}"/>
                </a:ext>
              </a:extLst>
            </p:cNvPr>
            <p:cNvSpPr/>
            <p:nvPr/>
          </p:nvSpPr>
          <p:spPr>
            <a:xfrm>
              <a:off x="6122007" y="3356991"/>
              <a:ext cx="236068" cy="271997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AAEF941-28C7-48B5-B92A-0EE717D0AAB1}"/>
              </a:ext>
            </a:extLst>
          </p:cNvPr>
          <p:cNvSpPr/>
          <p:nvPr userDrawn="1"/>
        </p:nvSpPr>
        <p:spPr>
          <a:xfrm rot="628173">
            <a:off x="1225161" y="2161182"/>
            <a:ext cx="937061" cy="1282256"/>
          </a:xfrm>
          <a:custGeom>
            <a:avLst/>
            <a:gdLst>
              <a:gd name="connsiteX0" fmla="*/ 72231 w 937061"/>
              <a:gd name="connsiteY0" fmla="*/ 508194 h 1282256"/>
              <a:gd name="connsiteX1" fmla="*/ 139689 w 937061"/>
              <a:gd name="connsiteY1" fmla="*/ 559080 h 1282256"/>
              <a:gd name="connsiteX2" fmla="*/ 137581 w 937061"/>
              <a:gd name="connsiteY2" fmla="*/ 579636 h 1282256"/>
              <a:gd name="connsiteX3" fmla="*/ 173595 w 937061"/>
              <a:gd name="connsiteY3" fmla="*/ 561778 h 1282256"/>
              <a:gd name="connsiteX4" fmla="*/ 235622 w 937061"/>
              <a:gd name="connsiteY4" fmla="*/ 562333 h 1282256"/>
              <a:gd name="connsiteX5" fmla="*/ 265212 w 937061"/>
              <a:gd name="connsiteY5" fmla="*/ 596791 h 1282256"/>
              <a:gd name="connsiteX6" fmla="*/ 264188 w 937061"/>
              <a:gd name="connsiteY6" fmla="*/ 602277 h 1282256"/>
              <a:gd name="connsiteX7" fmla="*/ 251467 w 937061"/>
              <a:gd name="connsiteY7" fmla="*/ 657997 h 1282256"/>
              <a:gd name="connsiteX8" fmla="*/ 248802 w 937061"/>
              <a:gd name="connsiteY8" fmla="*/ 665620 h 1282256"/>
              <a:gd name="connsiteX9" fmla="*/ 226702 w 937061"/>
              <a:gd name="connsiteY9" fmla="*/ 731221 h 1282256"/>
              <a:gd name="connsiteX10" fmla="*/ 292287 w 937061"/>
              <a:gd name="connsiteY10" fmla="*/ 797322 h 1282256"/>
              <a:gd name="connsiteX11" fmla="*/ 318540 w 937061"/>
              <a:gd name="connsiteY11" fmla="*/ 799397 h 1282256"/>
              <a:gd name="connsiteX12" fmla="*/ 386587 w 937061"/>
              <a:gd name="connsiteY12" fmla="*/ 855674 h 1282256"/>
              <a:gd name="connsiteX13" fmla="*/ 391213 w 937061"/>
              <a:gd name="connsiteY13" fmla="*/ 832209 h 1282256"/>
              <a:gd name="connsiteX14" fmla="*/ 339010 w 937061"/>
              <a:gd name="connsiteY14" fmla="*/ 777893 h 1282256"/>
              <a:gd name="connsiteX15" fmla="*/ 374294 w 937061"/>
              <a:gd name="connsiteY15" fmla="*/ 724114 h 1282256"/>
              <a:gd name="connsiteX16" fmla="*/ 365526 w 937061"/>
              <a:gd name="connsiteY16" fmla="*/ 703124 h 1282256"/>
              <a:gd name="connsiteX17" fmla="*/ 314275 w 937061"/>
              <a:gd name="connsiteY17" fmla="*/ 774111 h 1282256"/>
              <a:gd name="connsiteX18" fmla="*/ 255752 w 937061"/>
              <a:gd name="connsiteY18" fmla="*/ 746224 h 1282256"/>
              <a:gd name="connsiteX19" fmla="*/ 257804 w 937061"/>
              <a:gd name="connsiteY19" fmla="*/ 700011 h 1282256"/>
              <a:gd name="connsiteX20" fmla="*/ 281358 w 937061"/>
              <a:gd name="connsiteY20" fmla="*/ 666529 h 1282256"/>
              <a:gd name="connsiteX21" fmla="*/ 276069 w 937061"/>
              <a:gd name="connsiteY21" fmla="*/ 646729 h 1282256"/>
              <a:gd name="connsiteX22" fmla="*/ 315725 w 937061"/>
              <a:gd name="connsiteY22" fmla="*/ 605586 h 1282256"/>
              <a:gd name="connsiteX23" fmla="*/ 348811 w 937061"/>
              <a:gd name="connsiteY23" fmla="*/ 615972 h 1282256"/>
              <a:gd name="connsiteX24" fmla="*/ 355707 w 937061"/>
              <a:gd name="connsiteY24" fmla="*/ 609198 h 1282256"/>
              <a:gd name="connsiteX25" fmla="*/ 423989 w 937061"/>
              <a:gd name="connsiteY25" fmla="*/ 603914 h 1282256"/>
              <a:gd name="connsiteX26" fmla="*/ 462978 w 937061"/>
              <a:gd name="connsiteY26" fmla="*/ 667189 h 1282256"/>
              <a:gd name="connsiteX27" fmla="*/ 447498 w 937061"/>
              <a:gd name="connsiteY27" fmla="*/ 742160 h 1282256"/>
              <a:gd name="connsiteX28" fmla="*/ 444272 w 937061"/>
              <a:gd name="connsiteY28" fmla="*/ 747849 h 1282256"/>
              <a:gd name="connsiteX29" fmla="*/ 468977 w 937061"/>
              <a:gd name="connsiteY29" fmla="*/ 772413 h 1282256"/>
              <a:gd name="connsiteX30" fmla="*/ 495847 w 937061"/>
              <a:gd name="connsiteY30" fmla="*/ 863799 h 1282256"/>
              <a:gd name="connsiteX31" fmla="*/ 444271 w 937061"/>
              <a:gd name="connsiteY31" fmla="*/ 922014 h 1282256"/>
              <a:gd name="connsiteX32" fmla="*/ 431747 w 937061"/>
              <a:gd name="connsiteY32" fmla="*/ 921551 h 1282256"/>
              <a:gd name="connsiteX33" fmla="*/ 442410 w 937061"/>
              <a:gd name="connsiteY33" fmla="*/ 937592 h 1282256"/>
              <a:gd name="connsiteX34" fmla="*/ 543619 w 937061"/>
              <a:gd name="connsiteY34" fmla="*/ 1186492 h 1282256"/>
              <a:gd name="connsiteX35" fmla="*/ 566594 w 937061"/>
              <a:gd name="connsiteY35" fmla="*/ 1273228 h 1282256"/>
              <a:gd name="connsiteX36" fmla="*/ 531195 w 937061"/>
              <a:gd name="connsiteY36" fmla="*/ 1282256 h 1282256"/>
              <a:gd name="connsiteX37" fmla="*/ 510987 w 937061"/>
              <a:gd name="connsiteY37" fmla="*/ 1183176 h 1282256"/>
              <a:gd name="connsiteX38" fmla="*/ 419465 w 937061"/>
              <a:gd name="connsiteY38" fmla="*/ 965735 h 1282256"/>
              <a:gd name="connsiteX39" fmla="*/ 380666 w 937061"/>
              <a:gd name="connsiteY39" fmla="*/ 911088 h 1282256"/>
              <a:gd name="connsiteX40" fmla="*/ 370913 w 937061"/>
              <a:gd name="connsiteY40" fmla="*/ 906441 h 1282256"/>
              <a:gd name="connsiteX41" fmla="*/ 360466 w 937061"/>
              <a:gd name="connsiteY41" fmla="*/ 906130 h 1282256"/>
              <a:gd name="connsiteX42" fmla="*/ 314518 w 937061"/>
              <a:gd name="connsiteY42" fmla="*/ 920936 h 1282256"/>
              <a:gd name="connsiteX43" fmla="*/ 256927 w 937061"/>
              <a:gd name="connsiteY43" fmla="*/ 880449 h 1282256"/>
              <a:gd name="connsiteX44" fmla="*/ 248732 w 937061"/>
              <a:gd name="connsiteY44" fmla="*/ 847130 h 1282256"/>
              <a:gd name="connsiteX45" fmla="*/ 247889 w 937061"/>
              <a:gd name="connsiteY45" fmla="*/ 840361 h 1282256"/>
              <a:gd name="connsiteX46" fmla="*/ 220304 w 937061"/>
              <a:gd name="connsiteY46" fmla="*/ 848717 h 1282256"/>
              <a:gd name="connsiteX47" fmla="*/ 136302 w 937061"/>
              <a:gd name="connsiteY47" fmla="*/ 795389 h 1282256"/>
              <a:gd name="connsiteX48" fmla="*/ 132240 w 937061"/>
              <a:gd name="connsiteY48" fmla="*/ 772306 h 1282256"/>
              <a:gd name="connsiteX49" fmla="*/ 132030 w 937061"/>
              <a:gd name="connsiteY49" fmla="*/ 749123 h 1282256"/>
              <a:gd name="connsiteX50" fmla="*/ 118944 w 937061"/>
              <a:gd name="connsiteY50" fmla="*/ 746653 h 1282256"/>
              <a:gd name="connsiteX51" fmla="*/ 28110 w 937061"/>
              <a:gd name="connsiteY51" fmla="*/ 666272 h 1282256"/>
              <a:gd name="connsiteX52" fmla="*/ 18430 w 937061"/>
              <a:gd name="connsiteY52" fmla="*/ 570895 h 1282256"/>
              <a:gd name="connsiteX53" fmla="*/ 72231 w 937061"/>
              <a:gd name="connsiteY53" fmla="*/ 508194 h 1282256"/>
              <a:gd name="connsiteX54" fmla="*/ 828778 w 937061"/>
              <a:gd name="connsiteY54" fmla="*/ 368188 h 1282256"/>
              <a:gd name="connsiteX55" fmla="*/ 903402 w 937061"/>
              <a:gd name="connsiteY55" fmla="*/ 393916 h 1282256"/>
              <a:gd name="connsiteX56" fmla="*/ 921670 w 937061"/>
              <a:gd name="connsiteY56" fmla="*/ 560021 h 1282256"/>
              <a:gd name="connsiteX57" fmla="*/ 873673 w 937061"/>
              <a:gd name="connsiteY57" fmla="*/ 610037 h 1282256"/>
              <a:gd name="connsiteX58" fmla="*/ 870382 w 937061"/>
              <a:gd name="connsiteY58" fmla="*/ 612071 h 1282256"/>
              <a:gd name="connsiteX59" fmla="*/ 881183 w 937061"/>
              <a:gd name="connsiteY59" fmla="*/ 655093 h 1282256"/>
              <a:gd name="connsiteX60" fmla="*/ 811085 w 937061"/>
              <a:gd name="connsiteY60" fmla="*/ 738732 h 1282256"/>
              <a:gd name="connsiteX61" fmla="*/ 793636 w 937061"/>
              <a:gd name="connsiteY61" fmla="*/ 739105 h 1282256"/>
              <a:gd name="connsiteX62" fmla="*/ 799023 w 937061"/>
              <a:gd name="connsiteY62" fmla="*/ 768256 h 1282256"/>
              <a:gd name="connsiteX63" fmla="*/ 794668 w 937061"/>
              <a:gd name="connsiteY63" fmla="*/ 805320 h 1282256"/>
              <a:gd name="connsiteX64" fmla="*/ 736637 w 937061"/>
              <a:gd name="connsiteY64" fmla="*/ 842933 h 1282256"/>
              <a:gd name="connsiteX65" fmla="*/ 711441 w 937061"/>
              <a:gd name="connsiteY65" fmla="*/ 841070 h 1282256"/>
              <a:gd name="connsiteX66" fmla="*/ 702708 w 937061"/>
              <a:gd name="connsiteY66" fmla="*/ 844516 h 1282256"/>
              <a:gd name="connsiteX67" fmla="*/ 683025 w 937061"/>
              <a:gd name="connsiteY67" fmla="*/ 866563 h 1282256"/>
              <a:gd name="connsiteX68" fmla="*/ 657843 w 937061"/>
              <a:gd name="connsiteY68" fmla="*/ 881435 h 1282256"/>
              <a:gd name="connsiteX69" fmla="*/ 694319 w 937061"/>
              <a:gd name="connsiteY69" fmla="*/ 1016214 h 1282256"/>
              <a:gd name="connsiteX70" fmla="*/ 713201 w 937061"/>
              <a:gd name="connsiteY70" fmla="*/ 1156998 h 1282256"/>
              <a:gd name="connsiteX71" fmla="*/ 720960 w 937061"/>
              <a:gd name="connsiteY71" fmla="*/ 1258622 h 1282256"/>
              <a:gd name="connsiteX72" fmla="*/ 679557 w 937061"/>
              <a:gd name="connsiteY72" fmla="*/ 1261399 h 1282256"/>
              <a:gd name="connsiteX73" fmla="*/ 677437 w 937061"/>
              <a:gd name="connsiteY73" fmla="*/ 1146560 h 1282256"/>
              <a:gd name="connsiteX74" fmla="*/ 658812 w 937061"/>
              <a:gd name="connsiteY74" fmla="*/ 1013559 h 1282256"/>
              <a:gd name="connsiteX75" fmla="*/ 620096 w 937061"/>
              <a:gd name="connsiteY75" fmla="*/ 884815 h 1282256"/>
              <a:gd name="connsiteX76" fmla="*/ 617487 w 937061"/>
              <a:gd name="connsiteY76" fmla="*/ 885041 h 1282256"/>
              <a:gd name="connsiteX77" fmla="*/ 582656 w 937061"/>
              <a:gd name="connsiteY77" fmla="*/ 865072 h 1282256"/>
              <a:gd name="connsiteX78" fmla="*/ 558217 w 937061"/>
              <a:gd name="connsiteY78" fmla="*/ 771403 h 1282256"/>
              <a:gd name="connsiteX79" fmla="*/ 575867 w 937061"/>
              <a:gd name="connsiteY79" fmla="*/ 722513 h 1282256"/>
              <a:gd name="connsiteX80" fmla="*/ 560670 w 937061"/>
              <a:gd name="connsiteY80" fmla="*/ 708618 h 1282256"/>
              <a:gd name="connsiteX81" fmla="*/ 534291 w 937061"/>
              <a:gd name="connsiteY81" fmla="*/ 600031 h 1282256"/>
              <a:gd name="connsiteX82" fmla="*/ 572231 w 937061"/>
              <a:gd name="connsiteY82" fmla="*/ 560631 h 1282256"/>
              <a:gd name="connsiteX83" fmla="*/ 603475 w 937061"/>
              <a:gd name="connsiteY83" fmla="*/ 559950 h 1282256"/>
              <a:gd name="connsiteX84" fmla="*/ 618559 w 937061"/>
              <a:gd name="connsiteY84" fmla="*/ 565514 h 1282256"/>
              <a:gd name="connsiteX85" fmla="*/ 649454 w 937061"/>
              <a:gd name="connsiteY85" fmla="*/ 543101 h 1282256"/>
              <a:gd name="connsiteX86" fmla="*/ 697970 w 937061"/>
              <a:gd name="connsiteY86" fmla="*/ 567543 h 1282256"/>
              <a:gd name="connsiteX87" fmla="*/ 700456 w 937061"/>
              <a:gd name="connsiteY87" fmla="*/ 590917 h 1282256"/>
              <a:gd name="connsiteX88" fmla="*/ 720550 w 937061"/>
              <a:gd name="connsiteY88" fmla="*/ 600445 h 1282256"/>
              <a:gd name="connsiteX89" fmla="*/ 751604 w 937061"/>
              <a:gd name="connsiteY89" fmla="*/ 639520 h 1282256"/>
              <a:gd name="connsiteX90" fmla="*/ 738347 w 937061"/>
              <a:gd name="connsiteY90" fmla="*/ 683525 h 1282256"/>
              <a:gd name="connsiteX91" fmla="*/ 707956 w 937061"/>
              <a:gd name="connsiteY91" fmla="*/ 700956 h 1282256"/>
              <a:gd name="connsiteX92" fmla="*/ 634896 w 937061"/>
              <a:gd name="connsiteY92" fmla="*/ 651717 h 1282256"/>
              <a:gd name="connsiteX93" fmla="*/ 633997 w 937061"/>
              <a:gd name="connsiteY93" fmla="*/ 675512 h 1282256"/>
              <a:gd name="connsiteX94" fmla="*/ 687058 w 937061"/>
              <a:gd name="connsiteY94" fmla="*/ 716835 h 1282256"/>
              <a:gd name="connsiteX95" fmla="*/ 656986 w 937061"/>
              <a:gd name="connsiteY95" fmla="*/ 782282 h 1282256"/>
              <a:gd name="connsiteX96" fmla="*/ 669532 w 937061"/>
              <a:gd name="connsiteY96" fmla="*/ 802778 h 1282256"/>
              <a:gd name="connsiteX97" fmla="*/ 712109 w 937061"/>
              <a:gd name="connsiteY97" fmla="*/ 736651 h 1282256"/>
              <a:gd name="connsiteX98" fmla="*/ 723692 w 937061"/>
              <a:gd name="connsiteY98" fmla="*/ 721066 h 1282256"/>
              <a:gd name="connsiteX99" fmla="*/ 776459 w 937061"/>
              <a:gd name="connsiteY99" fmla="*/ 653872 h 1282256"/>
              <a:gd name="connsiteX100" fmla="*/ 733368 w 937061"/>
              <a:gd name="connsiteY100" fmla="*/ 578317 h 1282256"/>
              <a:gd name="connsiteX101" fmla="*/ 723890 w 937061"/>
              <a:gd name="connsiteY101" fmla="*/ 565605 h 1282256"/>
              <a:gd name="connsiteX102" fmla="*/ 694098 w 937061"/>
              <a:gd name="connsiteY102" fmla="*/ 523444 h 1282256"/>
              <a:gd name="connsiteX103" fmla="*/ 690243 w 937061"/>
              <a:gd name="connsiteY103" fmla="*/ 515805 h 1282256"/>
              <a:gd name="connsiteX104" fmla="*/ 698774 w 937061"/>
              <a:gd name="connsiteY104" fmla="*/ 485914 h 1282256"/>
              <a:gd name="connsiteX105" fmla="*/ 755797 w 937061"/>
              <a:gd name="connsiteY105" fmla="*/ 452765 h 1282256"/>
              <a:gd name="connsiteX106" fmla="*/ 802978 w 937061"/>
              <a:gd name="connsiteY106" fmla="*/ 455658 h 1282256"/>
              <a:gd name="connsiteX107" fmla="*/ 792796 w 937061"/>
              <a:gd name="connsiteY107" fmla="*/ 434725 h 1282256"/>
              <a:gd name="connsiteX108" fmla="*/ 828778 w 937061"/>
              <a:gd name="connsiteY108" fmla="*/ 368188 h 1282256"/>
              <a:gd name="connsiteX109" fmla="*/ 80732 w 937061"/>
              <a:gd name="connsiteY109" fmla="*/ 236718 h 1282256"/>
              <a:gd name="connsiteX110" fmla="*/ 85733 w 937061"/>
              <a:gd name="connsiteY110" fmla="*/ 243941 h 1282256"/>
              <a:gd name="connsiteX111" fmla="*/ 165483 w 937061"/>
              <a:gd name="connsiteY111" fmla="*/ 295204 h 1282256"/>
              <a:gd name="connsiteX112" fmla="*/ 199590 w 937061"/>
              <a:gd name="connsiteY112" fmla="*/ 324345 h 1282256"/>
              <a:gd name="connsiteX113" fmla="*/ 183395 w 937061"/>
              <a:gd name="connsiteY113" fmla="*/ 381115 h 1282256"/>
              <a:gd name="connsiteX114" fmla="*/ 167577 w 937061"/>
              <a:gd name="connsiteY114" fmla="*/ 388113 h 1282256"/>
              <a:gd name="connsiteX115" fmla="*/ 179565 w 937061"/>
              <a:gd name="connsiteY115" fmla="*/ 401175 h 1282256"/>
              <a:gd name="connsiteX116" fmla="*/ 179992 w 937061"/>
              <a:gd name="connsiteY116" fmla="*/ 449781 h 1282256"/>
              <a:gd name="connsiteX117" fmla="*/ 108044 w 937061"/>
              <a:gd name="connsiteY117" fmla="*/ 482632 h 1282256"/>
              <a:gd name="connsiteX118" fmla="*/ 27201 w 937061"/>
              <a:gd name="connsiteY118" fmla="*/ 505923 h 1282256"/>
              <a:gd name="connsiteX119" fmla="*/ 570 w 937061"/>
              <a:gd name="connsiteY119" fmla="*/ 441177 h 1282256"/>
              <a:gd name="connsiteX120" fmla="*/ 70413 w 937061"/>
              <a:gd name="connsiteY120" fmla="*/ 361661 h 1282256"/>
              <a:gd name="connsiteX121" fmla="*/ 65724 w 937061"/>
              <a:gd name="connsiteY121" fmla="*/ 357231 h 1282256"/>
              <a:gd name="connsiteX122" fmla="*/ 36050 w 937061"/>
              <a:gd name="connsiteY122" fmla="*/ 293659 h 1282256"/>
              <a:gd name="connsiteX123" fmla="*/ 80732 w 937061"/>
              <a:gd name="connsiteY123" fmla="*/ 236718 h 1282256"/>
              <a:gd name="connsiteX124" fmla="*/ 734063 w 937061"/>
              <a:gd name="connsiteY124" fmla="*/ 115786 h 1282256"/>
              <a:gd name="connsiteX125" fmla="*/ 800039 w 937061"/>
              <a:gd name="connsiteY125" fmla="*/ 168575 h 1282256"/>
              <a:gd name="connsiteX126" fmla="*/ 790133 w 937061"/>
              <a:gd name="connsiteY126" fmla="*/ 225202 h 1282256"/>
              <a:gd name="connsiteX127" fmla="*/ 788636 w 937061"/>
              <a:gd name="connsiteY127" fmla="*/ 228126 h 1282256"/>
              <a:gd name="connsiteX128" fmla="*/ 788782 w 937061"/>
              <a:gd name="connsiteY128" fmla="*/ 228914 h 1282256"/>
              <a:gd name="connsiteX129" fmla="*/ 879477 w 937061"/>
              <a:gd name="connsiteY129" fmla="*/ 273265 h 1282256"/>
              <a:gd name="connsiteX130" fmla="*/ 880462 w 937061"/>
              <a:gd name="connsiteY130" fmla="*/ 348046 h 1282256"/>
              <a:gd name="connsiteX131" fmla="*/ 875371 w 937061"/>
              <a:gd name="connsiteY131" fmla="*/ 346949 h 1282256"/>
              <a:gd name="connsiteX132" fmla="*/ 802289 w 937061"/>
              <a:gd name="connsiteY132" fmla="*/ 352714 h 1282256"/>
              <a:gd name="connsiteX133" fmla="*/ 731227 w 937061"/>
              <a:gd name="connsiteY133" fmla="*/ 357290 h 1282256"/>
              <a:gd name="connsiteX134" fmla="*/ 699035 w 937061"/>
              <a:gd name="connsiteY134" fmla="*/ 320868 h 1282256"/>
              <a:gd name="connsiteX135" fmla="*/ 705546 w 937061"/>
              <a:gd name="connsiteY135" fmla="*/ 292165 h 1282256"/>
              <a:gd name="connsiteX136" fmla="*/ 707611 w 937061"/>
              <a:gd name="connsiteY136" fmla="*/ 287913 h 1282256"/>
              <a:gd name="connsiteX137" fmla="*/ 691898 w 937061"/>
              <a:gd name="connsiteY137" fmla="*/ 287761 h 1282256"/>
              <a:gd name="connsiteX138" fmla="*/ 656836 w 937061"/>
              <a:gd name="connsiteY138" fmla="*/ 256759 h 1282256"/>
              <a:gd name="connsiteX139" fmla="*/ 657076 w 937061"/>
              <a:gd name="connsiteY139" fmla="*/ 221678 h 1282256"/>
              <a:gd name="connsiteX140" fmla="*/ 672162 w 937061"/>
              <a:gd name="connsiteY140" fmla="*/ 203002 h 1282256"/>
              <a:gd name="connsiteX141" fmla="*/ 732996 w 937061"/>
              <a:gd name="connsiteY141" fmla="*/ 118834 h 1282256"/>
              <a:gd name="connsiteX142" fmla="*/ 734063 w 937061"/>
              <a:gd name="connsiteY142" fmla="*/ 115786 h 1282256"/>
              <a:gd name="connsiteX143" fmla="*/ 234805 w 937061"/>
              <a:gd name="connsiteY143" fmla="*/ 54681 h 1282256"/>
              <a:gd name="connsiteX144" fmla="*/ 265378 w 937061"/>
              <a:gd name="connsiteY144" fmla="*/ 49820 h 1282256"/>
              <a:gd name="connsiteX145" fmla="*/ 314937 w 937061"/>
              <a:gd name="connsiteY145" fmla="*/ 75496 h 1282256"/>
              <a:gd name="connsiteX146" fmla="*/ 345601 w 937061"/>
              <a:gd name="connsiteY146" fmla="*/ 197347 h 1282256"/>
              <a:gd name="connsiteX147" fmla="*/ 334083 w 937061"/>
              <a:gd name="connsiteY147" fmla="*/ 235327 h 1282256"/>
              <a:gd name="connsiteX148" fmla="*/ 353353 w 937061"/>
              <a:gd name="connsiteY148" fmla="*/ 413468 h 1282256"/>
              <a:gd name="connsiteX149" fmla="*/ 418223 w 937061"/>
              <a:gd name="connsiteY149" fmla="*/ 498850 h 1282256"/>
              <a:gd name="connsiteX150" fmla="*/ 414075 w 937061"/>
              <a:gd name="connsiteY150" fmla="*/ 570097 h 1282256"/>
              <a:gd name="connsiteX151" fmla="*/ 374791 w 937061"/>
              <a:gd name="connsiteY151" fmla="*/ 572468 h 1282256"/>
              <a:gd name="connsiteX152" fmla="*/ 347212 w 937061"/>
              <a:gd name="connsiteY152" fmla="*/ 583064 h 1282256"/>
              <a:gd name="connsiteX153" fmla="*/ 340945 w 937061"/>
              <a:gd name="connsiteY153" fmla="*/ 584425 h 1282256"/>
              <a:gd name="connsiteX154" fmla="*/ 286621 w 937061"/>
              <a:gd name="connsiteY154" fmla="*/ 583668 h 1282256"/>
              <a:gd name="connsiteX155" fmla="*/ 233948 w 937061"/>
              <a:gd name="connsiteY155" fmla="*/ 534531 h 1282256"/>
              <a:gd name="connsiteX156" fmla="*/ 162779 w 937061"/>
              <a:gd name="connsiteY156" fmla="*/ 538517 h 1282256"/>
              <a:gd name="connsiteX157" fmla="*/ 146371 w 937061"/>
              <a:gd name="connsiteY157" fmla="*/ 502641 h 1282256"/>
              <a:gd name="connsiteX158" fmla="*/ 196829 w 937061"/>
              <a:gd name="connsiteY158" fmla="*/ 467040 h 1282256"/>
              <a:gd name="connsiteX159" fmla="*/ 291634 w 937061"/>
              <a:gd name="connsiteY159" fmla="*/ 464187 h 1282256"/>
              <a:gd name="connsiteX160" fmla="*/ 339848 w 937061"/>
              <a:gd name="connsiteY160" fmla="*/ 495814 h 1282256"/>
              <a:gd name="connsiteX161" fmla="*/ 344709 w 937061"/>
              <a:gd name="connsiteY161" fmla="*/ 472509 h 1282256"/>
              <a:gd name="connsiteX162" fmla="*/ 302160 w 937061"/>
              <a:gd name="connsiteY162" fmla="*/ 429650 h 1282256"/>
              <a:gd name="connsiteX163" fmla="*/ 317151 w 937061"/>
              <a:gd name="connsiteY163" fmla="*/ 371880 h 1282256"/>
              <a:gd name="connsiteX164" fmla="*/ 300153 w 937061"/>
              <a:gd name="connsiteY164" fmla="*/ 354855 h 1282256"/>
              <a:gd name="connsiteX165" fmla="*/ 275979 w 937061"/>
              <a:gd name="connsiteY165" fmla="*/ 409229 h 1282256"/>
              <a:gd name="connsiteX166" fmla="*/ 278835 w 937061"/>
              <a:gd name="connsiteY166" fmla="*/ 436812 h 1282256"/>
              <a:gd name="connsiteX167" fmla="*/ 277330 w 937061"/>
              <a:gd name="connsiteY167" fmla="*/ 442997 h 1282256"/>
              <a:gd name="connsiteX168" fmla="*/ 211427 w 937061"/>
              <a:gd name="connsiteY168" fmla="*/ 446824 h 1282256"/>
              <a:gd name="connsiteX169" fmla="*/ 209401 w 937061"/>
              <a:gd name="connsiteY169" fmla="*/ 440273 h 1282256"/>
              <a:gd name="connsiteX170" fmla="*/ 206434 w 937061"/>
              <a:gd name="connsiteY170" fmla="*/ 398858 h 1282256"/>
              <a:gd name="connsiteX171" fmla="*/ 207223 w 937061"/>
              <a:gd name="connsiteY171" fmla="*/ 393213 h 1282256"/>
              <a:gd name="connsiteX172" fmla="*/ 213263 w 937061"/>
              <a:gd name="connsiteY172" fmla="*/ 300227 h 1282256"/>
              <a:gd name="connsiteX173" fmla="*/ 210849 w 937061"/>
              <a:gd name="connsiteY173" fmla="*/ 295987 h 1282256"/>
              <a:gd name="connsiteX174" fmla="*/ 230359 w 937061"/>
              <a:gd name="connsiteY174" fmla="*/ 289124 h 1282256"/>
              <a:gd name="connsiteX175" fmla="*/ 278448 w 937061"/>
              <a:gd name="connsiteY175" fmla="*/ 208737 h 1282256"/>
              <a:gd name="connsiteX176" fmla="*/ 283559 w 937061"/>
              <a:gd name="connsiteY176" fmla="*/ 197812 h 1282256"/>
              <a:gd name="connsiteX177" fmla="*/ 314933 w 937061"/>
              <a:gd name="connsiteY177" fmla="*/ 142718 h 1282256"/>
              <a:gd name="connsiteX178" fmla="*/ 291729 w 937061"/>
              <a:gd name="connsiteY178" fmla="*/ 141710 h 1282256"/>
              <a:gd name="connsiteX179" fmla="*/ 204653 w 937061"/>
              <a:gd name="connsiteY179" fmla="*/ 172059 h 1282256"/>
              <a:gd name="connsiteX180" fmla="*/ 190282 w 937061"/>
              <a:gd name="connsiteY180" fmla="*/ 190196 h 1282256"/>
              <a:gd name="connsiteX181" fmla="*/ 254302 w 937061"/>
              <a:gd name="connsiteY181" fmla="*/ 210348 h 1282256"/>
              <a:gd name="connsiteX182" fmla="*/ 206445 w 937061"/>
              <a:gd name="connsiteY182" fmla="*/ 272154 h 1282256"/>
              <a:gd name="connsiteX183" fmla="*/ 114462 w 937061"/>
              <a:gd name="connsiteY183" fmla="*/ 240670 h 1282256"/>
              <a:gd name="connsiteX184" fmla="*/ 120246 w 937061"/>
              <a:gd name="connsiteY184" fmla="*/ 146306 h 1282256"/>
              <a:gd name="connsiteX185" fmla="*/ 159117 w 937061"/>
              <a:gd name="connsiteY185" fmla="*/ 137290 h 1282256"/>
              <a:gd name="connsiteX186" fmla="*/ 166880 w 937061"/>
              <a:gd name="connsiteY186" fmla="*/ 133004 h 1282256"/>
              <a:gd name="connsiteX187" fmla="*/ 208914 w 937061"/>
              <a:gd name="connsiteY187" fmla="*/ 71662 h 1282256"/>
              <a:gd name="connsiteX188" fmla="*/ 234805 w 937061"/>
              <a:gd name="connsiteY188" fmla="*/ 54681 h 1282256"/>
              <a:gd name="connsiteX189" fmla="*/ 518054 w 937061"/>
              <a:gd name="connsiteY189" fmla="*/ 685 h 1282256"/>
              <a:gd name="connsiteX190" fmla="*/ 567481 w 937061"/>
              <a:gd name="connsiteY190" fmla="*/ 11310 h 1282256"/>
              <a:gd name="connsiteX191" fmla="*/ 617166 w 937061"/>
              <a:gd name="connsiteY191" fmla="*/ 49796 h 1282256"/>
              <a:gd name="connsiteX192" fmla="*/ 624803 w 937061"/>
              <a:gd name="connsiteY192" fmla="*/ 51439 h 1282256"/>
              <a:gd name="connsiteX193" fmla="*/ 685335 w 937061"/>
              <a:gd name="connsiteY193" fmla="*/ 54921 h 1282256"/>
              <a:gd name="connsiteX194" fmla="*/ 709531 w 937061"/>
              <a:gd name="connsiteY194" fmla="*/ 114208 h 1282256"/>
              <a:gd name="connsiteX195" fmla="*/ 661812 w 937061"/>
              <a:gd name="connsiteY195" fmla="*/ 180063 h 1282256"/>
              <a:gd name="connsiteX196" fmla="*/ 610202 w 937061"/>
              <a:gd name="connsiteY196" fmla="*/ 195099 h 1282256"/>
              <a:gd name="connsiteX197" fmla="*/ 562692 w 937061"/>
              <a:gd name="connsiteY197" fmla="*/ 152954 h 1282256"/>
              <a:gd name="connsiteX198" fmla="*/ 615624 w 937061"/>
              <a:gd name="connsiteY198" fmla="*/ 112005 h 1282256"/>
              <a:gd name="connsiteX199" fmla="*/ 594985 w 937061"/>
              <a:gd name="connsiteY199" fmla="*/ 99523 h 1282256"/>
              <a:gd name="connsiteX200" fmla="*/ 549403 w 937061"/>
              <a:gd name="connsiteY200" fmla="*/ 129539 h 1282256"/>
              <a:gd name="connsiteX201" fmla="*/ 503638 w 937061"/>
              <a:gd name="connsiteY201" fmla="*/ 102348 h 1282256"/>
              <a:gd name="connsiteX202" fmla="*/ 481968 w 937061"/>
              <a:gd name="connsiteY202" fmla="*/ 111852 h 1282256"/>
              <a:gd name="connsiteX203" fmla="*/ 529275 w 937061"/>
              <a:gd name="connsiteY203" fmla="*/ 151795 h 1282256"/>
              <a:gd name="connsiteX204" fmla="*/ 540380 w 937061"/>
              <a:gd name="connsiteY204" fmla="*/ 163391 h 1282256"/>
              <a:gd name="connsiteX205" fmla="*/ 586552 w 937061"/>
              <a:gd name="connsiteY205" fmla="*/ 213729 h 1282256"/>
              <a:gd name="connsiteX206" fmla="*/ 633128 w 937061"/>
              <a:gd name="connsiteY206" fmla="*/ 217751 h 1282256"/>
              <a:gd name="connsiteX207" fmla="*/ 631375 w 937061"/>
              <a:gd name="connsiteY207" fmla="*/ 243538 h 1282256"/>
              <a:gd name="connsiteX208" fmla="*/ 670400 w 937061"/>
              <a:gd name="connsiteY208" fmla="*/ 307011 h 1282256"/>
              <a:gd name="connsiteX209" fmla="*/ 674359 w 937061"/>
              <a:gd name="connsiteY209" fmla="*/ 313002 h 1282256"/>
              <a:gd name="connsiteX210" fmla="*/ 686366 w 937061"/>
              <a:gd name="connsiteY210" fmla="*/ 351523 h 1282256"/>
              <a:gd name="connsiteX211" fmla="*/ 686786 w 937061"/>
              <a:gd name="connsiteY211" fmla="*/ 360408 h 1282256"/>
              <a:gd name="connsiteX212" fmla="*/ 624276 w 937061"/>
              <a:gd name="connsiteY212" fmla="*/ 379293 h 1282256"/>
              <a:gd name="connsiteX213" fmla="*/ 620186 w 937061"/>
              <a:gd name="connsiteY213" fmla="*/ 371494 h 1282256"/>
              <a:gd name="connsiteX214" fmla="*/ 577039 w 937061"/>
              <a:gd name="connsiteY214" fmla="*/ 307763 h 1282256"/>
              <a:gd name="connsiteX215" fmla="*/ 571263 w 937061"/>
              <a:gd name="connsiteY215" fmla="*/ 305164 h 1282256"/>
              <a:gd name="connsiteX216" fmla="*/ 561472 w 937061"/>
              <a:gd name="connsiteY216" fmla="*/ 327139 h 1282256"/>
              <a:gd name="connsiteX217" fmla="*/ 596193 w 937061"/>
              <a:gd name="connsiteY217" fmla="*/ 376131 h 1282256"/>
              <a:gd name="connsiteX218" fmla="*/ 571697 w 937061"/>
              <a:gd name="connsiteY218" fmla="*/ 430972 h 1282256"/>
              <a:gd name="connsiteX219" fmla="*/ 584565 w 937061"/>
              <a:gd name="connsiteY219" fmla="*/ 451001 h 1282256"/>
              <a:gd name="connsiteX220" fmla="*/ 618292 w 937061"/>
              <a:gd name="connsiteY220" fmla="*/ 404232 h 1282256"/>
              <a:gd name="connsiteX221" fmla="*/ 707017 w 937061"/>
              <a:gd name="connsiteY221" fmla="*/ 373985 h 1282256"/>
              <a:gd name="connsiteX222" fmla="*/ 737381 w 937061"/>
              <a:gd name="connsiteY222" fmla="*/ 385077 h 1282256"/>
              <a:gd name="connsiteX223" fmla="*/ 767814 w 937061"/>
              <a:gd name="connsiteY223" fmla="*/ 388823 h 1282256"/>
              <a:gd name="connsiteX224" fmla="*/ 765487 w 937061"/>
              <a:gd name="connsiteY224" fmla="*/ 426939 h 1282256"/>
              <a:gd name="connsiteX225" fmla="*/ 665711 w 937061"/>
              <a:gd name="connsiteY225" fmla="*/ 514227 h 1282256"/>
              <a:gd name="connsiteX226" fmla="*/ 615799 w 937061"/>
              <a:gd name="connsiteY226" fmla="*/ 534043 h 1282256"/>
              <a:gd name="connsiteX227" fmla="*/ 611378 w 937061"/>
              <a:gd name="connsiteY227" fmla="*/ 535471 h 1282256"/>
              <a:gd name="connsiteX228" fmla="*/ 545354 w 937061"/>
              <a:gd name="connsiteY228" fmla="*/ 547467 h 1282256"/>
              <a:gd name="connsiteX229" fmla="*/ 543618 w 937061"/>
              <a:gd name="connsiteY229" fmla="*/ 547992 h 1282256"/>
              <a:gd name="connsiteX230" fmla="*/ 543114 w 937061"/>
              <a:gd name="connsiteY230" fmla="*/ 378809 h 1282256"/>
              <a:gd name="connsiteX231" fmla="*/ 481297 w 937061"/>
              <a:gd name="connsiteY231" fmla="*/ 302233 h 1282256"/>
              <a:gd name="connsiteX232" fmla="*/ 497521 w 937061"/>
              <a:gd name="connsiteY232" fmla="*/ 205940 h 1282256"/>
              <a:gd name="connsiteX233" fmla="*/ 471375 w 937061"/>
              <a:gd name="connsiteY233" fmla="*/ 172476 h 1282256"/>
              <a:gd name="connsiteX234" fmla="*/ 460261 w 937061"/>
              <a:gd name="connsiteY234" fmla="*/ 46197 h 1282256"/>
              <a:gd name="connsiteX235" fmla="*/ 518054 w 937061"/>
              <a:gd name="connsiteY235" fmla="*/ 685 h 1282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A7268B2-ADB1-4901-834F-3D4CA43E2EB1}"/>
              </a:ext>
            </a:extLst>
          </p:cNvPr>
          <p:cNvSpPr/>
          <p:nvPr userDrawn="1"/>
        </p:nvSpPr>
        <p:spPr>
          <a:xfrm rot="16200000">
            <a:off x="10203794" y="3334297"/>
            <a:ext cx="3200653" cy="139596"/>
          </a:xfrm>
          <a:custGeom>
            <a:avLst/>
            <a:gdLst>
              <a:gd name="connsiteX0" fmla="*/ 3200653 w 3200653"/>
              <a:gd name="connsiteY0" fmla="*/ 78173 h 139596"/>
              <a:gd name="connsiteX1" fmla="*/ 3200653 w 3200653"/>
              <a:gd name="connsiteY1" fmla="*/ 98497 h 139596"/>
              <a:gd name="connsiteX2" fmla="*/ 3127329 w 3200653"/>
              <a:gd name="connsiteY2" fmla="*/ 93449 h 139596"/>
              <a:gd name="connsiteX3" fmla="*/ 2836766 w 3200653"/>
              <a:gd name="connsiteY3" fmla="*/ 58277 h 139596"/>
              <a:gd name="connsiteX4" fmla="*/ 2022337 w 3200653"/>
              <a:gd name="connsiteY4" fmla="*/ 26353 h 139596"/>
              <a:gd name="connsiteX5" fmla="*/ 1297739 w 3200653"/>
              <a:gd name="connsiteY5" fmla="*/ 62733 h 139596"/>
              <a:gd name="connsiteX6" fmla="*/ 703065 w 3200653"/>
              <a:gd name="connsiteY6" fmla="*/ 112473 h 139596"/>
              <a:gd name="connsiteX7" fmla="*/ 61306 w 3200653"/>
              <a:gd name="connsiteY7" fmla="*/ 139201 h 139596"/>
              <a:gd name="connsiteX8" fmla="*/ 0 w 3200653"/>
              <a:gd name="connsiteY8" fmla="*/ 136865 h 139596"/>
              <a:gd name="connsiteX9" fmla="*/ 0 w 3200653"/>
              <a:gd name="connsiteY9" fmla="*/ 116626 h 139596"/>
              <a:gd name="connsiteX10" fmla="*/ 10206 w 3200653"/>
              <a:gd name="connsiteY10" fmla="*/ 117115 h 139596"/>
              <a:gd name="connsiteX11" fmla="*/ 380114 w 3200653"/>
              <a:gd name="connsiteY11" fmla="*/ 110989 h 139596"/>
              <a:gd name="connsiteX12" fmla="*/ 943608 w 3200653"/>
              <a:gd name="connsiteY12" fmla="*/ 68671 h 139596"/>
              <a:gd name="connsiteX13" fmla="*/ 1527888 w 3200653"/>
              <a:gd name="connsiteY13" fmla="*/ 25611 h 139596"/>
              <a:gd name="connsiteX14" fmla="*/ 2331923 w 3200653"/>
              <a:gd name="connsiteY14" fmla="*/ 369 h 139596"/>
              <a:gd name="connsiteX15" fmla="*/ 2958522 w 3200653"/>
              <a:gd name="connsiteY15" fmla="*/ 52339 h 139596"/>
              <a:gd name="connsiteX16" fmla="*/ 3181339 w 3200653"/>
              <a:gd name="connsiteY16" fmla="*/ 77209 h 13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6D232F1-6876-4739-8D8E-3A943B5ED93F}"/>
              </a:ext>
            </a:extLst>
          </p:cNvPr>
          <p:cNvSpPr/>
          <p:nvPr userDrawn="1"/>
        </p:nvSpPr>
        <p:spPr>
          <a:xfrm flipH="1">
            <a:off x="10092610" y="4973601"/>
            <a:ext cx="1885819" cy="1485438"/>
          </a:xfrm>
          <a:custGeom>
            <a:avLst/>
            <a:gdLst>
              <a:gd name="connsiteX0" fmla="*/ 205688 w 1854014"/>
              <a:gd name="connsiteY0" fmla="*/ 1383334 h 1485438"/>
              <a:gd name="connsiteX1" fmla="*/ 331899 w 1854014"/>
              <a:gd name="connsiteY1" fmla="*/ 1312061 h 1485438"/>
              <a:gd name="connsiteX2" fmla="*/ 434352 w 1854014"/>
              <a:gd name="connsiteY2" fmla="*/ 1080428 h 1485438"/>
              <a:gd name="connsiteX3" fmla="*/ 419503 w 1854014"/>
              <a:gd name="connsiteY3" fmla="*/ 1061868 h 1485438"/>
              <a:gd name="connsiteX4" fmla="*/ 296263 w 1854014"/>
              <a:gd name="connsiteY4" fmla="*/ 1041080 h 1485438"/>
              <a:gd name="connsiteX5" fmla="*/ 87644 w 1854014"/>
              <a:gd name="connsiteY5" fmla="*/ 1098246 h 1485438"/>
              <a:gd name="connsiteX6" fmla="*/ 19342 w 1854014"/>
              <a:gd name="connsiteY6" fmla="*/ 1239305 h 1485438"/>
              <a:gd name="connsiteX7" fmla="*/ 205688 w 1854014"/>
              <a:gd name="connsiteY7" fmla="*/ 1383334 h 1485438"/>
              <a:gd name="connsiteX8" fmla="*/ 1405860 w 1854014"/>
              <a:gd name="connsiteY8" fmla="*/ 1485044 h 1485438"/>
              <a:gd name="connsiteX9" fmla="*/ 1191616 w 1854014"/>
              <a:gd name="connsiteY9" fmla="*/ 1476878 h 1485438"/>
              <a:gd name="connsiteX10" fmla="*/ 897618 w 1854014"/>
              <a:gd name="connsiteY10" fmla="*/ 1437529 h 1485438"/>
              <a:gd name="connsiteX11" fmla="*/ 688257 w 1854014"/>
              <a:gd name="connsiteY11" fmla="*/ 1277911 h 1485438"/>
              <a:gd name="connsiteX12" fmla="*/ 480381 w 1854014"/>
              <a:gd name="connsiteY12" fmla="*/ 1081171 h 1485438"/>
              <a:gd name="connsiteX13" fmla="*/ 453655 w 1854014"/>
              <a:gd name="connsiteY13" fmla="*/ 1094534 h 1485438"/>
              <a:gd name="connsiteX14" fmla="*/ 362337 w 1854014"/>
              <a:gd name="connsiteY14" fmla="*/ 1310576 h 1485438"/>
              <a:gd name="connsiteX15" fmla="*/ 52750 w 1854014"/>
              <a:gd name="connsiteY15" fmla="*/ 1347697 h 1485438"/>
              <a:gd name="connsiteX16" fmla="*/ 70568 w 1854014"/>
              <a:gd name="connsiteY16" fmla="*/ 1088594 h 1485438"/>
              <a:gd name="connsiteX17" fmla="*/ 338580 w 1854014"/>
              <a:gd name="connsiteY17" fmla="*/ 1025489 h 1485438"/>
              <a:gd name="connsiteX18" fmla="*/ 426927 w 1854014"/>
              <a:gd name="connsiteY18" fmla="*/ 1041823 h 1485438"/>
              <a:gd name="connsiteX19" fmla="*/ 449942 w 1854014"/>
              <a:gd name="connsiteY19" fmla="*/ 1030687 h 1485438"/>
              <a:gd name="connsiteX20" fmla="*/ 508593 w 1854014"/>
              <a:gd name="connsiteY20" fmla="*/ 708478 h 1485438"/>
              <a:gd name="connsiteX21" fmla="*/ 378670 w 1854014"/>
              <a:gd name="connsiteY21" fmla="*/ 419678 h 1485438"/>
              <a:gd name="connsiteX22" fmla="*/ 251717 w 1854014"/>
              <a:gd name="connsiteY22" fmla="*/ 309059 h 1485438"/>
              <a:gd name="connsiteX23" fmla="*/ 110044 w 1854014"/>
              <a:gd name="connsiteY23" fmla="*/ 33750 h 1485438"/>
              <a:gd name="connsiteX24" fmla="*/ 109081 w 1854014"/>
              <a:gd name="connsiteY24" fmla="*/ 0 h 1485438"/>
              <a:gd name="connsiteX25" fmla="*/ 125877 w 1854014"/>
              <a:gd name="connsiteY25" fmla="*/ 0 h 1485438"/>
              <a:gd name="connsiteX26" fmla="*/ 125601 w 1854014"/>
              <a:gd name="connsiteY26" fmla="*/ 12000 h 1485438"/>
              <a:gd name="connsiteX27" fmla="*/ 144068 w 1854014"/>
              <a:gd name="connsiteY27" fmla="*/ 99698 h 1485438"/>
              <a:gd name="connsiteX28" fmla="*/ 344519 w 1854014"/>
              <a:gd name="connsiteY28" fmla="*/ 363255 h 1485438"/>
              <a:gd name="connsiteX29" fmla="*/ 490033 w 1854014"/>
              <a:gd name="connsiteY29" fmla="*/ 526586 h 1485438"/>
              <a:gd name="connsiteX30" fmla="*/ 515275 w 1854014"/>
              <a:gd name="connsiteY30" fmla="*/ 823552 h 1485438"/>
              <a:gd name="connsiteX31" fmla="*/ 468503 w 1854014"/>
              <a:gd name="connsiteY31" fmla="*/ 1027717 h 1485438"/>
              <a:gd name="connsiteX32" fmla="*/ 479639 w 1854014"/>
              <a:gd name="connsiteY32" fmla="*/ 1059641 h 1485438"/>
              <a:gd name="connsiteX33" fmla="*/ 691970 w 1854014"/>
              <a:gd name="connsiteY33" fmla="*/ 1247471 h 1485438"/>
              <a:gd name="connsiteX34" fmla="*/ 985966 w 1854014"/>
              <a:gd name="connsiteY34" fmla="*/ 1434560 h 1485438"/>
              <a:gd name="connsiteX35" fmla="*/ 1724669 w 1854014"/>
              <a:gd name="connsiteY35" fmla="*/ 1456832 h 1485438"/>
              <a:gd name="connsiteX36" fmla="*/ 1854014 w 1854014"/>
              <a:gd name="connsiteY36" fmla="*/ 1448524 h 1485438"/>
              <a:gd name="connsiteX37" fmla="*/ 1854014 w 1854014"/>
              <a:gd name="connsiteY37" fmla="*/ 1472097 h 1485438"/>
              <a:gd name="connsiteX38" fmla="*/ 1833793 w 1854014"/>
              <a:gd name="connsiteY38" fmla="*/ 1473537 h 1485438"/>
              <a:gd name="connsiteX39" fmla="*/ 1405860 w 1854014"/>
              <a:gd name="connsiteY39" fmla="*/ 1485044 h 1485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922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7868571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225382037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11/4/20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04585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C83D86-ED73-7842-8CFE-D2807059B6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2ACBE3-DC4C-D44A-903F-74A96D4A55E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C6515A-0524-F84F-A485-E8B9E45953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8552DE-72B6-134F-9F03-BB71A12381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8A608-F849-A249-A1B2-89433DF9E780}" type="datetimeFigureOut">
              <a:rPr lang="cy-GB" smtClean="0"/>
              <a:t>04/11/20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147EA2-EF1E-FE43-85F2-1774198708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58130D-F509-9045-B467-111062B826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A2B17-CDC4-D644-8C30-48F66DE6BD8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4242734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 Same Side Corner Rectangle 7"/>
          <p:cNvSpPr/>
          <p:nvPr/>
        </p:nvSpPr>
        <p:spPr>
          <a:xfrm rot="16200000">
            <a:off x="5541263" y="-3828877"/>
            <a:ext cx="1450260" cy="11851216"/>
          </a:xfrm>
          <a:prstGeom prst="round2SameRect">
            <a:avLst>
              <a:gd name="adj1" fmla="val 50000"/>
              <a:gd name="adj2" fmla="val 0"/>
            </a:avLst>
          </a:prstGeom>
          <a:solidFill>
            <a:srgbClr val="073779">
              <a:alpha val="30000"/>
            </a:srgbClr>
          </a:solidFill>
          <a:ln w="25400">
            <a:solidFill>
              <a:schemeClr val="accent2"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377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B69E8-23E9-4C1F-AA2B-3C5BA6EDBEAE}" type="datetimeFigureOut">
              <a:rPr lang="en-US" smtClean="0"/>
              <a:pPr/>
              <a:t>11/5/20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649791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">
    <p:spTree>
      <p:nvGrpSpPr>
        <p:cNvPr id="1" name="Shape 2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8" name="Google Shape;208;p13"/>
          <p:cNvGrpSpPr/>
          <p:nvPr/>
        </p:nvGrpSpPr>
        <p:grpSpPr>
          <a:xfrm>
            <a:off x="927600" y="927600"/>
            <a:ext cx="10336800" cy="5002800"/>
            <a:chOff x="695700" y="695700"/>
            <a:chExt cx="7752600" cy="3752100"/>
          </a:xfrm>
        </p:grpSpPr>
        <p:sp>
          <p:nvSpPr>
            <p:cNvPr id="209" name="Google Shape;209;p13"/>
            <p:cNvSpPr/>
            <p:nvPr/>
          </p:nvSpPr>
          <p:spPr>
            <a:xfrm>
              <a:off x="695700" y="695700"/>
              <a:ext cx="7752600" cy="37521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1"/>
                </a:gs>
              </a:gsLst>
              <a:lin ang="5400012" scaled="0"/>
            </a:gradFill>
            <a:ln>
              <a:noFill/>
            </a:ln>
            <a:effectLst>
              <a:outerShdw blurRad="300038" dist="19050" dir="5400000" algn="bl" rotWithShape="0">
                <a:schemeClr val="dk1">
                  <a:alpha val="50000"/>
                </a:scheme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10" name="Google Shape;210;p13"/>
            <p:cNvSpPr/>
            <p:nvPr/>
          </p:nvSpPr>
          <p:spPr>
            <a:xfrm>
              <a:off x="695700" y="695700"/>
              <a:ext cx="7752600" cy="3752100"/>
            </a:xfrm>
            <a:prstGeom prst="frame">
              <a:avLst>
                <a:gd name="adj1" fmla="val 204"/>
              </a:avLst>
            </a:prstGeom>
            <a:gradFill>
              <a:gsLst>
                <a:gs pos="0">
                  <a:schemeClr val="accent3"/>
                </a:gs>
                <a:gs pos="100000">
                  <a:schemeClr val="accent2"/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211" name="Google Shape;211;p13"/>
          <p:cNvSpPr txBox="1">
            <a:spLocks noGrp="1"/>
          </p:cNvSpPr>
          <p:nvPr>
            <p:ph type="body" idx="1"/>
          </p:nvPr>
        </p:nvSpPr>
        <p:spPr>
          <a:xfrm>
            <a:off x="1083967" y="5367067"/>
            <a:ext cx="10024000" cy="524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609585" lvl="0" indent="-304792" algn="ctr" rtl="0">
              <a:spcBef>
                <a:spcPts val="480"/>
              </a:spcBef>
              <a:spcAft>
                <a:spcPts val="0"/>
              </a:spcAft>
              <a:buSzPts val="1800"/>
              <a:buNone/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12" name="Google Shape;212;p13"/>
          <p:cNvSpPr txBox="1">
            <a:spLocks noGrp="1"/>
          </p:cNvSpPr>
          <p:nvPr>
            <p:ph type="sldNum" idx="12"/>
          </p:nvPr>
        </p:nvSpPr>
        <p:spPr>
          <a:xfrm>
            <a:off x="5730200" y="6333135"/>
            <a:ext cx="731600" cy="524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861661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784965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420283"/>
            <a:ext cx="5181600" cy="98001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590800"/>
            <a:ext cx="4267200" cy="11684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048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096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9144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2192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5240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8288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13370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43852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11/4/20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44268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slideLayout" Target="../slideLayouts/slideLayout20.xml"/><Relationship Id="rId1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0.xml"/><Relationship Id="rId21" Type="http://schemas.openxmlformats.org/officeDocument/2006/relationships/slideLayout" Target="../slideLayouts/slideLayout28.xml"/><Relationship Id="rId7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19.xml"/><Relationship Id="rId17" Type="http://schemas.openxmlformats.org/officeDocument/2006/relationships/slideLayout" Target="../slideLayouts/slideLayout24.xml"/><Relationship Id="rId25" Type="http://schemas.openxmlformats.org/officeDocument/2006/relationships/theme" Target="../theme/theme2.xml"/><Relationship Id="rId2" Type="http://schemas.openxmlformats.org/officeDocument/2006/relationships/slideLayout" Target="../slideLayouts/slideLayout9.xml"/><Relationship Id="rId16" Type="http://schemas.openxmlformats.org/officeDocument/2006/relationships/slideLayout" Target="../slideLayouts/slideLayout23.xml"/><Relationship Id="rId20" Type="http://schemas.openxmlformats.org/officeDocument/2006/relationships/slideLayout" Target="../slideLayouts/slideLayout27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24" Type="http://schemas.openxmlformats.org/officeDocument/2006/relationships/slideLayout" Target="../slideLayouts/slideLayout31.xml"/><Relationship Id="rId5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22.xml"/><Relationship Id="rId23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26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Relationship Id="rId14" Type="http://schemas.openxmlformats.org/officeDocument/2006/relationships/slideLayout" Target="../slideLayouts/slideLayout21.xml"/><Relationship Id="rId22" Type="http://schemas.openxmlformats.org/officeDocument/2006/relationships/slideLayout" Target="../slideLayouts/slideLayout29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33.xml"/><Relationship Id="rId1" Type="http://schemas.openxmlformats.org/officeDocument/2006/relationships/slideLayout" Target="../slideLayouts/slideLayout3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275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4" r:id="rId3"/>
    <p:sldLayoutId id="2147484085" r:id="rId4"/>
    <p:sldLayoutId id="2147484086" r:id="rId5"/>
    <p:sldLayoutId id="2147484087" r:id="rId6"/>
    <p:sldLayoutId id="2147484088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7946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  <p:sldLayoutId id="2147484101" r:id="rId12"/>
    <p:sldLayoutId id="2147484102" r:id="rId13"/>
    <p:sldLayoutId id="2147484103" r:id="rId14"/>
    <p:sldLayoutId id="2147484104" r:id="rId15"/>
    <p:sldLayoutId id="2147484105" r:id="rId16"/>
    <p:sldLayoutId id="2147484106" r:id="rId17"/>
    <p:sldLayoutId id="2147484107" r:id="rId18"/>
    <p:sldLayoutId id="2147484108" r:id="rId19"/>
    <p:sldLayoutId id="2147484109" r:id="rId20"/>
    <p:sldLayoutId id="2147484113" r:id="rId21"/>
    <p:sldLayoutId id="2147484119" r:id="rId22"/>
    <p:sldLayoutId id="2147484120" r:id="rId23"/>
    <p:sldLayoutId id="2147484121" r:id="rId2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841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  <p:sldLayoutId id="2147484112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5.xml"/><Relationship Id="rId5" Type="http://schemas.openxmlformats.org/officeDocument/2006/relationships/image" Target="../media/image2.png"/><Relationship Id="rId4" Type="http://schemas.microsoft.com/office/2017/06/relationships/model3d" Target="../media/model3d1.glb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17/06/relationships/model3d" Target="../media/model3d2.glb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4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8.xml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0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5.png"/><Relationship Id="rId4" Type="http://schemas.openxmlformats.org/officeDocument/2006/relationships/image" Target="../media/image12.tif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8.xml"/><Relationship Id="rId7" Type="http://schemas.openxmlformats.org/officeDocument/2006/relationships/image" Target="../media/image5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notesSlide" Target="../notesSlides/notesSlid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s://adnoddau.canolfanpeniarth.org/matiau_gramadeg/?t=59" TargetMode="External"/><Relationship Id="rId1" Type="http://schemas.openxmlformats.org/officeDocument/2006/relationships/slideLayout" Target="../slideLayouts/slideLayout2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5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microsoft.com/office/2007/relationships/media" Target="../media/media6.m4a"/><Relationship Id="rId7" Type="http://schemas.openxmlformats.org/officeDocument/2006/relationships/image" Target="../media/image17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16.png"/><Relationship Id="rId5" Type="http://schemas.openxmlformats.org/officeDocument/2006/relationships/slideLayout" Target="../slideLayouts/slideLayout30.xml"/><Relationship Id="rId4" Type="http://schemas.openxmlformats.org/officeDocument/2006/relationships/audio" Target="../media/media6.m4a"/><Relationship Id="rId9" Type="http://schemas.openxmlformats.org/officeDocument/2006/relationships/image" Target="../media/image12.tif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hyperlink" Target="https://wordwall.net/resource/5482205/gorffennol-gwneud" TargetMode="External"/><Relationship Id="rId1" Type="http://schemas.openxmlformats.org/officeDocument/2006/relationships/slideLayout" Target="../slideLayouts/slideLayout30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0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5.png"/><Relationship Id="rId5" Type="http://schemas.openxmlformats.org/officeDocument/2006/relationships/image" Target="../media/image21.png"/><Relationship Id="rId4" Type="http://schemas.openxmlformats.org/officeDocument/2006/relationships/image" Target="../media/image12.tif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0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5.png"/><Relationship Id="rId5" Type="http://schemas.openxmlformats.org/officeDocument/2006/relationships/image" Target="../media/image22.png"/><Relationship Id="rId4" Type="http://schemas.openxmlformats.org/officeDocument/2006/relationships/image" Target="../media/image12.tiff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tiff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25.sv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5.png"/><Relationship Id="rId5" Type="http://schemas.openxmlformats.org/officeDocument/2006/relationships/image" Target="../media/image12.tiff"/><Relationship Id="rId4" Type="http://schemas.openxmlformats.org/officeDocument/2006/relationships/image" Target="../media/image26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resources.hwb.wales.gov.uk/VTC/2012-13/20032013/you-and-me/cym/ar-lein/index.html" TargetMode="External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8.xml"/><Relationship Id="rId4" Type="http://schemas.openxmlformats.org/officeDocument/2006/relationships/image" Target="../media/image28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hyperlink" Target="http://resources.hwb.wales.gov.uk/VTC/2012-13/20032013/you-and-me/cym/ar-lein/index.html" TargetMode="External"/><Relationship Id="rId1" Type="http://schemas.openxmlformats.org/officeDocument/2006/relationships/slideLayout" Target="../slideLayouts/slideLayout30.xml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1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5.png"/><Relationship Id="rId5" Type="http://schemas.openxmlformats.org/officeDocument/2006/relationships/image" Target="../media/image28.png"/><Relationship Id="rId4" Type="http://schemas.openxmlformats.org/officeDocument/2006/relationships/hyperlink" Target="http://resources.hwb.wales.gov.uk/VTC/2012-13/20032013/you-and-me/cym/ar-lein/index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58DFE55-F09E-4349-84B6-DD79C9E2D226}"/>
              </a:ext>
            </a:extLst>
          </p:cNvPr>
          <p:cNvSpPr txBox="1"/>
          <p:nvPr/>
        </p:nvSpPr>
        <p:spPr>
          <a:xfrm>
            <a:off x="2338387" y="4745304"/>
            <a:ext cx="7515225" cy="2154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>
                <a:solidFill>
                  <a:schemeClr val="bg1"/>
                </a:solidFill>
              </a:rPr>
              <a:t>Grŵp</a:t>
            </a:r>
            <a:r>
              <a:rPr lang="en-US" sz="2400" dirty="0">
                <a:solidFill>
                  <a:schemeClr val="bg1"/>
                </a:solidFill>
              </a:rPr>
              <a:t> C – </a:t>
            </a:r>
            <a:r>
              <a:rPr lang="en-US" sz="2400" dirty="0" err="1">
                <a:solidFill>
                  <a:schemeClr val="bg1"/>
                </a:solidFill>
              </a:rPr>
              <a:t>Darlith</a:t>
            </a:r>
            <a:r>
              <a:rPr lang="en-US" sz="2400" dirty="0">
                <a:solidFill>
                  <a:schemeClr val="bg1"/>
                </a:solidFill>
              </a:rPr>
              <a:t>/Lecture 6</a:t>
            </a:r>
          </a:p>
          <a:p>
            <a:pPr algn="ctr"/>
            <a:r>
              <a:rPr lang="en-US" sz="2400" dirty="0">
                <a:solidFill>
                  <a:schemeClr val="bg1"/>
                </a:solidFill>
              </a:rPr>
              <a:t>5.11.2020</a:t>
            </a: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r>
              <a:rPr lang="en-US" sz="2400" dirty="0" err="1">
                <a:solidFill>
                  <a:schemeClr val="bg1"/>
                </a:solidFill>
              </a:rPr>
              <a:t>Catrin</a:t>
            </a:r>
            <a:r>
              <a:rPr lang="en-US" sz="2400" dirty="0">
                <a:solidFill>
                  <a:schemeClr val="bg1"/>
                </a:solidFill>
              </a:rPr>
              <a:t> Evans-Thomas</a:t>
            </a: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endParaRPr lang="en-US" sz="2400" dirty="0">
              <a:solidFill>
                <a:schemeClr val="bg1"/>
              </a:solidFill>
            </a:endParaRPr>
          </a:p>
          <a:p>
            <a:endParaRPr lang="en-US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9929FB11-77DF-754E-8C95-7B563561384C}"/>
              </a:ext>
            </a:extLst>
          </p:cNvPr>
          <p:cNvSpPr txBox="1">
            <a:spLocks/>
          </p:cNvSpPr>
          <p:nvPr/>
        </p:nvSpPr>
        <p:spPr>
          <a:xfrm>
            <a:off x="0" y="-200728"/>
            <a:ext cx="12192000" cy="424440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Llwybr</a:t>
            </a:r>
            <a:r>
              <a:rPr lang="en-US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y </a:t>
            </a:r>
            <a:r>
              <a:rPr lang="en-US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Gymraeg</a:t>
            </a:r>
            <a:r>
              <a:rPr lang="en-US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         </a:t>
            </a:r>
          </a:p>
          <a:p>
            <a:pPr algn="ctr"/>
            <a:r>
              <a:rPr lang="en-US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Welsh Pathway</a:t>
            </a:r>
          </a:p>
          <a:p>
            <a:pPr algn="ctr"/>
            <a:r>
              <a:rPr lang="en-US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Blwyddyn</a:t>
            </a:r>
            <a:r>
              <a:rPr lang="en-US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3</a:t>
            </a:r>
          </a:p>
        </p:txBody>
      </p:sp>
      <p:pic>
        <p:nvPicPr>
          <p:cNvPr id="9" name="Picture 8" descr="A picture containing drawing&#10;&#10;Description automatically generated">
            <a:extLst>
              <a:ext uri="{FF2B5EF4-FFF2-40B4-BE49-F238E27FC236}">
                <a16:creationId xmlns:a16="http://schemas.microsoft.com/office/drawing/2014/main" id="{2EC07D1F-50C1-4541-B8CE-C6816F40F5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84922" y="575580"/>
            <a:ext cx="3993483" cy="897497"/>
          </a:xfrm>
          <a:prstGeom prst="rect">
            <a:avLst/>
          </a:prstGeom>
        </p:spPr>
      </p:pic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4" name="3D Model 3" descr="Fireworks Rocket on a Stick">
                <a:extLst>
                  <a:ext uri="{FF2B5EF4-FFF2-40B4-BE49-F238E27FC236}">
                    <a16:creationId xmlns:a16="http://schemas.microsoft.com/office/drawing/2014/main" id="{5FEABC97-8F1C-404D-AD22-FDE3BACD7860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638730375"/>
                  </p:ext>
                </p:extLst>
              </p:nvPr>
            </p:nvGraphicFramePr>
            <p:xfrm>
              <a:off x="10359973" y="872529"/>
              <a:ext cx="2036863" cy="5985471"/>
            </p:xfrm>
            <a:graphic>
              <a:graphicData uri="http://schemas.microsoft.com/office/drawing/2017/model3d">
                <am3d:model3d r:embed="rId4">
                  <am3d:spPr>
                    <a:xfrm>
                      <a:off x="0" y="0"/>
                      <a:ext cx="2036863" cy="5985471"/>
                    </a:xfrm>
                    <a:prstGeom prst="rect">
                      <a:avLst/>
                    </a:prstGeom>
                  </am3d:spPr>
                  <am3d:camera>
                    <am3d:pos x="0" y="0" z="51288432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11486" d="1000000"/>
                    <am3d:preTrans dx="100799" dy="4417888" dz="1260774"/>
                    <am3d:scale>
                      <am3d:sx n="1000000" d="1000000"/>
                      <am3d:sy n="1000000" d="1000000"/>
                      <am3d:sz n="1000000" d="1000000"/>
                    </am3d:scale>
                    <am3d:rot ax="-9079416" ay="-4788033" az="9102384"/>
                    <am3d:postTrans dx="0" dy="0" dz="0"/>
                  </am3d:trans>
                  <am3d:raster rName="Office3DRenderer" rVer="16.0.8326">
                    <am3d:blip r:embed="rId5"/>
                  </am3d:raster>
                  <am3d:objViewport viewportSz="6619525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4" name="3D Model 3" descr="Fireworks Rocket on a Stick">
                <a:extLst>
                  <a:ext uri="{FF2B5EF4-FFF2-40B4-BE49-F238E27FC236}">
                    <a16:creationId xmlns:a16="http://schemas.microsoft.com/office/drawing/2014/main" id="{5FEABC97-8F1C-404D-AD22-FDE3BACD7860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0359973" y="872529"/>
                <a:ext cx="2036863" cy="5985471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717236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0" name="Group 109">
            <a:extLst>
              <a:ext uri="{FF2B5EF4-FFF2-40B4-BE49-F238E27FC236}">
                <a16:creationId xmlns:a16="http://schemas.microsoft.com/office/drawing/2014/main" id="{A0010A3B-A076-4F4E-B4CF-EB2607C0268B}"/>
              </a:ext>
            </a:extLst>
          </p:cNvPr>
          <p:cNvGrpSpPr/>
          <p:nvPr/>
        </p:nvGrpSpPr>
        <p:grpSpPr>
          <a:xfrm>
            <a:off x="6777297" y="2943752"/>
            <a:ext cx="4299406" cy="2714669"/>
            <a:chOff x="6715489" y="7295468"/>
            <a:chExt cx="5732540" cy="2705861"/>
          </a:xfrm>
        </p:grpSpPr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B173E096-BB55-472B-BC17-90588069DAE9}"/>
                </a:ext>
              </a:extLst>
            </p:cNvPr>
            <p:cNvSpPr txBox="1"/>
            <p:nvPr/>
          </p:nvSpPr>
          <p:spPr>
            <a:xfrm>
              <a:off x="6715489" y="7295468"/>
              <a:ext cx="5732540" cy="1196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dirty="0">
                  <a:latin typeface="Tw Cen MT" panose="020B0602020104020603" pitchFamily="34" charset="0"/>
                </a:rPr>
                <a:t>Nod Ac </a:t>
              </a:r>
              <a:r>
                <a:rPr lang="en-US" sz="3600" dirty="0" err="1">
                  <a:latin typeface="Tw Cen MT" panose="020B0602020104020603" pitchFamily="34" charset="0"/>
                </a:rPr>
                <a:t>Amcanion</a:t>
              </a:r>
              <a:br>
                <a:rPr lang="en-US" sz="3600" dirty="0">
                  <a:latin typeface="Tw Cen MT" panose="020B0602020104020603" pitchFamily="34" charset="0"/>
                </a:rPr>
              </a:br>
              <a:r>
                <a:rPr lang="en-US" sz="3600" dirty="0">
                  <a:latin typeface="Tw Cen MT" panose="020B0602020104020603" pitchFamily="34" charset="0"/>
                </a:rPr>
                <a:t>Aims and Objectives</a:t>
              </a: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BA22A125-AE2A-4E24-AEC3-D5CE82BD7E65}"/>
                </a:ext>
              </a:extLst>
            </p:cNvPr>
            <p:cNvSpPr txBox="1"/>
            <p:nvPr/>
          </p:nvSpPr>
          <p:spPr>
            <a:xfrm>
              <a:off x="7131905" y="9418451"/>
              <a:ext cx="5316124" cy="58287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dirty="0" err="1">
                  <a:latin typeface="Tw Cen MT" panose="020B0602020104020603" pitchFamily="34" charset="0"/>
                </a:rPr>
                <a:t>Sesiwn</a:t>
              </a:r>
              <a:r>
                <a:rPr lang="en-US" sz="3200" dirty="0">
                  <a:latin typeface="Tw Cen MT" panose="020B0602020104020603" pitchFamily="34" charset="0"/>
                </a:rPr>
                <a:t> 6</a:t>
              </a:r>
            </a:p>
          </p:txBody>
        </p:sp>
      </p:grpSp>
      <p:sp>
        <p:nvSpPr>
          <p:cNvPr id="53" name="Title 6">
            <a:extLst>
              <a:ext uri="{FF2B5EF4-FFF2-40B4-BE49-F238E27FC236}">
                <a16:creationId xmlns:a16="http://schemas.microsoft.com/office/drawing/2014/main" id="{6F218D6E-5B42-814F-9A3A-F1AF83B2F5CA}"/>
              </a:ext>
            </a:extLst>
          </p:cNvPr>
          <p:cNvSpPr txBox="1">
            <a:spLocks/>
          </p:cNvSpPr>
          <p:nvPr/>
        </p:nvSpPr>
        <p:spPr>
          <a:xfrm>
            <a:off x="5830253" y="-170256"/>
            <a:ext cx="6065376" cy="270550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500" b="1" cap="none" dirty="0" err="1">
                <a:latin typeface="Ink Free" panose="03080402000500000000" pitchFamily="66" charset="0"/>
              </a:rPr>
              <a:t>Llwybr</a:t>
            </a:r>
            <a:r>
              <a:rPr lang="en-US" sz="4500" b="1" cap="none" dirty="0">
                <a:latin typeface="Ink Free" panose="03080402000500000000" pitchFamily="66" charset="0"/>
              </a:rPr>
              <a:t> y </a:t>
            </a:r>
            <a:r>
              <a:rPr lang="en-US" sz="4500" b="1" cap="none" dirty="0" err="1">
                <a:latin typeface="Ink Free" panose="03080402000500000000" pitchFamily="66" charset="0"/>
              </a:rPr>
              <a:t>Gymraeg</a:t>
            </a:r>
            <a:r>
              <a:rPr lang="en-US" sz="4500" b="1" cap="none" dirty="0">
                <a:latin typeface="Ink Free" panose="03080402000500000000" pitchFamily="66" charset="0"/>
              </a:rPr>
              <a:t>          </a:t>
            </a:r>
          </a:p>
          <a:p>
            <a:pPr algn="ctr"/>
            <a:r>
              <a:rPr lang="en-US" sz="4500" b="1" cap="none" dirty="0">
                <a:latin typeface="Ink Free" panose="03080402000500000000" pitchFamily="66" charset="0"/>
              </a:rPr>
              <a:t> Welsh Pathway </a:t>
            </a:r>
            <a:r>
              <a:rPr lang="en-US" sz="4500" b="1" cap="none" dirty="0" err="1">
                <a:latin typeface="Ink Free" panose="03080402000500000000" pitchFamily="66" charset="0"/>
              </a:rPr>
              <a:t>Blwyddyn</a:t>
            </a:r>
            <a:r>
              <a:rPr lang="en-US" sz="4500" b="1" cap="none" dirty="0">
                <a:latin typeface="Ink Free" panose="03080402000500000000" pitchFamily="66" charset="0"/>
              </a:rPr>
              <a:t> 3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39937E-2886-984A-8BC2-EB8D1AFFEC7E}"/>
              </a:ext>
            </a:extLst>
          </p:cNvPr>
          <p:cNvSpPr txBox="1"/>
          <p:nvPr/>
        </p:nvSpPr>
        <p:spPr>
          <a:xfrm>
            <a:off x="5715000" y="380047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AEAF5BE-537D-0241-BA4E-75D8A6378AC2}"/>
              </a:ext>
            </a:extLst>
          </p:cNvPr>
          <p:cNvSpPr txBox="1">
            <a:spLocks/>
          </p:cNvSpPr>
          <p:nvPr/>
        </p:nvSpPr>
        <p:spPr>
          <a:xfrm>
            <a:off x="538885" y="502784"/>
            <a:ext cx="5799629" cy="5898016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Berfau’r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Gorffennol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– Past Tense Verbs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-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adolygu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/ revise ‘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mynd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’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-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cyflwyno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/ introduce ‘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8" name="3D Model 7" descr="Fireworks 1">
                <a:extLst>
                  <a:ext uri="{FF2B5EF4-FFF2-40B4-BE49-F238E27FC236}">
                    <a16:creationId xmlns:a16="http://schemas.microsoft.com/office/drawing/2014/main" id="{AFEDC374-BDA7-6941-A283-ACBF154513BE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1273639766"/>
                  </p:ext>
                </p:extLst>
              </p:nvPr>
            </p:nvGraphicFramePr>
            <p:xfrm>
              <a:off x="1164415" y="3117808"/>
              <a:ext cx="4175038" cy="3223961"/>
            </p:xfrm>
            <a:graphic>
              <a:graphicData uri="http://schemas.microsoft.com/office/drawing/2017/model3d">
                <am3d:model3d r:embed="rId3">
                  <am3d:spPr>
                    <a:xfrm>
                      <a:off x="0" y="0"/>
                      <a:ext cx="4175038" cy="3223961"/>
                    </a:xfrm>
                    <a:prstGeom prst="rect">
                      <a:avLst/>
                    </a:prstGeom>
                  </am3d:spPr>
                  <am3d:camera>
                    <am3d:pos x="0" y="0" z="60701505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137956" d="1000000"/>
                    <am3d:preTrans dx="-705920" dy="-14201163" dz="550"/>
                    <am3d:scale>
                      <am3d:sx n="1000000" d="1000000"/>
                      <am3d:sy n="1000000" d="1000000"/>
                      <am3d:sz n="1000000" d="1000000"/>
                    </am3d:scale>
                    <am3d:rot ax="696633" ay="-770627" az="-156901"/>
                    <am3d:postTrans dx="0" dy="0" dz="0"/>
                  </am3d:trans>
                  <am3d:raster rName="Office3DRenderer" rVer="16.0.8326">
                    <am3d:blip r:embed="rId4"/>
                  </am3d:raster>
                  <am3d:objViewport viewportSz="5418665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8" name="3D Model 7" descr="Fireworks 1">
                <a:extLst>
                  <a:ext uri="{FF2B5EF4-FFF2-40B4-BE49-F238E27FC236}">
                    <a16:creationId xmlns:a16="http://schemas.microsoft.com/office/drawing/2014/main" id="{AFEDC374-BDA7-6941-A283-ACBF154513BE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164415" y="3117808"/>
                <a:ext cx="4175038" cy="3223961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135842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  <a:alpha val="1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xplosion 2 2">
            <a:extLst>
              <a:ext uri="{FF2B5EF4-FFF2-40B4-BE49-F238E27FC236}">
                <a16:creationId xmlns:a16="http://schemas.microsoft.com/office/drawing/2014/main" id="{44D27736-923D-DC43-8B3E-308E3D559321}"/>
              </a:ext>
            </a:extLst>
          </p:cNvPr>
          <p:cNvSpPr/>
          <p:nvPr/>
        </p:nvSpPr>
        <p:spPr>
          <a:xfrm rot="544222">
            <a:off x="-70087" y="400443"/>
            <a:ext cx="13241683" cy="7985496"/>
          </a:xfrm>
          <a:prstGeom prst="irregularSeal2">
            <a:avLst/>
          </a:prstGeom>
          <a:gradFill flip="none" rotWithShape="1">
            <a:gsLst>
              <a:gs pos="0">
                <a:srgbClr val="FFFF00"/>
              </a:gs>
              <a:gs pos="35000">
                <a:srgbClr val="FFB227"/>
              </a:gs>
              <a:gs pos="100000">
                <a:schemeClr val="accent2">
                  <a:lumMod val="10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6">
            <a:extLst>
              <a:ext uri="{FF2B5EF4-FFF2-40B4-BE49-F238E27FC236}">
                <a16:creationId xmlns:a16="http://schemas.microsoft.com/office/drawing/2014/main" id="{7FF956E7-43E0-4E4F-A6A5-B4D5503954F6}"/>
              </a:ext>
            </a:extLst>
          </p:cNvPr>
          <p:cNvSpPr txBox="1">
            <a:spLocks/>
          </p:cNvSpPr>
          <p:nvPr/>
        </p:nvSpPr>
        <p:spPr>
          <a:xfrm>
            <a:off x="-188686" y="0"/>
            <a:ext cx="12192000" cy="543534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cap="none" dirty="0" err="1">
                <a:solidFill>
                  <a:srgbClr val="FF0000"/>
                </a:solidFill>
                <a:latin typeface="Ink Free" panose="03080402000500000000" pitchFamily="66" charset="0"/>
              </a:rPr>
              <a:t>Tachwedd</a:t>
            </a:r>
            <a:r>
              <a:rPr lang="en-US" b="1" cap="none" dirty="0">
                <a:solidFill>
                  <a:srgbClr val="FF0000"/>
                </a:solidFill>
                <a:latin typeface="Ink Free" panose="03080402000500000000" pitchFamily="66" charset="0"/>
              </a:rPr>
              <a:t> 5ed </a:t>
            </a:r>
            <a:r>
              <a:rPr lang="en-US" b="1" cap="none" dirty="0" err="1">
                <a:solidFill>
                  <a:srgbClr val="FF0000"/>
                </a:solidFill>
                <a:latin typeface="Ink Free" panose="03080402000500000000" pitchFamily="66" charset="0"/>
              </a:rPr>
              <a:t>ydy</a:t>
            </a:r>
            <a:r>
              <a:rPr lang="en-US" b="1" cap="none" dirty="0">
                <a:solidFill>
                  <a:srgbClr val="FF0000"/>
                </a:solidFill>
                <a:latin typeface="Ink Free" panose="03080402000500000000" pitchFamily="66" charset="0"/>
              </a:rPr>
              <a:t> :</a:t>
            </a:r>
          </a:p>
          <a:p>
            <a:pPr algn="ctr"/>
            <a:endParaRPr lang="en-US" b="1" cap="none" dirty="0">
              <a:solidFill>
                <a:schemeClr val="bg1"/>
              </a:solidFill>
              <a:latin typeface="Ink Free" panose="03080402000500000000" pitchFamily="66" charset="0"/>
            </a:endParaRPr>
          </a:p>
          <a:p>
            <a:pPr algn="ctr"/>
            <a:endParaRPr lang="en-US" b="1" cap="none" dirty="0">
              <a:solidFill>
                <a:schemeClr val="bg1"/>
              </a:solidFill>
              <a:latin typeface="Ink Free" panose="03080402000500000000" pitchFamily="66" charset="0"/>
            </a:endParaRPr>
          </a:p>
          <a:p>
            <a:pPr algn="ctr"/>
            <a:r>
              <a:rPr lang="en-US" b="1" cap="none" dirty="0" err="1">
                <a:solidFill>
                  <a:srgbClr val="00B0F0"/>
                </a:solidFill>
                <a:latin typeface="Segoe Print" panose="02000800000000000000" pitchFamily="2" charset="0"/>
              </a:rPr>
              <a:t>Diwrnod</a:t>
            </a:r>
            <a:r>
              <a:rPr lang="en-US" b="1" cap="none" dirty="0">
                <a:solidFill>
                  <a:srgbClr val="00B0F0"/>
                </a:solidFill>
                <a:latin typeface="Segoe Print" panose="02000800000000000000" pitchFamily="2" charset="0"/>
              </a:rPr>
              <a:t> </a:t>
            </a:r>
            <a:r>
              <a:rPr lang="en-US" b="1" cap="none" dirty="0" err="1">
                <a:solidFill>
                  <a:srgbClr val="00B0F0"/>
                </a:solidFill>
                <a:latin typeface="Segoe Print" panose="02000800000000000000" pitchFamily="2" charset="0"/>
              </a:rPr>
              <a:t>Guto</a:t>
            </a:r>
            <a:r>
              <a:rPr lang="en-US" b="1" cap="none" dirty="0">
                <a:solidFill>
                  <a:srgbClr val="00B0F0"/>
                </a:solidFill>
                <a:latin typeface="Segoe Print" panose="02000800000000000000" pitchFamily="2" charset="0"/>
              </a:rPr>
              <a:t> </a:t>
            </a:r>
            <a:r>
              <a:rPr lang="en-US" b="1" cap="none" dirty="0" err="1">
                <a:solidFill>
                  <a:srgbClr val="00B0F0"/>
                </a:solidFill>
                <a:latin typeface="Segoe Print" panose="02000800000000000000" pitchFamily="2" charset="0"/>
              </a:rPr>
              <a:t>Ffowc</a:t>
            </a:r>
            <a:endParaRPr lang="en-US" b="1" cap="none" dirty="0">
              <a:solidFill>
                <a:srgbClr val="00B0F0"/>
              </a:solidFill>
              <a:latin typeface="Segoe Print" panose="02000800000000000000" pitchFamily="2" charset="0"/>
            </a:endParaRPr>
          </a:p>
          <a:p>
            <a:pPr algn="ctr"/>
            <a:endParaRPr lang="en-US" b="1" cap="none" dirty="0">
              <a:solidFill>
                <a:schemeClr val="bg1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US" b="1" cap="none" dirty="0" err="1">
                <a:solidFill>
                  <a:srgbClr val="00B0F0"/>
                </a:solidFill>
                <a:latin typeface="Segoe Print" panose="02000800000000000000" pitchFamily="2" charset="0"/>
              </a:rPr>
              <a:t>Noson</a:t>
            </a:r>
            <a:r>
              <a:rPr lang="en-US" b="1" cap="none" dirty="0">
                <a:solidFill>
                  <a:srgbClr val="00B0F0"/>
                </a:solidFill>
                <a:latin typeface="Segoe Print" panose="02000800000000000000" pitchFamily="2" charset="0"/>
              </a:rPr>
              <a:t> </a:t>
            </a:r>
            <a:r>
              <a:rPr lang="en-US" b="1" cap="none" dirty="0" err="1">
                <a:solidFill>
                  <a:srgbClr val="00B0F0"/>
                </a:solidFill>
                <a:latin typeface="Segoe Print" panose="02000800000000000000" pitchFamily="2" charset="0"/>
              </a:rPr>
              <a:t>Tân</a:t>
            </a:r>
            <a:r>
              <a:rPr lang="en-US" b="1" cap="none" dirty="0">
                <a:solidFill>
                  <a:srgbClr val="00B0F0"/>
                </a:solidFill>
                <a:latin typeface="Segoe Print" panose="02000800000000000000" pitchFamily="2" charset="0"/>
              </a:rPr>
              <a:t> </a:t>
            </a:r>
            <a:r>
              <a:rPr lang="en-US" b="1" cap="none" dirty="0" err="1">
                <a:solidFill>
                  <a:srgbClr val="00B0F0"/>
                </a:solidFill>
                <a:latin typeface="Segoe Print" panose="02000800000000000000" pitchFamily="2" charset="0"/>
              </a:rPr>
              <a:t>Gwyllt</a:t>
            </a:r>
            <a:endParaRPr lang="en-US" b="1" cap="none" dirty="0">
              <a:solidFill>
                <a:srgbClr val="00B0F0"/>
              </a:solidFill>
              <a:latin typeface="Segoe Print" panose="02000800000000000000" pitchFamily="2" charset="0"/>
            </a:endParaRPr>
          </a:p>
        </p:txBody>
      </p:sp>
      <p:pic>
        <p:nvPicPr>
          <p:cNvPr id="2052" name="Picture 4" descr="Fireworks clip art red clipart firework 2">
            <a:extLst>
              <a:ext uri="{FF2B5EF4-FFF2-40B4-BE49-F238E27FC236}">
                <a16:creationId xmlns:a16="http://schemas.microsoft.com/office/drawing/2014/main" id="{F15F98E0-B095-2947-8914-AB83187C8D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8686" y="-118178"/>
            <a:ext cx="3168273" cy="3677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A486 15" descr="A486 15">
            <a:hlinkClick r:id="" action="ppaction://media"/>
            <a:extLst>
              <a:ext uri="{FF2B5EF4-FFF2-40B4-BE49-F238E27FC236}">
                <a16:creationId xmlns:a16="http://schemas.microsoft.com/office/drawing/2014/main" id="{2A47D736-8F27-944C-AFE9-0C622222050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88686" y="4687548"/>
            <a:ext cx="2047134" cy="2047134"/>
          </a:xfrm>
          <a:prstGeom prst="rect">
            <a:avLst/>
          </a:prstGeom>
        </p:spPr>
      </p:pic>
      <p:pic>
        <p:nvPicPr>
          <p:cNvPr id="2054" name="Picture 6" descr="Who was Guy Fawkes? - BBC Bitesize">
            <a:extLst>
              <a:ext uri="{FF2B5EF4-FFF2-40B4-BE49-F238E27FC236}">
                <a16:creationId xmlns:a16="http://schemas.microsoft.com/office/drawing/2014/main" id="{B498E761-3EBA-3544-A893-6E9B9A7039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7280" y="205723"/>
            <a:ext cx="3994033" cy="2433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1694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74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peech Bubble: Rectangle with Corners Rounded 4">
            <a:extLst>
              <a:ext uri="{FF2B5EF4-FFF2-40B4-BE49-F238E27FC236}">
                <a16:creationId xmlns:a16="http://schemas.microsoft.com/office/drawing/2014/main" id="{FA92C1AF-EA0F-0C44-8253-A8AEFAF84EEB}"/>
              </a:ext>
            </a:extLst>
          </p:cNvPr>
          <p:cNvSpPr/>
          <p:nvPr/>
        </p:nvSpPr>
        <p:spPr>
          <a:xfrm>
            <a:off x="1707594" y="2157612"/>
            <a:ext cx="3437872" cy="1516365"/>
          </a:xfrm>
          <a:prstGeom prst="wedgeRoundRectCallout">
            <a:avLst>
              <a:gd name="adj1" fmla="val -62149"/>
              <a:gd name="adj2" fmla="val 41570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Byddwn ni’n ymarfer y sgiliau yma heddiw.</a:t>
            </a:r>
          </a:p>
          <a:p>
            <a:pPr algn="ctr"/>
            <a:endParaRPr lang="en-GB" i="1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i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We’ll be practicing these skills today.</a:t>
            </a:r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2" name="Title 6">
            <a:extLst>
              <a:ext uri="{FF2B5EF4-FFF2-40B4-BE49-F238E27FC236}">
                <a16:creationId xmlns:a16="http://schemas.microsoft.com/office/drawing/2014/main" id="{3B83D9F2-1BF2-1D44-A770-E9A9F660BCAD}"/>
              </a:ext>
            </a:extLst>
          </p:cNvPr>
          <p:cNvSpPr txBox="1">
            <a:spLocks/>
          </p:cNvSpPr>
          <p:nvPr/>
        </p:nvSpPr>
        <p:spPr>
          <a:xfrm>
            <a:off x="165846" y="-212223"/>
            <a:ext cx="12026153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Berfau’r</a:t>
            </a:r>
            <a:r>
              <a:rPr lang="en-US" sz="5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5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Gorffennol</a:t>
            </a:r>
            <a:r>
              <a:rPr lang="en-US" sz="5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– ‘</a:t>
            </a:r>
            <a:r>
              <a:rPr lang="en-US" sz="5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mynd</a:t>
            </a:r>
            <a:r>
              <a:rPr lang="en-US" sz="5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’ a ‘</a:t>
            </a:r>
            <a:r>
              <a:rPr lang="en-US" sz="5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gwneud</a:t>
            </a:r>
            <a:r>
              <a:rPr lang="en-US" sz="5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’</a:t>
            </a:r>
          </a:p>
          <a:p>
            <a:r>
              <a:rPr lang="en-US" sz="5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Past Tense Verbs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0BEA279-46F5-3F4A-A994-9EF111D313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-1031170" y="2746123"/>
            <a:ext cx="4457700" cy="4111877"/>
          </a:xfrm>
          <a:prstGeom prst="rect">
            <a:avLst/>
          </a:prstGeom>
        </p:spPr>
      </p:pic>
      <p:pic>
        <p:nvPicPr>
          <p:cNvPr id="4" name="Picture 3" descr="Table&#10;&#10;Description automatically generated">
            <a:extLst>
              <a:ext uri="{FF2B5EF4-FFF2-40B4-BE49-F238E27FC236}">
                <a16:creationId xmlns:a16="http://schemas.microsoft.com/office/drawing/2014/main" id="{4AC4E711-B767-8B44-A316-1D3446450E08}"/>
              </a:ext>
            </a:extLst>
          </p:cNvPr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410"/>
          <a:stretch/>
        </p:blipFill>
        <p:spPr>
          <a:xfrm>
            <a:off x="5228492" y="1723869"/>
            <a:ext cx="6703877" cy="491400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A13CE34-D842-7344-8053-8279ED814FA9}"/>
              </a:ext>
            </a:extLst>
          </p:cNvPr>
          <p:cNvSpPr txBox="1"/>
          <p:nvPr/>
        </p:nvSpPr>
        <p:spPr>
          <a:xfrm>
            <a:off x="6938720" y="2576447"/>
            <a:ext cx="3860848" cy="369332"/>
          </a:xfrm>
          <a:prstGeom prst="rect">
            <a:avLst/>
          </a:prstGeom>
          <a:noFill/>
          <a:ln w="508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en-US" dirty="0">
              <a:highlight>
                <a:srgbClr val="FFFF00"/>
              </a:highlight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81751FA-E753-544E-9D34-E72BB5D2BCCC}"/>
              </a:ext>
            </a:extLst>
          </p:cNvPr>
          <p:cNvSpPr txBox="1"/>
          <p:nvPr/>
        </p:nvSpPr>
        <p:spPr>
          <a:xfrm>
            <a:off x="7256012" y="3551375"/>
            <a:ext cx="3860848" cy="369332"/>
          </a:xfrm>
          <a:prstGeom prst="rect">
            <a:avLst/>
          </a:prstGeom>
          <a:noFill/>
          <a:ln w="508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en-US" dirty="0">
              <a:highlight>
                <a:srgbClr val="FFFF00"/>
              </a:highlight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1375A31-410F-2049-BB7C-B4D9F42CCAB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37939" y="4180871"/>
            <a:ext cx="3143234" cy="1757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65366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7" name="Google Shape;227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5400000">
            <a:off x="5741894" y="2504167"/>
            <a:ext cx="749167" cy="6418800"/>
          </a:xfrm>
          <a:prstGeom prst="rect">
            <a:avLst/>
          </a:prstGeom>
          <a:noFill/>
          <a:ln>
            <a:noFill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</p:pic>
      <p:pic>
        <p:nvPicPr>
          <p:cNvPr id="3" name="Picture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3B65C333-2103-0A43-B21B-1FFED27CF78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59899" b="20876"/>
          <a:stretch/>
        </p:blipFill>
        <p:spPr>
          <a:xfrm>
            <a:off x="7187187" y="6267448"/>
            <a:ext cx="2620925" cy="597565"/>
          </a:xfrm>
          <a:prstGeom prst="rect">
            <a:avLst/>
          </a:prstGeom>
        </p:spPr>
      </p:pic>
      <p:pic>
        <p:nvPicPr>
          <p:cNvPr id="67" name="Picture 66" descr="A screenshot of a cell phone&#10;&#10;Description automatically generated">
            <a:extLst>
              <a:ext uri="{FF2B5EF4-FFF2-40B4-BE49-F238E27FC236}">
                <a16:creationId xmlns:a16="http://schemas.microsoft.com/office/drawing/2014/main" id="{5291AA0F-C2D6-8D4D-AC7E-99FCE76E368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39762" b="40548"/>
          <a:stretch/>
        </p:blipFill>
        <p:spPr>
          <a:xfrm>
            <a:off x="4829306" y="6262461"/>
            <a:ext cx="2574344" cy="601107"/>
          </a:xfrm>
          <a:prstGeom prst="rect">
            <a:avLst/>
          </a:prstGeom>
        </p:spPr>
      </p:pic>
      <p:pic>
        <p:nvPicPr>
          <p:cNvPr id="68" name="Picture 67" descr="A screenshot of a cell phone&#10;&#10;Description automatically generated">
            <a:extLst>
              <a:ext uri="{FF2B5EF4-FFF2-40B4-BE49-F238E27FC236}">
                <a16:creationId xmlns:a16="http://schemas.microsoft.com/office/drawing/2014/main" id="{AB6EEC73-527A-394C-ADFE-0C2F3F38E3D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0139" b="60246"/>
          <a:stretch/>
        </p:blipFill>
        <p:spPr>
          <a:xfrm>
            <a:off x="2457555" y="6255802"/>
            <a:ext cx="2584105" cy="601085"/>
          </a:xfrm>
          <a:prstGeom prst="rect">
            <a:avLst/>
          </a:prstGeom>
        </p:spPr>
      </p:pic>
      <p:pic>
        <p:nvPicPr>
          <p:cNvPr id="69" name="Picture 68" descr="A screenshot of a cell phone&#10;&#10;Description automatically generated">
            <a:extLst>
              <a:ext uri="{FF2B5EF4-FFF2-40B4-BE49-F238E27FC236}">
                <a16:creationId xmlns:a16="http://schemas.microsoft.com/office/drawing/2014/main" id="{DE5AE4B1-EFCB-724B-882B-A297869F1BB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80428"/>
          <a:stretch/>
        </p:blipFill>
        <p:spPr>
          <a:xfrm>
            <a:off x="0" y="6238538"/>
            <a:ext cx="2692824" cy="625031"/>
          </a:xfrm>
          <a:prstGeom prst="rect">
            <a:avLst/>
          </a:prstGeom>
        </p:spPr>
      </p:pic>
      <p:pic>
        <p:nvPicPr>
          <p:cNvPr id="70" name="Picture 69" descr="A screenshot of a cell phone&#10;&#10;Description automatically generated">
            <a:extLst>
              <a:ext uri="{FF2B5EF4-FFF2-40B4-BE49-F238E27FC236}">
                <a16:creationId xmlns:a16="http://schemas.microsoft.com/office/drawing/2014/main" id="{7ABBF52B-DC17-E547-8805-E2577309C01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8875" t="79521" r="7951" b="930"/>
          <a:stretch/>
        </p:blipFill>
        <p:spPr>
          <a:xfrm>
            <a:off x="9599184" y="6263715"/>
            <a:ext cx="2143883" cy="59756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C0224C8-456B-4E41-9240-2EC03E3DCE11}"/>
              </a:ext>
            </a:extLst>
          </p:cNvPr>
          <p:cNvSpPr txBox="1"/>
          <p:nvPr/>
        </p:nvSpPr>
        <p:spPr>
          <a:xfrm>
            <a:off x="3194667" y="162830"/>
            <a:ext cx="2007281" cy="514538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Es i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Est ti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Aeth e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Aeth hi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Aethon ni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Aethoch chi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Aethon nhw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4BBAFFA-0A17-F042-9818-6043C6FEF354}"/>
              </a:ext>
            </a:extLst>
          </p:cNvPr>
          <p:cNvSpPr txBox="1"/>
          <p:nvPr/>
        </p:nvSpPr>
        <p:spPr>
          <a:xfrm>
            <a:off x="5567074" y="181160"/>
            <a:ext cx="2692825" cy="5145383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Es i?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Est ti?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Aeth e?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Aeth hi?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Aethon ni?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Aethoch chi?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Aethon nhw?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9FBF248-57A8-2A45-9CE9-AE9339D900A2}"/>
              </a:ext>
            </a:extLst>
          </p:cNvPr>
          <p:cNvSpPr txBox="1"/>
          <p:nvPr/>
        </p:nvSpPr>
        <p:spPr>
          <a:xfrm>
            <a:off x="-118012" y="7335611"/>
            <a:ext cx="214552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200" dirty="0">
                <a:latin typeface="Century Gothic" panose="020B0502020202020204" pitchFamily="34" charset="0"/>
              </a:rPr>
              <a:t> </a:t>
            </a:r>
          </a:p>
          <a:p>
            <a:endParaRPr lang="cy-GB" sz="3200" dirty="0">
              <a:latin typeface="Century Gothic" panose="020B0502020202020204" pitchFamily="34" charset="0"/>
            </a:endParaRPr>
          </a:p>
          <a:p>
            <a:endParaRPr lang="cy-GB" sz="3200" dirty="0">
              <a:latin typeface="Century Gothic" panose="020B0502020202020204" pitchFamily="34" charset="0"/>
            </a:endParaRPr>
          </a:p>
          <a:p>
            <a:endParaRPr lang="cy-GB" sz="3200" dirty="0">
              <a:latin typeface="Century Gothic" panose="020B050202020202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91BA30E-8C3B-D64A-ACDC-2252BBB028AE}"/>
              </a:ext>
            </a:extLst>
          </p:cNvPr>
          <p:cNvSpPr txBox="1"/>
          <p:nvPr/>
        </p:nvSpPr>
        <p:spPr>
          <a:xfrm>
            <a:off x="8540199" y="162830"/>
            <a:ext cx="3491204" cy="5145383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Es i  ddim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Est ti ddim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Aeth e ddim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Aeth hi ddim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Aethon ni ddim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Aethoch chi ddim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Aethon nhw ddim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4D45BF1-6940-804D-A943-E14A40C973BB}"/>
              </a:ext>
            </a:extLst>
          </p:cNvPr>
          <p:cNvSpPr txBox="1"/>
          <p:nvPr/>
        </p:nvSpPr>
        <p:spPr>
          <a:xfrm>
            <a:off x="1417231" y="162165"/>
            <a:ext cx="1777436" cy="5159554"/>
          </a:xfrm>
          <a:prstGeom prst="rect">
            <a:avLst/>
          </a:prstGeom>
          <a:solidFill>
            <a:srgbClr val="F4E8CD"/>
          </a:solidFill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I went</a:t>
            </a:r>
          </a:p>
          <a:p>
            <a:pPr>
              <a:lnSpc>
                <a:spcPct val="200000"/>
              </a:lnSpc>
            </a:pPr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You went</a:t>
            </a:r>
          </a:p>
          <a:p>
            <a:pPr>
              <a:lnSpc>
                <a:spcPct val="200000"/>
              </a:lnSpc>
            </a:pPr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He went</a:t>
            </a:r>
          </a:p>
          <a:p>
            <a:pPr>
              <a:lnSpc>
                <a:spcPct val="200000"/>
              </a:lnSpc>
            </a:pPr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She went</a:t>
            </a:r>
          </a:p>
          <a:p>
            <a:pPr>
              <a:lnSpc>
                <a:spcPct val="200000"/>
              </a:lnSpc>
            </a:pPr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We went</a:t>
            </a:r>
          </a:p>
          <a:p>
            <a:pPr>
              <a:lnSpc>
                <a:spcPct val="200000"/>
              </a:lnSpc>
            </a:pPr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You went</a:t>
            </a:r>
          </a:p>
          <a:p>
            <a:pPr>
              <a:lnSpc>
                <a:spcPct val="200000"/>
              </a:lnSpc>
            </a:pPr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They went</a:t>
            </a:r>
          </a:p>
        </p:txBody>
      </p:sp>
      <p:sp>
        <p:nvSpPr>
          <p:cNvPr id="21" name="Title 6">
            <a:extLst>
              <a:ext uri="{FF2B5EF4-FFF2-40B4-BE49-F238E27FC236}">
                <a16:creationId xmlns:a16="http://schemas.microsoft.com/office/drawing/2014/main" id="{A70345D7-F6D1-C048-BEBF-E66BB6FE70D8}"/>
              </a:ext>
            </a:extLst>
          </p:cNvPr>
          <p:cNvSpPr txBox="1">
            <a:spLocks/>
          </p:cNvSpPr>
          <p:nvPr/>
        </p:nvSpPr>
        <p:spPr>
          <a:xfrm rot="16200000">
            <a:off x="-2698782" y="2634979"/>
            <a:ext cx="6623154" cy="104331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0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Gorffennol</a:t>
            </a:r>
            <a:r>
              <a:rPr lang="en-US" sz="40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‘</a:t>
            </a:r>
            <a:r>
              <a:rPr lang="en-US" sz="40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Mynd</a:t>
            </a:r>
            <a:r>
              <a:rPr lang="en-US" sz="40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’(‘to go’)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8125CFA-2489-D24C-8F45-DB7876A6C639}"/>
              </a:ext>
            </a:extLst>
          </p:cNvPr>
          <p:cNvSpPr/>
          <p:nvPr/>
        </p:nvSpPr>
        <p:spPr>
          <a:xfrm>
            <a:off x="4090922" y="5359624"/>
            <a:ext cx="405110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4000" b="1" dirty="0" err="1">
                <a:solidFill>
                  <a:srgbClr val="FF0000"/>
                </a:solidFill>
                <a:latin typeface="Ink Free" panose="03080402000500000000" pitchFamily="66" charset="0"/>
              </a:rPr>
              <a:t>Adolygu</a:t>
            </a:r>
            <a:r>
              <a:rPr lang="en-US" sz="4000" b="1" dirty="0">
                <a:solidFill>
                  <a:srgbClr val="FF0000"/>
                </a:solidFill>
                <a:latin typeface="Ink Free" panose="03080402000500000000" pitchFamily="66" charset="0"/>
              </a:rPr>
              <a:t> / Revision</a:t>
            </a:r>
          </a:p>
        </p:txBody>
      </p:sp>
    </p:spTree>
    <p:extLst>
      <p:ext uri="{BB962C8B-B14F-4D97-AF65-F5344CB8AC3E}">
        <p14:creationId xmlns:p14="http://schemas.microsoft.com/office/powerpoint/2010/main" val="1155603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7AD2B37E-B9BD-7445-80EF-64E9745AB6F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83448974"/>
              </p:ext>
            </p:extLst>
          </p:nvPr>
        </p:nvGraphicFramePr>
        <p:xfrm>
          <a:off x="338250" y="1217204"/>
          <a:ext cx="5244171" cy="5547360"/>
        </p:xfrm>
        <a:graphic>
          <a:graphicData uri="http://schemas.openxmlformats.org/drawingml/2006/table">
            <a:tbl>
              <a:tblPr>
                <a:tableStyleId>{35758FB7-9AC5-4552-8A53-C91805E547FA}</a:tableStyleId>
              </a:tblPr>
              <a:tblGrid>
                <a:gridCol w="5244171">
                  <a:extLst>
                    <a:ext uri="{9D8B030D-6E8A-4147-A177-3AD203B41FA5}">
                      <a16:colId xmlns:a16="http://schemas.microsoft.com/office/drawing/2014/main" val="2088152935"/>
                    </a:ext>
                  </a:extLst>
                </a:gridCol>
              </a:tblGrid>
              <a:tr h="792480">
                <a:tc>
                  <a:txBody>
                    <a:bodyPr/>
                    <a:lstStyle/>
                    <a:p>
                      <a:pPr algn="l"/>
                      <a:r>
                        <a:rPr lang="cy-GB" sz="5200" dirty="0">
                          <a:solidFill>
                            <a:srgbClr val="FF0000"/>
                          </a:solidFill>
                          <a:effectLst/>
                        </a:rPr>
                        <a:t>Gwn</a:t>
                      </a:r>
                      <a:r>
                        <a:rPr lang="cy-GB" sz="5200" dirty="0">
                          <a:effectLst/>
                        </a:rPr>
                        <a:t>es i</a:t>
                      </a:r>
                      <a:endParaRPr lang="en-GB" sz="5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/>
                </a:tc>
                <a:extLst>
                  <a:ext uri="{0D108BD9-81ED-4DB2-BD59-A6C34878D82A}">
                    <a16:rowId xmlns:a16="http://schemas.microsoft.com/office/drawing/2014/main" val="2015996566"/>
                  </a:ext>
                </a:extLst>
              </a:tr>
              <a:tr h="792480">
                <a:tc>
                  <a:txBody>
                    <a:bodyPr/>
                    <a:lstStyle/>
                    <a:p>
                      <a:pPr algn="l"/>
                      <a:r>
                        <a:rPr lang="cy-GB" sz="5200" dirty="0">
                          <a:solidFill>
                            <a:srgbClr val="FF0000"/>
                          </a:solidFill>
                          <a:effectLst/>
                        </a:rPr>
                        <a:t>Gwn</a:t>
                      </a:r>
                      <a:r>
                        <a:rPr lang="cy-GB" sz="5200" dirty="0">
                          <a:effectLst/>
                        </a:rPr>
                        <a:t>est ti</a:t>
                      </a:r>
                      <a:endParaRPr lang="en-GB" sz="5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/>
                </a:tc>
                <a:extLst>
                  <a:ext uri="{0D108BD9-81ED-4DB2-BD59-A6C34878D82A}">
                    <a16:rowId xmlns:a16="http://schemas.microsoft.com/office/drawing/2014/main" val="2476382120"/>
                  </a:ext>
                </a:extLst>
              </a:tr>
              <a:tr h="792480">
                <a:tc>
                  <a:txBody>
                    <a:bodyPr/>
                    <a:lstStyle/>
                    <a:p>
                      <a:pPr algn="l"/>
                      <a:r>
                        <a:rPr lang="cy-GB" sz="5200" dirty="0">
                          <a:solidFill>
                            <a:srgbClr val="FF0000"/>
                          </a:solidFill>
                          <a:effectLst/>
                        </a:rPr>
                        <a:t>Gwn</a:t>
                      </a:r>
                      <a:r>
                        <a:rPr lang="cy-GB" sz="5200" dirty="0">
                          <a:effectLst/>
                        </a:rPr>
                        <a:t>aeth e</a:t>
                      </a:r>
                      <a:endParaRPr lang="en-GB" sz="5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/>
                </a:tc>
                <a:extLst>
                  <a:ext uri="{0D108BD9-81ED-4DB2-BD59-A6C34878D82A}">
                    <a16:rowId xmlns:a16="http://schemas.microsoft.com/office/drawing/2014/main" val="1817945585"/>
                  </a:ext>
                </a:extLst>
              </a:tr>
              <a:tr h="792480">
                <a:tc>
                  <a:txBody>
                    <a:bodyPr/>
                    <a:lstStyle/>
                    <a:p>
                      <a:pPr algn="l"/>
                      <a:r>
                        <a:rPr lang="cy-GB" sz="5200" dirty="0">
                          <a:solidFill>
                            <a:srgbClr val="FF0000"/>
                          </a:solidFill>
                          <a:effectLst/>
                        </a:rPr>
                        <a:t>Gwn</a:t>
                      </a:r>
                      <a:r>
                        <a:rPr lang="cy-GB" sz="5200" dirty="0">
                          <a:effectLst/>
                        </a:rPr>
                        <a:t>aeth hi</a:t>
                      </a:r>
                      <a:endParaRPr lang="en-GB" sz="5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/>
                </a:tc>
                <a:extLst>
                  <a:ext uri="{0D108BD9-81ED-4DB2-BD59-A6C34878D82A}">
                    <a16:rowId xmlns:a16="http://schemas.microsoft.com/office/drawing/2014/main" val="2759617822"/>
                  </a:ext>
                </a:extLst>
              </a:tr>
              <a:tr h="792480">
                <a:tc>
                  <a:txBody>
                    <a:bodyPr/>
                    <a:lstStyle/>
                    <a:p>
                      <a:pPr algn="l"/>
                      <a:r>
                        <a:rPr lang="cy-GB" sz="5200" dirty="0">
                          <a:solidFill>
                            <a:srgbClr val="FF0000"/>
                          </a:solidFill>
                          <a:effectLst/>
                        </a:rPr>
                        <a:t>Gwn</a:t>
                      </a:r>
                      <a:r>
                        <a:rPr lang="cy-GB" sz="5200" dirty="0">
                          <a:effectLst/>
                        </a:rPr>
                        <a:t>aethon ni</a:t>
                      </a:r>
                      <a:endParaRPr lang="en-GB" sz="5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/>
                </a:tc>
                <a:extLst>
                  <a:ext uri="{0D108BD9-81ED-4DB2-BD59-A6C34878D82A}">
                    <a16:rowId xmlns:a16="http://schemas.microsoft.com/office/drawing/2014/main" val="3958423560"/>
                  </a:ext>
                </a:extLst>
              </a:tr>
              <a:tr h="792480">
                <a:tc>
                  <a:txBody>
                    <a:bodyPr/>
                    <a:lstStyle/>
                    <a:p>
                      <a:pPr algn="l"/>
                      <a:r>
                        <a:rPr lang="cy-GB" sz="5200" dirty="0">
                          <a:solidFill>
                            <a:srgbClr val="FF0000"/>
                          </a:solidFill>
                          <a:effectLst/>
                        </a:rPr>
                        <a:t>Gwn</a:t>
                      </a:r>
                      <a:r>
                        <a:rPr lang="cy-GB" sz="5200" dirty="0">
                          <a:effectLst/>
                        </a:rPr>
                        <a:t>aethoch chi</a:t>
                      </a:r>
                      <a:endParaRPr lang="en-GB" sz="5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/>
                </a:tc>
                <a:extLst>
                  <a:ext uri="{0D108BD9-81ED-4DB2-BD59-A6C34878D82A}">
                    <a16:rowId xmlns:a16="http://schemas.microsoft.com/office/drawing/2014/main" val="1913578699"/>
                  </a:ext>
                </a:extLst>
              </a:tr>
              <a:tr h="792480">
                <a:tc>
                  <a:txBody>
                    <a:bodyPr/>
                    <a:lstStyle/>
                    <a:p>
                      <a:pPr algn="l"/>
                      <a:r>
                        <a:rPr lang="cy-GB" sz="5200" dirty="0">
                          <a:solidFill>
                            <a:srgbClr val="FF0000"/>
                          </a:solidFill>
                          <a:effectLst/>
                        </a:rPr>
                        <a:t>Gwn</a:t>
                      </a:r>
                      <a:r>
                        <a:rPr lang="cy-GB" sz="5200" dirty="0">
                          <a:effectLst/>
                        </a:rPr>
                        <a:t>aethon nhw</a:t>
                      </a:r>
                      <a:endParaRPr lang="en-GB" sz="5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/>
                </a:tc>
                <a:extLst>
                  <a:ext uri="{0D108BD9-81ED-4DB2-BD59-A6C34878D82A}">
                    <a16:rowId xmlns:a16="http://schemas.microsoft.com/office/drawing/2014/main" val="3418962176"/>
                  </a:ext>
                </a:extLst>
              </a:tr>
            </a:tbl>
          </a:graphicData>
        </a:graphic>
      </p:graphicFrame>
      <p:sp>
        <p:nvSpPr>
          <p:cNvPr id="8" name="Rectangle 7">
            <a:extLst>
              <a:ext uri="{FF2B5EF4-FFF2-40B4-BE49-F238E27FC236}">
                <a16:creationId xmlns:a16="http://schemas.microsoft.com/office/drawing/2014/main" id="{063FCB5B-3A1E-2246-8610-C94E4725FC9C}"/>
              </a:ext>
            </a:extLst>
          </p:cNvPr>
          <p:cNvSpPr/>
          <p:nvPr/>
        </p:nvSpPr>
        <p:spPr>
          <a:xfrm>
            <a:off x="1244801" y="183391"/>
            <a:ext cx="3431068" cy="1177247"/>
          </a:xfrm>
          <a:prstGeom prst="rect">
            <a:avLst/>
          </a:prstGeom>
          <a:noFill/>
        </p:spPr>
        <p:txBody>
          <a:bodyPr wrap="none" lIns="68580" tIns="34291" rIns="68580" bIns="34291">
            <a:spAutoFit/>
          </a:bodyPr>
          <a:lstStyle/>
          <a:p>
            <a:pPr algn="ctr"/>
            <a:r>
              <a:rPr lang="en-GB" sz="72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Gwneud</a:t>
            </a:r>
            <a:endParaRPr lang="en-GB" sz="7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101BABF-6BDC-894C-BAE4-19450E7AA6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10085329" y="4446530"/>
            <a:ext cx="2106671" cy="2106671"/>
          </a:xfrm>
          <a:prstGeom prst="rect">
            <a:avLst/>
          </a:prstGeom>
        </p:spPr>
      </p:pic>
      <p:sp>
        <p:nvSpPr>
          <p:cNvPr id="13" name="Oval Callout 12">
            <a:extLst>
              <a:ext uri="{FF2B5EF4-FFF2-40B4-BE49-F238E27FC236}">
                <a16:creationId xmlns:a16="http://schemas.microsoft.com/office/drawing/2014/main" id="{3E0CEE42-FF0B-174F-A2BD-6BA34F75A42E}"/>
              </a:ext>
            </a:extLst>
          </p:cNvPr>
          <p:cNvSpPr/>
          <p:nvPr/>
        </p:nvSpPr>
        <p:spPr>
          <a:xfrm>
            <a:off x="8252140" y="1217204"/>
            <a:ext cx="3312332" cy="2591814"/>
          </a:xfrm>
          <a:prstGeom prst="wedgeEllipseCallout">
            <a:avLst>
              <a:gd name="adj1" fmla="val 43830"/>
              <a:gd name="adj2" fmla="val 77365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000" dirty="0" err="1"/>
              <a:t>Mae’n</a:t>
            </a:r>
            <a:r>
              <a:rPr lang="en-US" sz="2000" dirty="0"/>
              <a:t> </a:t>
            </a:r>
            <a:r>
              <a:rPr lang="en-US" sz="2000" dirty="0" err="1"/>
              <a:t>debyg</a:t>
            </a:r>
            <a:r>
              <a:rPr lang="en-US" sz="2000" dirty="0"/>
              <a:t> </a:t>
            </a:r>
            <a:r>
              <a:rPr lang="en-US" sz="2000" dirty="0" err="1"/>
              <a:t>i</a:t>
            </a:r>
            <a:r>
              <a:rPr lang="en-US" sz="2000" dirty="0"/>
              <a:t> </a:t>
            </a:r>
            <a:r>
              <a:rPr lang="en-US" sz="2000" dirty="0" err="1"/>
              <a:t>patrwm</a:t>
            </a:r>
            <a:r>
              <a:rPr lang="en-US" sz="2000" dirty="0"/>
              <a:t> ‘</a:t>
            </a:r>
            <a:r>
              <a:rPr lang="en-US" sz="2000" dirty="0" err="1"/>
              <a:t>mynd</a:t>
            </a:r>
            <a:r>
              <a:rPr lang="en-US" sz="2000" dirty="0"/>
              <a:t>’ / It’s similar to the ‘</a:t>
            </a:r>
            <a:r>
              <a:rPr lang="en-US" sz="2000" dirty="0" err="1"/>
              <a:t>mynd</a:t>
            </a:r>
            <a:r>
              <a:rPr lang="en-US" sz="2000" dirty="0"/>
              <a:t>’ pattern</a:t>
            </a: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2E605367-914A-8540-895D-E4CB2D86A3F2}"/>
              </a:ext>
            </a:extLst>
          </p:cNvPr>
          <p:cNvSpPr/>
          <p:nvPr/>
        </p:nvSpPr>
        <p:spPr>
          <a:xfrm rot="19885346">
            <a:off x="6195993" y="444309"/>
            <a:ext cx="2640281" cy="1372368"/>
          </a:xfrm>
          <a:prstGeom prst="wedgeEllipseCallout">
            <a:avLst>
              <a:gd name="adj1" fmla="val -89701"/>
              <a:gd name="adj2" fmla="val -18847"/>
            </a:avLst>
          </a:prstGeo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333" b="1" dirty="0">
                <a:latin typeface="Cavolini" panose="03000502040302020204" pitchFamily="66" charset="0"/>
                <a:cs typeface="Cavolini" panose="03000502040302020204" pitchFamily="66" charset="0"/>
              </a:rPr>
              <a:t>‘to do’</a:t>
            </a:r>
          </a:p>
        </p:txBody>
      </p:sp>
      <p:sp>
        <p:nvSpPr>
          <p:cNvPr id="14" name="Oval Callout 13">
            <a:extLst>
              <a:ext uri="{FF2B5EF4-FFF2-40B4-BE49-F238E27FC236}">
                <a16:creationId xmlns:a16="http://schemas.microsoft.com/office/drawing/2014/main" id="{E7506087-A4A4-8F4C-88B7-93672F858780}"/>
              </a:ext>
            </a:extLst>
          </p:cNvPr>
          <p:cNvSpPr/>
          <p:nvPr/>
        </p:nvSpPr>
        <p:spPr>
          <a:xfrm rot="1571377">
            <a:off x="5893009" y="2742815"/>
            <a:ext cx="3082260" cy="1372368"/>
          </a:xfrm>
          <a:prstGeom prst="wedgeEllipseCallout">
            <a:avLst>
              <a:gd name="adj1" fmla="val -71421"/>
              <a:gd name="adj2" fmla="val 3984"/>
            </a:avLst>
          </a:prstGeo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933" b="1" dirty="0">
                <a:latin typeface="Cavolini" panose="03000502040302020204" pitchFamily="66" charset="0"/>
                <a:cs typeface="Cavolini" panose="03000502040302020204" pitchFamily="66" charset="0"/>
              </a:rPr>
              <a:t>‘to make’</a:t>
            </a:r>
          </a:p>
        </p:txBody>
      </p:sp>
      <p:pic>
        <p:nvPicPr>
          <p:cNvPr id="2" name="A486 16" descr="A486 16">
            <a:hlinkClick r:id="" action="ppaction://media"/>
            <a:extLst>
              <a:ext uri="{FF2B5EF4-FFF2-40B4-BE49-F238E27FC236}">
                <a16:creationId xmlns:a16="http://schemas.microsoft.com/office/drawing/2014/main" id="{2692DAD3-4873-FC45-8E86-AD512EA8BA2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263289" y="4963885"/>
            <a:ext cx="1089044" cy="1089044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chemeClr val="accent4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69108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98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Google Shape;227;p17">
            <a:extLst>
              <a:ext uri="{FF2B5EF4-FFF2-40B4-BE49-F238E27FC236}">
                <a16:creationId xmlns:a16="http://schemas.microsoft.com/office/drawing/2014/main" id="{806C6B46-417F-3D40-9C8B-1F29CD8BE053}"/>
              </a:ext>
            </a:extLst>
          </p:cNvPr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 rot="5400000">
            <a:off x="5741894" y="2504167"/>
            <a:ext cx="749167" cy="6418800"/>
          </a:xfrm>
          <a:prstGeom prst="rect">
            <a:avLst/>
          </a:prstGeom>
          <a:noFill/>
          <a:ln>
            <a:noFill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</p:pic>
      <p:pic>
        <p:nvPicPr>
          <p:cNvPr id="3" name="Picture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3B65C333-2103-0A43-B21B-1FFED27CF785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59899" b="20876"/>
          <a:stretch/>
        </p:blipFill>
        <p:spPr>
          <a:xfrm>
            <a:off x="7187187" y="6267448"/>
            <a:ext cx="2620925" cy="597565"/>
          </a:xfrm>
          <a:prstGeom prst="rect">
            <a:avLst/>
          </a:prstGeom>
        </p:spPr>
      </p:pic>
      <p:pic>
        <p:nvPicPr>
          <p:cNvPr id="67" name="Picture 66" descr="A screenshot of a cell phone&#10;&#10;Description automatically generated">
            <a:extLst>
              <a:ext uri="{FF2B5EF4-FFF2-40B4-BE49-F238E27FC236}">
                <a16:creationId xmlns:a16="http://schemas.microsoft.com/office/drawing/2014/main" id="{5291AA0F-C2D6-8D4D-AC7E-99FCE76E3686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39762" b="40548"/>
          <a:stretch/>
        </p:blipFill>
        <p:spPr>
          <a:xfrm>
            <a:off x="4829306" y="6262461"/>
            <a:ext cx="2574344" cy="601107"/>
          </a:xfrm>
          <a:prstGeom prst="rect">
            <a:avLst/>
          </a:prstGeom>
        </p:spPr>
      </p:pic>
      <p:pic>
        <p:nvPicPr>
          <p:cNvPr id="68" name="Picture 67" descr="A screenshot of a cell phone&#10;&#10;Description automatically generated">
            <a:extLst>
              <a:ext uri="{FF2B5EF4-FFF2-40B4-BE49-F238E27FC236}">
                <a16:creationId xmlns:a16="http://schemas.microsoft.com/office/drawing/2014/main" id="{AB6EEC73-527A-394C-ADFE-0C2F3F38E3DF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20139" b="60246"/>
          <a:stretch/>
        </p:blipFill>
        <p:spPr>
          <a:xfrm>
            <a:off x="2457555" y="6255802"/>
            <a:ext cx="2584105" cy="601085"/>
          </a:xfrm>
          <a:prstGeom prst="rect">
            <a:avLst/>
          </a:prstGeom>
        </p:spPr>
      </p:pic>
      <p:pic>
        <p:nvPicPr>
          <p:cNvPr id="69" name="Picture 68" descr="A screenshot of a cell phone&#10;&#10;Description automatically generated">
            <a:extLst>
              <a:ext uri="{FF2B5EF4-FFF2-40B4-BE49-F238E27FC236}">
                <a16:creationId xmlns:a16="http://schemas.microsoft.com/office/drawing/2014/main" id="{DE5AE4B1-EFCB-724B-882B-A297869F1BBA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b="80428"/>
          <a:stretch/>
        </p:blipFill>
        <p:spPr>
          <a:xfrm>
            <a:off x="0" y="6238538"/>
            <a:ext cx="2692824" cy="625031"/>
          </a:xfrm>
          <a:prstGeom prst="rect">
            <a:avLst/>
          </a:prstGeom>
        </p:spPr>
      </p:pic>
      <p:pic>
        <p:nvPicPr>
          <p:cNvPr id="70" name="Picture 69" descr="A screenshot of a cell phone&#10;&#10;Description automatically generated">
            <a:extLst>
              <a:ext uri="{FF2B5EF4-FFF2-40B4-BE49-F238E27FC236}">
                <a16:creationId xmlns:a16="http://schemas.microsoft.com/office/drawing/2014/main" id="{7ABBF52B-DC17-E547-8805-E2577309C01C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8875" t="79521" r="7951" b="930"/>
          <a:stretch/>
        </p:blipFill>
        <p:spPr>
          <a:xfrm>
            <a:off x="9599184" y="6263715"/>
            <a:ext cx="2143883" cy="59756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C0224C8-456B-4E41-9240-2EC03E3DCE11}"/>
              </a:ext>
            </a:extLst>
          </p:cNvPr>
          <p:cNvSpPr txBox="1"/>
          <p:nvPr/>
        </p:nvSpPr>
        <p:spPr>
          <a:xfrm>
            <a:off x="3109109" y="943632"/>
            <a:ext cx="2565126" cy="4934877"/>
          </a:xfrm>
          <a:prstGeom prst="rect">
            <a:avLst/>
          </a:prstGeom>
          <a:solidFill>
            <a:srgbClr val="D9F3CB"/>
          </a:solidFill>
        </p:spPr>
        <p:txBody>
          <a:bodyPr wrap="non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Gwnes i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Gwnest ti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Gwnaeth e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Gwnaeth hi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Gwnaethon ni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Gwnaethoch chi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Gwnaethon nhw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4BBAFFA-0A17-F042-9818-6043C6FEF354}"/>
              </a:ext>
            </a:extLst>
          </p:cNvPr>
          <p:cNvSpPr txBox="1"/>
          <p:nvPr/>
        </p:nvSpPr>
        <p:spPr>
          <a:xfrm>
            <a:off x="5714593" y="926104"/>
            <a:ext cx="2692825" cy="4986622"/>
          </a:xfrm>
          <a:prstGeom prst="rect">
            <a:avLst/>
          </a:prstGeom>
          <a:solidFill>
            <a:srgbClr val="A6FFB2"/>
          </a:solidFill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Wnes i?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Wnest ti?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Wnaeth e?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Wnaeth hi?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Wnaethon ni?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Wnaethoch chi?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Wnaethon nhw</a:t>
            </a:r>
            <a:r>
              <a:rPr lang="cy-GB" sz="2500" b="1" dirty="0">
                <a:latin typeface="Century Gothic" panose="020B0502020202020204" pitchFamily="34" charset="0"/>
              </a:rPr>
              <a:t>?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9FBF248-57A8-2A45-9CE9-AE9339D900A2}"/>
              </a:ext>
            </a:extLst>
          </p:cNvPr>
          <p:cNvSpPr txBox="1"/>
          <p:nvPr/>
        </p:nvSpPr>
        <p:spPr>
          <a:xfrm>
            <a:off x="-118012" y="7335611"/>
            <a:ext cx="214552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200" dirty="0">
                <a:latin typeface="Century Gothic" panose="020B0502020202020204" pitchFamily="34" charset="0"/>
              </a:rPr>
              <a:t> </a:t>
            </a:r>
          </a:p>
          <a:p>
            <a:endParaRPr lang="cy-GB" sz="3200" dirty="0">
              <a:latin typeface="Century Gothic" panose="020B0502020202020204" pitchFamily="34" charset="0"/>
            </a:endParaRPr>
          </a:p>
          <a:p>
            <a:endParaRPr lang="cy-GB" sz="3200" dirty="0">
              <a:latin typeface="Century Gothic" panose="020B0502020202020204" pitchFamily="34" charset="0"/>
            </a:endParaRPr>
          </a:p>
          <a:p>
            <a:endParaRPr lang="cy-GB" sz="3200" dirty="0">
              <a:latin typeface="Century Gothic" panose="020B050202020202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91BA30E-8C3B-D64A-ACDC-2252BBB028AE}"/>
              </a:ext>
            </a:extLst>
          </p:cNvPr>
          <p:cNvSpPr txBox="1"/>
          <p:nvPr/>
        </p:nvSpPr>
        <p:spPr>
          <a:xfrm>
            <a:off x="8526357" y="961561"/>
            <a:ext cx="3491204" cy="4934877"/>
          </a:xfrm>
          <a:prstGeom prst="rect">
            <a:avLst/>
          </a:prstGeom>
          <a:solidFill>
            <a:srgbClr val="24DC4C"/>
          </a:solidFill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Wnes i ddim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Wnest ti ddim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Wnaeth e ddim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Wnaeth hi ddim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Wnaethon ni ddim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Wnaethoch chi ddim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Waethon nhw ddim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4D45BF1-6940-804D-A943-E14A40C973BB}"/>
              </a:ext>
            </a:extLst>
          </p:cNvPr>
          <p:cNvSpPr txBox="1"/>
          <p:nvPr/>
        </p:nvSpPr>
        <p:spPr>
          <a:xfrm>
            <a:off x="699894" y="942967"/>
            <a:ext cx="2337499" cy="5009961"/>
          </a:xfrm>
          <a:prstGeom prst="rect">
            <a:avLst/>
          </a:prstGeom>
          <a:solidFill>
            <a:srgbClr val="F4E8CD"/>
          </a:solidFill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500" i="1" dirty="0">
                <a:latin typeface="Calibri" panose="020F0502020204030204" pitchFamily="34" charset="0"/>
                <a:cs typeface="Calibri" panose="020F0502020204030204" pitchFamily="34" charset="0"/>
              </a:rPr>
              <a:t>I did/</a:t>
            </a:r>
            <a:r>
              <a:rPr lang="cy-GB" sz="2300" i="1" dirty="0">
                <a:latin typeface="Calibri" panose="020F0502020204030204" pitchFamily="34" charset="0"/>
                <a:cs typeface="Calibri" panose="020F0502020204030204" pitchFamily="34" charset="0"/>
              </a:rPr>
              <a:t>made</a:t>
            </a:r>
          </a:p>
          <a:p>
            <a:pPr>
              <a:lnSpc>
                <a:spcPct val="200000"/>
              </a:lnSpc>
            </a:pPr>
            <a:r>
              <a:rPr lang="cy-GB" sz="2300" i="1" dirty="0">
                <a:latin typeface="Calibri" panose="020F0502020204030204" pitchFamily="34" charset="0"/>
                <a:cs typeface="Calibri" panose="020F0502020204030204" pitchFamily="34" charset="0"/>
              </a:rPr>
              <a:t>You did/made</a:t>
            </a:r>
          </a:p>
          <a:p>
            <a:pPr>
              <a:lnSpc>
                <a:spcPct val="200000"/>
              </a:lnSpc>
            </a:pPr>
            <a:r>
              <a:rPr lang="cy-GB" sz="2300" i="1" dirty="0">
                <a:latin typeface="Calibri" panose="020F0502020204030204" pitchFamily="34" charset="0"/>
                <a:cs typeface="Calibri" panose="020F0502020204030204" pitchFamily="34" charset="0"/>
              </a:rPr>
              <a:t>He did/made</a:t>
            </a:r>
          </a:p>
          <a:p>
            <a:pPr>
              <a:lnSpc>
                <a:spcPct val="200000"/>
              </a:lnSpc>
            </a:pPr>
            <a:r>
              <a:rPr lang="cy-GB" sz="2300" i="1" dirty="0">
                <a:latin typeface="Calibri" panose="020F0502020204030204" pitchFamily="34" charset="0"/>
                <a:cs typeface="Calibri" panose="020F0502020204030204" pitchFamily="34" charset="0"/>
              </a:rPr>
              <a:t>She did/made</a:t>
            </a:r>
          </a:p>
          <a:p>
            <a:pPr>
              <a:lnSpc>
                <a:spcPct val="200000"/>
              </a:lnSpc>
            </a:pPr>
            <a:r>
              <a:rPr lang="cy-GB" sz="2300" i="1" dirty="0">
                <a:latin typeface="Calibri" panose="020F0502020204030204" pitchFamily="34" charset="0"/>
                <a:cs typeface="Calibri" panose="020F0502020204030204" pitchFamily="34" charset="0"/>
              </a:rPr>
              <a:t>We did/made</a:t>
            </a:r>
          </a:p>
          <a:p>
            <a:pPr>
              <a:lnSpc>
                <a:spcPct val="200000"/>
              </a:lnSpc>
            </a:pPr>
            <a:r>
              <a:rPr lang="cy-GB" sz="2300" i="1" dirty="0">
                <a:latin typeface="Calibri" panose="020F0502020204030204" pitchFamily="34" charset="0"/>
                <a:cs typeface="Calibri" panose="020F0502020204030204" pitchFamily="34" charset="0"/>
              </a:rPr>
              <a:t>You did/made</a:t>
            </a:r>
          </a:p>
          <a:p>
            <a:pPr>
              <a:lnSpc>
                <a:spcPct val="200000"/>
              </a:lnSpc>
            </a:pPr>
            <a:r>
              <a:rPr lang="cy-GB" sz="2300" i="1" dirty="0">
                <a:latin typeface="Calibri" panose="020F0502020204030204" pitchFamily="34" charset="0"/>
                <a:cs typeface="Calibri" panose="020F0502020204030204" pitchFamily="34" charset="0"/>
              </a:rPr>
              <a:t>They did/made</a:t>
            </a:r>
          </a:p>
        </p:txBody>
      </p:sp>
      <p:sp>
        <p:nvSpPr>
          <p:cNvPr id="21" name="Title 6">
            <a:extLst>
              <a:ext uri="{FF2B5EF4-FFF2-40B4-BE49-F238E27FC236}">
                <a16:creationId xmlns:a16="http://schemas.microsoft.com/office/drawing/2014/main" id="{A70345D7-F6D1-C048-BEBF-E66BB6FE70D8}"/>
              </a:ext>
            </a:extLst>
          </p:cNvPr>
          <p:cNvSpPr txBox="1">
            <a:spLocks/>
          </p:cNvSpPr>
          <p:nvPr/>
        </p:nvSpPr>
        <p:spPr>
          <a:xfrm>
            <a:off x="2789606" y="-702419"/>
            <a:ext cx="7018506" cy="143574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3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Gorffennol</a:t>
            </a:r>
            <a:r>
              <a:rPr lang="en-US" sz="33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‘</a:t>
            </a:r>
            <a:r>
              <a:rPr lang="en-US" sz="33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Gwneud</a:t>
            </a:r>
            <a:r>
              <a:rPr lang="en-US" sz="33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’ (‘to do/make’)</a:t>
            </a:r>
          </a:p>
        </p:txBody>
      </p:sp>
      <p:pic>
        <p:nvPicPr>
          <p:cNvPr id="16" name="A486 6" descr="A486 6">
            <a:hlinkClick r:id="" action="ppaction://media"/>
            <a:extLst>
              <a:ext uri="{FF2B5EF4-FFF2-40B4-BE49-F238E27FC236}">
                <a16:creationId xmlns:a16="http://schemas.microsoft.com/office/drawing/2014/main" id="{01293B6F-05EE-5046-BD15-F810AADAC7D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28178" y="-152691"/>
            <a:ext cx="1888443" cy="18884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3132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2" dur="253282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Graphical user interface, text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867B6BB1-5213-314F-973B-899F9108CD3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1160" y="135565"/>
            <a:ext cx="10229680" cy="65868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67718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B593A98-7929-154C-87B7-03F878A58977}"/>
              </a:ext>
            </a:extLst>
          </p:cNvPr>
          <p:cNvSpPr>
            <a:spLocks noGrp="1"/>
          </p:cNvSpPr>
          <p:nvPr>
            <p:ph type="pic" idx="15"/>
          </p:nvPr>
        </p:nvSpPr>
        <p:spPr/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6AC22F14-053F-5A48-A964-B81659C57767}"/>
              </a:ext>
            </a:extLst>
          </p:cNvPr>
          <p:cNvSpPr>
            <a:spLocks noGrp="1"/>
          </p:cNvSpPr>
          <p:nvPr>
            <p:ph type="pic" idx="16"/>
          </p:nvPr>
        </p:nvSpPr>
        <p:spPr/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90375A6D-A7ED-954C-AB84-616E9AC7D68C}"/>
              </a:ext>
            </a:extLst>
          </p:cNvPr>
          <p:cNvSpPr>
            <a:spLocks noGrp="1"/>
          </p:cNvSpPr>
          <p:nvPr>
            <p:ph type="pic" idx="17"/>
          </p:nvPr>
        </p:nvSpPr>
        <p:spPr/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5B94E4FE-3CCD-B240-A55D-A704DF7878C5}"/>
              </a:ext>
            </a:extLst>
          </p:cNvPr>
          <p:cNvSpPr>
            <a:spLocks noGrp="1"/>
          </p:cNvSpPr>
          <p:nvPr>
            <p:ph type="pic" idx="14"/>
          </p:nvPr>
        </p:nvSpPr>
        <p:spPr/>
      </p:sp>
      <p:pic>
        <p:nvPicPr>
          <p:cNvPr id="6" name="Picture 5" descr="Table&#10;&#10;Description automatically generated">
            <a:extLst>
              <a:ext uri="{FF2B5EF4-FFF2-40B4-BE49-F238E27FC236}">
                <a16:creationId xmlns:a16="http://schemas.microsoft.com/office/drawing/2014/main" id="{F725F71B-2119-DF49-8107-F6C81F7BBE5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9142"/>
          <a:stretch/>
        </p:blipFill>
        <p:spPr>
          <a:xfrm>
            <a:off x="163199" y="399277"/>
            <a:ext cx="6451989" cy="58788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9DE9B5A-3FE2-8F43-8B34-5A4E4CD7C110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674" r="3115"/>
          <a:stretch/>
        </p:blipFill>
        <p:spPr>
          <a:xfrm>
            <a:off x="7674361" y="2596196"/>
            <a:ext cx="3990806" cy="3846654"/>
          </a:xfrm>
          <a:prstGeom prst="rect">
            <a:avLst/>
          </a:prstGeom>
        </p:spPr>
      </p:pic>
      <p:sp>
        <p:nvSpPr>
          <p:cNvPr id="12" name="Oval Callout 11">
            <a:extLst>
              <a:ext uri="{FF2B5EF4-FFF2-40B4-BE49-F238E27FC236}">
                <a16:creationId xmlns:a16="http://schemas.microsoft.com/office/drawing/2014/main" id="{47D3065A-D0EF-F04C-A836-3C672FC68D0A}"/>
              </a:ext>
            </a:extLst>
          </p:cNvPr>
          <p:cNvSpPr/>
          <p:nvPr/>
        </p:nvSpPr>
        <p:spPr>
          <a:xfrm>
            <a:off x="7276845" y="250648"/>
            <a:ext cx="4712017" cy="2018395"/>
          </a:xfrm>
          <a:prstGeom prst="wedgeEllipseCallout">
            <a:avLst>
              <a:gd name="adj1" fmla="val 44613"/>
              <a:gd name="adj2" fmla="val -10257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Geirfa</a:t>
            </a:r>
            <a:r>
              <a:rPr lang="en-US" sz="24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4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heddiw</a:t>
            </a:r>
            <a:endParaRPr lang="en-US" sz="2400" b="1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US" sz="2400" b="1" dirty="0">
                <a:latin typeface="Cavolini" panose="03000502040302020204" pitchFamily="66" charset="0"/>
                <a:cs typeface="Cavolini" panose="03000502040302020204" pitchFamily="66" charset="0"/>
              </a:rPr>
              <a:t>Today’s vocabulary</a:t>
            </a:r>
          </a:p>
        </p:txBody>
      </p:sp>
      <p:pic>
        <p:nvPicPr>
          <p:cNvPr id="13" name="A486 18" descr="A486 18">
            <a:hlinkClick r:id="" action="ppaction://media"/>
            <a:extLst>
              <a:ext uri="{FF2B5EF4-FFF2-40B4-BE49-F238E27FC236}">
                <a16:creationId xmlns:a16="http://schemas.microsoft.com/office/drawing/2014/main" id="{70A76485-E898-794D-A770-E9C98429D95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184965" y="4938032"/>
            <a:ext cx="812800" cy="812800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chemeClr val="accent4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822595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1439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10"/>
          <p:cNvSpPr>
            <a:spLocks noChangeArrowheads="1"/>
          </p:cNvSpPr>
          <p:nvPr/>
        </p:nvSpPr>
        <p:spPr bwMode="auto">
          <a:xfrm>
            <a:off x="1524001" y="9873734"/>
            <a:ext cx="2031325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defTabSz="914377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>
                <a:latin typeface="Arial" charset="0"/>
              </a:rPr>
              <a:t>		</a:t>
            </a:r>
          </a:p>
        </p:txBody>
      </p:sp>
      <p:pic>
        <p:nvPicPr>
          <p:cNvPr id="6" name="Picture 5" descr="Text&#10;&#10;Description automatically generated">
            <a:extLst>
              <a:ext uri="{FF2B5EF4-FFF2-40B4-BE49-F238E27FC236}">
                <a16:creationId xmlns:a16="http://schemas.microsoft.com/office/drawing/2014/main" id="{B9CE5B5B-8042-8C4D-B4DD-D667A8D23F8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9069" y="535078"/>
            <a:ext cx="4121609" cy="1900520"/>
          </a:xfrm>
          <a:prstGeom prst="rect">
            <a:avLst/>
          </a:prstGeom>
        </p:spPr>
      </p:pic>
      <p:pic>
        <p:nvPicPr>
          <p:cNvPr id="11" name="Picture 10" descr="A picture containing text&#10;&#10;Description automatically generated">
            <a:extLst>
              <a:ext uri="{FF2B5EF4-FFF2-40B4-BE49-F238E27FC236}">
                <a16:creationId xmlns:a16="http://schemas.microsoft.com/office/drawing/2014/main" id="{B8E2C81E-138F-334C-B721-6B3E7C205EF1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763" b="5639"/>
          <a:stretch/>
        </p:blipFill>
        <p:spPr>
          <a:xfrm>
            <a:off x="3845947" y="3153443"/>
            <a:ext cx="8210672" cy="3529461"/>
          </a:xfrm>
          <a:prstGeom prst="rect">
            <a:avLst/>
          </a:prstGeom>
        </p:spPr>
      </p:pic>
      <p:sp>
        <p:nvSpPr>
          <p:cNvPr id="13" name="Rounded Rectangular Callout 12">
            <a:extLst>
              <a:ext uri="{FF2B5EF4-FFF2-40B4-BE49-F238E27FC236}">
                <a16:creationId xmlns:a16="http://schemas.microsoft.com/office/drawing/2014/main" id="{6E35095C-F9AB-3148-A286-85681AFE47D9}"/>
              </a:ext>
            </a:extLst>
          </p:cNvPr>
          <p:cNvSpPr/>
          <p:nvPr/>
        </p:nvSpPr>
        <p:spPr>
          <a:xfrm>
            <a:off x="6337139" y="159655"/>
            <a:ext cx="5230748" cy="2612570"/>
          </a:xfrm>
          <a:prstGeom prst="wedgeRoundRectCallout">
            <a:avLst>
              <a:gd name="adj1" fmla="val -43081"/>
              <a:gd name="adj2" fmla="val -17999"/>
              <a:gd name="adj3" fmla="val 16667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2133" b="1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en-US" sz="2133" b="1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en-US" sz="2133" b="1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US" sz="2133" b="1" dirty="0" err="1">
                <a:latin typeface="Cavolini" panose="03000502040302020204" pitchFamily="66" charset="0"/>
                <a:cs typeface="Cavolini" panose="03000502040302020204" pitchFamily="66" charset="0"/>
              </a:rPr>
              <a:t>Ysgrifennwch</a:t>
            </a:r>
            <a:r>
              <a:rPr lang="en-US" sz="2133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133" b="1" dirty="0" err="1">
                <a:latin typeface="Cavolini" panose="03000502040302020204" pitchFamily="66" charset="0"/>
                <a:cs typeface="Cavolini" panose="03000502040302020204" pitchFamily="66" charset="0"/>
              </a:rPr>
              <a:t>restr</a:t>
            </a:r>
            <a:r>
              <a:rPr lang="en-US" sz="2133" b="1" dirty="0">
                <a:latin typeface="Cavolini" panose="03000502040302020204" pitchFamily="66" charset="0"/>
                <a:cs typeface="Cavolini" panose="03000502040302020204" pitchFamily="66" charset="0"/>
              </a:rPr>
              <a:t> o 5 </a:t>
            </a:r>
            <a:r>
              <a:rPr lang="en-US" sz="2133" b="1" dirty="0" err="1">
                <a:latin typeface="Cavolini" panose="03000502040302020204" pitchFamily="66" charset="0"/>
                <a:cs typeface="Cavolini" panose="03000502040302020204" pitchFamily="66" charset="0"/>
              </a:rPr>
              <a:t>peth</a:t>
            </a:r>
            <a:r>
              <a:rPr lang="en-US" sz="2133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133" b="1" dirty="0" err="1">
                <a:latin typeface="Cavolini" panose="03000502040302020204" pitchFamily="66" charset="0"/>
                <a:cs typeface="Cavolini" panose="03000502040302020204" pitchFamily="66" charset="0"/>
              </a:rPr>
              <a:t>wnaethoch</a:t>
            </a:r>
            <a:r>
              <a:rPr lang="en-US" sz="2133" b="1" dirty="0">
                <a:latin typeface="Cavolini" panose="03000502040302020204" pitchFamily="66" charset="0"/>
                <a:cs typeface="Cavolini" panose="03000502040302020204" pitchFamily="66" charset="0"/>
              </a:rPr>
              <a:t> chi.</a:t>
            </a:r>
          </a:p>
          <a:p>
            <a:pPr algn="ctr"/>
            <a:r>
              <a:rPr lang="en-US" sz="2133" b="1" i="1" dirty="0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Write a list of 5 things you did yesterday.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D1C0EAD-1253-284C-85AD-1C6F92856958}"/>
              </a:ext>
            </a:extLst>
          </p:cNvPr>
          <p:cNvSpPr/>
          <p:nvPr/>
        </p:nvSpPr>
        <p:spPr>
          <a:xfrm>
            <a:off x="7849437" y="266079"/>
            <a:ext cx="1816843" cy="1069526"/>
          </a:xfrm>
          <a:prstGeom prst="rect">
            <a:avLst/>
          </a:prstGeom>
          <a:noFill/>
        </p:spPr>
        <p:txBody>
          <a:bodyPr wrap="none" lIns="68580" tIns="34291" rIns="68580" bIns="34291">
            <a:spAutoFit/>
          </a:bodyPr>
          <a:lstStyle/>
          <a:p>
            <a:pPr algn="ctr"/>
            <a:r>
              <a:rPr lang="en-GB" sz="6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Tasg</a:t>
            </a:r>
            <a:endParaRPr lang="en-GB" sz="65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pic>
        <p:nvPicPr>
          <p:cNvPr id="14" name="A486 8" descr="A486 8">
            <a:hlinkClick r:id="" action="ppaction://media"/>
            <a:extLst>
              <a:ext uri="{FF2B5EF4-FFF2-40B4-BE49-F238E27FC236}">
                <a16:creationId xmlns:a16="http://schemas.microsoft.com/office/drawing/2014/main" id="{E71544E4-4061-8143-BF43-4A3A1385262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623249" y="979124"/>
            <a:ext cx="791001" cy="791001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chemeClr val="accent4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pic>
        <p:nvPicPr>
          <p:cNvPr id="15" name="A486 9" descr="A486 9">
            <a:hlinkClick r:id="" action="ppaction://media"/>
            <a:extLst>
              <a:ext uri="{FF2B5EF4-FFF2-40B4-BE49-F238E27FC236}">
                <a16:creationId xmlns:a16="http://schemas.microsoft.com/office/drawing/2014/main" id="{83946650-B97F-DA40-BAFD-4AD07E743E6C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2331744" y="3281232"/>
            <a:ext cx="780325" cy="780325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chemeClr val="accent4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9985B04-E712-B046-BB8A-D4CC6F36226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-38329" y="4751329"/>
            <a:ext cx="2129240" cy="2106671"/>
          </a:xfrm>
          <a:prstGeom prst="rect">
            <a:avLst/>
          </a:prstGeom>
        </p:spPr>
      </p:pic>
      <p:sp>
        <p:nvSpPr>
          <p:cNvPr id="17" name="Oval Callout 16">
            <a:extLst>
              <a:ext uri="{FF2B5EF4-FFF2-40B4-BE49-F238E27FC236}">
                <a16:creationId xmlns:a16="http://schemas.microsoft.com/office/drawing/2014/main" id="{F6789672-517C-0A4A-AF2D-536A1BB4F40B}"/>
              </a:ext>
            </a:extLst>
          </p:cNvPr>
          <p:cNvSpPr/>
          <p:nvPr/>
        </p:nvSpPr>
        <p:spPr>
          <a:xfrm>
            <a:off x="1136856" y="4371071"/>
            <a:ext cx="3028406" cy="1787253"/>
          </a:xfrm>
          <a:prstGeom prst="wedgeEllipseCallout">
            <a:avLst>
              <a:gd name="adj1" fmla="val -58460"/>
              <a:gd name="adj2" fmla="val 25953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000" dirty="0" err="1"/>
              <a:t>Gwrandewch</a:t>
            </a:r>
            <a:r>
              <a:rPr lang="en-US" sz="2000" dirty="0"/>
              <a:t> </a:t>
            </a:r>
            <a:r>
              <a:rPr lang="en-US" sz="2000" dirty="0" err="1"/>
              <a:t>ar</a:t>
            </a:r>
            <a:r>
              <a:rPr lang="en-US" sz="2000" dirty="0"/>
              <a:t> y clip </a:t>
            </a:r>
            <a:r>
              <a:rPr lang="en-US" sz="2000" dirty="0" err="1"/>
              <a:t>sain</a:t>
            </a:r>
            <a:r>
              <a:rPr lang="en-US" sz="2000" dirty="0"/>
              <a:t>. </a:t>
            </a:r>
          </a:p>
          <a:p>
            <a:pPr algn="ctr"/>
            <a:r>
              <a:rPr lang="en-US" sz="2000" dirty="0"/>
              <a:t>Y </a:t>
            </a:r>
            <a:r>
              <a:rPr lang="en-US" sz="2000" dirty="0" err="1"/>
              <a:t>tiwtor</a:t>
            </a:r>
            <a:r>
              <a:rPr lang="en-US" sz="2000" dirty="0"/>
              <a:t> </a:t>
            </a:r>
            <a:r>
              <a:rPr lang="en-US" sz="2000" dirty="0" err="1"/>
              <a:t>ydy</a:t>
            </a:r>
            <a:r>
              <a:rPr lang="en-US" sz="2000" dirty="0"/>
              <a:t> ”1”, a chi </a:t>
            </a:r>
            <a:r>
              <a:rPr lang="en-US" sz="2000" dirty="0" err="1"/>
              <a:t>ydy</a:t>
            </a:r>
            <a:r>
              <a:rPr lang="en-US" sz="2000" dirty="0"/>
              <a:t> “2”.</a:t>
            </a:r>
          </a:p>
        </p:txBody>
      </p:sp>
    </p:spTree>
    <p:extLst>
      <p:ext uri="{BB962C8B-B14F-4D97-AF65-F5344CB8AC3E}">
        <p14:creationId xmlns:p14="http://schemas.microsoft.com/office/powerpoint/2010/main" val="392793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835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68224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10"/>
          <p:cNvSpPr>
            <a:spLocks noChangeArrowheads="1"/>
          </p:cNvSpPr>
          <p:nvPr/>
        </p:nvSpPr>
        <p:spPr bwMode="auto">
          <a:xfrm>
            <a:off x="1524001" y="9873734"/>
            <a:ext cx="2031325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defTabSz="914377"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lang="en-US" altLang="en-US">
                <a:latin typeface="Arial" charset="0"/>
              </a:rPr>
              <a:t>		</a:t>
            </a:r>
          </a:p>
        </p:txBody>
      </p:sp>
      <p:pic>
        <p:nvPicPr>
          <p:cNvPr id="5" name="Picture 4" descr="Chart, sunburst chart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16DBF6BA-1FE7-114E-B70E-CEB179BE54B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74649" y="236836"/>
            <a:ext cx="3408793" cy="2718633"/>
          </a:xfrm>
          <a:prstGeom prst="rect">
            <a:avLst/>
          </a:prstGeom>
        </p:spPr>
      </p:pic>
      <p:pic>
        <p:nvPicPr>
          <p:cNvPr id="14" name="Picture 13" descr="Graphical user interface, text, chat or text message&#10;&#10;Description automatically generated">
            <a:extLst>
              <a:ext uri="{FF2B5EF4-FFF2-40B4-BE49-F238E27FC236}">
                <a16:creationId xmlns:a16="http://schemas.microsoft.com/office/drawing/2014/main" id="{8D5F33E3-ADA2-524E-BA2E-AE57E5E50F9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36511" y="3183927"/>
            <a:ext cx="3285067" cy="880533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0B2C0650-C20B-8E44-AE35-1E7AC93FC5D6}"/>
              </a:ext>
            </a:extLst>
          </p:cNvPr>
          <p:cNvSpPr/>
          <p:nvPr/>
        </p:nvSpPr>
        <p:spPr>
          <a:xfrm>
            <a:off x="1524804" y="236452"/>
            <a:ext cx="5317801" cy="1069526"/>
          </a:xfrm>
          <a:prstGeom prst="rect">
            <a:avLst/>
          </a:prstGeom>
          <a:noFill/>
        </p:spPr>
        <p:txBody>
          <a:bodyPr wrap="none" lIns="68580" tIns="34291" rIns="68580" bIns="34291">
            <a:spAutoFit/>
          </a:bodyPr>
          <a:lstStyle/>
          <a:p>
            <a:pPr algn="ctr"/>
            <a:r>
              <a:rPr lang="en-GB" sz="6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Gweithgaredd</a:t>
            </a:r>
            <a:endParaRPr lang="en-GB" sz="65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80FF6D04-7FE9-1544-83B2-C5C7379E4942}"/>
              </a:ext>
            </a:extLst>
          </p:cNvPr>
          <p:cNvSpPr txBox="1">
            <a:spLocks noChangeArrowheads="1"/>
          </p:cNvSpPr>
          <p:nvPr/>
        </p:nvSpPr>
        <p:spPr>
          <a:xfrm>
            <a:off x="463195" y="1440388"/>
            <a:ext cx="7441018" cy="3977223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vert="horz" lIns="68580" tIns="34290" rIns="68580" bIns="34290" rtlCol="0">
            <a:no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60000"/>
              </a:lnSpc>
            </a:pPr>
            <a:r>
              <a:rPr lang="en-GB" sz="1400" dirty="0" err="1">
                <a:solidFill>
                  <a:srgbClr val="00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Cliciwch</a:t>
            </a:r>
            <a:r>
              <a:rPr lang="en-GB" sz="1400" dirty="0">
                <a:solidFill>
                  <a:srgbClr val="00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</a:t>
            </a:r>
            <a:r>
              <a:rPr lang="en-GB" sz="1600" dirty="0" err="1">
                <a:solidFill>
                  <a:srgbClr val="00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</a:t>
            </a:r>
            <a:r>
              <a:rPr lang="en-GB" sz="1600" dirty="0">
                <a:solidFill>
                  <a:srgbClr val="00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1600" dirty="0" err="1">
                <a:solidFill>
                  <a:srgbClr val="00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llun</a:t>
            </a:r>
            <a:r>
              <a:rPr lang="en-GB" sz="1600" dirty="0">
                <a:solidFill>
                  <a:srgbClr val="00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/ </a:t>
            </a:r>
            <a:r>
              <a:rPr lang="en-GB" sz="1600" i="1" dirty="0">
                <a:solidFill>
                  <a:srgbClr val="00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Click on the picture.</a:t>
            </a:r>
          </a:p>
          <a:p>
            <a:pPr>
              <a:lnSpc>
                <a:spcPct val="160000"/>
              </a:lnSpc>
            </a:pPr>
            <a:r>
              <a:rPr lang="en-GB" sz="1600" dirty="0" err="1">
                <a:solidFill>
                  <a:srgbClr val="00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Dewiswch</a:t>
            </a:r>
            <a:r>
              <a:rPr lang="en-GB" sz="1600" dirty="0">
                <a:solidFill>
                  <a:srgbClr val="00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600" b="1" dirty="0">
                <a:solidFill>
                  <a:srgbClr val="00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‘Random Wheel’ </a:t>
            </a:r>
            <a:r>
              <a:rPr lang="en-GB" sz="1600" dirty="0" err="1">
                <a:solidFill>
                  <a:srgbClr val="00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1600" dirty="0">
                <a:solidFill>
                  <a:srgbClr val="00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600" dirty="0" err="1">
                <a:solidFill>
                  <a:srgbClr val="00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wefan</a:t>
            </a:r>
            <a:r>
              <a:rPr lang="en-GB" sz="1600" dirty="0">
                <a:solidFill>
                  <a:srgbClr val="00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(</a:t>
            </a:r>
            <a:r>
              <a:rPr lang="en-GB" sz="1600" i="1" dirty="0">
                <a:solidFill>
                  <a:srgbClr val="00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website</a:t>
            </a:r>
            <a:r>
              <a:rPr lang="en-GB" sz="1600" dirty="0">
                <a:solidFill>
                  <a:srgbClr val="00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) </a:t>
            </a:r>
            <a:r>
              <a:rPr lang="en-GB" sz="1600" b="1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‘</a:t>
            </a:r>
            <a:r>
              <a:rPr lang="en-GB" sz="16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Wordwall</a:t>
            </a:r>
            <a:r>
              <a:rPr lang="en-GB" sz="1600" b="1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’.</a:t>
            </a:r>
          </a:p>
          <a:p>
            <a:pPr>
              <a:lnSpc>
                <a:spcPct val="160000"/>
              </a:lnSpc>
            </a:pPr>
            <a:r>
              <a:rPr lang="en-GB" sz="1600" dirty="0" err="1">
                <a:solidFill>
                  <a:srgbClr val="00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Troellwch</a:t>
            </a:r>
            <a:r>
              <a:rPr lang="en-GB" sz="1600" dirty="0">
                <a:solidFill>
                  <a:srgbClr val="00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(</a:t>
            </a:r>
            <a:r>
              <a:rPr lang="en-GB" sz="1600" i="1" dirty="0">
                <a:solidFill>
                  <a:srgbClr val="00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spin</a:t>
            </a:r>
            <a:r>
              <a:rPr lang="en-GB" sz="1600" dirty="0">
                <a:solidFill>
                  <a:srgbClr val="00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) </a:t>
            </a:r>
            <a:r>
              <a:rPr lang="en-GB" sz="1600" dirty="0" err="1">
                <a:solidFill>
                  <a:srgbClr val="00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yr</a:t>
            </a:r>
            <a:r>
              <a:rPr lang="en-GB" sz="1600" dirty="0">
                <a:solidFill>
                  <a:srgbClr val="00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600" dirty="0" err="1">
                <a:solidFill>
                  <a:srgbClr val="00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olwyn</a:t>
            </a:r>
            <a:r>
              <a:rPr lang="en-GB" sz="1600" dirty="0">
                <a:solidFill>
                  <a:srgbClr val="00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>
              <a:lnSpc>
                <a:spcPct val="160000"/>
              </a:lnSpc>
            </a:pPr>
            <a:r>
              <a:rPr lang="en-GB" sz="1600" dirty="0" err="1">
                <a:solidFill>
                  <a:srgbClr val="00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Gwnewch</a:t>
            </a:r>
            <a:r>
              <a:rPr lang="en-GB" sz="1600" dirty="0">
                <a:solidFill>
                  <a:srgbClr val="00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600" dirty="0" err="1">
                <a:solidFill>
                  <a:srgbClr val="00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frawddeg</a:t>
            </a:r>
            <a:r>
              <a:rPr lang="en-GB" sz="1600" dirty="0">
                <a:solidFill>
                  <a:srgbClr val="00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600" b="1" dirty="0" err="1">
                <a:solidFill>
                  <a:srgbClr val="00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gadarnhaol</a:t>
            </a:r>
            <a:r>
              <a:rPr lang="en-GB" sz="1600" dirty="0">
                <a:solidFill>
                  <a:srgbClr val="00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600" dirty="0" err="1">
                <a:solidFill>
                  <a:srgbClr val="00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o’r</a:t>
            </a:r>
            <a:r>
              <a:rPr lang="en-GB" sz="1600" dirty="0">
                <a:solidFill>
                  <a:srgbClr val="00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600" dirty="0" err="1">
                <a:solidFill>
                  <a:srgbClr val="00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hyn</a:t>
            </a:r>
            <a:r>
              <a:rPr lang="en-GB" sz="1600" dirty="0">
                <a:solidFill>
                  <a:srgbClr val="00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600" dirty="0" err="1">
                <a:solidFill>
                  <a:srgbClr val="00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sy’n</a:t>
            </a:r>
            <a:r>
              <a:rPr lang="en-GB" sz="1600" dirty="0">
                <a:solidFill>
                  <a:srgbClr val="00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600" dirty="0" err="1">
                <a:solidFill>
                  <a:srgbClr val="00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ymddangos</a:t>
            </a:r>
            <a:r>
              <a:rPr lang="en-GB" sz="1600" dirty="0">
                <a:solidFill>
                  <a:srgbClr val="00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(</a:t>
            </a:r>
            <a:r>
              <a:rPr lang="en-GB" sz="1600" i="1" dirty="0">
                <a:solidFill>
                  <a:srgbClr val="00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Make an </a:t>
            </a:r>
            <a:r>
              <a:rPr lang="en-GB" sz="1600" b="1" i="1" dirty="0">
                <a:solidFill>
                  <a:srgbClr val="00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affirmative</a:t>
            </a:r>
            <a:r>
              <a:rPr lang="en-GB" sz="1600" i="1" dirty="0">
                <a:solidFill>
                  <a:srgbClr val="00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 sentences using the words that appear</a:t>
            </a:r>
            <a:r>
              <a:rPr lang="en-GB" sz="1600" dirty="0">
                <a:solidFill>
                  <a:srgbClr val="00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).  </a:t>
            </a:r>
          </a:p>
          <a:p>
            <a:pPr marL="0" indent="0" algn="ctr">
              <a:lnSpc>
                <a:spcPct val="160000"/>
              </a:lnSpc>
              <a:buNone/>
            </a:pPr>
            <a:r>
              <a:rPr lang="en-GB" sz="1600" dirty="0">
                <a:solidFill>
                  <a:srgbClr val="00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600" dirty="0" err="1">
                <a:solidFill>
                  <a:srgbClr val="00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e.e.</a:t>
            </a:r>
            <a:r>
              <a:rPr lang="en-GB" sz="1600" dirty="0">
                <a:solidFill>
                  <a:srgbClr val="00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  </a:t>
            </a:r>
            <a:r>
              <a:rPr lang="en-GB" sz="1600" b="1" dirty="0">
                <a:solidFill>
                  <a:schemeClr val="tx1">
                    <a:lumMod val="50000"/>
                    <a:lumOff val="50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hi + </a:t>
            </a:r>
            <a:r>
              <a:rPr lang="en-GB" sz="1600" b="1" dirty="0" err="1">
                <a:solidFill>
                  <a:schemeClr val="tx1">
                    <a:lumMod val="50000"/>
                    <a:lumOff val="50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coginio</a:t>
            </a:r>
            <a:r>
              <a:rPr lang="en-GB" sz="1600" b="1" dirty="0">
                <a:solidFill>
                  <a:schemeClr val="tx1">
                    <a:lumMod val="50000"/>
                    <a:lumOff val="50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+ </a:t>
            </a:r>
            <a:r>
              <a:rPr lang="en-GB" sz="1600" b="1" dirty="0" err="1">
                <a:solidFill>
                  <a:schemeClr val="tx1">
                    <a:lumMod val="50000"/>
                    <a:lumOff val="50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cyrri</a:t>
            </a:r>
            <a:r>
              <a:rPr lang="en-GB" sz="1600" b="1" dirty="0">
                <a:solidFill>
                  <a:schemeClr val="tx1">
                    <a:lumMod val="50000"/>
                    <a:lumOff val="50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600" b="1" dirty="0" err="1">
                <a:solidFill>
                  <a:schemeClr val="tx1">
                    <a:lumMod val="50000"/>
                    <a:lumOff val="50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ddoe</a:t>
            </a:r>
            <a:r>
              <a:rPr lang="en-GB" sz="1600" b="1" dirty="0">
                <a:solidFill>
                  <a:schemeClr val="tx1">
                    <a:lumMod val="50000"/>
                    <a:lumOff val="50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</a:p>
          <a:p>
            <a:pPr marL="0" indent="0" algn="ctr">
              <a:lnSpc>
                <a:spcPct val="160000"/>
              </a:lnSpc>
              <a:buNone/>
            </a:pPr>
            <a:r>
              <a:rPr lang="en-GB" sz="1600" dirty="0">
                <a:solidFill>
                  <a:srgbClr val="00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= </a:t>
            </a:r>
            <a:r>
              <a:rPr lang="en-GB" sz="1600" dirty="0" err="1">
                <a:solidFill>
                  <a:srgbClr val="00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ysgrifennwch</a:t>
            </a:r>
            <a:r>
              <a:rPr lang="en-GB" sz="1600" dirty="0">
                <a:solidFill>
                  <a:srgbClr val="00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600" b="1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“</a:t>
            </a:r>
            <a:r>
              <a:rPr lang="en-GB" sz="16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Gwnaeth</a:t>
            </a:r>
            <a:r>
              <a:rPr lang="en-GB" sz="1600" b="1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hi </a:t>
            </a:r>
            <a:r>
              <a:rPr lang="en-GB" sz="16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goginio</a:t>
            </a:r>
            <a:r>
              <a:rPr lang="en-GB" sz="1600" b="1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6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cyrri</a:t>
            </a:r>
            <a:r>
              <a:rPr lang="en-GB" sz="1600" b="1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6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ddoe</a:t>
            </a:r>
            <a:r>
              <a:rPr lang="en-GB" sz="1600" b="1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”</a:t>
            </a:r>
          </a:p>
          <a:p>
            <a:pPr>
              <a:lnSpc>
                <a:spcPct val="160000"/>
              </a:lnSpc>
            </a:pPr>
            <a:r>
              <a:rPr lang="en-GB" sz="1600" dirty="0" err="1">
                <a:solidFill>
                  <a:srgbClr val="00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Gwnewch</a:t>
            </a:r>
            <a:r>
              <a:rPr lang="en-GB" sz="1600" dirty="0">
                <a:solidFill>
                  <a:srgbClr val="00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600" dirty="0" err="1">
                <a:solidFill>
                  <a:srgbClr val="00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hynna</a:t>
            </a:r>
            <a:r>
              <a:rPr lang="en-GB" sz="1600" dirty="0">
                <a:solidFill>
                  <a:srgbClr val="00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6 </a:t>
            </a:r>
            <a:r>
              <a:rPr lang="en-GB" sz="1600" dirty="0" err="1">
                <a:solidFill>
                  <a:srgbClr val="00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gwaith</a:t>
            </a:r>
            <a:r>
              <a:rPr lang="en-GB" sz="1600" dirty="0">
                <a:solidFill>
                  <a:srgbClr val="00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/ Do that 6 times.</a:t>
            </a:r>
          </a:p>
        </p:txBody>
      </p:sp>
      <p:pic>
        <p:nvPicPr>
          <p:cNvPr id="18" name="Picture 17" descr="Diagram&#10;&#10;Description automatically generated">
            <a:extLst>
              <a:ext uri="{FF2B5EF4-FFF2-40B4-BE49-F238E27FC236}">
                <a16:creationId xmlns:a16="http://schemas.microsoft.com/office/drawing/2014/main" id="{48B0940D-C721-DF48-B770-F676DE1F0E8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30708" y="4336987"/>
            <a:ext cx="4950576" cy="212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62335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10"/>
          <p:cNvSpPr>
            <a:spLocks noChangeArrowheads="1"/>
          </p:cNvSpPr>
          <p:nvPr/>
        </p:nvSpPr>
        <p:spPr bwMode="auto">
          <a:xfrm>
            <a:off x="1524001" y="9873734"/>
            <a:ext cx="2031325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defTabSz="914377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>
                <a:latin typeface="Arial" charset="0"/>
              </a:rPr>
              <a:t>		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BE8C258-636F-FD4C-A67C-5E8066BE534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9278753" y="1195775"/>
            <a:ext cx="2526155" cy="2526155"/>
          </a:xfrm>
          <a:prstGeom prst="rect">
            <a:avLst/>
          </a:prstGeom>
        </p:spPr>
      </p:pic>
      <p:pic>
        <p:nvPicPr>
          <p:cNvPr id="4" name="Picture 3" descr="Table&#10;&#10;Description automatically generated">
            <a:extLst>
              <a:ext uri="{FF2B5EF4-FFF2-40B4-BE49-F238E27FC236}">
                <a16:creationId xmlns:a16="http://schemas.microsoft.com/office/drawing/2014/main" id="{59B095D9-80E2-4D4F-AACA-93077842667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2165" y="1450206"/>
            <a:ext cx="5042315" cy="4345409"/>
          </a:xfrm>
          <a:prstGeom prst="rect">
            <a:avLst/>
          </a:prstGeom>
        </p:spPr>
      </p:pic>
      <p:sp>
        <p:nvSpPr>
          <p:cNvPr id="14" name="Oval Callout 13">
            <a:extLst>
              <a:ext uri="{FF2B5EF4-FFF2-40B4-BE49-F238E27FC236}">
                <a16:creationId xmlns:a16="http://schemas.microsoft.com/office/drawing/2014/main" id="{1714F0F2-DA67-4645-BDE7-602BD7BF4003}"/>
              </a:ext>
            </a:extLst>
          </p:cNvPr>
          <p:cNvSpPr/>
          <p:nvPr/>
        </p:nvSpPr>
        <p:spPr>
          <a:xfrm>
            <a:off x="5094975" y="1662444"/>
            <a:ext cx="4467685" cy="1592816"/>
          </a:xfrm>
          <a:prstGeom prst="wedgeEllipseCallout">
            <a:avLst>
              <a:gd name="adj1" fmla="val 75321"/>
              <a:gd name="adj2" fmla="val -5402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Nawr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rydyn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ni’n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ymarfer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trydydd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person –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fe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a hi</a:t>
            </a:r>
          </a:p>
        </p:txBody>
      </p:sp>
      <p:pic>
        <p:nvPicPr>
          <p:cNvPr id="5" name="A486 10" descr="A486 10">
            <a:hlinkClick r:id="" action="ppaction://media"/>
            <a:extLst>
              <a:ext uri="{FF2B5EF4-FFF2-40B4-BE49-F238E27FC236}">
                <a16:creationId xmlns:a16="http://schemas.microsoft.com/office/drawing/2014/main" id="{9A6818DC-70DB-FE45-A8C5-8743F509932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721600" y="4177295"/>
            <a:ext cx="1213480" cy="1213480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chemeClr val="accent4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227120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71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10"/>
          <p:cNvSpPr>
            <a:spLocks noChangeArrowheads="1"/>
          </p:cNvSpPr>
          <p:nvPr/>
        </p:nvSpPr>
        <p:spPr bwMode="auto">
          <a:xfrm>
            <a:off x="1524001" y="9873734"/>
            <a:ext cx="2031325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defTabSz="914377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>
                <a:latin typeface="Arial" charset="0"/>
              </a:rPr>
              <a:t>		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BE8C258-636F-FD4C-A67C-5E8066BE534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9368588" y="4147020"/>
            <a:ext cx="2526155" cy="2526155"/>
          </a:xfrm>
          <a:prstGeom prst="rect">
            <a:avLst/>
          </a:prstGeom>
        </p:spPr>
      </p:pic>
      <p:sp>
        <p:nvSpPr>
          <p:cNvPr id="14" name="Oval Callout 13">
            <a:extLst>
              <a:ext uri="{FF2B5EF4-FFF2-40B4-BE49-F238E27FC236}">
                <a16:creationId xmlns:a16="http://schemas.microsoft.com/office/drawing/2014/main" id="{1714F0F2-DA67-4645-BDE7-602BD7BF4003}"/>
              </a:ext>
            </a:extLst>
          </p:cNvPr>
          <p:cNvSpPr/>
          <p:nvPr/>
        </p:nvSpPr>
        <p:spPr>
          <a:xfrm>
            <a:off x="6096000" y="2970564"/>
            <a:ext cx="3787503" cy="1918153"/>
          </a:xfrm>
          <a:prstGeom prst="wedgeEllipseCallout">
            <a:avLst>
              <a:gd name="adj1" fmla="val 64591"/>
              <a:gd name="adj2" fmla="val 42269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Beth am </a:t>
            </a:r>
            <a:r>
              <a:rPr lang="en-US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ni</a:t>
            </a:r>
            <a:r>
              <a:rPr lang="en-US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, chi, </a:t>
            </a:r>
            <a:r>
              <a:rPr lang="en-US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nhw</a:t>
            </a:r>
            <a:r>
              <a:rPr lang="en-US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a’r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plant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?</a:t>
            </a:r>
          </a:p>
          <a:p>
            <a:pPr algn="ctr"/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...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dyma’r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patrymau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!</a:t>
            </a:r>
          </a:p>
        </p:txBody>
      </p:sp>
      <p:pic>
        <p:nvPicPr>
          <p:cNvPr id="3" name="Picture 2" descr="Table&#10;&#10;Description automatically generated">
            <a:extLst>
              <a:ext uri="{FF2B5EF4-FFF2-40B4-BE49-F238E27FC236}">
                <a16:creationId xmlns:a16="http://schemas.microsoft.com/office/drawing/2014/main" id="{B9F45383-ABDB-6D4A-9AD5-F61B4D0717F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429" y="162681"/>
            <a:ext cx="5038055" cy="6510495"/>
          </a:xfrm>
          <a:prstGeom prst="rect">
            <a:avLst/>
          </a:prstGeom>
        </p:spPr>
      </p:pic>
      <p:pic>
        <p:nvPicPr>
          <p:cNvPr id="7" name="A486 11" descr="A486 11">
            <a:hlinkClick r:id="" action="ppaction://media"/>
            <a:extLst>
              <a:ext uri="{FF2B5EF4-FFF2-40B4-BE49-F238E27FC236}">
                <a16:creationId xmlns:a16="http://schemas.microsoft.com/office/drawing/2014/main" id="{A77D5CF6-3E69-E142-B361-2A71D3FEDC6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19051" y="792948"/>
            <a:ext cx="1192718" cy="1192718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chemeClr val="accent4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673896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246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10"/>
          <p:cNvSpPr>
            <a:spLocks noChangeArrowheads="1"/>
          </p:cNvSpPr>
          <p:nvPr/>
        </p:nvSpPr>
        <p:spPr bwMode="auto">
          <a:xfrm>
            <a:off x="1524001" y="9873734"/>
            <a:ext cx="2031325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defTabSz="914377"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lang="en-US" altLang="en-US">
                <a:latin typeface="Arial" charset="0"/>
              </a:rPr>
              <a:t>		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B2C0650-C20B-8E44-AE35-1E7AC93FC5D6}"/>
              </a:ext>
            </a:extLst>
          </p:cNvPr>
          <p:cNvSpPr/>
          <p:nvPr/>
        </p:nvSpPr>
        <p:spPr>
          <a:xfrm>
            <a:off x="5556029" y="177459"/>
            <a:ext cx="5317801" cy="106952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none" lIns="68580" tIns="34291" rIns="68580" bIns="34291">
            <a:spAutoFit/>
          </a:bodyPr>
          <a:lstStyle/>
          <a:p>
            <a:pPr algn="ctr"/>
            <a:r>
              <a:rPr lang="en-GB" sz="6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Gweithgaredd</a:t>
            </a:r>
            <a:endParaRPr lang="en-GB" sz="65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3" name="Rectangle 3">
            <a:extLst>
              <a:ext uri="{FF2B5EF4-FFF2-40B4-BE49-F238E27FC236}">
                <a16:creationId xmlns:a16="http://schemas.microsoft.com/office/drawing/2014/main" id="{462B9ED8-5A6D-7043-B8AD-0B786F3B33C8}"/>
              </a:ext>
            </a:extLst>
          </p:cNvPr>
          <p:cNvSpPr txBox="1">
            <a:spLocks noChangeArrowheads="1"/>
          </p:cNvSpPr>
          <p:nvPr/>
        </p:nvSpPr>
        <p:spPr>
          <a:xfrm>
            <a:off x="1131726" y="1250299"/>
            <a:ext cx="9928549" cy="5430243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vert="horz" lIns="91440" tIns="45720" rIns="91440" bIns="45720" rtlCol="0">
            <a:no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8291" indent="-232828" defTabSz="121917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Beth </a:t>
            </a:r>
            <a:r>
              <a:rPr lang="en-GB" sz="2400" dirty="0" err="1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ydy</a:t>
            </a:r>
            <a:r>
              <a:rPr lang="en-GB" sz="2400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dirty="0" err="1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rhain</a:t>
            </a:r>
            <a:r>
              <a:rPr lang="en-GB" sz="2400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dirty="0" err="1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2400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dirty="0" err="1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Gymraeg</a:t>
            </a:r>
            <a:r>
              <a:rPr lang="en-GB" sz="2400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? </a:t>
            </a:r>
          </a:p>
          <a:p>
            <a:pPr marL="368291" indent="-232828" defTabSz="121917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solidFill>
                <a:srgbClr val="000619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marL="368291" indent="-232828" defTabSz="121917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400" b="1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She made a chocolate cake for tea. </a:t>
            </a:r>
          </a:p>
          <a:p>
            <a:pPr marL="368291" indent="-232828" defTabSz="121917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400" b="1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He did the housework on Saturday morning. </a:t>
            </a:r>
          </a:p>
          <a:p>
            <a:pPr marL="368291" indent="-232828" defTabSz="121917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400" b="1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They made a mess in the sandpit. </a:t>
            </a:r>
          </a:p>
          <a:p>
            <a:pPr marL="368291" indent="-232828" defTabSz="121917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400" b="1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He made a model of a castle. </a:t>
            </a:r>
          </a:p>
          <a:p>
            <a:pPr marL="368291" indent="-232828" defTabSz="121917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400" b="1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We did the washing up and then we went out. </a:t>
            </a:r>
          </a:p>
          <a:p>
            <a:pPr marL="368291" indent="-232828" defTabSz="121917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400" b="1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We did the homework last night. </a:t>
            </a:r>
          </a:p>
          <a:p>
            <a:pPr marL="368291" indent="-232828" defTabSz="121917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400" b="1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They made the curry and we made the pudding. </a:t>
            </a:r>
          </a:p>
          <a:p>
            <a:pPr marL="368291" indent="-232828" defTabSz="121917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400" b="1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 made the dinner yesterday. </a:t>
            </a:r>
          </a:p>
          <a:p>
            <a:pPr marL="609585" indent="-609585">
              <a:lnSpc>
                <a:spcPct val="160000"/>
              </a:lnSpc>
              <a:buNone/>
            </a:pPr>
            <a:endParaRPr lang="en-GB" sz="1867" dirty="0">
              <a:solidFill>
                <a:srgbClr val="000000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7" name="Oval Callout 16">
            <a:extLst>
              <a:ext uri="{FF2B5EF4-FFF2-40B4-BE49-F238E27FC236}">
                <a16:creationId xmlns:a16="http://schemas.microsoft.com/office/drawing/2014/main" id="{DAB7540B-C8C5-A144-8DB5-4B400B0C05D2}"/>
              </a:ext>
            </a:extLst>
          </p:cNvPr>
          <p:cNvSpPr/>
          <p:nvPr/>
        </p:nvSpPr>
        <p:spPr>
          <a:xfrm>
            <a:off x="8488214" y="1246985"/>
            <a:ext cx="3952547" cy="1186797"/>
          </a:xfrm>
          <a:prstGeom prst="wedgeEllipseCallout">
            <a:avLst>
              <a:gd name="adj1" fmla="val -57904"/>
              <a:gd name="adj2" fmla="val 63054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Meddyliwch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algn="ctr"/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...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oes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treiglad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3567082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10"/>
          <p:cNvSpPr>
            <a:spLocks noChangeArrowheads="1"/>
          </p:cNvSpPr>
          <p:nvPr/>
        </p:nvSpPr>
        <p:spPr bwMode="auto">
          <a:xfrm>
            <a:off x="1524001" y="9873734"/>
            <a:ext cx="2031325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defTabSz="914377"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lang="en-US" altLang="en-US">
                <a:latin typeface="Arial" charset="0"/>
              </a:rPr>
              <a:t>		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B2C0650-C20B-8E44-AE35-1E7AC93FC5D6}"/>
              </a:ext>
            </a:extLst>
          </p:cNvPr>
          <p:cNvSpPr/>
          <p:nvPr/>
        </p:nvSpPr>
        <p:spPr>
          <a:xfrm>
            <a:off x="2539663" y="180773"/>
            <a:ext cx="6463949" cy="106952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none" lIns="68580" tIns="34291" rIns="68580" bIns="34291">
            <a:spAutoFit/>
          </a:bodyPr>
          <a:lstStyle/>
          <a:p>
            <a:pPr algn="ctr"/>
            <a:r>
              <a:rPr lang="en-GB" sz="6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Dyma’r</a:t>
            </a:r>
            <a:r>
              <a:rPr lang="en-GB" sz="6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GB" sz="6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atebion</a:t>
            </a:r>
            <a:r>
              <a:rPr lang="en-GB" sz="6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!</a:t>
            </a:r>
          </a:p>
        </p:txBody>
      </p:sp>
      <p:sp>
        <p:nvSpPr>
          <p:cNvPr id="13" name="Rectangle 3">
            <a:extLst>
              <a:ext uri="{FF2B5EF4-FFF2-40B4-BE49-F238E27FC236}">
                <a16:creationId xmlns:a16="http://schemas.microsoft.com/office/drawing/2014/main" id="{462B9ED8-5A6D-7043-B8AD-0B786F3B33C8}"/>
              </a:ext>
            </a:extLst>
          </p:cNvPr>
          <p:cNvSpPr txBox="1">
            <a:spLocks noChangeArrowheads="1"/>
          </p:cNvSpPr>
          <p:nvPr/>
        </p:nvSpPr>
        <p:spPr>
          <a:xfrm>
            <a:off x="1131726" y="1250299"/>
            <a:ext cx="9928549" cy="5430243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vert="horz" lIns="91440" tIns="45720" rIns="91440" bIns="45720" rtlCol="0">
            <a:no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8291" indent="-232828" defTabSz="121917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Beth </a:t>
            </a:r>
            <a:r>
              <a:rPr lang="en-GB" sz="2400" dirty="0" err="1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ydy</a:t>
            </a:r>
            <a:r>
              <a:rPr lang="en-GB" sz="2400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dirty="0" err="1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rhain</a:t>
            </a:r>
            <a:r>
              <a:rPr lang="en-GB" sz="2400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dirty="0" err="1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2400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dirty="0" err="1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Gymraeg</a:t>
            </a:r>
            <a:r>
              <a:rPr lang="en-GB" sz="2400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? </a:t>
            </a:r>
          </a:p>
          <a:p>
            <a:pPr marL="368291" indent="-232828" defTabSz="121917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solidFill>
                <a:srgbClr val="000619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marL="368291" indent="-232828" defTabSz="121917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400" b="1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Gwnaeth</a:t>
            </a:r>
            <a:r>
              <a:rPr lang="en-GB" sz="2400" b="1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hi </a:t>
            </a:r>
            <a:r>
              <a:rPr lang="en-GB" sz="2400" b="1" dirty="0" err="1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gacen</a:t>
            </a:r>
            <a:r>
              <a:rPr lang="en-GB" sz="2400" b="1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siocled</a:t>
            </a:r>
            <a:r>
              <a:rPr lang="en-GB" sz="2400" b="1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sz="2400" b="1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de. </a:t>
            </a:r>
          </a:p>
          <a:p>
            <a:pPr marL="368291" indent="-232828" defTabSz="121917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400" b="1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Gwnaeth</a:t>
            </a:r>
            <a:r>
              <a:rPr lang="en-GB" sz="2400" b="1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e’r</a:t>
            </a:r>
            <a:r>
              <a:rPr lang="en-GB" sz="2400" b="1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gwaith</a:t>
            </a:r>
            <a:r>
              <a:rPr lang="en-GB" sz="2400" b="1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tŷ</a:t>
            </a:r>
            <a:r>
              <a:rPr lang="en-GB" sz="2400" b="1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bore </a:t>
            </a:r>
            <a:r>
              <a:rPr lang="en-GB" sz="2400" b="1" dirty="0" err="1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dydd</a:t>
            </a:r>
            <a:r>
              <a:rPr lang="en-GB" sz="2400" b="1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Sadwrn</a:t>
            </a:r>
            <a:r>
              <a:rPr lang="en-GB" sz="2400" b="1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marL="368291" indent="-232828" defTabSz="121917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400" b="1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Gwnaethon</a:t>
            </a:r>
            <a:r>
              <a:rPr lang="en-GB" sz="2400" b="1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nhw</a:t>
            </a:r>
            <a:r>
              <a:rPr lang="en-GB" sz="2400" b="1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lanast</a:t>
            </a:r>
            <a:r>
              <a:rPr lang="en-GB" sz="2400" b="1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2400" b="1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2400" b="1" dirty="0" err="1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twba</a:t>
            </a:r>
            <a:r>
              <a:rPr lang="en-GB" sz="2400" b="1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/</a:t>
            </a:r>
            <a:r>
              <a:rPr lang="en-GB" sz="2400" b="1" dirty="0" err="1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pwll</a:t>
            </a:r>
            <a:r>
              <a:rPr lang="en-GB" sz="2400" b="1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tywod</a:t>
            </a:r>
            <a:r>
              <a:rPr lang="en-GB" sz="2400" b="1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marL="368291" indent="-232828" defTabSz="121917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400" b="1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Gwnaeth</a:t>
            </a:r>
            <a:r>
              <a:rPr lang="en-GB" sz="2400" b="1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e </a:t>
            </a:r>
            <a:r>
              <a:rPr lang="en-GB" sz="2400" b="1" dirty="0" err="1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fodel</a:t>
            </a:r>
            <a:r>
              <a:rPr lang="en-GB" sz="2400" b="1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o </a:t>
            </a:r>
            <a:r>
              <a:rPr lang="en-GB" sz="2400" b="1" dirty="0" err="1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gastell</a:t>
            </a:r>
            <a:r>
              <a:rPr lang="en-GB" sz="2400" b="1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marL="368291" indent="-232828" defTabSz="121917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400" b="1" dirty="0" err="1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Gwnaethon</a:t>
            </a:r>
            <a:r>
              <a:rPr lang="en-GB" sz="2400" b="1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ni</a:t>
            </a:r>
            <a:r>
              <a:rPr lang="en-GB" sz="2400" b="1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olchi’r</a:t>
            </a:r>
            <a:r>
              <a:rPr lang="en-GB" sz="2400" b="1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llestri</a:t>
            </a:r>
            <a:r>
              <a:rPr lang="en-GB" sz="2400" b="1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yna</a:t>
            </a:r>
            <a:r>
              <a:rPr lang="en-GB" sz="2400" b="1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aethon</a:t>
            </a:r>
            <a:r>
              <a:rPr lang="en-GB" sz="2400" b="1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ni</a:t>
            </a:r>
            <a:r>
              <a:rPr lang="en-GB" sz="2400" b="1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allan</a:t>
            </a:r>
            <a:r>
              <a:rPr lang="en-GB" sz="2400" b="1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marL="368291" indent="-232828" defTabSz="121917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400" b="1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Gwnaethon</a:t>
            </a:r>
            <a:r>
              <a:rPr lang="en-GB" sz="2400" b="1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ni’r</a:t>
            </a:r>
            <a:r>
              <a:rPr lang="en-GB" sz="2400" b="1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gwaith</a:t>
            </a:r>
            <a:r>
              <a:rPr lang="en-GB" sz="2400" b="1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catref</a:t>
            </a:r>
            <a:r>
              <a:rPr lang="en-GB" sz="2400" b="1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neithiwr</a:t>
            </a:r>
            <a:r>
              <a:rPr lang="en-GB" sz="2400" b="1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marL="368291" indent="-232828" defTabSz="121917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400" b="1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Gwnaethon</a:t>
            </a:r>
            <a:r>
              <a:rPr lang="en-GB" sz="2400" b="1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nhw’r</a:t>
            </a:r>
            <a:r>
              <a:rPr lang="en-GB" sz="2400" b="1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cyrri</a:t>
            </a:r>
            <a:r>
              <a:rPr lang="en-GB" sz="2400" b="1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a </a:t>
            </a:r>
            <a:r>
              <a:rPr lang="en-GB" sz="2400" b="1" dirty="0" err="1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gwnaethon</a:t>
            </a:r>
            <a:r>
              <a:rPr lang="en-GB" sz="2400" b="1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ni’r</a:t>
            </a:r>
            <a:r>
              <a:rPr lang="en-GB" sz="2400" b="1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pwdin</a:t>
            </a:r>
            <a:r>
              <a:rPr lang="en-GB" sz="2400" b="1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marL="368291" indent="-232828" defTabSz="121917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400" b="1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Fi </a:t>
            </a:r>
            <a:r>
              <a:rPr lang="en-GB" sz="2400" b="1" dirty="0" err="1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wnaeth</a:t>
            </a:r>
            <a:r>
              <a:rPr lang="en-GB" sz="2400" b="1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2400" b="1" dirty="0" err="1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cinio</a:t>
            </a:r>
            <a:r>
              <a:rPr lang="en-GB" sz="2400" b="1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ddoe</a:t>
            </a:r>
            <a:r>
              <a:rPr lang="en-GB" sz="2400" b="1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marL="609585" indent="-609585">
              <a:lnSpc>
                <a:spcPct val="160000"/>
              </a:lnSpc>
              <a:buNone/>
            </a:pPr>
            <a:endParaRPr lang="en-GB" sz="1867" dirty="0">
              <a:solidFill>
                <a:srgbClr val="000000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145E694-9ADD-DA4A-9625-AF770A5FBF0D}"/>
              </a:ext>
            </a:extLst>
          </p:cNvPr>
          <p:cNvSpPr txBox="1">
            <a:spLocks noChangeArrowheads="1"/>
          </p:cNvSpPr>
          <p:nvPr/>
        </p:nvSpPr>
        <p:spPr>
          <a:xfrm>
            <a:off x="1131726" y="1250299"/>
            <a:ext cx="9928549" cy="5430243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vert="horz" lIns="91440" tIns="45720" rIns="91440" bIns="45720" rtlCol="0">
            <a:no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8291" indent="-232828" defTabSz="121917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Beth </a:t>
            </a:r>
            <a:r>
              <a:rPr lang="en-GB" sz="2400" dirty="0" err="1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ydy</a:t>
            </a:r>
            <a:r>
              <a:rPr lang="en-GB" sz="2400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dirty="0" err="1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rhain</a:t>
            </a:r>
            <a:r>
              <a:rPr lang="en-GB" sz="2400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dirty="0" err="1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2400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dirty="0" err="1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Gymraeg</a:t>
            </a:r>
            <a:r>
              <a:rPr lang="en-GB" sz="2400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? </a:t>
            </a:r>
          </a:p>
          <a:p>
            <a:pPr marL="368291" indent="-232828" defTabSz="121917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solidFill>
                <a:srgbClr val="000619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marL="368291" indent="-232828" defTabSz="121917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400" b="1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She made a chocolate cake for tea. </a:t>
            </a:r>
          </a:p>
          <a:p>
            <a:pPr marL="368291" indent="-232828" defTabSz="121917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400" b="1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He did the housework on Saturday morning. </a:t>
            </a:r>
          </a:p>
          <a:p>
            <a:pPr marL="368291" indent="-232828" defTabSz="121917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400" b="1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They made a mess in the sandpit. </a:t>
            </a:r>
          </a:p>
          <a:p>
            <a:pPr marL="368291" indent="-232828" defTabSz="121917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400" b="1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He made a model of a castle. </a:t>
            </a:r>
          </a:p>
          <a:p>
            <a:pPr marL="368291" indent="-232828" defTabSz="121917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400" b="1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We did the washing up and then we went out. </a:t>
            </a:r>
          </a:p>
          <a:p>
            <a:pPr marL="368291" indent="-232828" defTabSz="121917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400" b="1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We did the homework last night. </a:t>
            </a:r>
          </a:p>
          <a:p>
            <a:pPr marL="368291" indent="-232828" defTabSz="121917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400" b="1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They made the curry and we made the pudding. </a:t>
            </a:r>
          </a:p>
          <a:p>
            <a:pPr marL="368291" indent="-232828" defTabSz="121917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400" b="1" dirty="0">
                <a:solidFill>
                  <a:srgbClr val="000619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 made the dinner yesterday. </a:t>
            </a:r>
          </a:p>
          <a:p>
            <a:pPr marL="609585" indent="-609585">
              <a:lnSpc>
                <a:spcPct val="160000"/>
              </a:lnSpc>
              <a:buNone/>
            </a:pPr>
            <a:endParaRPr lang="en-GB" sz="1867" dirty="0">
              <a:solidFill>
                <a:srgbClr val="000000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1C86A97-BB9A-A841-81B2-FA36E6E244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47201" y="3624828"/>
            <a:ext cx="2844800" cy="2844800"/>
          </a:xfrm>
          <a:prstGeom prst="rect">
            <a:avLst/>
          </a:prstGeom>
        </p:spPr>
      </p:pic>
      <p:sp>
        <p:nvSpPr>
          <p:cNvPr id="7" name="Oval Callout 6">
            <a:extLst>
              <a:ext uri="{FF2B5EF4-FFF2-40B4-BE49-F238E27FC236}">
                <a16:creationId xmlns:a16="http://schemas.microsoft.com/office/drawing/2014/main" id="{EEDE3AC7-43EA-344C-B14C-10D8E9238C3D}"/>
              </a:ext>
            </a:extLst>
          </p:cNvPr>
          <p:cNvSpPr/>
          <p:nvPr/>
        </p:nvSpPr>
        <p:spPr>
          <a:xfrm>
            <a:off x="9525354" y="144912"/>
            <a:ext cx="2568303" cy="1177741"/>
          </a:xfrm>
          <a:prstGeom prst="wedgeEllipseCallout">
            <a:avLst>
              <a:gd name="adj1" fmla="val -57904"/>
              <a:gd name="adj2" fmla="val 63054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Cliciwch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!</a:t>
            </a:r>
          </a:p>
        </p:txBody>
      </p:sp>
      <p:pic>
        <p:nvPicPr>
          <p:cNvPr id="3" name="Graphic 2" descr="Cursor">
            <a:extLst>
              <a:ext uri="{FF2B5EF4-FFF2-40B4-BE49-F238E27FC236}">
                <a16:creationId xmlns:a16="http://schemas.microsoft.com/office/drawing/2014/main" id="{8C6D2BC8-F902-9A4D-BF86-2465C027DFE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732197" y="1025497"/>
            <a:ext cx="1893751" cy="1893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3645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4C590102-95DE-2F48-B97B-1541BF43F1A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80635767"/>
              </p:ext>
            </p:extLst>
          </p:nvPr>
        </p:nvGraphicFramePr>
        <p:xfrm>
          <a:off x="917714" y="1650543"/>
          <a:ext cx="10356572" cy="476480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589143">
                  <a:extLst>
                    <a:ext uri="{9D8B030D-6E8A-4147-A177-3AD203B41FA5}">
                      <a16:colId xmlns:a16="http://schemas.microsoft.com/office/drawing/2014/main" val="3382224674"/>
                    </a:ext>
                  </a:extLst>
                </a:gridCol>
                <a:gridCol w="2589143">
                  <a:extLst>
                    <a:ext uri="{9D8B030D-6E8A-4147-A177-3AD203B41FA5}">
                      <a16:colId xmlns:a16="http://schemas.microsoft.com/office/drawing/2014/main" val="3380531641"/>
                    </a:ext>
                  </a:extLst>
                </a:gridCol>
                <a:gridCol w="2589143">
                  <a:extLst>
                    <a:ext uri="{9D8B030D-6E8A-4147-A177-3AD203B41FA5}">
                      <a16:colId xmlns:a16="http://schemas.microsoft.com/office/drawing/2014/main" val="1220759732"/>
                    </a:ext>
                  </a:extLst>
                </a:gridCol>
                <a:gridCol w="2589143">
                  <a:extLst>
                    <a:ext uri="{9D8B030D-6E8A-4147-A177-3AD203B41FA5}">
                      <a16:colId xmlns:a16="http://schemas.microsoft.com/office/drawing/2014/main" val="1590603806"/>
                    </a:ext>
                  </a:extLst>
                </a:gridCol>
              </a:tblGrid>
              <a:tr h="1191201"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they did</a:t>
                      </a: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Did you make?</a:t>
                      </a: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she didn’t make</a:t>
                      </a: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to clean</a:t>
                      </a: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54131412"/>
                  </a:ext>
                </a:extLst>
              </a:tr>
              <a:tr h="1191201"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I made</a:t>
                      </a: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to iron</a:t>
                      </a: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you didn’t make</a:t>
                      </a: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to wash oneself</a:t>
                      </a: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23820497"/>
                  </a:ext>
                </a:extLst>
              </a:tr>
              <a:tr h="1191201"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did he make?</a:t>
                      </a: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we did</a:t>
                      </a: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nothing</a:t>
                      </a: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she didn’t sing</a:t>
                      </a: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3234226"/>
                  </a:ext>
                </a:extLst>
              </a:tr>
              <a:tr h="1191201"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I didn’t make</a:t>
                      </a: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Siôn</a:t>
                      </a:r>
                      <a:r>
                        <a:rPr lang="en-US" sz="3200" b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 made</a:t>
                      </a: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Siân</a:t>
                      </a:r>
                      <a:r>
                        <a:rPr lang="en-US" sz="3200" b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 didn’t make</a:t>
                      </a: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Did they do?</a:t>
                      </a: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28451177"/>
                  </a:ext>
                </a:extLst>
              </a:tr>
            </a:tbl>
          </a:graphicData>
        </a:graphic>
      </p:graphicFrame>
      <p:sp>
        <p:nvSpPr>
          <p:cNvPr id="5" name="Title 1">
            <a:extLst>
              <a:ext uri="{FF2B5EF4-FFF2-40B4-BE49-F238E27FC236}">
                <a16:creationId xmlns:a16="http://schemas.microsoft.com/office/drawing/2014/main" id="{F3CC8CDC-E5DC-9D47-A9ED-DA4E7288EA4A}"/>
              </a:ext>
            </a:extLst>
          </p:cNvPr>
          <p:cNvSpPr txBox="1">
            <a:spLocks/>
          </p:cNvSpPr>
          <p:nvPr/>
        </p:nvSpPr>
        <p:spPr>
          <a:xfrm>
            <a:off x="0" y="196493"/>
            <a:ext cx="12192000" cy="108463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5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Ewch</a:t>
            </a:r>
            <a:r>
              <a:rPr lang="en-US" sz="35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35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rownd</a:t>
            </a:r>
            <a:r>
              <a:rPr lang="en-US" sz="3500" b="1" dirty="0">
                <a:latin typeface="Cavolini" panose="03000502040302020204" pitchFamily="66" charset="0"/>
                <a:cs typeface="Cavolini" panose="03000502040302020204" pitchFamily="66" charset="0"/>
              </a:rPr>
              <a:t> y trac. </a:t>
            </a:r>
          </a:p>
          <a:p>
            <a:pPr algn="ctr"/>
            <a:r>
              <a:rPr lang="en-US" sz="3500" b="1" dirty="0">
                <a:latin typeface="Cavolini" panose="03000502040302020204" pitchFamily="66" charset="0"/>
                <a:cs typeface="Cavolini" panose="03000502040302020204" pitchFamily="66" charset="0"/>
              </a:rPr>
              <a:t>Beth </a:t>
            </a:r>
            <a:r>
              <a:rPr lang="en-US" sz="35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ydyn</a:t>
            </a:r>
            <a:r>
              <a:rPr lang="en-US" sz="35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35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nhw’n</a:t>
            </a:r>
            <a:r>
              <a:rPr lang="en-US" sz="35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35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Gymraeg</a:t>
            </a:r>
            <a:r>
              <a:rPr lang="en-US" sz="3500" b="1" dirty="0">
                <a:latin typeface="Cavolini" panose="03000502040302020204" pitchFamily="66" charset="0"/>
                <a:cs typeface="Cavolini" panose="03000502040302020204" pitchFamily="66" charset="0"/>
              </a:rPr>
              <a:t>?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09968D9E-C45F-7D4C-978F-635C8D6E49CA}"/>
              </a:ext>
            </a:extLst>
          </p:cNvPr>
          <p:cNvCxnSpPr>
            <a:cxnSpLocks/>
          </p:cNvCxnSpPr>
          <p:nvPr/>
        </p:nvCxnSpPr>
        <p:spPr>
          <a:xfrm>
            <a:off x="218662" y="2166730"/>
            <a:ext cx="934278" cy="0"/>
          </a:xfrm>
          <a:prstGeom prst="straightConnector1">
            <a:avLst/>
          </a:prstGeom>
          <a:ln w="1682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214EF71A-9DA7-7645-815F-91C184AFC2CA}"/>
              </a:ext>
            </a:extLst>
          </p:cNvPr>
          <p:cNvCxnSpPr>
            <a:cxnSpLocks/>
          </p:cNvCxnSpPr>
          <p:nvPr/>
        </p:nvCxnSpPr>
        <p:spPr>
          <a:xfrm>
            <a:off x="3074505" y="4664765"/>
            <a:ext cx="934278" cy="0"/>
          </a:xfrm>
          <a:prstGeom prst="straightConnector1">
            <a:avLst/>
          </a:prstGeom>
          <a:ln w="1682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6BE0483B-9DF3-6F4C-AA4D-E0525DD2D3D1}"/>
              </a:ext>
            </a:extLst>
          </p:cNvPr>
          <p:cNvCxnSpPr>
            <a:cxnSpLocks/>
          </p:cNvCxnSpPr>
          <p:nvPr/>
        </p:nvCxnSpPr>
        <p:spPr>
          <a:xfrm>
            <a:off x="9972262" y="2166730"/>
            <a:ext cx="0" cy="859101"/>
          </a:xfrm>
          <a:prstGeom prst="straightConnector1">
            <a:avLst/>
          </a:prstGeom>
          <a:ln w="1682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6D839A0B-E844-5E40-9452-44A09960B075}"/>
              </a:ext>
            </a:extLst>
          </p:cNvPr>
          <p:cNvCxnSpPr>
            <a:cxnSpLocks/>
          </p:cNvCxnSpPr>
          <p:nvPr/>
        </p:nvCxnSpPr>
        <p:spPr>
          <a:xfrm>
            <a:off x="11019184" y="4876800"/>
            <a:ext cx="0" cy="859101"/>
          </a:xfrm>
          <a:prstGeom prst="straightConnector1">
            <a:avLst/>
          </a:prstGeom>
          <a:ln w="1682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181D52B5-A423-F14D-9B73-C5C7ED4D6EB6}"/>
              </a:ext>
            </a:extLst>
          </p:cNvPr>
          <p:cNvCxnSpPr>
            <a:cxnSpLocks/>
          </p:cNvCxnSpPr>
          <p:nvPr/>
        </p:nvCxnSpPr>
        <p:spPr>
          <a:xfrm flipH="1">
            <a:off x="8136836" y="3774578"/>
            <a:ext cx="1070111" cy="0"/>
          </a:xfrm>
          <a:prstGeom prst="straightConnector1">
            <a:avLst/>
          </a:prstGeom>
          <a:ln w="1682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5D16A606-2AE9-984E-BFFA-B1EC26752AE7}"/>
              </a:ext>
            </a:extLst>
          </p:cNvPr>
          <p:cNvCxnSpPr>
            <a:cxnSpLocks/>
          </p:cNvCxnSpPr>
          <p:nvPr/>
        </p:nvCxnSpPr>
        <p:spPr>
          <a:xfrm>
            <a:off x="1152941" y="3540620"/>
            <a:ext cx="0" cy="859101"/>
          </a:xfrm>
          <a:prstGeom prst="straightConnector1">
            <a:avLst/>
          </a:prstGeom>
          <a:ln w="1682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668D1730-5CA8-A241-A9AD-2680198805DD}"/>
              </a:ext>
            </a:extLst>
          </p:cNvPr>
          <p:cNvCxnSpPr>
            <a:cxnSpLocks/>
          </p:cNvCxnSpPr>
          <p:nvPr/>
        </p:nvCxnSpPr>
        <p:spPr>
          <a:xfrm flipH="1">
            <a:off x="8136836" y="6034073"/>
            <a:ext cx="1070111" cy="0"/>
          </a:xfrm>
          <a:prstGeom prst="straightConnector1">
            <a:avLst/>
          </a:prstGeom>
          <a:ln w="1682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5635653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Placeholder 7">
            <a:extLst>
              <a:ext uri="{FF2B5EF4-FFF2-40B4-BE49-F238E27FC236}">
                <a16:creationId xmlns:a16="http://schemas.microsoft.com/office/drawing/2014/main" id="{6B5D4D5D-9817-484A-A9EE-FED0C05F9BE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203" t="2231" r="3597" b="4583"/>
          <a:stretch/>
        </p:blipFill>
        <p:spPr>
          <a:xfrm>
            <a:off x="388870" y="1048766"/>
            <a:ext cx="9696459" cy="429249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A4458E9-060E-FA4C-846D-2829356F8BD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10085329" y="4715288"/>
            <a:ext cx="2106671" cy="2106671"/>
          </a:xfrm>
          <a:prstGeom prst="rect">
            <a:avLst/>
          </a:prstGeom>
        </p:spPr>
      </p:pic>
      <p:sp>
        <p:nvSpPr>
          <p:cNvPr id="6" name="Oval Callout 5">
            <a:extLst>
              <a:ext uri="{FF2B5EF4-FFF2-40B4-BE49-F238E27FC236}">
                <a16:creationId xmlns:a16="http://schemas.microsoft.com/office/drawing/2014/main" id="{723D06BC-58F2-AB48-A0E1-459E75ED0562}"/>
              </a:ext>
            </a:extLst>
          </p:cNvPr>
          <p:cNvSpPr/>
          <p:nvPr/>
        </p:nvSpPr>
        <p:spPr>
          <a:xfrm>
            <a:off x="8127226" y="3429000"/>
            <a:ext cx="3312332" cy="1787253"/>
          </a:xfrm>
          <a:prstGeom prst="wedgeEllipseCallout">
            <a:avLst>
              <a:gd name="adj1" fmla="val 40763"/>
              <a:gd name="adj2" fmla="val 61685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000" dirty="0" err="1"/>
              <a:t>Gwrandewch</a:t>
            </a:r>
            <a:r>
              <a:rPr lang="en-US" sz="2000" dirty="0"/>
              <a:t> </a:t>
            </a:r>
            <a:r>
              <a:rPr lang="en-US" sz="2000" dirty="0" err="1"/>
              <a:t>ar</a:t>
            </a:r>
            <a:r>
              <a:rPr lang="en-US" sz="2000" dirty="0"/>
              <a:t> y clip </a:t>
            </a:r>
            <a:r>
              <a:rPr lang="en-US" sz="2000" dirty="0" err="1"/>
              <a:t>sain</a:t>
            </a:r>
            <a:r>
              <a:rPr lang="en-US" sz="2000" dirty="0"/>
              <a:t>. </a:t>
            </a:r>
          </a:p>
          <a:p>
            <a:pPr algn="ctr"/>
            <a:r>
              <a:rPr lang="en-US" sz="2000" dirty="0"/>
              <a:t>Y </a:t>
            </a:r>
            <a:r>
              <a:rPr lang="en-US" sz="2000" dirty="0" err="1"/>
              <a:t>tiwtor</a:t>
            </a:r>
            <a:r>
              <a:rPr lang="en-US" sz="2000" dirty="0"/>
              <a:t> </a:t>
            </a:r>
            <a:r>
              <a:rPr lang="en-US" sz="2000" dirty="0" err="1"/>
              <a:t>ydy</a:t>
            </a:r>
            <a:r>
              <a:rPr lang="en-US" sz="2000" dirty="0"/>
              <a:t> ”1”, a chi </a:t>
            </a:r>
            <a:r>
              <a:rPr lang="en-US" sz="2000" dirty="0" err="1"/>
              <a:t>ydy</a:t>
            </a:r>
            <a:r>
              <a:rPr lang="en-US" sz="2000" dirty="0"/>
              <a:t> “2”.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1D86455-DA28-1842-B4D6-0ED0801756C7}"/>
              </a:ext>
            </a:extLst>
          </p:cNvPr>
          <p:cNvSpPr/>
          <p:nvPr/>
        </p:nvSpPr>
        <p:spPr>
          <a:xfrm>
            <a:off x="642042" y="158840"/>
            <a:ext cx="1957908" cy="889926"/>
          </a:xfrm>
          <a:prstGeom prst="rect">
            <a:avLst/>
          </a:prstGeom>
          <a:noFill/>
        </p:spPr>
        <p:txBody>
          <a:bodyPr wrap="none" lIns="68580" tIns="34291" rIns="68580" bIns="34291">
            <a:spAutoFit/>
          </a:bodyPr>
          <a:lstStyle/>
          <a:p>
            <a:pPr algn="ctr"/>
            <a:r>
              <a:rPr lang="en-GB" sz="5333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Sgwrs</a:t>
            </a:r>
            <a:endParaRPr lang="en-GB" sz="5333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pic>
        <p:nvPicPr>
          <p:cNvPr id="8" name="A486 14" descr="A486 14">
            <a:hlinkClick r:id="" action="ppaction://media"/>
            <a:extLst>
              <a:ext uri="{FF2B5EF4-FFF2-40B4-BE49-F238E27FC236}">
                <a16:creationId xmlns:a16="http://schemas.microsoft.com/office/drawing/2014/main" id="{A5C28C60-105E-D743-BB06-74BCDFFF659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 flipH="1">
            <a:off x="10085329" y="1439715"/>
            <a:ext cx="1521537" cy="1346141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chemeClr val="accent4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graphicFrame>
        <p:nvGraphicFramePr>
          <p:cNvPr id="9" name="Table 9">
            <a:extLst>
              <a:ext uri="{FF2B5EF4-FFF2-40B4-BE49-F238E27FC236}">
                <a16:creationId xmlns:a16="http://schemas.microsoft.com/office/drawing/2014/main" id="{1E5E4964-1C9E-0240-A79D-CE7F5C5A720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56756551"/>
              </p:ext>
            </p:extLst>
          </p:nvPr>
        </p:nvGraphicFramePr>
        <p:xfrm>
          <a:off x="2833699" y="5590391"/>
          <a:ext cx="5767992" cy="1107440"/>
        </p:xfrm>
        <a:graphic>
          <a:graphicData uri="http://schemas.openxmlformats.org/drawingml/2006/table">
            <a:tbl>
              <a:tblPr firstRow="1" bandRow="1">
                <a:tableStyleId>{793D81CF-94F2-401A-BA57-92F5A7B2D0C5}</a:tableStyleId>
              </a:tblPr>
              <a:tblGrid>
                <a:gridCol w="2883996">
                  <a:extLst>
                    <a:ext uri="{9D8B030D-6E8A-4147-A177-3AD203B41FA5}">
                      <a16:colId xmlns:a16="http://schemas.microsoft.com/office/drawing/2014/main" val="1204038944"/>
                    </a:ext>
                  </a:extLst>
                </a:gridCol>
                <a:gridCol w="2883996">
                  <a:extLst>
                    <a:ext uri="{9D8B030D-6E8A-4147-A177-3AD203B41FA5}">
                      <a16:colId xmlns:a16="http://schemas.microsoft.com/office/drawing/2014/main" val="390228608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Cymraeg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Saesneg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443709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cardiau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fflach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flashcards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54098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llungopiwr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photocopier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05179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85904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9295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36F24846-815F-4345-BBD4-AAB7B9ADA0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0082" y="3215032"/>
            <a:ext cx="3604539" cy="2499742"/>
          </a:xfrm>
          <a:prstGeom prst="rect">
            <a:avLst/>
          </a:prstGeom>
        </p:spPr>
      </p:pic>
      <p:pic>
        <p:nvPicPr>
          <p:cNvPr id="4" name="Picture 3">
            <a:hlinkClick r:id="rId3"/>
            <a:extLst>
              <a:ext uri="{FF2B5EF4-FFF2-40B4-BE49-F238E27FC236}">
                <a16:creationId xmlns:a16="http://schemas.microsoft.com/office/drawing/2014/main" id="{5201DF7D-DB81-E342-827D-010F5864719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8225" b="83272"/>
          <a:stretch/>
        </p:blipFill>
        <p:spPr>
          <a:xfrm>
            <a:off x="360715" y="2101731"/>
            <a:ext cx="3863275" cy="77909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8A920AB-8049-D64F-B0CE-6430B1CCBC66}"/>
              </a:ext>
            </a:extLst>
          </p:cNvPr>
          <p:cNvSpPr txBox="1"/>
          <p:nvPr/>
        </p:nvSpPr>
        <p:spPr>
          <a:xfrm>
            <a:off x="4895358" y="1984236"/>
            <a:ext cx="6404040" cy="101408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/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Gweithgaredd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meicroddysgu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: / </a:t>
            </a:r>
          </a:p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Microteaching activity :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5ABA340-037A-A341-8A62-9545A1D1B05F}"/>
              </a:ext>
            </a:extLst>
          </p:cNvPr>
          <p:cNvSpPr txBox="1"/>
          <p:nvPr/>
        </p:nvSpPr>
        <p:spPr>
          <a:xfrm>
            <a:off x="4249640" y="3215032"/>
            <a:ext cx="7695477" cy="345539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/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altLang="en-US" sz="2000" b="1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1.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Cymrwch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eich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tro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arwain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gweithgaredd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/ You will be taking turns to lead this activity : </a:t>
            </a:r>
          </a:p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altLang="en-US" sz="2000" b="1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Rhoi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lluniau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mewn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trefn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(</a:t>
            </a:r>
            <a:r>
              <a:rPr lang="en-US" altLang="en-US" sz="2000" b="1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in order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). </a:t>
            </a:r>
            <a:endParaRPr lang="en-US" altLang="en-US" sz="20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altLang="en-US" sz="2000" b="1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2.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Cymrwch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eich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tro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ofyn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cwestiynau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am Huw.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e.e.</a:t>
            </a:r>
            <a:endParaRPr lang="en-US" altLang="en-US" sz="2000" b="1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Take it in turns to ask questions about Huw </a:t>
            </a:r>
          </a:p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b="1" dirty="0">
                <a:solidFill>
                  <a:schemeClr val="accent6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Beth </a:t>
            </a:r>
            <a:r>
              <a:rPr lang="en-US" altLang="en-US" sz="2000" b="1" dirty="0" err="1">
                <a:solidFill>
                  <a:schemeClr val="accent6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wnaeth</a:t>
            </a:r>
            <a:r>
              <a:rPr lang="en-US" altLang="en-US" sz="2000" b="1" dirty="0">
                <a:solidFill>
                  <a:schemeClr val="accent6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Huw </a:t>
            </a:r>
            <a:r>
              <a:rPr lang="en-US" altLang="en-US" sz="2000" b="1" dirty="0" err="1">
                <a:solidFill>
                  <a:schemeClr val="accent6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US" altLang="en-US" sz="2000" b="1" dirty="0">
                <a:solidFill>
                  <a:schemeClr val="accent6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bore?</a:t>
            </a:r>
          </a:p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b="1" dirty="0">
                <a:solidFill>
                  <a:schemeClr val="accent6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Sut </a:t>
            </a:r>
            <a:r>
              <a:rPr lang="en-US" altLang="en-US" sz="2000" b="1" dirty="0" err="1">
                <a:solidFill>
                  <a:schemeClr val="accent6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aeth</a:t>
            </a:r>
            <a:r>
              <a:rPr lang="en-US" altLang="en-US" sz="2000" b="1" dirty="0">
                <a:solidFill>
                  <a:schemeClr val="accent6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Huw </a:t>
            </a:r>
            <a:r>
              <a:rPr lang="en-US" altLang="en-US" sz="2000" b="1" dirty="0" err="1">
                <a:solidFill>
                  <a:schemeClr val="accent6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i’r</a:t>
            </a:r>
            <a:r>
              <a:rPr lang="en-US" altLang="en-US" sz="2000" b="1" dirty="0">
                <a:solidFill>
                  <a:schemeClr val="accent6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accent6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ysgol</a:t>
            </a:r>
            <a:r>
              <a:rPr lang="en-US" altLang="en-US" sz="2000" b="1" dirty="0">
                <a:solidFill>
                  <a:schemeClr val="accent6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?</a:t>
            </a:r>
          </a:p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b="1" dirty="0" err="1">
                <a:solidFill>
                  <a:schemeClr val="accent6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Wnaeth</a:t>
            </a:r>
            <a:r>
              <a:rPr lang="en-US" altLang="en-US" sz="2000" b="1" dirty="0">
                <a:solidFill>
                  <a:schemeClr val="accent6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Huw </a:t>
            </a:r>
            <a:r>
              <a:rPr lang="en-US" altLang="en-US" sz="2000" b="1" dirty="0" err="1">
                <a:solidFill>
                  <a:schemeClr val="accent6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helpu</a:t>
            </a:r>
            <a:r>
              <a:rPr lang="en-US" altLang="en-US" sz="2000" b="1" dirty="0">
                <a:solidFill>
                  <a:schemeClr val="accent6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Mam </a:t>
            </a:r>
            <a:r>
              <a:rPr lang="en-US" altLang="en-US" sz="2000" b="1" dirty="0" err="1">
                <a:solidFill>
                  <a:schemeClr val="accent6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gyda’r</a:t>
            </a:r>
            <a:r>
              <a:rPr lang="en-US" altLang="en-US" sz="2000" b="1" dirty="0">
                <a:solidFill>
                  <a:schemeClr val="accent6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accent6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llestri</a:t>
            </a:r>
            <a:r>
              <a:rPr lang="en-US" altLang="en-US" sz="2000" b="1" dirty="0">
                <a:solidFill>
                  <a:schemeClr val="accent6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?</a:t>
            </a:r>
          </a:p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altLang="en-US" sz="20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3310022-6A29-5B4E-9816-79C6563BB9C3}"/>
              </a:ext>
            </a:extLst>
          </p:cNvPr>
          <p:cNvSpPr/>
          <p:nvPr/>
        </p:nvSpPr>
        <p:spPr>
          <a:xfrm>
            <a:off x="0" y="230193"/>
            <a:ext cx="12192000" cy="168507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lIns="68580" tIns="34291" rIns="68580" bIns="34291">
            <a:spAutoFit/>
          </a:bodyPr>
          <a:lstStyle/>
          <a:p>
            <a:pPr algn="ctr"/>
            <a:r>
              <a:rPr lang="en-GB" sz="3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Paratowch</a:t>
            </a:r>
            <a:r>
              <a:rPr lang="en-GB" sz="3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at </a:t>
            </a:r>
            <a:r>
              <a:rPr lang="en-GB" sz="3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sesiwn</a:t>
            </a:r>
            <a:r>
              <a:rPr lang="en-GB" sz="3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GB" sz="3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wythnos</a:t>
            </a:r>
            <a:r>
              <a:rPr lang="en-GB" sz="3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GB" sz="3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nesa</a:t>
            </a:r>
            <a:r>
              <a:rPr lang="en-GB" sz="3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/</a:t>
            </a:r>
          </a:p>
          <a:p>
            <a:pPr algn="ctr"/>
            <a:r>
              <a:rPr lang="en-GB" sz="3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Prepare for next week’s session </a:t>
            </a:r>
          </a:p>
          <a:p>
            <a:pPr algn="ctr"/>
            <a:r>
              <a:rPr lang="en-GB" sz="3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(10.11.20) :</a:t>
            </a:r>
          </a:p>
        </p:txBody>
      </p:sp>
    </p:spTree>
    <p:extLst>
      <p:ext uri="{BB962C8B-B14F-4D97-AF65-F5344CB8AC3E}">
        <p14:creationId xmlns:p14="http://schemas.microsoft.com/office/powerpoint/2010/main" val="246934099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369090" y="1323338"/>
            <a:ext cx="7669407" cy="249677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/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Rydyn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ni’n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mynd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ddarllen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a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gwrando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stori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‘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Diwrnod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Huw’. </a:t>
            </a:r>
          </a:p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altLang="en-US" sz="2000" b="1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Mewn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grwpiau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byddwch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chi’n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darllen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stori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–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cliciwch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llun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fynd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wefan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HWB. </a:t>
            </a:r>
          </a:p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b="1" i="1" dirty="0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In groups we will be reading the story. You can practice before next week by clicking on the link in the picture. </a:t>
            </a:r>
            <a:endParaRPr lang="en-US" altLang="en-US" sz="2000" i="1" dirty="0">
              <a:solidFill>
                <a:srgbClr val="0070C0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0" name="Rectangle 10"/>
          <p:cNvSpPr>
            <a:spLocks noChangeArrowheads="1"/>
          </p:cNvSpPr>
          <p:nvPr/>
        </p:nvSpPr>
        <p:spPr bwMode="auto">
          <a:xfrm>
            <a:off x="1524001" y="9873734"/>
            <a:ext cx="2031325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defTabSz="914377"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lang="en-US" altLang="en-US">
                <a:latin typeface="Arial" charset="0"/>
              </a:rPr>
              <a:t>		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FAB3A14-B24A-9149-B8FB-6A295BD2292F}"/>
              </a:ext>
            </a:extLst>
          </p:cNvPr>
          <p:cNvSpPr/>
          <p:nvPr/>
        </p:nvSpPr>
        <p:spPr>
          <a:xfrm>
            <a:off x="466630" y="303158"/>
            <a:ext cx="7669407" cy="80791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lIns="68580" tIns="34291" rIns="68580" bIns="34291">
            <a:spAutoFit/>
          </a:bodyPr>
          <a:lstStyle/>
          <a:p>
            <a:pPr algn="ctr"/>
            <a:r>
              <a:rPr lang="en-GB" sz="48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Gweithgaredd</a:t>
            </a:r>
            <a:r>
              <a:rPr lang="en-GB" sz="4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Mini </a:t>
            </a:r>
            <a:r>
              <a:rPr lang="en-GB" sz="48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Meicro</a:t>
            </a:r>
            <a:endParaRPr lang="en-GB" sz="4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pic>
        <p:nvPicPr>
          <p:cNvPr id="11" name="Picture 10">
            <a:hlinkClick r:id="rId2"/>
            <a:extLst>
              <a:ext uri="{FF2B5EF4-FFF2-40B4-BE49-F238E27FC236}">
                <a16:creationId xmlns:a16="http://schemas.microsoft.com/office/drawing/2014/main" id="{D364237F-CDA7-5041-A037-756EB5CCD3D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67548" y="3200448"/>
            <a:ext cx="3009661" cy="2241439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5AB449A1-90AB-7142-B2CD-8BDF59BFA924}"/>
              </a:ext>
            </a:extLst>
          </p:cNvPr>
          <p:cNvSpPr txBox="1"/>
          <p:nvPr/>
        </p:nvSpPr>
        <p:spPr>
          <a:xfrm>
            <a:off x="369090" y="3931902"/>
            <a:ext cx="7669407" cy="99258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/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Cymrwch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eich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tro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–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bydd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pawb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grŵp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darllen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un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dudalen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yr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un. </a:t>
            </a:r>
          </a:p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b="1" i="1" dirty="0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Everyone will take their turn to read one page. </a:t>
            </a:r>
            <a:endParaRPr lang="en-US" altLang="en-US" sz="2000" i="1" dirty="0">
              <a:solidFill>
                <a:srgbClr val="0070C0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EBC8454-5E70-9E43-B39D-FE8E369B4F12}"/>
              </a:ext>
            </a:extLst>
          </p:cNvPr>
          <p:cNvSpPr txBox="1"/>
          <p:nvPr/>
        </p:nvSpPr>
        <p:spPr>
          <a:xfrm>
            <a:off x="369090" y="5413187"/>
            <a:ext cx="7734145" cy="99258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/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Mae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eirfa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i’ch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helpu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sleid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nesaf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:</a:t>
            </a:r>
          </a:p>
          <a:p>
            <a:pPr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b="1" i="1" dirty="0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 have recorded some key vocabulary on the next page: </a:t>
            </a:r>
            <a:endParaRPr lang="en-US" altLang="en-US" sz="2000" i="1" dirty="0">
              <a:solidFill>
                <a:srgbClr val="0070C0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16" name="Picture 15">
            <a:hlinkClick r:id="rId2"/>
            <a:extLst>
              <a:ext uri="{FF2B5EF4-FFF2-40B4-BE49-F238E27FC236}">
                <a16:creationId xmlns:a16="http://schemas.microsoft.com/office/drawing/2014/main" id="{1099F5D8-5524-384D-A636-41D0C528E2C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5475" y="311672"/>
            <a:ext cx="3534441" cy="2682218"/>
          </a:xfrm>
          <a:prstGeom prst="rect">
            <a:avLst/>
          </a:prstGeom>
        </p:spPr>
      </p:pic>
      <p:sp>
        <p:nvSpPr>
          <p:cNvPr id="17" name="Freeform 16">
            <a:extLst>
              <a:ext uri="{FF2B5EF4-FFF2-40B4-BE49-F238E27FC236}">
                <a16:creationId xmlns:a16="http://schemas.microsoft.com/office/drawing/2014/main" id="{85A9A1D7-B3FA-8948-AEDD-836047138666}"/>
              </a:ext>
            </a:extLst>
          </p:cNvPr>
          <p:cNvSpPr/>
          <p:nvPr/>
        </p:nvSpPr>
        <p:spPr>
          <a:xfrm>
            <a:off x="10162997" y="1464945"/>
            <a:ext cx="1706919" cy="1293464"/>
          </a:xfrm>
          <a:custGeom>
            <a:avLst/>
            <a:gdLst>
              <a:gd name="connsiteX0" fmla="*/ 785191 w 924339"/>
              <a:gd name="connsiteY0" fmla="*/ 49696 h 834887"/>
              <a:gd name="connsiteX1" fmla="*/ 675861 w 924339"/>
              <a:gd name="connsiteY1" fmla="*/ 9940 h 834887"/>
              <a:gd name="connsiteX2" fmla="*/ 646043 w 924339"/>
              <a:gd name="connsiteY2" fmla="*/ 0 h 834887"/>
              <a:gd name="connsiteX3" fmla="*/ 228600 w 924339"/>
              <a:gd name="connsiteY3" fmla="*/ 9940 h 834887"/>
              <a:gd name="connsiteX4" fmla="*/ 198782 w 924339"/>
              <a:gd name="connsiteY4" fmla="*/ 19879 h 834887"/>
              <a:gd name="connsiteX5" fmla="*/ 139147 w 924339"/>
              <a:gd name="connsiteY5" fmla="*/ 59635 h 834887"/>
              <a:gd name="connsiteX6" fmla="*/ 69574 w 924339"/>
              <a:gd name="connsiteY6" fmla="*/ 159027 h 834887"/>
              <a:gd name="connsiteX7" fmla="*/ 29817 w 924339"/>
              <a:gd name="connsiteY7" fmla="*/ 228600 h 834887"/>
              <a:gd name="connsiteX8" fmla="*/ 9939 w 924339"/>
              <a:gd name="connsiteY8" fmla="*/ 298174 h 834887"/>
              <a:gd name="connsiteX9" fmla="*/ 0 w 924339"/>
              <a:gd name="connsiteY9" fmla="*/ 327992 h 834887"/>
              <a:gd name="connsiteX10" fmla="*/ 9939 w 924339"/>
              <a:gd name="connsiteY10" fmla="*/ 566531 h 834887"/>
              <a:gd name="connsiteX11" fmla="*/ 29817 w 924339"/>
              <a:gd name="connsiteY11" fmla="*/ 646044 h 834887"/>
              <a:gd name="connsiteX12" fmla="*/ 79513 w 924339"/>
              <a:gd name="connsiteY12" fmla="*/ 695740 h 834887"/>
              <a:gd name="connsiteX13" fmla="*/ 109330 w 924339"/>
              <a:gd name="connsiteY13" fmla="*/ 725557 h 834887"/>
              <a:gd name="connsiteX14" fmla="*/ 129208 w 924339"/>
              <a:gd name="connsiteY14" fmla="*/ 755374 h 834887"/>
              <a:gd name="connsiteX15" fmla="*/ 168965 w 924339"/>
              <a:gd name="connsiteY15" fmla="*/ 775253 h 834887"/>
              <a:gd name="connsiteX16" fmla="*/ 198782 w 924339"/>
              <a:gd name="connsiteY16" fmla="*/ 795131 h 834887"/>
              <a:gd name="connsiteX17" fmla="*/ 258417 w 924339"/>
              <a:gd name="connsiteY17" fmla="*/ 815009 h 834887"/>
              <a:gd name="connsiteX18" fmla="*/ 288234 w 924339"/>
              <a:gd name="connsiteY18" fmla="*/ 824948 h 834887"/>
              <a:gd name="connsiteX19" fmla="*/ 318052 w 924339"/>
              <a:gd name="connsiteY19" fmla="*/ 834887 h 834887"/>
              <a:gd name="connsiteX20" fmla="*/ 546652 w 924339"/>
              <a:gd name="connsiteY20" fmla="*/ 815009 h 834887"/>
              <a:gd name="connsiteX21" fmla="*/ 606287 w 924339"/>
              <a:gd name="connsiteY21" fmla="*/ 795131 h 834887"/>
              <a:gd name="connsiteX22" fmla="*/ 636104 w 924339"/>
              <a:gd name="connsiteY22" fmla="*/ 785192 h 834887"/>
              <a:gd name="connsiteX23" fmla="*/ 735495 w 924339"/>
              <a:gd name="connsiteY23" fmla="*/ 715618 h 834887"/>
              <a:gd name="connsiteX24" fmla="*/ 755374 w 924339"/>
              <a:gd name="connsiteY24" fmla="*/ 685800 h 834887"/>
              <a:gd name="connsiteX25" fmla="*/ 785191 w 924339"/>
              <a:gd name="connsiteY25" fmla="*/ 665922 h 834887"/>
              <a:gd name="connsiteX26" fmla="*/ 834887 w 924339"/>
              <a:gd name="connsiteY26" fmla="*/ 616227 h 834887"/>
              <a:gd name="connsiteX27" fmla="*/ 854765 w 924339"/>
              <a:gd name="connsiteY27" fmla="*/ 576470 h 834887"/>
              <a:gd name="connsiteX28" fmla="*/ 874643 w 924339"/>
              <a:gd name="connsiteY28" fmla="*/ 546653 h 834887"/>
              <a:gd name="connsiteX29" fmla="*/ 894521 w 924339"/>
              <a:gd name="connsiteY29" fmla="*/ 487018 h 834887"/>
              <a:gd name="connsiteX30" fmla="*/ 914400 w 924339"/>
              <a:gd name="connsiteY30" fmla="*/ 427383 h 834887"/>
              <a:gd name="connsiteX31" fmla="*/ 924339 w 924339"/>
              <a:gd name="connsiteY31" fmla="*/ 397566 h 834887"/>
              <a:gd name="connsiteX32" fmla="*/ 914400 w 924339"/>
              <a:gd name="connsiteY32" fmla="*/ 248479 h 834887"/>
              <a:gd name="connsiteX33" fmla="*/ 874643 w 924339"/>
              <a:gd name="connsiteY33" fmla="*/ 159027 h 834887"/>
              <a:gd name="connsiteX34" fmla="*/ 854765 w 924339"/>
              <a:gd name="connsiteY34" fmla="*/ 139148 h 834887"/>
              <a:gd name="connsiteX35" fmla="*/ 834887 w 924339"/>
              <a:gd name="connsiteY35" fmla="*/ 109331 h 834887"/>
              <a:gd name="connsiteX36" fmla="*/ 765313 w 924339"/>
              <a:gd name="connsiteY36" fmla="*/ 49696 h 834887"/>
              <a:gd name="connsiteX37" fmla="*/ 785191 w 924339"/>
              <a:gd name="connsiteY37" fmla="*/ 49696 h 8348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924339" h="834887">
                <a:moveTo>
                  <a:pt x="785191" y="49696"/>
                </a:moveTo>
                <a:cubicBezTo>
                  <a:pt x="716033" y="22033"/>
                  <a:pt x="752429" y="35463"/>
                  <a:pt x="675861" y="9940"/>
                </a:cubicBezTo>
                <a:lnTo>
                  <a:pt x="646043" y="0"/>
                </a:lnTo>
                <a:cubicBezTo>
                  <a:pt x="506895" y="3313"/>
                  <a:pt x="367650" y="3760"/>
                  <a:pt x="228600" y="9940"/>
                </a:cubicBezTo>
                <a:cubicBezTo>
                  <a:pt x="218133" y="10405"/>
                  <a:pt x="207941" y="14791"/>
                  <a:pt x="198782" y="19879"/>
                </a:cubicBezTo>
                <a:cubicBezTo>
                  <a:pt x="177898" y="31481"/>
                  <a:pt x="139147" y="59635"/>
                  <a:pt x="139147" y="59635"/>
                </a:cubicBezTo>
                <a:cubicBezTo>
                  <a:pt x="94989" y="118514"/>
                  <a:pt x="118529" y="85596"/>
                  <a:pt x="69574" y="159027"/>
                </a:cubicBezTo>
                <a:cubicBezTo>
                  <a:pt x="49608" y="188976"/>
                  <a:pt x="44951" y="193286"/>
                  <a:pt x="29817" y="228600"/>
                </a:cubicBezTo>
                <a:cubicBezTo>
                  <a:pt x="19605" y="252428"/>
                  <a:pt x="17143" y="272959"/>
                  <a:pt x="9939" y="298174"/>
                </a:cubicBezTo>
                <a:cubicBezTo>
                  <a:pt x="7061" y="308248"/>
                  <a:pt x="3313" y="318053"/>
                  <a:pt x="0" y="327992"/>
                </a:cubicBezTo>
                <a:cubicBezTo>
                  <a:pt x="3313" y="407505"/>
                  <a:pt x="2511" y="487296"/>
                  <a:pt x="9939" y="566531"/>
                </a:cubicBezTo>
                <a:cubicBezTo>
                  <a:pt x="12489" y="593732"/>
                  <a:pt x="10499" y="626726"/>
                  <a:pt x="29817" y="646044"/>
                </a:cubicBezTo>
                <a:lnTo>
                  <a:pt x="79513" y="695740"/>
                </a:lnTo>
                <a:cubicBezTo>
                  <a:pt x="89452" y="705679"/>
                  <a:pt x="101533" y="713862"/>
                  <a:pt x="109330" y="725557"/>
                </a:cubicBezTo>
                <a:cubicBezTo>
                  <a:pt x="115956" y="735496"/>
                  <a:pt x="120031" y="747727"/>
                  <a:pt x="129208" y="755374"/>
                </a:cubicBezTo>
                <a:cubicBezTo>
                  <a:pt x="140590" y="764859"/>
                  <a:pt x="156101" y="767902"/>
                  <a:pt x="168965" y="775253"/>
                </a:cubicBezTo>
                <a:cubicBezTo>
                  <a:pt x="179336" y="781180"/>
                  <a:pt x="187866" y="790280"/>
                  <a:pt x="198782" y="795131"/>
                </a:cubicBezTo>
                <a:cubicBezTo>
                  <a:pt x="217930" y="803641"/>
                  <a:pt x="238539" y="808383"/>
                  <a:pt x="258417" y="815009"/>
                </a:cubicBezTo>
                <a:lnTo>
                  <a:pt x="288234" y="824948"/>
                </a:lnTo>
                <a:lnTo>
                  <a:pt x="318052" y="834887"/>
                </a:lnTo>
                <a:cubicBezTo>
                  <a:pt x="426413" y="829184"/>
                  <a:pt x="466139" y="839162"/>
                  <a:pt x="546652" y="815009"/>
                </a:cubicBezTo>
                <a:cubicBezTo>
                  <a:pt x="566722" y="808988"/>
                  <a:pt x="586409" y="801757"/>
                  <a:pt x="606287" y="795131"/>
                </a:cubicBezTo>
                <a:lnTo>
                  <a:pt x="636104" y="785192"/>
                </a:lnTo>
                <a:cubicBezTo>
                  <a:pt x="645843" y="778699"/>
                  <a:pt x="720779" y="730334"/>
                  <a:pt x="735495" y="715618"/>
                </a:cubicBezTo>
                <a:cubicBezTo>
                  <a:pt x="743942" y="707171"/>
                  <a:pt x="746927" y="694247"/>
                  <a:pt x="755374" y="685800"/>
                </a:cubicBezTo>
                <a:cubicBezTo>
                  <a:pt x="763821" y="677353"/>
                  <a:pt x="776201" y="673788"/>
                  <a:pt x="785191" y="665922"/>
                </a:cubicBezTo>
                <a:cubicBezTo>
                  <a:pt x="802821" y="650496"/>
                  <a:pt x="834887" y="616227"/>
                  <a:pt x="834887" y="616227"/>
                </a:cubicBezTo>
                <a:cubicBezTo>
                  <a:pt x="841513" y="602975"/>
                  <a:pt x="847414" y="589334"/>
                  <a:pt x="854765" y="576470"/>
                </a:cubicBezTo>
                <a:cubicBezTo>
                  <a:pt x="860691" y="566099"/>
                  <a:pt x="869792" y="557569"/>
                  <a:pt x="874643" y="546653"/>
                </a:cubicBezTo>
                <a:cubicBezTo>
                  <a:pt x="883153" y="527505"/>
                  <a:pt x="887895" y="506896"/>
                  <a:pt x="894521" y="487018"/>
                </a:cubicBezTo>
                <a:lnTo>
                  <a:pt x="914400" y="427383"/>
                </a:lnTo>
                <a:lnTo>
                  <a:pt x="924339" y="397566"/>
                </a:lnTo>
                <a:cubicBezTo>
                  <a:pt x="921026" y="347870"/>
                  <a:pt x="921444" y="297784"/>
                  <a:pt x="914400" y="248479"/>
                </a:cubicBezTo>
                <a:cubicBezTo>
                  <a:pt x="909603" y="214899"/>
                  <a:pt x="895393" y="184965"/>
                  <a:pt x="874643" y="159027"/>
                </a:cubicBezTo>
                <a:cubicBezTo>
                  <a:pt x="868789" y="151710"/>
                  <a:pt x="860619" y="146465"/>
                  <a:pt x="854765" y="139148"/>
                </a:cubicBezTo>
                <a:cubicBezTo>
                  <a:pt x="847303" y="129820"/>
                  <a:pt x="842661" y="118400"/>
                  <a:pt x="834887" y="109331"/>
                </a:cubicBezTo>
                <a:cubicBezTo>
                  <a:pt x="809244" y="79414"/>
                  <a:pt x="796345" y="68315"/>
                  <a:pt x="765313" y="49696"/>
                </a:cubicBezTo>
                <a:cubicBezTo>
                  <a:pt x="758960" y="45884"/>
                  <a:pt x="752060" y="43070"/>
                  <a:pt x="785191" y="49696"/>
                </a:cubicBezTo>
                <a:close/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2400"/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99A43538-5B53-B34D-A82B-942EB84970EC}"/>
              </a:ext>
            </a:extLst>
          </p:cNvPr>
          <p:cNvCxnSpPr>
            <a:cxnSpLocks/>
          </p:cNvCxnSpPr>
          <p:nvPr/>
        </p:nvCxnSpPr>
        <p:spPr>
          <a:xfrm flipH="1">
            <a:off x="11206252" y="2758409"/>
            <a:ext cx="570395" cy="650641"/>
          </a:xfrm>
          <a:prstGeom prst="straightConnector1">
            <a:avLst/>
          </a:prstGeom>
          <a:ln w="952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18" descr="Icon&#10;&#10;Description automatically generated">
            <a:extLst>
              <a:ext uri="{FF2B5EF4-FFF2-40B4-BE49-F238E27FC236}">
                <a16:creationId xmlns:a16="http://schemas.microsoft.com/office/drawing/2014/main" id="{42CD45EF-F7CF-044C-97D3-A54C9A5732B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28938" y="5648444"/>
            <a:ext cx="1405141" cy="1095752"/>
          </a:xfrm>
          <a:prstGeom prst="rect">
            <a:avLst/>
          </a:prstGeom>
        </p:spPr>
      </p:pic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8AF6E2EE-1E56-3249-81CC-96B206741B80}"/>
              </a:ext>
            </a:extLst>
          </p:cNvPr>
          <p:cNvCxnSpPr>
            <a:cxnSpLocks/>
          </p:cNvCxnSpPr>
          <p:nvPr/>
        </p:nvCxnSpPr>
        <p:spPr>
          <a:xfrm flipH="1">
            <a:off x="10662988" y="5318932"/>
            <a:ext cx="706935" cy="659025"/>
          </a:xfrm>
          <a:prstGeom prst="straightConnector1">
            <a:avLst/>
          </a:prstGeom>
          <a:ln w="952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30626EBC-C747-AF42-B574-614844840B2A}"/>
              </a:ext>
            </a:extLst>
          </p:cNvPr>
          <p:cNvCxnSpPr>
            <a:cxnSpLocks/>
          </p:cNvCxnSpPr>
          <p:nvPr/>
        </p:nvCxnSpPr>
        <p:spPr>
          <a:xfrm flipV="1">
            <a:off x="7814873" y="1874431"/>
            <a:ext cx="1434363" cy="328040"/>
          </a:xfrm>
          <a:prstGeom prst="straightConnector1">
            <a:avLst/>
          </a:prstGeom>
          <a:ln w="952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4115198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29FAD45F-DBF9-844A-B5B6-F514DF52936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67638751"/>
              </p:ext>
            </p:extLst>
          </p:nvPr>
        </p:nvGraphicFramePr>
        <p:xfrm>
          <a:off x="1872342" y="2912339"/>
          <a:ext cx="9550400" cy="3461171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775200">
                  <a:extLst>
                    <a:ext uri="{9D8B030D-6E8A-4147-A177-3AD203B41FA5}">
                      <a16:colId xmlns:a16="http://schemas.microsoft.com/office/drawing/2014/main" val="3042991045"/>
                    </a:ext>
                  </a:extLst>
                </a:gridCol>
                <a:gridCol w="4775200">
                  <a:extLst>
                    <a:ext uri="{9D8B030D-6E8A-4147-A177-3AD203B41FA5}">
                      <a16:colId xmlns:a16="http://schemas.microsoft.com/office/drawing/2014/main" val="120231837"/>
                    </a:ext>
                  </a:extLst>
                </a:gridCol>
              </a:tblGrid>
              <a:tr h="494453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deffro</a:t>
                      </a:r>
                      <a:endParaRPr lang="en-US" sz="2400" b="1" dirty="0">
                        <a:latin typeface="Cavolini" panose="03000502040302020204" pitchFamily="66" charset="0"/>
                        <a:cs typeface="Cavolini" panose="03000502040302020204" pitchFamily="66" charset="0"/>
                      </a:endParaRPr>
                    </a:p>
                  </a:txBody>
                  <a:tcPr marL="121920" marR="121920" marT="60960" marB="6096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dihuno</a:t>
                      </a:r>
                      <a:r>
                        <a:rPr lang="en-US" sz="2400" b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, </a:t>
                      </a:r>
                      <a:r>
                        <a:rPr lang="en-US" sz="2400" b="1" i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to wake</a:t>
                      </a:r>
                    </a:p>
                  </a:txBody>
                  <a:tcPr marL="121920" marR="121920" marT="60960" marB="6096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37723107"/>
                  </a:ext>
                </a:extLst>
              </a:tr>
              <a:tr h="494453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yn</a:t>
                      </a:r>
                      <a:r>
                        <a:rPr lang="en-US" sz="2400" b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US" sz="2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fuan</a:t>
                      </a:r>
                      <a:endParaRPr lang="en-US" sz="2400" b="1" dirty="0">
                        <a:latin typeface="Cavolini" panose="03000502040302020204" pitchFamily="66" charset="0"/>
                        <a:cs typeface="Cavolini" panose="03000502040302020204" pitchFamily="66" charset="0"/>
                      </a:endParaRPr>
                    </a:p>
                  </a:txBody>
                  <a:tcPr marL="121920" marR="121920" marT="60960" marB="6096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yn</a:t>
                      </a:r>
                      <a:r>
                        <a:rPr lang="en-US" sz="2400" b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US" sz="2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gynnar</a:t>
                      </a:r>
                      <a:r>
                        <a:rPr lang="en-US" sz="2400" b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, </a:t>
                      </a:r>
                      <a:r>
                        <a:rPr lang="en-US" sz="2400" b="1" i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early</a:t>
                      </a:r>
                      <a:endParaRPr lang="en-US" sz="2400" b="1" dirty="0">
                        <a:latin typeface="Cavolini" panose="03000502040302020204" pitchFamily="66" charset="0"/>
                        <a:cs typeface="Cavolini" panose="03000502040302020204" pitchFamily="66" charset="0"/>
                      </a:endParaRPr>
                    </a:p>
                  </a:txBody>
                  <a:tcPr marL="121920" marR="121920" marT="60960" marB="6096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11259408"/>
                  </a:ext>
                </a:extLst>
              </a:tr>
              <a:tr h="494453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gwydraid</a:t>
                      </a:r>
                      <a:endParaRPr lang="en-US" sz="2400" b="1" dirty="0">
                        <a:latin typeface="Cavolini" panose="03000502040302020204" pitchFamily="66" charset="0"/>
                        <a:cs typeface="Cavolini" panose="03000502040302020204" pitchFamily="66" charset="0"/>
                      </a:endParaRPr>
                    </a:p>
                  </a:txBody>
                  <a:tcPr marL="121920" marR="121920" marT="60960" marB="6096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a glass</a:t>
                      </a:r>
                    </a:p>
                  </a:txBody>
                  <a:tcPr marL="121920" marR="121920" marT="60960" marB="6096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25973985"/>
                  </a:ext>
                </a:extLst>
              </a:tr>
              <a:tr h="494453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bwrdd</a:t>
                      </a:r>
                      <a:r>
                        <a:rPr lang="en-US" sz="2400" b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US" sz="2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gwyn</a:t>
                      </a:r>
                      <a:r>
                        <a:rPr lang="en-US" sz="2400" b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US" sz="2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rhyngweithiol</a:t>
                      </a:r>
                      <a:endParaRPr lang="en-US" sz="2400" b="1" dirty="0">
                        <a:latin typeface="Cavolini" panose="03000502040302020204" pitchFamily="66" charset="0"/>
                        <a:cs typeface="Cavolini" panose="03000502040302020204" pitchFamily="66" charset="0"/>
                      </a:endParaRPr>
                    </a:p>
                  </a:txBody>
                  <a:tcPr marL="121920" marR="121920" marT="60960" marB="6096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interactive whiteboard</a:t>
                      </a:r>
                    </a:p>
                  </a:txBody>
                  <a:tcPr marL="121920" marR="121920" marT="60960" marB="6096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52669134"/>
                  </a:ext>
                </a:extLst>
              </a:tr>
              <a:tr h="494453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bwydo</a:t>
                      </a:r>
                      <a:endParaRPr lang="en-US" sz="2400" b="1" dirty="0">
                        <a:latin typeface="Cavolini" panose="03000502040302020204" pitchFamily="66" charset="0"/>
                        <a:cs typeface="Cavolini" panose="03000502040302020204" pitchFamily="66" charset="0"/>
                      </a:endParaRPr>
                    </a:p>
                  </a:txBody>
                  <a:tcPr marL="121920" marR="121920" marT="60960" marB="6096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to feed</a:t>
                      </a:r>
                    </a:p>
                  </a:txBody>
                  <a:tcPr marL="121920" marR="121920" marT="60960" marB="6096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61608502"/>
                  </a:ext>
                </a:extLst>
              </a:tr>
              <a:tr h="494453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gosod</a:t>
                      </a:r>
                      <a:r>
                        <a:rPr lang="en-US" sz="2400" b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 y </a:t>
                      </a:r>
                      <a:r>
                        <a:rPr lang="en-US" sz="2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bwrdd</a:t>
                      </a:r>
                      <a:endParaRPr lang="en-US" sz="2400" b="1" dirty="0">
                        <a:latin typeface="Cavolini" panose="03000502040302020204" pitchFamily="66" charset="0"/>
                        <a:cs typeface="Cavolini" panose="03000502040302020204" pitchFamily="66" charset="0"/>
                      </a:endParaRPr>
                    </a:p>
                  </a:txBody>
                  <a:tcPr marL="121920" marR="121920" marT="60960" marB="6096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lay the table</a:t>
                      </a:r>
                    </a:p>
                  </a:txBody>
                  <a:tcPr marL="121920" marR="121920" marT="60960" marB="6096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05447185"/>
                  </a:ext>
                </a:extLst>
              </a:tr>
              <a:tr h="494453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byddaf</a:t>
                      </a:r>
                      <a:r>
                        <a:rPr lang="en-US" sz="2400" b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US" sz="2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yn</a:t>
                      </a:r>
                      <a:r>
                        <a:rPr lang="en-US" sz="2400" b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... (</a:t>
                      </a:r>
                      <a:r>
                        <a:rPr lang="en-US" sz="2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byddaf</a:t>
                      </a:r>
                      <a:r>
                        <a:rPr lang="en-US" sz="2400" b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US" sz="2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i’n</a:t>
                      </a:r>
                      <a:r>
                        <a:rPr lang="en-US" sz="2400" b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...)</a:t>
                      </a:r>
                      <a:endParaRPr lang="en-US" sz="2400" b="1" dirty="0">
                        <a:latin typeface="Cavolini" panose="03000502040302020204" pitchFamily="66" charset="0"/>
                        <a:cs typeface="Cavolini" panose="03000502040302020204" pitchFamily="66" charset="0"/>
                      </a:endParaRPr>
                    </a:p>
                  </a:txBody>
                  <a:tcPr marL="121920" marR="121920" marT="60960" marB="6096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I will...</a:t>
                      </a:r>
                    </a:p>
                  </a:txBody>
                  <a:tcPr marL="121920" marR="121920" marT="60960" marB="6096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9523434"/>
                  </a:ext>
                </a:extLst>
              </a:tr>
            </a:tbl>
          </a:graphicData>
        </a:graphic>
      </p:graphicFrame>
      <p:sp>
        <p:nvSpPr>
          <p:cNvPr id="4" name="Rectangle 3">
            <a:extLst>
              <a:ext uri="{FF2B5EF4-FFF2-40B4-BE49-F238E27FC236}">
                <a16:creationId xmlns:a16="http://schemas.microsoft.com/office/drawing/2014/main" id="{5B38086A-7486-B440-8153-E37D3826EABD}"/>
              </a:ext>
            </a:extLst>
          </p:cNvPr>
          <p:cNvSpPr/>
          <p:nvPr/>
        </p:nvSpPr>
        <p:spPr>
          <a:xfrm>
            <a:off x="1812633" y="1919758"/>
            <a:ext cx="9615453" cy="992581"/>
          </a:xfrm>
          <a:prstGeom prst="rect">
            <a:avLst/>
          </a:prstGeom>
          <a:noFill/>
        </p:spPr>
        <p:txBody>
          <a:bodyPr wrap="none" lIns="68580" tIns="34291" rIns="68580" bIns="34291">
            <a:spAutoFit/>
          </a:bodyPr>
          <a:lstStyle/>
          <a:p>
            <a:pPr algn="ctr"/>
            <a:r>
              <a:rPr lang="en-GB" sz="60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Geirfa</a:t>
            </a:r>
            <a:r>
              <a:rPr lang="en-GB" sz="6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GB" sz="60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Stori</a:t>
            </a:r>
            <a:r>
              <a:rPr lang="en-GB" sz="6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GB" sz="60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Diwrnod</a:t>
            </a:r>
            <a:r>
              <a:rPr lang="en-GB" sz="6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Huw</a:t>
            </a:r>
          </a:p>
        </p:txBody>
      </p:sp>
      <p:pic>
        <p:nvPicPr>
          <p:cNvPr id="5" name="Picture 4">
            <a:hlinkClick r:id="rId4"/>
            <a:extLst>
              <a:ext uri="{FF2B5EF4-FFF2-40B4-BE49-F238E27FC236}">
                <a16:creationId xmlns:a16="http://schemas.microsoft.com/office/drawing/2014/main" id="{D3AF6678-E320-6046-AF61-0A396AEF7D3E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8225" b="83272"/>
          <a:stretch/>
        </p:blipFill>
        <p:spPr>
          <a:xfrm>
            <a:off x="729960" y="881130"/>
            <a:ext cx="3508919" cy="707632"/>
          </a:xfrm>
          <a:prstGeom prst="rect">
            <a:avLst/>
          </a:prstGeom>
        </p:spPr>
      </p:pic>
      <p:pic>
        <p:nvPicPr>
          <p:cNvPr id="2" name="A486 17" descr="A486 17">
            <a:hlinkClick r:id="" action="ppaction://media"/>
            <a:extLst>
              <a:ext uri="{FF2B5EF4-FFF2-40B4-BE49-F238E27FC236}">
                <a16:creationId xmlns:a16="http://schemas.microsoft.com/office/drawing/2014/main" id="{5A948770-F494-A641-9D64-0EB73A96384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126724" y="610668"/>
            <a:ext cx="812800" cy="812800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chemeClr val="accent4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258534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307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1118</Words>
  <Application>Microsoft Macintosh PowerPoint</Application>
  <PresentationFormat>Widescreen</PresentationFormat>
  <Paragraphs>243</Paragraphs>
  <Slides>20</Slides>
  <Notes>4</Notes>
  <HiddenSlides>0</HiddenSlides>
  <MMClips>10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20</vt:i4>
      </vt:variant>
    </vt:vector>
  </HeadingPairs>
  <TitlesOfParts>
    <vt:vector size="34" baseType="lpstr">
      <vt:lpstr>Arial</vt:lpstr>
      <vt:lpstr>Calibri</vt:lpstr>
      <vt:lpstr>Calibri Light</vt:lpstr>
      <vt:lpstr>Cavolini</vt:lpstr>
      <vt:lpstr>Century Gothic</vt:lpstr>
      <vt:lpstr>Fredoka One</vt:lpstr>
      <vt:lpstr>Ink Free</vt:lpstr>
      <vt:lpstr>MV Boli</vt:lpstr>
      <vt:lpstr>Segoe Print</vt:lpstr>
      <vt:lpstr>Times New Roman</vt:lpstr>
      <vt:lpstr>Tw Cen MT</vt:lpstr>
      <vt:lpstr>Cover and End Slide Master</vt:lpstr>
      <vt:lpstr>Contents Slide Master</vt:lpstr>
      <vt:lpstr>Section Break Slide Master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Evans-Thomas</dc:creator>
  <cp:lastModifiedBy>Catrin Evans-Thomas</cp:lastModifiedBy>
  <cp:revision>8</cp:revision>
  <dcterms:created xsi:type="dcterms:W3CDTF">2020-11-05T12:11:17Z</dcterms:created>
  <dcterms:modified xsi:type="dcterms:W3CDTF">2020-11-05T12:53:13Z</dcterms:modified>
</cp:coreProperties>
</file>