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5" r:id="rId9"/>
    <p:sldId id="302" r:id="rId10"/>
    <p:sldId id="303" r:id="rId11"/>
    <p:sldId id="280" r:id="rId12"/>
    <p:sldId id="304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397523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19766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07420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200" b="1" dirty="0"/>
              <a:t>A</a:t>
            </a:r>
            <a:r>
              <a:rPr lang="en-GB" altLang="en-US" sz="3200" b="1" dirty="0" smtClean="0"/>
              <a:t>n Appraisal </a:t>
            </a:r>
            <a:r>
              <a:rPr lang="en-GB" altLang="en-US" sz="3200" b="1" dirty="0"/>
              <a:t>of a </a:t>
            </a:r>
            <a:r>
              <a:rPr lang="en-GB" altLang="en-US" sz="3200" b="1" dirty="0" smtClean="0"/>
              <a:t>Guest Service Experience</a:t>
            </a:r>
            <a:endParaRPr lang="en-GB" altLang="en-US" sz="32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None/>
            </a:pPr>
            <a:r>
              <a:rPr lang="en-GB" altLang="en-US" sz="2400" dirty="0"/>
              <a:t>Title: </a:t>
            </a:r>
            <a:r>
              <a:rPr lang="en-GB" altLang="en-US" sz="2400" b="1" dirty="0"/>
              <a:t>An Appraisal of a Guest </a:t>
            </a:r>
            <a:r>
              <a:rPr lang="en-GB" altLang="en-US" sz="2400" b="1"/>
              <a:t>Service </a:t>
            </a:r>
            <a:r>
              <a:rPr lang="en-GB" altLang="en-US" sz="2400" b="1" smtClean="0"/>
              <a:t>Experience…..</a:t>
            </a:r>
          </a:p>
          <a:p>
            <a:pPr eaLnBrk="1" hangingPunct="1">
              <a:buNone/>
            </a:pPr>
            <a:r>
              <a:rPr lang="en-GB" altLang="en-US" sz="2400" dirty="0" smtClean="0"/>
              <a:t>Name </a:t>
            </a:r>
            <a:r>
              <a:rPr lang="en-GB" altLang="en-US" sz="2400" dirty="0"/>
              <a:t>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Sector within the Hospitality and 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Tourism Industry: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The Organisation: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Name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What are they known for? </a:t>
            </a:r>
            <a:r>
              <a:rPr lang="en-GB" altLang="en-US" dirty="0" err="1" smtClean="0"/>
              <a:t>etc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Products/Services Offered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USP (Unique Selling Point)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Strategies for Appraising Guest Service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Experience(s)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r>
              <a:rPr lang="en-GB" altLang="en-US" dirty="0" smtClean="0"/>
              <a:t>This could also mean what constitute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excellence </a:t>
            </a:r>
            <a:r>
              <a:rPr lang="en-GB" altLang="en-US" dirty="0"/>
              <a:t>Guest </a:t>
            </a:r>
            <a:r>
              <a:rPr lang="en-GB" altLang="en-US" dirty="0" smtClean="0"/>
              <a:t>Service Experience(s</a:t>
            </a:r>
            <a:r>
              <a:rPr lang="en-GB" altLang="en-US" dirty="0"/>
              <a:t>)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Service Quality 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Service Setting</a:t>
            </a:r>
          </a:p>
          <a:p>
            <a:pPr eaLnBrk="1" hangingPunct="1">
              <a:buFontTx/>
              <a:buNone/>
            </a:pPr>
            <a:r>
              <a:rPr lang="en-GB" altLang="en-US" dirty="0" smtClean="0"/>
              <a:t>Service Delivery by the Organisation, </a:t>
            </a:r>
            <a:r>
              <a:rPr lang="en-GB" altLang="en-US" dirty="0" err="1" smtClean="0"/>
              <a:t>etc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dirty="0" smtClean="0"/>
              <a:t>Guest Service Experience(s)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3353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2800" b="1" i="1" dirty="0"/>
              <a:t>An Appraisal of a Guest Service Experience</a:t>
            </a:r>
            <a:endParaRPr lang="en-GB" altLang="en-US" sz="28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 smtClean="0"/>
              <a:t>Your Appraisal…………(iii)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46302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Findings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47179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10/04/2019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1092</TotalTime>
  <Words>194</Words>
  <Application>Microsoft Office PowerPoint</Application>
  <PresentationFormat>On-screen Show (4:3)</PresentationFormat>
  <Paragraphs>60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20140311PresentationUWTSDTemplate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An Appraisal of a Guest Service Experience</vt:lpstr>
      <vt:lpstr>Conclusion</vt:lpstr>
      <vt:lpstr>Findings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Dale Clarke</cp:lastModifiedBy>
  <cp:revision>98</cp:revision>
  <cp:lastPrinted>2018-03-20T16:28:46Z</cp:lastPrinted>
  <dcterms:created xsi:type="dcterms:W3CDTF">2004-11-12T17:24:38Z</dcterms:created>
  <dcterms:modified xsi:type="dcterms:W3CDTF">2019-04-10T10:59:17Z</dcterms:modified>
</cp:coreProperties>
</file>