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5" r:id="rId1"/>
  </p:sldMasterIdLst>
  <p:notesMasterIdLst>
    <p:notesMasterId r:id="rId15"/>
  </p:notesMasterIdLst>
  <p:handoutMasterIdLst>
    <p:handoutMasterId r:id="rId16"/>
  </p:handoutMasterIdLst>
  <p:sldIdLst>
    <p:sldId id="259" r:id="rId2"/>
    <p:sldId id="260" r:id="rId3"/>
    <p:sldId id="261" r:id="rId4"/>
    <p:sldId id="262" r:id="rId5"/>
    <p:sldId id="263" r:id="rId6"/>
    <p:sldId id="264" r:id="rId7"/>
    <p:sldId id="265" r:id="rId8"/>
    <p:sldId id="266" r:id="rId9"/>
    <p:sldId id="267" r:id="rId10"/>
    <p:sldId id="268" r:id="rId11"/>
    <p:sldId id="269" r:id="rId12"/>
    <p:sldId id="270" r:id="rId13"/>
    <p:sldId id="271" r:id="rId14"/>
  </p:sldIdLst>
  <p:sldSz cx="12188825" cy="6858000"/>
  <p:notesSz cx="6858000" cy="9144000"/>
  <p:defaultTex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orient="horz" pos="304" userDrawn="1">
          <p15:clr>
            <a:srgbClr val="A4A3A4"/>
          </p15:clr>
        </p15:guide>
        <p15:guide id="3" orient="horz" pos="4144" userDrawn="1">
          <p15:clr>
            <a:srgbClr val="A4A3A4"/>
          </p15:clr>
        </p15:guide>
        <p15:guide id="4" orient="horz" pos="3952" userDrawn="1">
          <p15:clr>
            <a:srgbClr val="A4A3A4"/>
          </p15:clr>
        </p15:guide>
        <p15:guide id="5" orient="horz" pos="1136" userDrawn="1">
          <p15:clr>
            <a:srgbClr val="A4A3A4"/>
          </p15:clr>
        </p15:guide>
        <p15:guide id="6" pos="3839" userDrawn="1">
          <p15:clr>
            <a:srgbClr val="A4A3A4"/>
          </p15:clr>
        </p15:guide>
        <p15:guide id="7" pos="191" userDrawn="1">
          <p15:clr>
            <a:srgbClr val="A4A3A4"/>
          </p15:clr>
        </p15:guide>
        <p15:guide id="8" pos="7486" userDrawn="1">
          <p15:clr>
            <a:srgbClr val="A4A3A4"/>
          </p15:clr>
        </p15:guide>
        <p15:guide id="9" pos="576" userDrawn="1">
          <p15:clr>
            <a:srgbClr val="A4A3A4"/>
          </p15:clr>
        </p15:guide>
        <p15:guide id="10" pos="7102"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irsty roberts" initials="kr" lastIdx="1" clrIdx="0">
    <p:extLst>
      <p:ext uri="{19B8F6BF-5375-455C-9EA6-DF929625EA0E}">
        <p15:presenceInfo xmlns:p15="http://schemas.microsoft.com/office/powerpoint/2012/main" userId="46352a9e12c8bbcb"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D03447BB-5D67-496B-8E87-E561075AD55C}">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43" autoAdjust="0"/>
    <p:restoredTop sz="94660"/>
  </p:normalViewPr>
  <p:slideViewPr>
    <p:cSldViewPr>
      <p:cViewPr varScale="1">
        <p:scale>
          <a:sx n="86" d="100"/>
          <a:sy n="86" d="100"/>
        </p:scale>
        <p:origin x="562" y="58"/>
      </p:cViewPr>
      <p:guideLst>
        <p:guide orient="horz" pos="2160"/>
        <p:guide orient="horz" pos="304"/>
        <p:guide orient="horz" pos="4144"/>
        <p:guide orient="horz" pos="3952"/>
        <p:guide orient="horz" pos="1136"/>
        <p:guide pos="3839"/>
        <p:guide pos="191"/>
        <p:guide pos="7486"/>
        <p:guide pos="576"/>
        <p:guide pos="7102"/>
      </p:guideLst>
    </p:cSldViewPr>
  </p:slideViewPr>
  <p:notesTextViewPr>
    <p:cViewPr>
      <p:scale>
        <a:sx n="1" d="1"/>
        <a:sy n="1" d="1"/>
      </p:scale>
      <p:origin x="0" y="0"/>
    </p:cViewPr>
  </p:notesTextViewPr>
  <p:notesViewPr>
    <p:cSldViewPr showGuides="1">
      <p:cViewPr varScale="1">
        <p:scale>
          <a:sx n="76" d="100"/>
          <a:sy n="76" d="100"/>
        </p:scale>
        <p:origin x="168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954C6E1-AF92-4FB7-A013-0B520EBC30AE}" type="datetimeFigureOut">
              <a:rPr lang="en-US"/>
              <a:t>10/31/2020</a:t>
            </a:fld>
            <a:endParaRPr/>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DA52D9BF-D574-4807-B36C-9E2A025BE826}" type="slidenum">
              <a:rPr/>
              <a:t>‹#›</a:t>
            </a:fld>
            <a:endParaRPr/>
          </a:p>
        </p:txBody>
      </p:sp>
    </p:spTree>
    <p:extLst>
      <p:ext uri="{BB962C8B-B14F-4D97-AF65-F5344CB8AC3E}">
        <p14:creationId xmlns:p14="http://schemas.microsoft.com/office/powerpoint/2010/main" val="230679213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5C10850-0874-4A61-99B4-D613C5E8D9EA}" type="datetimeFigureOut">
              <a:rPr lang="en-US"/>
              <a:t>10/31/2020</a:t>
            </a:fld>
            <a:endParaRP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E11EC53-F507-411E-9ADC-FBCFECE09D3D}" type="slidenum">
              <a:rPr/>
              <a:t>‹#›</a:t>
            </a:fld>
            <a:endParaRPr/>
          </a:p>
        </p:txBody>
      </p:sp>
    </p:spTree>
    <p:extLst>
      <p:ext uri="{BB962C8B-B14F-4D97-AF65-F5344CB8AC3E}">
        <p14:creationId xmlns:p14="http://schemas.microsoft.com/office/powerpoint/2010/main" val="758182631"/>
      </p:ext>
    </p:extLst>
  </p:cSld>
  <p:clrMap bg1="lt1" tx1="dk1" bg2="lt2" tx2="dk2" accent1="accent1" accent2="accent2" accent3="accent3" accent4="accent4" accent5="accent5" accent6="accent6" hlink="hlink" folHlink="folHlink"/>
  <p:notesStyle>
    <a:lvl1pPr marL="0" algn="l" defTabSz="1218987" rtl="0" eaLnBrk="1" latinLnBrk="0" hangingPunct="1">
      <a:defRPr sz="1600" kern="1200">
        <a:solidFill>
          <a:schemeClr val="tx1"/>
        </a:solidFill>
        <a:latin typeface="+mn-lt"/>
        <a:ea typeface="+mn-ea"/>
        <a:cs typeface="+mn-cs"/>
      </a:defRPr>
    </a:lvl1pPr>
    <a:lvl2pPr marL="609493" algn="l" defTabSz="1218987" rtl="0" eaLnBrk="1" latinLnBrk="0" hangingPunct="1">
      <a:defRPr sz="1600" kern="1200">
        <a:solidFill>
          <a:schemeClr val="tx1"/>
        </a:solidFill>
        <a:latin typeface="+mn-lt"/>
        <a:ea typeface="+mn-ea"/>
        <a:cs typeface="+mn-cs"/>
      </a:defRPr>
    </a:lvl2pPr>
    <a:lvl3pPr marL="1218987" algn="l" defTabSz="1218987" rtl="0" eaLnBrk="1" latinLnBrk="0" hangingPunct="1">
      <a:defRPr sz="1600" kern="1200">
        <a:solidFill>
          <a:schemeClr val="tx1"/>
        </a:solidFill>
        <a:latin typeface="+mn-lt"/>
        <a:ea typeface="+mn-ea"/>
        <a:cs typeface="+mn-cs"/>
      </a:defRPr>
    </a:lvl3pPr>
    <a:lvl4pPr marL="1828480" algn="l" defTabSz="1218987" rtl="0" eaLnBrk="1" latinLnBrk="0" hangingPunct="1">
      <a:defRPr sz="1600" kern="1200">
        <a:solidFill>
          <a:schemeClr val="tx1"/>
        </a:solidFill>
        <a:latin typeface="+mn-lt"/>
        <a:ea typeface="+mn-ea"/>
        <a:cs typeface="+mn-cs"/>
      </a:defRPr>
    </a:lvl4pPr>
    <a:lvl5pPr marL="2437973" algn="l" defTabSz="1218987" rtl="0" eaLnBrk="1" latinLnBrk="0" hangingPunct="1">
      <a:defRPr sz="1600" kern="1200">
        <a:solidFill>
          <a:schemeClr val="tx1"/>
        </a:solidFill>
        <a:latin typeface="+mn-lt"/>
        <a:ea typeface="+mn-ea"/>
        <a:cs typeface="+mn-cs"/>
      </a:defRPr>
    </a:lvl5pPr>
    <a:lvl6pPr marL="3047467" algn="l" defTabSz="1218987" rtl="0" eaLnBrk="1" latinLnBrk="0" hangingPunct="1">
      <a:defRPr sz="1600" kern="1200">
        <a:solidFill>
          <a:schemeClr val="tx1"/>
        </a:solidFill>
        <a:latin typeface="+mn-lt"/>
        <a:ea typeface="+mn-ea"/>
        <a:cs typeface="+mn-cs"/>
      </a:defRPr>
    </a:lvl6pPr>
    <a:lvl7pPr marL="3656960" algn="l" defTabSz="1218987" rtl="0" eaLnBrk="1" latinLnBrk="0" hangingPunct="1">
      <a:defRPr sz="1600" kern="1200">
        <a:solidFill>
          <a:schemeClr val="tx1"/>
        </a:solidFill>
        <a:latin typeface="+mn-lt"/>
        <a:ea typeface="+mn-ea"/>
        <a:cs typeface="+mn-cs"/>
      </a:defRPr>
    </a:lvl7pPr>
    <a:lvl8pPr marL="4266453" algn="l" defTabSz="1218987" rtl="0" eaLnBrk="1" latinLnBrk="0" hangingPunct="1">
      <a:defRPr sz="1600" kern="1200">
        <a:solidFill>
          <a:schemeClr val="tx1"/>
        </a:solidFill>
        <a:latin typeface="+mn-lt"/>
        <a:ea typeface="+mn-ea"/>
        <a:cs typeface="+mn-cs"/>
      </a:defRPr>
    </a:lvl8pPr>
    <a:lvl9pPr marL="4875947" algn="l" defTabSz="1218987"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E11EC53-F507-411E-9ADC-FBCFECE09D3D}" type="slidenum">
              <a:rPr lang="en-US" smtClean="0"/>
              <a:t>1</a:t>
            </a:fld>
            <a:endParaRPr lang="en-US"/>
          </a:p>
        </p:txBody>
      </p:sp>
    </p:spTree>
    <p:extLst>
      <p:ext uri="{BB962C8B-B14F-4D97-AF65-F5344CB8AC3E}">
        <p14:creationId xmlns:p14="http://schemas.microsoft.com/office/powerpoint/2010/main" val="29086440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lt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68246" y="1828800"/>
            <a:ext cx="9220200" cy="2147926"/>
          </a:xfrm>
        </p:spPr>
        <p:txBody>
          <a:bodyPr anchor="ctr">
            <a:normAutofit/>
          </a:bodyPr>
          <a:lstStyle>
            <a:lvl1pPr algn="ctr">
              <a:defRPr sz="4400" cap="all" normalizeH="0" baseline="0"/>
            </a:lvl1pPr>
          </a:lstStyle>
          <a:p>
            <a:r>
              <a:rPr lang="en-US"/>
              <a:t>Click to edit Master title style</a:t>
            </a:r>
            <a:endParaRPr dirty="0"/>
          </a:p>
        </p:txBody>
      </p:sp>
      <p:sp>
        <p:nvSpPr>
          <p:cNvPr id="3" name="Subtitle 2"/>
          <p:cNvSpPr>
            <a:spLocks noGrp="1"/>
          </p:cNvSpPr>
          <p:nvPr>
            <p:ph type="subTitle" idx="1"/>
          </p:nvPr>
        </p:nvSpPr>
        <p:spPr>
          <a:xfrm>
            <a:off x="1468246" y="4063998"/>
            <a:ext cx="9220200" cy="1016000"/>
          </a:xfrm>
        </p:spPr>
        <p:txBody>
          <a:bodyPr>
            <a:normAutofit/>
          </a:bodyPr>
          <a:lstStyle>
            <a:lvl1pPr marL="0" indent="0" algn="ctr">
              <a:spcBef>
                <a:spcPts val="0"/>
              </a:spcBef>
              <a:buNone/>
              <a:defRPr sz="2800">
                <a:solidFill>
                  <a:schemeClr val="tx1"/>
                </a:solidFill>
              </a:defRPr>
            </a:lvl1pPr>
            <a:lvl2pPr marL="609493" indent="0" algn="ctr">
              <a:buNone/>
              <a:defRPr>
                <a:solidFill>
                  <a:schemeClr val="tx1">
                    <a:tint val="75000"/>
                  </a:schemeClr>
                </a:solidFill>
              </a:defRPr>
            </a:lvl2pPr>
            <a:lvl3pPr marL="1218987" indent="0" algn="ctr">
              <a:buNone/>
              <a:defRPr>
                <a:solidFill>
                  <a:schemeClr val="tx1">
                    <a:tint val="75000"/>
                  </a:schemeClr>
                </a:solidFill>
              </a:defRPr>
            </a:lvl3pPr>
            <a:lvl4pPr marL="1828480" indent="0" algn="ctr">
              <a:buNone/>
              <a:defRPr>
                <a:solidFill>
                  <a:schemeClr val="tx1">
                    <a:tint val="75000"/>
                  </a:schemeClr>
                </a:solidFill>
              </a:defRPr>
            </a:lvl4pPr>
            <a:lvl5pPr marL="2437972" indent="0" algn="ctr">
              <a:buNone/>
              <a:defRPr>
                <a:solidFill>
                  <a:schemeClr val="tx1">
                    <a:tint val="75000"/>
                  </a:schemeClr>
                </a:solidFill>
              </a:defRPr>
            </a:lvl5pPr>
            <a:lvl6pPr marL="3047466" indent="0" algn="ctr">
              <a:buNone/>
              <a:defRPr>
                <a:solidFill>
                  <a:schemeClr val="tx1">
                    <a:tint val="75000"/>
                  </a:schemeClr>
                </a:solidFill>
              </a:defRPr>
            </a:lvl6pPr>
            <a:lvl7pPr marL="3656960" indent="0" algn="ctr">
              <a:buNone/>
              <a:defRPr>
                <a:solidFill>
                  <a:schemeClr val="tx1">
                    <a:tint val="75000"/>
                  </a:schemeClr>
                </a:solidFill>
              </a:defRPr>
            </a:lvl7pPr>
            <a:lvl8pPr marL="4266453" indent="0" algn="ctr">
              <a:buNone/>
              <a:defRPr>
                <a:solidFill>
                  <a:schemeClr val="tx1">
                    <a:tint val="75000"/>
                  </a:schemeClr>
                </a:solidFill>
              </a:defRPr>
            </a:lvl8pPr>
            <a:lvl9pPr marL="4875947" indent="0" algn="ctr">
              <a:buNone/>
              <a:defRPr>
                <a:solidFill>
                  <a:schemeClr val="tx1">
                    <a:tint val="75000"/>
                  </a:schemeClr>
                </a:solidFill>
              </a:defRPr>
            </a:lvl9pPr>
          </a:lstStyle>
          <a:p>
            <a:r>
              <a:rPr lang="en-US"/>
              <a:t>Click to edit Master subtitle style</a:t>
            </a:r>
            <a:endParaRPr/>
          </a:p>
        </p:txBody>
      </p:sp>
      <p:sp>
        <p:nvSpPr>
          <p:cNvPr id="6" name="Footer Placeholder 5"/>
          <p:cNvSpPr>
            <a:spLocks noGrp="1"/>
          </p:cNvSpPr>
          <p:nvPr>
            <p:ph type="ftr" sz="quarter" idx="11"/>
          </p:nvPr>
        </p:nvSpPr>
        <p:spPr/>
        <p:txBody>
          <a:bodyPr/>
          <a:lstStyle/>
          <a:p>
            <a:endParaRPr lang="en-US"/>
          </a:p>
        </p:txBody>
      </p:sp>
      <p:sp>
        <p:nvSpPr>
          <p:cNvPr id="5" name="Date Placeholder 4"/>
          <p:cNvSpPr>
            <a:spLocks noGrp="1"/>
          </p:cNvSpPr>
          <p:nvPr>
            <p:ph type="dt" sz="half" idx="10"/>
          </p:nvPr>
        </p:nvSpPr>
        <p:spPr/>
        <p:txBody>
          <a:bodyPr/>
          <a:lstStyle/>
          <a:p>
            <a:fld id="{3B9B9059-F1D6-41D0-95CF-D21CAA096B3A}" type="datetimeFigureOut">
              <a:rPr lang="en-US" smtClean="0"/>
              <a:pPr/>
              <a:t>10/31/2020</a:t>
            </a:fld>
            <a:endParaRPr lang="en-US"/>
          </a:p>
        </p:txBody>
      </p:sp>
      <p:sp>
        <p:nvSpPr>
          <p:cNvPr id="7" name="Slide Number Placeholder 6"/>
          <p:cNvSpPr>
            <a:spLocks noGrp="1"/>
          </p:cNvSpPr>
          <p:nvPr>
            <p:ph type="sldNum" sz="quarter" idx="12"/>
          </p:nvPr>
        </p:nvSpPr>
        <p:spPr/>
        <p:txBody>
          <a:bodyPr/>
          <a:lstStyle/>
          <a:p>
            <a:fld id="{E5FD5434-F838-4DD4-A17B-1CB1A1850DF4}" type="slidenum">
              <a:rPr lang="en-US" smtClean="0"/>
              <a:pPr/>
              <a:t>‹#›</a:t>
            </a:fld>
            <a:endParaRPr lang="en-US"/>
          </a:p>
        </p:txBody>
      </p:sp>
    </p:spTree>
    <p:extLst>
      <p:ext uri="{BB962C8B-B14F-4D97-AF65-F5344CB8AC3E}">
        <p14:creationId xmlns:p14="http://schemas.microsoft.com/office/powerpoint/2010/main" val="2147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0" orient="horz" pos="2160" userDrawn="1">
          <p15:clr>
            <a:srgbClr val="FBAE40"/>
          </p15:clr>
        </p15:guide>
        <p15:guide id="1" pos="3839"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163" y="482600"/>
            <a:ext cx="10360501" cy="1219200"/>
          </a:xfrm>
        </p:spPr>
        <p:txBody>
          <a:bodyPr/>
          <a:lstStyle/>
          <a:p>
            <a:r>
              <a:rPr lang="en-US"/>
              <a:t>Click to edit Master title style</a:t>
            </a:r>
            <a:endParaRPr/>
          </a:p>
        </p:txBody>
      </p:sp>
      <p:sp>
        <p:nvSpPr>
          <p:cNvPr id="3" name="Content Placeholder 2"/>
          <p:cNvSpPr>
            <a:spLocks noGrp="1"/>
          </p:cNvSpPr>
          <p:nvPr>
            <p:ph idx="1"/>
          </p:nvPr>
        </p:nvSpPr>
        <p:spPr>
          <a:xfrm>
            <a:off x="914163" y="1803401"/>
            <a:ext cx="10360501" cy="4470400"/>
          </a:xfrm>
        </p:spPr>
        <p:txBody>
          <a:bodyPr/>
          <a:lstStyle>
            <a:lvl5pPr>
              <a:defRPr/>
            </a:lvl5pPr>
            <a:lvl6pPr>
              <a:defRPr/>
            </a:lvl6pPr>
            <a:lvl7pPr>
              <a:defRPr/>
            </a:lvl7pPr>
            <a:lvl8pPr>
              <a:defRPr/>
            </a:lvl8pPr>
            <a:lvl9pP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3B9B9059-F1D6-41D0-95CF-D21CAA096B3A}" type="datetimeFigureOut">
              <a:rPr lang="en-US" smtClean="0"/>
              <a:t>10/31/2020</a:t>
            </a:fld>
            <a:endParaRPr lang="en-US"/>
          </a:p>
        </p:txBody>
      </p:sp>
      <p:sp>
        <p:nvSpPr>
          <p:cNvPr id="6" name="Slide Number Placeholder 5"/>
          <p:cNvSpPr>
            <a:spLocks noGrp="1"/>
          </p:cNvSpPr>
          <p:nvPr>
            <p:ph type="sldNum" sz="quarter" idx="12"/>
          </p:nvPr>
        </p:nvSpPr>
        <p:spPr/>
        <p:txBody>
          <a:bodyPr/>
          <a:lstStyle/>
          <a:p>
            <a:fld id="{E5FD5434-F838-4DD4-A17B-1CB1A1850DF4}" type="slidenum">
              <a:rPr lang="en-US" smtClean="0"/>
              <a:t>‹#›</a:t>
            </a:fld>
            <a:endParaRPr lang="en-US"/>
          </a:p>
        </p:txBody>
      </p:sp>
    </p:spTree>
    <p:extLst>
      <p:ext uri="{BB962C8B-B14F-4D97-AF65-F5344CB8AC3E}">
        <p14:creationId xmlns:p14="http://schemas.microsoft.com/office/powerpoint/2010/main" val="22643087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18883" y="1524002"/>
            <a:ext cx="9751060" cy="1992597"/>
          </a:xfrm>
        </p:spPr>
        <p:txBody>
          <a:bodyPr anchor="b" anchorCtr="0">
            <a:noAutofit/>
          </a:bodyPr>
          <a:lstStyle>
            <a:lvl1pPr algn="ctr">
              <a:defRPr sz="4400" b="0" cap="all" baseline="0"/>
            </a:lvl1pPr>
          </a:lstStyle>
          <a:p>
            <a:r>
              <a:rPr lang="en-US"/>
              <a:t>Click to edit Master title style</a:t>
            </a:r>
            <a:endParaRPr/>
          </a:p>
        </p:txBody>
      </p:sp>
      <p:sp>
        <p:nvSpPr>
          <p:cNvPr id="3" name="Text Placeholder 2"/>
          <p:cNvSpPr>
            <a:spLocks noGrp="1"/>
          </p:cNvSpPr>
          <p:nvPr>
            <p:ph type="body" idx="1"/>
          </p:nvPr>
        </p:nvSpPr>
        <p:spPr>
          <a:xfrm>
            <a:off x="1218883" y="3632200"/>
            <a:ext cx="9751060" cy="1016000"/>
          </a:xfrm>
        </p:spPr>
        <p:txBody>
          <a:bodyPr anchor="t" anchorCtr="0">
            <a:noAutofit/>
          </a:bodyPr>
          <a:lstStyle>
            <a:lvl1pPr marL="0" indent="0" algn="ctr">
              <a:spcBef>
                <a:spcPts val="0"/>
              </a:spcBef>
              <a:buNone/>
              <a:defRPr sz="2800">
                <a:solidFill>
                  <a:schemeClr val="tx1"/>
                </a:solidFill>
              </a:defRPr>
            </a:lvl1pPr>
            <a:lvl2pPr marL="609493" indent="0">
              <a:buNone/>
              <a:defRPr sz="2400">
                <a:solidFill>
                  <a:schemeClr val="tx1">
                    <a:tint val="75000"/>
                  </a:schemeClr>
                </a:solidFill>
              </a:defRPr>
            </a:lvl2pPr>
            <a:lvl3pPr marL="1218987" indent="0">
              <a:buNone/>
              <a:defRPr sz="2100">
                <a:solidFill>
                  <a:schemeClr val="tx1">
                    <a:tint val="75000"/>
                  </a:schemeClr>
                </a:solidFill>
              </a:defRPr>
            </a:lvl3pPr>
            <a:lvl4pPr marL="1828480" indent="0">
              <a:buNone/>
              <a:defRPr sz="1900">
                <a:solidFill>
                  <a:schemeClr val="tx1">
                    <a:tint val="75000"/>
                  </a:schemeClr>
                </a:solidFill>
              </a:defRPr>
            </a:lvl4pPr>
            <a:lvl5pPr marL="2437972" indent="0">
              <a:buNone/>
              <a:defRPr sz="1900">
                <a:solidFill>
                  <a:schemeClr val="tx1">
                    <a:tint val="75000"/>
                  </a:schemeClr>
                </a:solidFill>
              </a:defRPr>
            </a:lvl5pPr>
            <a:lvl6pPr marL="3047466" indent="0">
              <a:buNone/>
              <a:defRPr sz="1900">
                <a:solidFill>
                  <a:schemeClr val="tx1">
                    <a:tint val="75000"/>
                  </a:schemeClr>
                </a:solidFill>
              </a:defRPr>
            </a:lvl6pPr>
            <a:lvl7pPr marL="3656960" indent="0">
              <a:buNone/>
              <a:defRPr sz="1900">
                <a:solidFill>
                  <a:schemeClr val="tx1">
                    <a:tint val="75000"/>
                  </a:schemeClr>
                </a:solidFill>
              </a:defRPr>
            </a:lvl7pPr>
            <a:lvl8pPr marL="4266453" indent="0">
              <a:buNone/>
              <a:defRPr sz="1900">
                <a:solidFill>
                  <a:schemeClr val="tx1">
                    <a:tint val="75000"/>
                  </a:schemeClr>
                </a:solidFill>
              </a:defRPr>
            </a:lvl8pPr>
            <a:lvl9pPr marL="4875947" indent="0">
              <a:buNone/>
              <a:defRPr sz="1900">
                <a:solidFill>
                  <a:schemeClr val="tx1">
                    <a:tint val="75000"/>
                  </a:schemeClr>
                </a:solidFill>
              </a:defRPr>
            </a:lvl9pPr>
          </a:lstStyle>
          <a:p>
            <a:pPr lvl="0"/>
            <a:r>
              <a:rPr lang="en-US"/>
              <a:t>Click to edit Master text styles</a:t>
            </a: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3B9B9059-F1D6-41D0-95CF-D21CAA096B3A}" type="datetimeFigureOut">
              <a:rPr lang="en-US" smtClean="0"/>
              <a:t>10/31/2020</a:t>
            </a:fld>
            <a:endParaRPr lang="en-US"/>
          </a:p>
        </p:txBody>
      </p:sp>
      <p:sp>
        <p:nvSpPr>
          <p:cNvPr id="6" name="Slide Number Placeholder 5"/>
          <p:cNvSpPr>
            <a:spLocks noGrp="1"/>
          </p:cNvSpPr>
          <p:nvPr>
            <p:ph type="sldNum" sz="quarter" idx="12"/>
          </p:nvPr>
        </p:nvSpPr>
        <p:spPr/>
        <p:txBody>
          <a:bodyPr/>
          <a:lstStyle/>
          <a:p>
            <a:fld id="{E5FD5434-F838-4DD4-A17B-1CB1A1850DF4}" type="slidenum">
              <a:rPr lang="en-US" smtClean="0"/>
              <a:t>‹#›</a:t>
            </a:fld>
            <a:endParaRPr lang="en-US"/>
          </a:p>
        </p:txBody>
      </p:sp>
    </p:spTree>
    <p:extLst>
      <p:ext uri="{BB962C8B-B14F-4D97-AF65-F5344CB8AC3E}">
        <p14:creationId xmlns:p14="http://schemas.microsoft.com/office/powerpoint/2010/main" val="3638904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4163" y="482600"/>
            <a:ext cx="10360501" cy="1219200"/>
          </a:xfrm>
        </p:spPr>
        <p:txBody>
          <a:bodyPr/>
          <a:lstStyle/>
          <a:p>
            <a:r>
              <a:rPr lang="en-US"/>
              <a:t>Click to edit Master title style</a:t>
            </a:r>
            <a:endParaRPr/>
          </a:p>
        </p:txBody>
      </p:sp>
      <p:sp>
        <p:nvSpPr>
          <p:cNvPr id="3" name="Content Placeholder 2"/>
          <p:cNvSpPr>
            <a:spLocks noGrp="1"/>
          </p:cNvSpPr>
          <p:nvPr>
            <p:ph sz="half" idx="1"/>
          </p:nvPr>
        </p:nvSpPr>
        <p:spPr>
          <a:xfrm>
            <a:off x="914162" y="1803401"/>
            <a:ext cx="4977104" cy="4470400"/>
          </a:xfrm>
        </p:spPr>
        <p:txBody>
          <a:bodyPr>
            <a:normAutofit/>
          </a:bodyPr>
          <a:lstStyle>
            <a:lvl1pPr>
              <a:defRPr sz="2400"/>
            </a:lvl1pPr>
            <a:lvl2pPr>
              <a:defRPr sz="2000"/>
            </a:lvl2pPr>
            <a:lvl3pPr>
              <a:defRPr sz="1800"/>
            </a:lvl3pPr>
            <a:lvl4pPr>
              <a:defRPr sz="1600"/>
            </a:lvl4pPr>
            <a:lvl5pPr>
              <a:defRPr sz="1400"/>
            </a:lvl5pPr>
            <a:lvl6pPr>
              <a:defRPr sz="1400"/>
            </a:lvl6pPr>
            <a:lvl7pPr marL="2669581">
              <a:defRPr sz="1400"/>
            </a:lvl7pPr>
            <a:lvl8pPr marL="2669581">
              <a:defRPr sz="1400"/>
            </a:lvl8pPr>
            <a:lvl9pPr marL="2669581">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297559" y="1803401"/>
            <a:ext cx="4977104" cy="4470400"/>
          </a:xfrm>
        </p:spPr>
        <p:txBody>
          <a:bodyPr>
            <a:normAutofit/>
          </a:bodyPr>
          <a:lstStyle>
            <a:lvl1pPr>
              <a:defRPr sz="2400"/>
            </a:lvl1pPr>
            <a:lvl2pPr>
              <a:defRPr sz="2000"/>
            </a:lvl2pPr>
            <a:lvl3pPr>
              <a:defRPr sz="1800"/>
            </a:lvl3pPr>
            <a:lvl4pPr>
              <a:defRPr sz="1600"/>
            </a:lvl4pPr>
            <a:lvl5pPr>
              <a:defRPr sz="1400"/>
            </a:lvl5pPr>
            <a:lvl6pPr marL="2669581">
              <a:defRPr sz="1400" baseline="0"/>
            </a:lvl6pPr>
            <a:lvl7pPr marL="2669581">
              <a:defRPr sz="1400" baseline="0"/>
            </a:lvl7pPr>
            <a:lvl8pPr marL="2669581">
              <a:defRPr sz="1400" baseline="0"/>
            </a:lvl8pPr>
            <a:lvl9pPr marL="2669581">
              <a:defRPr sz="14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6" name="Footer Placeholder 5"/>
          <p:cNvSpPr>
            <a:spLocks noGrp="1"/>
          </p:cNvSpPr>
          <p:nvPr>
            <p:ph type="ftr" sz="quarter" idx="11"/>
          </p:nvPr>
        </p:nvSpPr>
        <p:spPr/>
        <p:txBody>
          <a:bodyPr/>
          <a:lstStyle/>
          <a:p>
            <a:endParaRPr lang="en-US"/>
          </a:p>
        </p:txBody>
      </p:sp>
      <p:sp>
        <p:nvSpPr>
          <p:cNvPr id="5" name="Date Placeholder 4"/>
          <p:cNvSpPr>
            <a:spLocks noGrp="1"/>
          </p:cNvSpPr>
          <p:nvPr>
            <p:ph type="dt" sz="half" idx="10"/>
          </p:nvPr>
        </p:nvSpPr>
        <p:spPr/>
        <p:txBody>
          <a:bodyPr/>
          <a:lstStyle/>
          <a:p>
            <a:fld id="{3B9B9059-F1D6-41D0-95CF-D21CAA096B3A}" type="datetimeFigureOut">
              <a:rPr lang="en-US" smtClean="0"/>
              <a:t>10/31/2020</a:t>
            </a:fld>
            <a:endParaRPr lang="en-US"/>
          </a:p>
        </p:txBody>
      </p:sp>
      <p:sp>
        <p:nvSpPr>
          <p:cNvPr id="7" name="Slide Number Placeholder 6"/>
          <p:cNvSpPr>
            <a:spLocks noGrp="1"/>
          </p:cNvSpPr>
          <p:nvPr>
            <p:ph type="sldNum" sz="quarter" idx="12"/>
          </p:nvPr>
        </p:nvSpPr>
        <p:spPr/>
        <p:txBody>
          <a:bodyPr/>
          <a:lstStyle/>
          <a:p>
            <a:fld id="{E5FD5434-F838-4DD4-A17B-1CB1A1850DF4}" type="slidenum">
              <a:rPr lang="en-US" smtClean="0"/>
              <a:t>‹#›</a:t>
            </a:fld>
            <a:endParaRPr lang="en-US"/>
          </a:p>
        </p:txBody>
      </p:sp>
    </p:spTree>
    <p:extLst>
      <p:ext uri="{BB962C8B-B14F-4D97-AF65-F5344CB8AC3E}">
        <p14:creationId xmlns:p14="http://schemas.microsoft.com/office/powerpoint/2010/main" val="1406580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163" y="482600"/>
            <a:ext cx="10360501" cy="1219200"/>
          </a:xfrm>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914162" y="1803400"/>
            <a:ext cx="4977104" cy="914400"/>
          </a:xfrm>
        </p:spPr>
        <p:txBody>
          <a:bodyPr anchor="ctr">
            <a:noAutofit/>
          </a:bodyPr>
          <a:lstStyle>
            <a:lvl1pPr marL="0" indent="0">
              <a:lnSpc>
                <a:spcPct val="80000"/>
              </a:lnSpc>
              <a:spcBef>
                <a:spcPts val="0"/>
              </a:spcBef>
              <a:buNone/>
              <a:defRPr sz="2800" b="0">
                <a:solidFill>
                  <a:schemeClr val="tx1"/>
                </a:solidFill>
              </a:defRPr>
            </a:lvl1pPr>
            <a:lvl2pPr marL="609493" indent="0">
              <a:buNone/>
              <a:defRPr sz="2700" b="1"/>
            </a:lvl2pPr>
            <a:lvl3pPr marL="1218987" indent="0">
              <a:buNone/>
              <a:defRPr sz="2400" b="1"/>
            </a:lvl3pPr>
            <a:lvl4pPr marL="1828480" indent="0">
              <a:buNone/>
              <a:defRPr sz="2100" b="1"/>
            </a:lvl4pPr>
            <a:lvl5pPr marL="2437972" indent="0">
              <a:buNone/>
              <a:defRPr sz="2100" b="1"/>
            </a:lvl5pPr>
            <a:lvl6pPr marL="3047466"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4" name="Content Placeholder 3"/>
          <p:cNvSpPr>
            <a:spLocks noGrp="1"/>
          </p:cNvSpPr>
          <p:nvPr>
            <p:ph sz="half" idx="2"/>
          </p:nvPr>
        </p:nvSpPr>
        <p:spPr>
          <a:xfrm>
            <a:off x="914162" y="2717800"/>
            <a:ext cx="4977104" cy="3556000"/>
          </a:xfrm>
        </p:spPr>
        <p:txBody>
          <a:bodyPr>
            <a:normAutofit/>
          </a:bodyPr>
          <a:lstStyle>
            <a:lvl1pPr>
              <a:defRPr sz="2400"/>
            </a:lvl1pPr>
            <a:lvl2pPr>
              <a:defRPr sz="2000"/>
            </a:lvl2pPr>
            <a:lvl3pPr>
              <a:defRPr sz="1800"/>
            </a:lvl3pPr>
            <a:lvl4pPr>
              <a:defRPr sz="1600"/>
            </a:lvl4pPr>
            <a:lvl5pPr>
              <a:defRPr sz="1400"/>
            </a:lvl5pPr>
            <a:lvl6pPr marL="2669581">
              <a:defRPr sz="1400"/>
            </a:lvl6pPr>
            <a:lvl7pPr marL="2669581">
              <a:defRPr sz="1400"/>
            </a:lvl7pPr>
            <a:lvl8pPr marL="2669581">
              <a:defRPr sz="1400"/>
            </a:lvl8pPr>
            <a:lvl9pPr marL="2669581">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297559" y="1803400"/>
            <a:ext cx="4977104" cy="914400"/>
          </a:xfrm>
        </p:spPr>
        <p:txBody>
          <a:bodyPr anchor="ctr">
            <a:noAutofit/>
          </a:bodyPr>
          <a:lstStyle>
            <a:lvl1pPr marL="0" indent="0">
              <a:lnSpc>
                <a:spcPct val="80000"/>
              </a:lnSpc>
              <a:spcBef>
                <a:spcPts val="0"/>
              </a:spcBef>
              <a:buNone/>
              <a:defRPr sz="2800" b="0">
                <a:solidFill>
                  <a:schemeClr val="tx1"/>
                </a:solidFill>
              </a:defRPr>
            </a:lvl1pPr>
            <a:lvl2pPr marL="609493" indent="0">
              <a:buNone/>
              <a:defRPr sz="2700" b="1"/>
            </a:lvl2pPr>
            <a:lvl3pPr marL="1218987" indent="0">
              <a:buNone/>
              <a:defRPr sz="2400" b="1"/>
            </a:lvl3pPr>
            <a:lvl4pPr marL="1828480" indent="0">
              <a:buNone/>
              <a:defRPr sz="2100" b="1"/>
            </a:lvl4pPr>
            <a:lvl5pPr marL="2437972" indent="0">
              <a:buNone/>
              <a:defRPr sz="2100" b="1"/>
            </a:lvl5pPr>
            <a:lvl6pPr marL="3047466" indent="0">
              <a:buNone/>
              <a:defRPr sz="2100" b="1"/>
            </a:lvl6pPr>
            <a:lvl7pPr marL="3656960" indent="0">
              <a:buNone/>
              <a:defRPr sz="2100" b="1"/>
            </a:lvl7pPr>
            <a:lvl8pPr marL="4266453" indent="0">
              <a:buNone/>
              <a:defRPr sz="2100" b="1"/>
            </a:lvl8pPr>
            <a:lvl9pPr marL="4875947" indent="0">
              <a:buNone/>
              <a:defRPr sz="2100" b="1"/>
            </a:lvl9pPr>
          </a:lstStyle>
          <a:p>
            <a:pPr lvl="0"/>
            <a:r>
              <a:rPr lang="en-US"/>
              <a:t>Click to edit Master text styles</a:t>
            </a:r>
          </a:p>
        </p:txBody>
      </p:sp>
      <p:sp>
        <p:nvSpPr>
          <p:cNvPr id="6" name="Content Placeholder 5"/>
          <p:cNvSpPr>
            <a:spLocks noGrp="1"/>
          </p:cNvSpPr>
          <p:nvPr>
            <p:ph sz="quarter" idx="4"/>
          </p:nvPr>
        </p:nvSpPr>
        <p:spPr>
          <a:xfrm>
            <a:off x="6297559" y="2717800"/>
            <a:ext cx="4977104" cy="3556000"/>
          </a:xfrm>
        </p:spPr>
        <p:txBody>
          <a:bodyPr>
            <a:normAutofit/>
          </a:bodyPr>
          <a:lstStyle>
            <a:lvl1pPr>
              <a:defRPr sz="2400"/>
            </a:lvl1pPr>
            <a:lvl2pPr>
              <a:defRPr sz="2000"/>
            </a:lvl2pPr>
            <a:lvl3pPr>
              <a:defRPr sz="1800"/>
            </a:lvl3pPr>
            <a:lvl4pPr>
              <a:defRPr sz="1600"/>
            </a:lvl4pPr>
            <a:lvl5pPr>
              <a:defRPr sz="1400"/>
            </a:lvl5pPr>
            <a:lvl6pPr marL="2669581">
              <a:defRPr sz="1400"/>
            </a:lvl6pPr>
            <a:lvl7pPr marL="2669581">
              <a:defRPr sz="1400"/>
            </a:lvl7pPr>
            <a:lvl8pPr marL="2669581">
              <a:defRPr sz="1400" baseline="0"/>
            </a:lvl8pPr>
            <a:lvl9pPr marL="2669581">
              <a:defRPr sz="1400"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8" name="Footer Placeholder 7"/>
          <p:cNvSpPr>
            <a:spLocks noGrp="1"/>
          </p:cNvSpPr>
          <p:nvPr>
            <p:ph type="ftr" sz="quarter" idx="11"/>
          </p:nvPr>
        </p:nvSpPr>
        <p:spPr/>
        <p:txBody>
          <a:bodyPr/>
          <a:lstStyle/>
          <a:p>
            <a:endParaRPr lang="en-US"/>
          </a:p>
        </p:txBody>
      </p:sp>
      <p:sp>
        <p:nvSpPr>
          <p:cNvPr id="7" name="Date Placeholder 6"/>
          <p:cNvSpPr>
            <a:spLocks noGrp="1"/>
          </p:cNvSpPr>
          <p:nvPr>
            <p:ph type="dt" sz="half" idx="10"/>
          </p:nvPr>
        </p:nvSpPr>
        <p:spPr/>
        <p:txBody>
          <a:bodyPr/>
          <a:lstStyle/>
          <a:p>
            <a:fld id="{3B9B9059-F1D6-41D0-95CF-D21CAA096B3A}" type="datetimeFigureOut">
              <a:rPr lang="en-US" smtClean="0"/>
              <a:t>10/31/2020</a:t>
            </a:fld>
            <a:endParaRPr lang="en-US"/>
          </a:p>
        </p:txBody>
      </p:sp>
      <p:sp>
        <p:nvSpPr>
          <p:cNvPr id="9" name="Slide Number Placeholder 8"/>
          <p:cNvSpPr>
            <a:spLocks noGrp="1"/>
          </p:cNvSpPr>
          <p:nvPr>
            <p:ph type="sldNum" sz="quarter" idx="12"/>
          </p:nvPr>
        </p:nvSpPr>
        <p:spPr/>
        <p:txBody>
          <a:bodyPr/>
          <a:lstStyle/>
          <a:p>
            <a:fld id="{E5FD5434-F838-4DD4-A17B-1CB1A1850DF4}" type="slidenum">
              <a:rPr lang="en-US" smtClean="0"/>
              <a:t>‹#›</a:t>
            </a:fld>
            <a:endParaRPr lang="en-US"/>
          </a:p>
        </p:txBody>
      </p:sp>
    </p:spTree>
    <p:extLst>
      <p:ext uri="{BB962C8B-B14F-4D97-AF65-F5344CB8AC3E}">
        <p14:creationId xmlns:p14="http://schemas.microsoft.com/office/powerpoint/2010/main" val="35616801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14163" y="482600"/>
            <a:ext cx="10360501" cy="1219200"/>
          </a:xfrm>
        </p:spPr>
        <p:txBody>
          <a:bodyPr/>
          <a:lstStyle/>
          <a:p>
            <a:r>
              <a:rPr lang="en-US"/>
              <a:t>Click to edit Master title style</a:t>
            </a:r>
            <a:endParaRPr/>
          </a:p>
        </p:txBody>
      </p:sp>
      <p:sp>
        <p:nvSpPr>
          <p:cNvPr id="4" name="Footer Placeholder 3"/>
          <p:cNvSpPr>
            <a:spLocks noGrp="1"/>
          </p:cNvSpPr>
          <p:nvPr>
            <p:ph type="ftr" sz="quarter" idx="11"/>
          </p:nvPr>
        </p:nvSpPr>
        <p:spPr/>
        <p:txBody>
          <a:bodyPr/>
          <a:lstStyle/>
          <a:p>
            <a:endParaRPr lang="en-US"/>
          </a:p>
        </p:txBody>
      </p:sp>
      <p:sp>
        <p:nvSpPr>
          <p:cNvPr id="3" name="Date Placeholder 2"/>
          <p:cNvSpPr>
            <a:spLocks noGrp="1"/>
          </p:cNvSpPr>
          <p:nvPr>
            <p:ph type="dt" sz="half" idx="10"/>
          </p:nvPr>
        </p:nvSpPr>
        <p:spPr/>
        <p:txBody>
          <a:bodyPr/>
          <a:lstStyle/>
          <a:p>
            <a:fld id="{3B9B9059-F1D6-41D0-95CF-D21CAA096B3A}" type="datetimeFigureOut">
              <a:rPr lang="en-US" smtClean="0"/>
              <a:t>10/31/2020</a:t>
            </a:fld>
            <a:endParaRPr lang="en-US"/>
          </a:p>
        </p:txBody>
      </p:sp>
      <p:sp>
        <p:nvSpPr>
          <p:cNvPr id="5" name="Slide Number Placeholder 4"/>
          <p:cNvSpPr>
            <a:spLocks noGrp="1"/>
          </p:cNvSpPr>
          <p:nvPr>
            <p:ph type="sldNum" sz="quarter" idx="12"/>
          </p:nvPr>
        </p:nvSpPr>
        <p:spPr/>
        <p:txBody>
          <a:bodyPr/>
          <a:lstStyle/>
          <a:p>
            <a:fld id="{E5FD5434-F838-4DD4-A17B-1CB1A1850DF4}" type="slidenum">
              <a:rPr lang="en-US" smtClean="0"/>
              <a:t>‹#›</a:t>
            </a:fld>
            <a:endParaRPr lang="en-US"/>
          </a:p>
        </p:txBody>
      </p:sp>
    </p:spTree>
    <p:extLst>
      <p:ext uri="{BB962C8B-B14F-4D97-AF65-F5344CB8AC3E}">
        <p14:creationId xmlns:p14="http://schemas.microsoft.com/office/powerpoint/2010/main" val="2469684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lang="en-US"/>
          </a:p>
        </p:txBody>
      </p:sp>
      <p:sp>
        <p:nvSpPr>
          <p:cNvPr id="2" name="Date Placeholder 1"/>
          <p:cNvSpPr>
            <a:spLocks noGrp="1"/>
          </p:cNvSpPr>
          <p:nvPr>
            <p:ph type="dt" sz="half" idx="10"/>
          </p:nvPr>
        </p:nvSpPr>
        <p:spPr/>
        <p:txBody>
          <a:bodyPr/>
          <a:lstStyle/>
          <a:p>
            <a:fld id="{3B9B9059-F1D6-41D0-95CF-D21CAA096B3A}" type="datetimeFigureOut">
              <a:rPr lang="en-US" smtClean="0"/>
              <a:pPr/>
              <a:t>10/31/2020</a:t>
            </a:fld>
            <a:endParaRPr lang="en-US"/>
          </a:p>
        </p:txBody>
      </p:sp>
      <p:sp>
        <p:nvSpPr>
          <p:cNvPr id="4" name="Slide Number Placeholder 3"/>
          <p:cNvSpPr>
            <a:spLocks noGrp="1"/>
          </p:cNvSpPr>
          <p:nvPr>
            <p:ph type="sldNum" sz="quarter" idx="12"/>
          </p:nvPr>
        </p:nvSpPr>
        <p:spPr/>
        <p:txBody>
          <a:bodyPr/>
          <a:lstStyle/>
          <a:p>
            <a:fld id="{E5FD5434-F838-4DD4-A17B-1CB1A1850DF4}" type="slidenum">
              <a:rPr lang="en-US" smtClean="0"/>
              <a:pPr/>
              <a:t>‹#›</a:t>
            </a:fld>
            <a:endParaRPr lang="en-US"/>
          </a:p>
        </p:txBody>
      </p:sp>
    </p:spTree>
    <p:extLst>
      <p:ext uri="{BB962C8B-B14F-4D97-AF65-F5344CB8AC3E}">
        <p14:creationId xmlns:p14="http://schemas.microsoft.com/office/powerpoint/2010/main" val="18803428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821163" y="482600"/>
            <a:ext cx="3961368" cy="1422400"/>
          </a:xfrm>
        </p:spPr>
        <p:txBody>
          <a:bodyPr anchor="b">
            <a:noAutofit/>
          </a:bodyPr>
          <a:lstStyle>
            <a:lvl1pPr algn="l">
              <a:defRPr sz="3200" b="0"/>
            </a:lvl1pPr>
          </a:lstStyle>
          <a:p>
            <a:r>
              <a:rPr lang="en-US"/>
              <a:t>Click to edit Master title style</a:t>
            </a:r>
            <a:endParaRPr/>
          </a:p>
        </p:txBody>
      </p:sp>
      <p:sp>
        <p:nvSpPr>
          <p:cNvPr id="20" name="Rectangle 19"/>
          <p:cNvSpPr/>
          <p:nvPr/>
        </p:nvSpPr>
        <p:spPr>
          <a:xfrm>
            <a:off x="0" y="-1115"/>
            <a:ext cx="7618016" cy="68591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sz="2400"/>
          </a:p>
        </p:txBody>
      </p:sp>
      <p:sp>
        <p:nvSpPr>
          <p:cNvPr id="3" name="Content Placeholder 2"/>
          <p:cNvSpPr>
            <a:spLocks noGrp="1"/>
          </p:cNvSpPr>
          <p:nvPr>
            <p:ph idx="1"/>
          </p:nvPr>
        </p:nvSpPr>
        <p:spPr bwMode="white">
          <a:xfrm>
            <a:off x="507868" y="482602"/>
            <a:ext cx="6602280" cy="5842001"/>
          </a:xfrm>
        </p:spPr>
        <p:txBody>
          <a:bodyPr>
            <a:normAutofit/>
          </a:bodyPr>
          <a:lstStyle>
            <a:lvl1pPr>
              <a:defRPr sz="2800"/>
            </a:lvl1pPr>
            <a:lvl2pPr>
              <a:defRPr sz="2400"/>
            </a:lvl2pPr>
            <a:lvl3pPr>
              <a:defRPr sz="2000"/>
            </a:lvl3pPr>
            <a:lvl4pPr>
              <a:defRPr sz="18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7821163" y="2108200"/>
            <a:ext cx="3961368" cy="4267200"/>
          </a:xfrm>
        </p:spPr>
        <p:txBody>
          <a:bodyPr anchor="t" anchorCtr="0">
            <a:normAutofit/>
          </a:bodyPr>
          <a:lstStyle>
            <a:lvl1pPr marL="0" indent="0">
              <a:spcBef>
                <a:spcPts val="1600"/>
              </a:spcBef>
              <a:buNone/>
              <a:defRPr sz="2000">
                <a:solidFill>
                  <a:schemeClr val="tx1"/>
                </a:solidFill>
              </a:defRPr>
            </a:lvl1pPr>
            <a:lvl2pPr marL="609493" indent="0">
              <a:buNone/>
              <a:defRPr sz="1600"/>
            </a:lvl2pPr>
            <a:lvl3pPr marL="1218987" indent="0">
              <a:buNone/>
              <a:defRPr sz="1300"/>
            </a:lvl3pPr>
            <a:lvl4pPr marL="1828480" indent="0">
              <a:buNone/>
              <a:defRPr sz="1200"/>
            </a:lvl4pPr>
            <a:lvl5pPr marL="2437972" indent="0">
              <a:buNone/>
              <a:defRPr sz="1200"/>
            </a:lvl5pPr>
            <a:lvl6pPr marL="3047466"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US"/>
          </a:p>
        </p:txBody>
      </p:sp>
      <p:sp>
        <p:nvSpPr>
          <p:cNvPr id="5" name="Date Placeholder 4"/>
          <p:cNvSpPr>
            <a:spLocks noGrp="1"/>
          </p:cNvSpPr>
          <p:nvPr>
            <p:ph type="dt" sz="half" idx="10"/>
          </p:nvPr>
        </p:nvSpPr>
        <p:spPr/>
        <p:txBody>
          <a:bodyPr/>
          <a:lstStyle/>
          <a:p>
            <a:fld id="{3B9B9059-F1D6-41D0-95CF-D21CAA096B3A}" type="datetimeFigureOut">
              <a:rPr lang="en-US" smtClean="0"/>
              <a:pPr/>
              <a:t>10/31/2020</a:t>
            </a:fld>
            <a:endParaRPr lang="en-US"/>
          </a:p>
        </p:txBody>
      </p:sp>
      <p:sp>
        <p:nvSpPr>
          <p:cNvPr id="7" name="Slide Number Placeholder 6"/>
          <p:cNvSpPr>
            <a:spLocks noGrp="1"/>
          </p:cNvSpPr>
          <p:nvPr>
            <p:ph type="sldNum" sz="quarter" idx="12"/>
          </p:nvPr>
        </p:nvSpPr>
        <p:spPr/>
        <p:txBody>
          <a:bodyPr/>
          <a:lstStyle/>
          <a:p>
            <a:fld id="{E5FD5434-F838-4DD4-A17B-1CB1A1850DF4}" type="slidenum">
              <a:rPr lang="en-US" smtClean="0"/>
              <a:pPr/>
              <a:t>‹#›</a:t>
            </a:fld>
            <a:endParaRPr lang="en-US"/>
          </a:p>
        </p:txBody>
      </p:sp>
    </p:spTree>
    <p:extLst>
      <p:ext uri="{BB962C8B-B14F-4D97-AF65-F5344CB8AC3E}">
        <p14:creationId xmlns:p14="http://schemas.microsoft.com/office/powerpoint/2010/main" val="27683114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99134" y="1905000"/>
            <a:ext cx="5180251" cy="1727200"/>
          </a:xfrm>
        </p:spPr>
        <p:txBody>
          <a:bodyPr anchor="b" anchorCtr="0">
            <a:normAutofit/>
          </a:bodyPr>
          <a:lstStyle>
            <a:lvl1pPr algn="l">
              <a:defRPr sz="3200" b="0"/>
            </a:lvl1pPr>
          </a:lstStyle>
          <a:p>
            <a:r>
              <a:rPr lang="en-US"/>
              <a:t>Click to edit Master title style</a:t>
            </a:r>
            <a:endParaRPr/>
          </a:p>
        </p:txBody>
      </p:sp>
      <p:sp>
        <p:nvSpPr>
          <p:cNvPr id="9" name="Rectangle 8"/>
          <p:cNvSpPr/>
          <p:nvPr/>
        </p:nvSpPr>
        <p:spPr>
          <a:xfrm>
            <a:off x="0" y="-1115"/>
            <a:ext cx="6093594" cy="68591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sz="2400"/>
          </a:p>
        </p:txBody>
      </p:sp>
      <p:sp>
        <p:nvSpPr>
          <p:cNvPr id="3" name="Picture Placeholder 2" descr="An empty placeholder to add an image. Click on the placeholder and select the image that you wish to add."/>
          <p:cNvSpPr>
            <a:spLocks noGrp="1"/>
          </p:cNvSpPr>
          <p:nvPr>
            <p:ph type="pic" idx="1"/>
          </p:nvPr>
        </p:nvSpPr>
        <p:spPr>
          <a:xfrm>
            <a:off x="507870" y="482601"/>
            <a:ext cx="5077859" cy="5862706"/>
          </a:xfrm>
          <a:noFill/>
          <a:ln w="9525">
            <a:noFill/>
            <a:miter lim="800000"/>
          </a:ln>
          <a:effectLst/>
        </p:spPr>
        <p:txBody>
          <a:bodyPr>
            <a:normAutofit/>
          </a:bodyPr>
          <a:lstStyle>
            <a:lvl1pPr marL="0" indent="0" algn="ctr">
              <a:buNone/>
              <a:defRPr sz="2700"/>
            </a:lvl1pPr>
            <a:lvl2pPr marL="609493" indent="0">
              <a:buNone/>
              <a:defRPr sz="3700"/>
            </a:lvl2pPr>
            <a:lvl3pPr marL="1218987" indent="0">
              <a:buNone/>
              <a:defRPr sz="3200"/>
            </a:lvl3pPr>
            <a:lvl4pPr marL="1828480" indent="0">
              <a:buNone/>
              <a:defRPr sz="2700"/>
            </a:lvl4pPr>
            <a:lvl5pPr marL="2437972" indent="0">
              <a:buNone/>
              <a:defRPr sz="2700"/>
            </a:lvl5pPr>
            <a:lvl6pPr marL="3047466" indent="0">
              <a:buNone/>
              <a:defRPr sz="2700"/>
            </a:lvl6pPr>
            <a:lvl7pPr marL="3656960" indent="0">
              <a:buNone/>
              <a:defRPr sz="2700"/>
            </a:lvl7pPr>
            <a:lvl8pPr marL="4266453" indent="0">
              <a:buNone/>
              <a:defRPr sz="2700"/>
            </a:lvl8pPr>
            <a:lvl9pPr marL="4875947" indent="0">
              <a:buNone/>
              <a:defRPr sz="2700"/>
            </a:lvl9pPr>
          </a:lstStyle>
          <a:p>
            <a:r>
              <a:rPr lang="en-US"/>
              <a:t>Click icon to add picture</a:t>
            </a:r>
            <a:endParaRPr/>
          </a:p>
        </p:txBody>
      </p:sp>
      <p:sp>
        <p:nvSpPr>
          <p:cNvPr id="4" name="Text Placeholder 3"/>
          <p:cNvSpPr>
            <a:spLocks noGrp="1"/>
          </p:cNvSpPr>
          <p:nvPr>
            <p:ph type="body" sz="half" idx="2"/>
          </p:nvPr>
        </p:nvSpPr>
        <p:spPr>
          <a:xfrm>
            <a:off x="6399134" y="3733800"/>
            <a:ext cx="5180251" cy="1727200"/>
          </a:xfrm>
        </p:spPr>
        <p:txBody>
          <a:bodyPr>
            <a:normAutofit/>
          </a:bodyPr>
          <a:lstStyle>
            <a:lvl1pPr marL="0" indent="0">
              <a:spcBef>
                <a:spcPts val="1600"/>
              </a:spcBef>
              <a:buNone/>
              <a:defRPr sz="2000">
                <a:solidFill>
                  <a:schemeClr val="tx1"/>
                </a:solidFill>
              </a:defRPr>
            </a:lvl1pPr>
            <a:lvl2pPr marL="609493" indent="0">
              <a:buNone/>
              <a:defRPr sz="1600"/>
            </a:lvl2pPr>
            <a:lvl3pPr marL="1218987" indent="0">
              <a:buNone/>
              <a:defRPr sz="1300"/>
            </a:lvl3pPr>
            <a:lvl4pPr marL="1828480" indent="0">
              <a:buNone/>
              <a:defRPr sz="1200"/>
            </a:lvl4pPr>
            <a:lvl5pPr marL="2437972" indent="0">
              <a:buNone/>
              <a:defRPr sz="1200"/>
            </a:lvl5pPr>
            <a:lvl6pPr marL="3047466"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US"/>
          </a:p>
        </p:txBody>
      </p:sp>
      <p:sp>
        <p:nvSpPr>
          <p:cNvPr id="5" name="Date Placeholder 4"/>
          <p:cNvSpPr>
            <a:spLocks noGrp="1"/>
          </p:cNvSpPr>
          <p:nvPr>
            <p:ph type="dt" sz="half" idx="10"/>
          </p:nvPr>
        </p:nvSpPr>
        <p:spPr/>
        <p:txBody>
          <a:bodyPr/>
          <a:lstStyle/>
          <a:p>
            <a:fld id="{3B9B9059-F1D6-41D0-95CF-D21CAA096B3A}" type="datetimeFigureOut">
              <a:rPr lang="en-US" smtClean="0"/>
              <a:pPr/>
              <a:t>10/31/2020</a:t>
            </a:fld>
            <a:endParaRPr lang="en-US"/>
          </a:p>
        </p:txBody>
      </p:sp>
      <p:sp>
        <p:nvSpPr>
          <p:cNvPr id="7" name="Slide Number Placeholder 6"/>
          <p:cNvSpPr>
            <a:spLocks noGrp="1"/>
          </p:cNvSpPr>
          <p:nvPr>
            <p:ph type="sldNum" sz="quarter" idx="12"/>
          </p:nvPr>
        </p:nvSpPr>
        <p:spPr/>
        <p:txBody>
          <a:bodyPr/>
          <a:lstStyle/>
          <a:p>
            <a:fld id="{E5FD5434-F838-4DD4-A17B-1CB1A1850DF4}" type="slidenum">
              <a:rPr lang="en-US" smtClean="0"/>
              <a:pPr/>
              <a:t>‹#›</a:t>
            </a:fld>
            <a:endParaRPr lang="en-US"/>
          </a:p>
        </p:txBody>
      </p:sp>
    </p:spTree>
    <p:extLst>
      <p:ext uri="{BB962C8B-B14F-4D97-AF65-F5344CB8AC3E}">
        <p14:creationId xmlns:p14="http://schemas.microsoft.com/office/powerpoint/2010/main" val="4489904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Alternate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821163" y="482600"/>
            <a:ext cx="3961368" cy="1422400"/>
          </a:xfrm>
        </p:spPr>
        <p:txBody>
          <a:bodyPr anchor="b" anchorCtr="0">
            <a:normAutofit/>
          </a:bodyPr>
          <a:lstStyle>
            <a:lvl1pPr algn="l">
              <a:defRPr sz="3200" b="0"/>
            </a:lvl1pPr>
          </a:lstStyle>
          <a:p>
            <a:r>
              <a:rPr lang="en-US"/>
              <a:t>Click to edit Master title style</a:t>
            </a:r>
            <a:endParaRPr/>
          </a:p>
        </p:txBody>
      </p:sp>
      <p:sp>
        <p:nvSpPr>
          <p:cNvPr id="9" name="Rectangle 8"/>
          <p:cNvSpPr/>
          <p:nvPr/>
        </p:nvSpPr>
        <p:spPr>
          <a:xfrm>
            <a:off x="0" y="-1115"/>
            <a:ext cx="7618016" cy="685911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121899" tIns="60949" rIns="121899" bIns="60949" rtlCol="0" anchor="ctr"/>
          <a:lstStyle/>
          <a:p>
            <a:pPr algn="ctr"/>
            <a:endParaRPr sz="2400"/>
          </a:p>
        </p:txBody>
      </p:sp>
      <p:sp>
        <p:nvSpPr>
          <p:cNvPr id="3" name="Picture Placeholder 2" descr="An empty placeholder to add an image. Click on the placeholder and select the image that you wish to add."/>
          <p:cNvSpPr>
            <a:spLocks noGrp="1"/>
          </p:cNvSpPr>
          <p:nvPr>
            <p:ph type="pic" idx="1"/>
          </p:nvPr>
        </p:nvSpPr>
        <p:spPr>
          <a:xfrm>
            <a:off x="507869" y="482602"/>
            <a:ext cx="6602281" cy="5842001"/>
          </a:xfrm>
          <a:noFill/>
          <a:ln w="9525">
            <a:noFill/>
            <a:miter lim="800000"/>
          </a:ln>
          <a:effectLst/>
        </p:spPr>
        <p:txBody>
          <a:bodyPr>
            <a:normAutofit/>
          </a:bodyPr>
          <a:lstStyle>
            <a:lvl1pPr marL="0" indent="0" algn="ctr">
              <a:buNone/>
              <a:defRPr sz="2700"/>
            </a:lvl1pPr>
            <a:lvl2pPr marL="609493" indent="0">
              <a:buNone/>
              <a:defRPr sz="3700"/>
            </a:lvl2pPr>
            <a:lvl3pPr marL="1218987" indent="0">
              <a:buNone/>
              <a:defRPr sz="3200"/>
            </a:lvl3pPr>
            <a:lvl4pPr marL="1828480" indent="0">
              <a:buNone/>
              <a:defRPr sz="2700"/>
            </a:lvl4pPr>
            <a:lvl5pPr marL="2437972" indent="0">
              <a:buNone/>
              <a:defRPr sz="2700"/>
            </a:lvl5pPr>
            <a:lvl6pPr marL="3047466" indent="0">
              <a:buNone/>
              <a:defRPr sz="2700"/>
            </a:lvl6pPr>
            <a:lvl7pPr marL="3656960" indent="0">
              <a:buNone/>
              <a:defRPr sz="2700"/>
            </a:lvl7pPr>
            <a:lvl8pPr marL="4266453" indent="0">
              <a:buNone/>
              <a:defRPr sz="2700"/>
            </a:lvl8pPr>
            <a:lvl9pPr marL="4875947" indent="0">
              <a:buNone/>
              <a:defRPr sz="2700"/>
            </a:lvl9pPr>
          </a:lstStyle>
          <a:p>
            <a:r>
              <a:rPr lang="en-US"/>
              <a:t>Click icon to add picture</a:t>
            </a:r>
            <a:endParaRPr/>
          </a:p>
        </p:txBody>
      </p:sp>
      <p:sp>
        <p:nvSpPr>
          <p:cNvPr id="4" name="Text Placeholder 3"/>
          <p:cNvSpPr>
            <a:spLocks noGrp="1"/>
          </p:cNvSpPr>
          <p:nvPr>
            <p:ph type="body" sz="half" idx="2"/>
          </p:nvPr>
        </p:nvSpPr>
        <p:spPr>
          <a:xfrm>
            <a:off x="7821163" y="2108200"/>
            <a:ext cx="3961368" cy="4267200"/>
          </a:xfrm>
        </p:spPr>
        <p:txBody>
          <a:bodyPr>
            <a:normAutofit/>
          </a:bodyPr>
          <a:lstStyle>
            <a:lvl1pPr marL="0" indent="0">
              <a:spcBef>
                <a:spcPts val="1600"/>
              </a:spcBef>
              <a:buNone/>
              <a:defRPr sz="2000">
                <a:solidFill>
                  <a:schemeClr val="tx1"/>
                </a:solidFill>
              </a:defRPr>
            </a:lvl1pPr>
            <a:lvl2pPr marL="609493" indent="0">
              <a:buNone/>
              <a:defRPr sz="1600"/>
            </a:lvl2pPr>
            <a:lvl3pPr marL="1218987" indent="0">
              <a:buNone/>
              <a:defRPr sz="1300"/>
            </a:lvl3pPr>
            <a:lvl4pPr marL="1828480" indent="0">
              <a:buNone/>
              <a:defRPr sz="1200"/>
            </a:lvl4pPr>
            <a:lvl5pPr marL="2437972" indent="0">
              <a:buNone/>
              <a:defRPr sz="1200"/>
            </a:lvl5pPr>
            <a:lvl6pPr marL="3047466" indent="0">
              <a:buNone/>
              <a:defRPr sz="1200"/>
            </a:lvl6pPr>
            <a:lvl7pPr marL="3656960" indent="0">
              <a:buNone/>
              <a:defRPr sz="1200"/>
            </a:lvl7pPr>
            <a:lvl8pPr marL="4266453" indent="0">
              <a:buNone/>
              <a:defRPr sz="1200"/>
            </a:lvl8pPr>
            <a:lvl9pPr marL="4875947" indent="0">
              <a:buNone/>
              <a:defRPr sz="12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US"/>
          </a:p>
        </p:txBody>
      </p:sp>
      <p:sp>
        <p:nvSpPr>
          <p:cNvPr id="5" name="Date Placeholder 4"/>
          <p:cNvSpPr>
            <a:spLocks noGrp="1"/>
          </p:cNvSpPr>
          <p:nvPr>
            <p:ph type="dt" sz="half" idx="10"/>
          </p:nvPr>
        </p:nvSpPr>
        <p:spPr/>
        <p:txBody>
          <a:bodyPr/>
          <a:lstStyle/>
          <a:p>
            <a:fld id="{3B9B9059-F1D6-41D0-95CF-D21CAA096B3A}" type="datetimeFigureOut">
              <a:rPr lang="en-US" smtClean="0"/>
              <a:pPr/>
              <a:t>10/31/2020</a:t>
            </a:fld>
            <a:endParaRPr lang="en-US"/>
          </a:p>
        </p:txBody>
      </p:sp>
      <p:sp>
        <p:nvSpPr>
          <p:cNvPr id="7" name="Slide Number Placeholder 6"/>
          <p:cNvSpPr>
            <a:spLocks noGrp="1"/>
          </p:cNvSpPr>
          <p:nvPr>
            <p:ph type="sldNum" sz="quarter" idx="12"/>
          </p:nvPr>
        </p:nvSpPr>
        <p:spPr/>
        <p:txBody>
          <a:bodyPr/>
          <a:lstStyle/>
          <a:p>
            <a:fld id="{E5FD5434-F838-4DD4-A17B-1CB1A1850DF4}" type="slidenum">
              <a:rPr lang="en-US" smtClean="0"/>
              <a:pPr/>
              <a:t>‹#›</a:t>
            </a:fld>
            <a:endParaRPr lang="en-US"/>
          </a:p>
        </p:txBody>
      </p:sp>
    </p:spTree>
    <p:extLst>
      <p:ext uri="{BB962C8B-B14F-4D97-AF65-F5344CB8AC3E}">
        <p14:creationId xmlns:p14="http://schemas.microsoft.com/office/powerpoint/2010/main" val="31507441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lvl5pPr>
              <a:defRPr/>
            </a:lvl5pPr>
            <a:lvl6pPr marL="2669581">
              <a:defRPr baseline="0"/>
            </a:lvl6pPr>
            <a:lvl7pPr marL="2669581">
              <a:defRPr baseline="0"/>
            </a:lvl7pPr>
            <a:lvl8pPr marL="2669581">
              <a:defRPr baseline="0"/>
            </a:lvl8pPr>
            <a:lvl9pPr marL="2669581">
              <a:defRPr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3B9B9059-F1D6-41D0-95CF-D21CAA096B3A}" type="datetimeFigureOut">
              <a:rPr lang="en-US" smtClean="0"/>
              <a:t>10/31/2020</a:t>
            </a:fld>
            <a:endParaRPr lang="en-US"/>
          </a:p>
        </p:txBody>
      </p:sp>
      <p:sp>
        <p:nvSpPr>
          <p:cNvPr id="6" name="Slide Number Placeholder 5"/>
          <p:cNvSpPr>
            <a:spLocks noGrp="1"/>
          </p:cNvSpPr>
          <p:nvPr>
            <p:ph type="sldNum" sz="quarter" idx="12"/>
          </p:nvPr>
        </p:nvSpPr>
        <p:spPr/>
        <p:txBody>
          <a:bodyPr/>
          <a:lstStyle/>
          <a:p>
            <a:fld id="{E5FD5434-F838-4DD4-A17B-1CB1A1850DF4}" type="slidenum">
              <a:rPr lang="en-US" smtClean="0"/>
              <a:t>‹#›</a:t>
            </a:fld>
            <a:endParaRPr lang="en-US"/>
          </a:p>
        </p:txBody>
      </p:sp>
    </p:spTree>
    <p:extLst>
      <p:ext uri="{BB962C8B-B14F-4D97-AF65-F5344CB8AC3E}">
        <p14:creationId xmlns:p14="http://schemas.microsoft.com/office/powerpoint/2010/main" val="2153475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40043" y="685800"/>
            <a:ext cx="1843982" cy="5588002"/>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914163" y="685800"/>
            <a:ext cx="9040045" cy="5588002"/>
          </a:xfrm>
        </p:spPr>
        <p:txBody>
          <a:bodyPr vert="eaVert"/>
          <a:lstStyle>
            <a:lvl5pPr>
              <a:defRPr/>
            </a:lvl5pPr>
            <a:lvl6pPr>
              <a:defRPr/>
            </a:lvl6pPr>
            <a:lvl7pPr>
              <a:defRPr/>
            </a:lvl7pPr>
            <a:lvl8pPr>
              <a:defRPr baseline="0"/>
            </a:lvl8pPr>
            <a:lvl9pPr>
              <a:defRPr baseline="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3B9B9059-F1D6-41D0-95CF-D21CAA096B3A}" type="datetimeFigureOut">
              <a:rPr lang="en-US" smtClean="0"/>
              <a:t>10/31/2020</a:t>
            </a:fld>
            <a:endParaRPr lang="en-US"/>
          </a:p>
        </p:txBody>
      </p:sp>
      <p:sp>
        <p:nvSpPr>
          <p:cNvPr id="6" name="Slide Number Placeholder 5"/>
          <p:cNvSpPr>
            <a:spLocks noGrp="1"/>
          </p:cNvSpPr>
          <p:nvPr>
            <p:ph type="sldNum" sz="quarter" idx="12"/>
          </p:nvPr>
        </p:nvSpPr>
        <p:spPr/>
        <p:txBody>
          <a:bodyPr/>
          <a:lstStyle/>
          <a:p>
            <a:fld id="{E5FD5434-F838-4DD4-A17B-1CB1A1850DF4}" type="slidenum">
              <a:rPr lang="en-US" smtClean="0"/>
              <a:t>‹#›</a:t>
            </a:fld>
            <a:endParaRPr lang="en-US"/>
          </a:p>
        </p:txBody>
      </p:sp>
    </p:spTree>
    <p:extLst>
      <p:ext uri="{BB962C8B-B14F-4D97-AF65-F5344CB8AC3E}">
        <p14:creationId xmlns:p14="http://schemas.microsoft.com/office/powerpoint/2010/main" val="19917638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ltGray">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4163" y="482600"/>
            <a:ext cx="10360501" cy="1219200"/>
          </a:xfrm>
          <a:prstGeom prst="rect">
            <a:avLst/>
          </a:prstGeom>
          <a:effectLst/>
        </p:spPr>
        <p:txBody>
          <a:bodyPr vert="horz" lIns="121899" tIns="60949" rIns="121899" bIns="60949" rtlCol="0" anchor="b" anchorCtr="0">
            <a:normAutofit/>
          </a:bodyPr>
          <a:lstStyle/>
          <a:p>
            <a:r>
              <a:rPr lang="en-US"/>
              <a:t>Click to edit Master title style</a:t>
            </a:r>
            <a:endParaRPr/>
          </a:p>
        </p:txBody>
      </p:sp>
      <p:sp>
        <p:nvSpPr>
          <p:cNvPr id="3" name="Text Placeholder 2"/>
          <p:cNvSpPr>
            <a:spLocks noGrp="1"/>
          </p:cNvSpPr>
          <p:nvPr>
            <p:ph type="body" idx="1"/>
          </p:nvPr>
        </p:nvSpPr>
        <p:spPr>
          <a:xfrm>
            <a:off x="914163" y="1803401"/>
            <a:ext cx="10360501" cy="4470400"/>
          </a:xfrm>
          <a:prstGeom prst="rect">
            <a:avLst/>
          </a:prstGeom>
        </p:spPr>
        <p:txBody>
          <a:bodyPr vert="horz" lIns="121899" tIns="60949" rIns="121899" bIns="60949"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914163" y="6375400"/>
            <a:ext cx="7414869" cy="195072"/>
          </a:xfrm>
          <a:prstGeom prst="rect">
            <a:avLst/>
          </a:prstGeom>
        </p:spPr>
        <p:txBody>
          <a:bodyPr vert="horz" lIns="121899" tIns="60949" rIns="121899" bIns="60949" rtlCol="0" anchor="ctr"/>
          <a:lstStyle>
            <a:lvl1pPr algn="l">
              <a:defRPr sz="1100">
                <a:solidFill>
                  <a:schemeClr val="tx1"/>
                </a:solidFill>
              </a:defRPr>
            </a:lvl1pPr>
          </a:lstStyle>
          <a:p>
            <a:endParaRPr lang="en-US"/>
          </a:p>
        </p:txBody>
      </p:sp>
      <p:sp>
        <p:nvSpPr>
          <p:cNvPr id="4" name="Date Placeholder 3"/>
          <p:cNvSpPr>
            <a:spLocks noGrp="1"/>
          </p:cNvSpPr>
          <p:nvPr>
            <p:ph type="dt" sz="half" idx="2"/>
          </p:nvPr>
        </p:nvSpPr>
        <p:spPr>
          <a:xfrm>
            <a:off x="8735324" y="6375400"/>
            <a:ext cx="1422030" cy="195072"/>
          </a:xfrm>
          <a:prstGeom prst="rect">
            <a:avLst/>
          </a:prstGeom>
        </p:spPr>
        <p:txBody>
          <a:bodyPr vert="horz" lIns="121899" tIns="60949" rIns="121899" bIns="60949" rtlCol="0" anchor="ctr"/>
          <a:lstStyle>
            <a:lvl1pPr algn="r">
              <a:defRPr sz="1100">
                <a:solidFill>
                  <a:schemeClr val="tx1"/>
                </a:solidFill>
              </a:defRPr>
            </a:lvl1pPr>
          </a:lstStyle>
          <a:p>
            <a:fld id="{3B9B9059-F1D6-41D0-95CF-D21CAA096B3A}" type="datetimeFigureOut">
              <a:rPr lang="en-US" smtClean="0"/>
              <a:pPr/>
              <a:t>10/31/2020</a:t>
            </a:fld>
            <a:endParaRPr lang="en-US"/>
          </a:p>
        </p:txBody>
      </p:sp>
      <p:sp>
        <p:nvSpPr>
          <p:cNvPr id="6" name="Slide Number Placeholder 5"/>
          <p:cNvSpPr>
            <a:spLocks noGrp="1"/>
          </p:cNvSpPr>
          <p:nvPr>
            <p:ph type="sldNum" sz="quarter" idx="4"/>
          </p:nvPr>
        </p:nvSpPr>
        <p:spPr>
          <a:xfrm>
            <a:off x="10441760" y="6375400"/>
            <a:ext cx="832903" cy="195072"/>
          </a:xfrm>
          <a:prstGeom prst="rect">
            <a:avLst/>
          </a:prstGeom>
        </p:spPr>
        <p:txBody>
          <a:bodyPr vert="horz" lIns="121899" tIns="60949" rIns="121899" bIns="60949" rtlCol="0" anchor="ctr"/>
          <a:lstStyle>
            <a:lvl1pPr algn="r">
              <a:defRPr sz="1100">
                <a:solidFill>
                  <a:schemeClr val="tx1"/>
                </a:solidFill>
              </a:defRPr>
            </a:lvl1pPr>
          </a:lstStyle>
          <a:p>
            <a:fld id="{E5FD5434-F838-4DD4-A17B-1CB1A1850DF4}" type="slidenum">
              <a:rPr lang="en-US" smtClean="0"/>
              <a:pPr/>
              <a:t>‹#›</a:t>
            </a:fld>
            <a:endParaRPr lang="en-US"/>
          </a:p>
        </p:txBody>
      </p:sp>
    </p:spTree>
    <p:extLst>
      <p:ext uri="{BB962C8B-B14F-4D97-AF65-F5344CB8AC3E}">
        <p14:creationId xmlns:p14="http://schemas.microsoft.com/office/powerpoint/2010/main" val="429948849"/>
      </p:ext>
    </p:extLst>
  </p:cSld>
  <p:clrMap bg1="dk1" tx1="lt1" bg2="dk2" tx2="lt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 id="2147483747"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1218987" rtl="0" eaLnBrk="1" latinLnBrk="0" hangingPunct="1">
        <a:lnSpc>
          <a:spcPct val="80000"/>
        </a:lnSpc>
        <a:spcBef>
          <a:spcPct val="0"/>
        </a:spcBef>
        <a:buNone/>
        <a:defRPr sz="3600" kern="1200" cap="all" baseline="0">
          <a:solidFill>
            <a:schemeClr val="tx1"/>
          </a:solidFill>
          <a:effectLst/>
          <a:latin typeface="+mj-lt"/>
          <a:ea typeface="+mj-ea"/>
          <a:cs typeface="+mj-cs"/>
        </a:defRPr>
      </a:lvl1pPr>
    </p:titleStyle>
    <p:bodyStyle>
      <a:lvl1pPr marL="274320" indent="-274320" algn="l" defTabSz="1218987" rtl="0" eaLnBrk="1" latinLnBrk="0" hangingPunct="1">
        <a:lnSpc>
          <a:spcPct val="90000"/>
        </a:lnSpc>
        <a:spcBef>
          <a:spcPts val="1600"/>
        </a:spcBef>
        <a:buClr>
          <a:schemeClr val="accent1"/>
        </a:buClr>
        <a:buSzPct val="90000"/>
        <a:buFont typeface="Arial" pitchFamily="34" charset="0"/>
        <a:buChar char="•"/>
        <a:defRPr sz="2800" kern="1200">
          <a:solidFill>
            <a:schemeClr val="tx1"/>
          </a:solidFill>
          <a:latin typeface="+mn-lt"/>
          <a:ea typeface="+mn-ea"/>
          <a:cs typeface="+mn-cs"/>
        </a:defRPr>
      </a:lvl1pPr>
      <a:lvl2pPr marL="548640" indent="-274320" algn="l" defTabSz="1218987" rtl="0" eaLnBrk="1" latinLnBrk="0" hangingPunct="1">
        <a:lnSpc>
          <a:spcPct val="90000"/>
        </a:lnSpc>
        <a:spcBef>
          <a:spcPts val="800"/>
        </a:spcBef>
        <a:buClr>
          <a:schemeClr val="accent1"/>
        </a:buClr>
        <a:buSzPct val="90000"/>
        <a:buFont typeface="Cambria" pitchFamily="18" charset="0"/>
        <a:buChar char="–"/>
        <a:defRPr sz="2400" kern="1200">
          <a:solidFill>
            <a:schemeClr val="tx1"/>
          </a:solidFill>
          <a:latin typeface="+mn-lt"/>
          <a:ea typeface="+mn-ea"/>
          <a:cs typeface="+mn-cs"/>
        </a:defRPr>
      </a:lvl2pPr>
      <a:lvl3pPr marL="822960" indent="-274320" algn="l" defTabSz="1218987" rtl="0" eaLnBrk="1" latinLnBrk="0" hangingPunct="1">
        <a:lnSpc>
          <a:spcPct val="90000"/>
        </a:lnSpc>
        <a:spcBef>
          <a:spcPts val="800"/>
        </a:spcBef>
        <a:buClr>
          <a:schemeClr val="accent1"/>
        </a:buClr>
        <a:buFont typeface="Arial" pitchFamily="34" charset="0"/>
        <a:buChar char="•"/>
        <a:defRPr sz="2000" kern="1200">
          <a:solidFill>
            <a:schemeClr val="tx1"/>
          </a:solidFill>
          <a:latin typeface="+mn-lt"/>
          <a:ea typeface="+mn-ea"/>
          <a:cs typeface="+mn-cs"/>
        </a:defRPr>
      </a:lvl3pPr>
      <a:lvl4pPr marL="1097280" indent="-274320" algn="l" defTabSz="1218987" rtl="0" eaLnBrk="1" latinLnBrk="0" hangingPunct="1">
        <a:lnSpc>
          <a:spcPct val="90000"/>
        </a:lnSpc>
        <a:spcBef>
          <a:spcPts val="800"/>
        </a:spcBef>
        <a:buClr>
          <a:schemeClr val="accent1"/>
        </a:buClr>
        <a:buSzPct val="100000"/>
        <a:buFont typeface="Cambria" pitchFamily="18" charset="0"/>
        <a:buChar char="–"/>
        <a:defRPr sz="1800" kern="1200">
          <a:solidFill>
            <a:schemeClr val="tx1"/>
          </a:solidFill>
          <a:latin typeface="+mn-lt"/>
          <a:ea typeface="+mn-ea"/>
          <a:cs typeface="+mn-cs"/>
        </a:defRPr>
      </a:lvl4pPr>
      <a:lvl5pPr marL="1371599" indent="-274320" algn="l" defTabSz="1218987" rtl="0" eaLnBrk="1" latinLnBrk="0" hangingPunct="1">
        <a:lnSpc>
          <a:spcPct val="90000"/>
        </a:lnSpc>
        <a:spcBef>
          <a:spcPts val="800"/>
        </a:spcBef>
        <a:buClr>
          <a:schemeClr val="accent1"/>
        </a:buClr>
        <a:buFont typeface="Arial" pitchFamily="34" charset="0"/>
        <a:buChar char="•"/>
        <a:defRPr sz="1600" kern="1200">
          <a:solidFill>
            <a:schemeClr val="tx1"/>
          </a:solidFill>
          <a:latin typeface="+mn-lt"/>
          <a:ea typeface="+mn-ea"/>
          <a:cs typeface="+mn-cs"/>
        </a:defRPr>
      </a:lvl5pPr>
      <a:lvl6pPr marL="1645920" indent="-274320" algn="l" defTabSz="1218987" rtl="0" eaLnBrk="1" latinLnBrk="0" hangingPunct="1">
        <a:lnSpc>
          <a:spcPct val="90000"/>
        </a:lnSpc>
        <a:spcBef>
          <a:spcPts val="800"/>
        </a:spcBef>
        <a:buClr>
          <a:schemeClr val="accent1"/>
        </a:buClr>
        <a:buSzPct val="100000"/>
        <a:buFont typeface="Cambria" pitchFamily="18" charset="0"/>
        <a:buChar char="–"/>
        <a:defRPr sz="1600" kern="1200">
          <a:solidFill>
            <a:schemeClr val="tx1"/>
          </a:solidFill>
          <a:latin typeface="+mn-lt"/>
          <a:ea typeface="+mn-ea"/>
          <a:cs typeface="+mn-cs"/>
        </a:defRPr>
      </a:lvl6pPr>
      <a:lvl7pPr marL="1920240" indent="-274320" algn="l" defTabSz="1218987" rtl="0" eaLnBrk="1" latinLnBrk="0" hangingPunct="1">
        <a:lnSpc>
          <a:spcPct val="90000"/>
        </a:lnSpc>
        <a:spcBef>
          <a:spcPts val="800"/>
        </a:spcBef>
        <a:buClr>
          <a:schemeClr val="accent1"/>
        </a:buClr>
        <a:buFont typeface="Arial" pitchFamily="34" charset="0"/>
        <a:buChar char="•"/>
        <a:defRPr sz="1600" kern="1200">
          <a:solidFill>
            <a:schemeClr val="tx1"/>
          </a:solidFill>
          <a:latin typeface="+mn-lt"/>
          <a:ea typeface="+mn-ea"/>
          <a:cs typeface="+mn-cs"/>
        </a:defRPr>
      </a:lvl7pPr>
      <a:lvl8pPr marL="2194559" indent="-274320" algn="l" defTabSz="1218987" rtl="0" eaLnBrk="1" latinLnBrk="0" hangingPunct="1">
        <a:lnSpc>
          <a:spcPct val="90000"/>
        </a:lnSpc>
        <a:spcBef>
          <a:spcPts val="800"/>
        </a:spcBef>
        <a:buClr>
          <a:schemeClr val="accent1"/>
        </a:buClr>
        <a:buSzPct val="100000"/>
        <a:buFont typeface="Cambria" pitchFamily="18" charset="0"/>
        <a:buChar char="–"/>
        <a:defRPr sz="1600" kern="1200">
          <a:solidFill>
            <a:schemeClr val="tx1"/>
          </a:solidFill>
          <a:latin typeface="+mn-lt"/>
          <a:ea typeface="+mn-ea"/>
          <a:cs typeface="+mn-cs"/>
        </a:defRPr>
      </a:lvl8pPr>
      <a:lvl9pPr marL="2468880" indent="-274320" algn="l" defTabSz="1218987" rtl="0" eaLnBrk="1" latinLnBrk="0" hangingPunct="1">
        <a:lnSpc>
          <a:spcPct val="90000"/>
        </a:lnSpc>
        <a:spcBef>
          <a:spcPts val="800"/>
        </a:spcBef>
        <a:buClr>
          <a:schemeClr val="accent1"/>
        </a:buClr>
        <a:buFont typeface="Arial" pitchFamily="34" charset="0"/>
        <a:buChar char="•"/>
        <a:defRPr sz="1600" kern="1200">
          <a:solidFill>
            <a:schemeClr val="tx1"/>
          </a:solidFill>
          <a:latin typeface="+mn-lt"/>
          <a:ea typeface="+mn-ea"/>
          <a:cs typeface="+mn-cs"/>
        </a:defRPr>
      </a:lvl9pPr>
    </p:bodyStyle>
    <p:otherStyle>
      <a:defPPr>
        <a:defRPr/>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2" algn="l" defTabSz="1218987" rtl="0" eaLnBrk="1" latinLnBrk="0" hangingPunct="1">
        <a:defRPr sz="2400" kern="1200">
          <a:solidFill>
            <a:schemeClr val="tx1"/>
          </a:solidFill>
          <a:latin typeface="+mn-lt"/>
          <a:ea typeface="+mn-ea"/>
          <a:cs typeface="+mn-cs"/>
        </a:defRPr>
      </a:lvl5pPr>
      <a:lvl6pPr marL="3047466"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4.xml"/><Relationship Id="rId5" Type="http://schemas.openxmlformats.org/officeDocument/2006/relationships/image" Target="../media/image17.sv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png"/><Relationship Id="rId1" Type="http://schemas.openxmlformats.org/officeDocument/2006/relationships/slideLayout" Target="../slideLayouts/slideLayout4.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6784" y="4509120"/>
            <a:ext cx="5256584" cy="1295652"/>
          </a:xfrm>
        </p:spPr>
        <p:txBody>
          <a:bodyPr>
            <a:normAutofit/>
          </a:bodyPr>
          <a:lstStyle/>
          <a:p>
            <a:r>
              <a:rPr lang="en-US" sz="3200" b="1" dirty="0">
                <a:effectLst>
                  <a:outerShdw blurRad="38100" dist="38100" dir="2700000" algn="tl">
                    <a:srgbClr val="000000">
                      <a:alpha val="43137"/>
                    </a:srgbClr>
                  </a:outerShdw>
                </a:effectLst>
                <a:latin typeface="Arial" panose="020B0604020202020204" pitchFamily="34" charset="0"/>
              </a:rPr>
              <a:t>Kirsty</a:t>
            </a:r>
            <a:r>
              <a:rPr lang="en-US" dirty="0"/>
              <a:t> </a:t>
            </a:r>
            <a:r>
              <a:rPr lang="en-US" sz="3200" b="1" dirty="0">
                <a:effectLst>
                  <a:outerShdw blurRad="38100" dist="38100" dir="2700000" algn="tl">
                    <a:srgbClr val="000000">
                      <a:alpha val="43137"/>
                    </a:srgbClr>
                  </a:outerShdw>
                </a:effectLst>
                <a:latin typeface="Arial" panose="020B0604020202020204" pitchFamily="34" charset="0"/>
              </a:rPr>
              <a:t>Roberts -  1806117</a:t>
            </a:r>
          </a:p>
        </p:txBody>
      </p:sp>
      <p:sp>
        <p:nvSpPr>
          <p:cNvPr id="5" name="Rectangle 4">
            <a:extLst>
              <a:ext uri="{FF2B5EF4-FFF2-40B4-BE49-F238E27FC236}">
                <a16:creationId xmlns:a16="http://schemas.microsoft.com/office/drawing/2014/main" id="{45101376-DBF4-4938-92CC-9E485843368E}"/>
              </a:ext>
            </a:extLst>
          </p:cNvPr>
          <p:cNvSpPr/>
          <p:nvPr/>
        </p:nvSpPr>
        <p:spPr>
          <a:xfrm>
            <a:off x="2133486" y="379637"/>
            <a:ext cx="8136904" cy="1569660"/>
          </a:xfrm>
          <a:prstGeom prst="rect">
            <a:avLst/>
          </a:prstGeom>
          <a:noFill/>
        </p:spPr>
        <p:txBody>
          <a:bodyPr wrap="square" lIns="91440" tIns="45720" rIns="91440" bIns="45720">
            <a:spAutoFit/>
          </a:bodyPr>
          <a:lstStyle/>
          <a:p>
            <a:pPr algn="ctr"/>
            <a:r>
              <a:rPr lang="en-GB" sz="3200" b="1" u="sng" dirty="0">
                <a:effectLst>
                  <a:outerShdw blurRad="38100" dist="38100" dir="2700000" algn="tl">
                    <a:srgbClr val="000000">
                      <a:alpha val="43137"/>
                    </a:srgbClr>
                  </a:outerShdw>
                </a:effectLst>
                <a:latin typeface="Arial" panose="020B0604020202020204" pitchFamily="34" charset="0"/>
                <a:ea typeface="Times New Roman" panose="02020603050405020304" pitchFamily="18" charset="0"/>
              </a:rPr>
              <a:t>Critically explore an historical event that has significantly had an impact on the education of language in Wales</a:t>
            </a:r>
            <a:endParaRPr lang="en-US" sz="8000" b="0" u="sng" cap="none" spc="0" dirty="0">
              <a:ln w="0"/>
              <a:solidFill>
                <a:schemeClr val="tx1"/>
              </a:solidFill>
              <a:effectLst>
                <a:outerShdw blurRad="38100" dist="38100" dir="2700000" algn="tl">
                  <a:srgbClr val="000000">
                    <a:alpha val="43137"/>
                  </a:srgbClr>
                </a:outerShdw>
              </a:effectLst>
            </a:endParaRPr>
          </a:p>
        </p:txBody>
      </p:sp>
      <p:pic>
        <p:nvPicPr>
          <p:cNvPr id="2" name="Picture 4" descr="Mr Urdd Illustration - Twinkl">
            <a:extLst>
              <a:ext uri="{FF2B5EF4-FFF2-40B4-BE49-F238E27FC236}">
                <a16:creationId xmlns:a16="http://schemas.microsoft.com/office/drawing/2014/main" id="{71D2115B-FC7A-4C0B-90D2-818C07E177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8356" y="5327343"/>
            <a:ext cx="2951842" cy="1475921"/>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Cardiff and an Introduction to Welsh Nationalism - The Royal Tour">
            <a:extLst>
              <a:ext uri="{FF2B5EF4-FFF2-40B4-BE49-F238E27FC236}">
                <a16:creationId xmlns:a16="http://schemas.microsoft.com/office/drawing/2014/main" id="{C6022109-1316-4017-A828-20385F39B5E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50396" y="2064722"/>
            <a:ext cx="5832526" cy="437439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67CD0C1-9B88-4A18-8C3F-668BD2AB058C}"/>
              </a:ext>
            </a:extLst>
          </p:cNvPr>
          <p:cNvSpPr txBox="1"/>
          <p:nvPr/>
        </p:nvSpPr>
        <p:spPr>
          <a:xfrm>
            <a:off x="9838828" y="6526265"/>
            <a:ext cx="2664296" cy="276999"/>
          </a:xfrm>
          <a:prstGeom prst="rect">
            <a:avLst/>
          </a:prstGeom>
          <a:noFill/>
          <a:ln>
            <a:noFill/>
          </a:ln>
        </p:spPr>
        <p:txBody>
          <a:bodyPr wrap="square" rtlCol="0" anchor="ctr" anchorCtr="1">
            <a:spAutoFit/>
          </a:bodyPr>
          <a:lstStyle/>
          <a:p>
            <a:r>
              <a:rPr lang="en-GB" sz="1200" b="0" i="0" dirty="0">
                <a:effectLst/>
                <a:latin typeface="Arial" panose="020B0604020202020204" pitchFamily="34" charset="0"/>
                <a:cs typeface="Arial" panose="020B0604020202020204" pitchFamily="34" charset="0"/>
              </a:rPr>
              <a:t>(www.tripadvisor.com, n.d.)</a:t>
            </a: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17029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70634B4-DE36-4643-AFEF-1748F1373374}"/>
              </a:ext>
            </a:extLst>
          </p:cNvPr>
          <p:cNvSpPr>
            <a:spLocks noGrp="1"/>
          </p:cNvSpPr>
          <p:nvPr>
            <p:ph sz="half" idx="1"/>
          </p:nvPr>
        </p:nvSpPr>
        <p:spPr/>
        <p:txBody>
          <a:bodyPr/>
          <a:lstStyle/>
          <a:p>
            <a:pPr marL="0" indent="0">
              <a:buNone/>
            </a:pPr>
            <a:r>
              <a:rPr lang="en-GB" dirty="0"/>
              <a:t> </a:t>
            </a:r>
          </a:p>
        </p:txBody>
      </p:sp>
      <p:sp>
        <p:nvSpPr>
          <p:cNvPr id="4" name="Content Placeholder 3">
            <a:extLst>
              <a:ext uri="{FF2B5EF4-FFF2-40B4-BE49-F238E27FC236}">
                <a16:creationId xmlns:a16="http://schemas.microsoft.com/office/drawing/2014/main" id="{031CB2FA-97E5-4824-9B4C-3D5BD3C0F97A}"/>
              </a:ext>
            </a:extLst>
          </p:cNvPr>
          <p:cNvSpPr>
            <a:spLocks noGrp="1"/>
          </p:cNvSpPr>
          <p:nvPr>
            <p:ph sz="half" idx="2"/>
          </p:nvPr>
        </p:nvSpPr>
        <p:spPr>
          <a:xfrm>
            <a:off x="117748" y="296652"/>
            <a:ext cx="5400600" cy="6264696"/>
          </a:xfrm>
        </p:spPr>
        <p:txBody>
          <a:bodyPr/>
          <a:lstStyle/>
          <a:p>
            <a:pPr marL="0" indent="0" algn="ctr">
              <a:buNone/>
            </a:pPr>
            <a:endParaRPr lang="en-GB" b="1" u="sng" dirty="0">
              <a:latin typeface="Arial" panose="020B0604020202020204" pitchFamily="34" charset="0"/>
              <a:cs typeface="Arial" panose="020B0604020202020204" pitchFamily="34" charset="0"/>
            </a:endParaRPr>
          </a:p>
          <a:p>
            <a:pPr marL="0" indent="0" algn="ctr">
              <a:buNone/>
            </a:pPr>
            <a:r>
              <a:rPr lang="en-GB" b="1" u="sng" dirty="0">
                <a:latin typeface="Arial" panose="020B0604020202020204" pitchFamily="34" charset="0"/>
                <a:cs typeface="Arial" panose="020B0604020202020204" pitchFamily="34" charset="0"/>
              </a:rPr>
              <a:t>Key Aims</a:t>
            </a:r>
          </a:p>
          <a:p>
            <a:pPr algn="ctr"/>
            <a:r>
              <a:rPr lang="en-GB" sz="1600" b="1" dirty="0">
                <a:latin typeface="Arial" panose="020B0604020202020204" pitchFamily="34" charset="0"/>
                <a:cs typeface="Arial" panose="020B0604020202020204" pitchFamily="34" charset="0"/>
              </a:rPr>
              <a:t>Importance of the Welsh Language</a:t>
            </a:r>
          </a:p>
          <a:p>
            <a:pPr algn="ctr"/>
            <a:r>
              <a:rPr lang="en-GB" sz="1600" b="1" dirty="0">
                <a:latin typeface="Arial" panose="020B0604020202020204" pitchFamily="34" charset="0"/>
                <a:cs typeface="Arial" panose="020B0604020202020204" pitchFamily="34" charset="0"/>
              </a:rPr>
              <a:t>Critically exploring the Welsh Governments policies and procedures within Welsh Education</a:t>
            </a:r>
          </a:p>
          <a:p>
            <a:pPr algn="ctr"/>
            <a:r>
              <a:rPr lang="en-GB" sz="1600" b="1" dirty="0">
                <a:latin typeface="Arial" panose="020B0604020202020204" pitchFamily="34" charset="0"/>
                <a:cs typeface="Arial" panose="020B0604020202020204" pitchFamily="34" charset="0"/>
              </a:rPr>
              <a:t>Identifying the concept of Population and the belonging within the Nation of Wales</a:t>
            </a:r>
          </a:p>
          <a:p>
            <a:pPr algn="ctr"/>
            <a:r>
              <a:rPr lang="en-GB" sz="1600" b="1" dirty="0">
                <a:latin typeface="Arial" panose="020B0604020202020204" pitchFamily="34" charset="0"/>
                <a:cs typeface="Arial" panose="020B0604020202020204" pitchFamily="34" charset="0"/>
              </a:rPr>
              <a:t>Discussing the Urdd Gobaith Cymru </a:t>
            </a:r>
          </a:p>
          <a:p>
            <a:pPr algn="ctr"/>
            <a:r>
              <a:rPr lang="en-GB" sz="1600" b="1" dirty="0">
                <a:latin typeface="Arial" panose="020B0604020202020204" pitchFamily="34" charset="0"/>
                <a:cs typeface="Arial" panose="020B0604020202020204" pitchFamily="34" charset="0"/>
              </a:rPr>
              <a:t>Exploring the historic key events on a timeline for Urdd</a:t>
            </a:r>
          </a:p>
          <a:p>
            <a:pPr algn="ctr"/>
            <a:r>
              <a:rPr lang="en-GB" sz="1600" b="1" dirty="0">
                <a:latin typeface="Arial" panose="020B0604020202020204" pitchFamily="34" charset="0"/>
                <a:cs typeface="Arial" panose="020B0604020202020204" pitchFamily="34" charset="0"/>
              </a:rPr>
              <a:t>Looking at what the Urdd has done throughout of Pembrokeshire on reflection on a working practice</a:t>
            </a:r>
          </a:p>
        </p:txBody>
      </p:sp>
      <p:pic>
        <p:nvPicPr>
          <p:cNvPr id="2050" name="Picture 2" descr="Urdd Eisteddfod | Urdd Gobaith Cymru">
            <a:extLst>
              <a:ext uri="{FF2B5EF4-FFF2-40B4-BE49-F238E27FC236}">
                <a16:creationId xmlns:a16="http://schemas.microsoft.com/office/drawing/2014/main" id="{E5347A31-03C3-4A69-BB86-B4AA713B93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62364" y="980728"/>
            <a:ext cx="6114812" cy="461589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052" name="Picture 4" descr="Mr Urdd Illustration - Twinkl">
            <a:extLst>
              <a:ext uri="{FF2B5EF4-FFF2-40B4-BE49-F238E27FC236}">
                <a16:creationId xmlns:a16="http://schemas.microsoft.com/office/drawing/2014/main" id="{D4DCE16C-EA1F-4E80-B71B-6F66DCD36A4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8356" y="5327343"/>
            <a:ext cx="2951842" cy="1475921"/>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047AC60-21C5-4EB1-91A1-5EDDBE15106E}"/>
              </a:ext>
            </a:extLst>
          </p:cNvPr>
          <p:cNvSpPr txBox="1"/>
          <p:nvPr/>
        </p:nvSpPr>
        <p:spPr>
          <a:xfrm>
            <a:off x="10126860" y="6526265"/>
            <a:ext cx="2664296" cy="276999"/>
          </a:xfrm>
          <a:prstGeom prst="rect">
            <a:avLst/>
          </a:prstGeom>
          <a:noFill/>
          <a:ln>
            <a:noFill/>
          </a:ln>
        </p:spPr>
        <p:txBody>
          <a:bodyPr wrap="square" rtlCol="0" anchor="ctr" anchorCtr="1">
            <a:spAutoFit/>
          </a:bodyPr>
          <a:lstStyle/>
          <a:p>
            <a:r>
              <a:rPr lang="en-GB" sz="1200" dirty="0">
                <a:latin typeface="Arial" panose="020B0604020202020204" pitchFamily="34" charset="0"/>
                <a:cs typeface="Arial" panose="020B0604020202020204" pitchFamily="34" charset="0"/>
              </a:rPr>
              <a:t>(Gov.Wales,2019)</a:t>
            </a:r>
          </a:p>
        </p:txBody>
      </p:sp>
    </p:spTree>
    <p:extLst>
      <p:ext uri="{BB962C8B-B14F-4D97-AF65-F5344CB8AC3E}">
        <p14:creationId xmlns:p14="http://schemas.microsoft.com/office/powerpoint/2010/main" val="3076020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68B0F82-CC46-43B9-B0BD-BB5AB74A59A8}"/>
              </a:ext>
            </a:extLst>
          </p:cNvPr>
          <p:cNvSpPr>
            <a:spLocks noGrp="1"/>
          </p:cNvSpPr>
          <p:nvPr>
            <p:ph sz="half" idx="1"/>
          </p:nvPr>
        </p:nvSpPr>
        <p:spPr>
          <a:xfrm>
            <a:off x="342058" y="1694633"/>
            <a:ext cx="11439639" cy="2029540"/>
          </a:xfrm>
        </p:spPr>
        <p:txBody>
          <a:bodyPr>
            <a:normAutofit/>
          </a:bodyPr>
          <a:lstStyle/>
          <a:p>
            <a:pPr marL="0" indent="0" algn="ctr">
              <a:buNone/>
            </a:pPr>
            <a:r>
              <a:rPr lang="en-GB" sz="2000" i="1" dirty="0">
                <a:latin typeface="Arial" panose="020B0604020202020204" pitchFamily="34" charset="0"/>
                <a:cs typeface="Arial" panose="020B0604020202020204" pitchFamily="34" charset="0"/>
              </a:rPr>
              <a:t>“All our young people, from all backgrounds, should come out of the education system ready and proud to use the language in all contexts. It is a matter of equity, and we as ministers and as welsh government must set the direction and provide leadership” -(Welsh Government, 2017-2021)</a:t>
            </a:r>
          </a:p>
          <a:p>
            <a:pPr marL="0" indent="0" algn="ctr">
              <a:buNone/>
            </a:pPr>
            <a:endParaRPr lang="en-GB" sz="1800" i="1" dirty="0">
              <a:latin typeface="Arial" panose="020B0604020202020204" pitchFamily="34" charset="0"/>
              <a:cs typeface="Arial" panose="020B0604020202020204" pitchFamily="34" charset="0"/>
            </a:endParaRPr>
          </a:p>
        </p:txBody>
      </p:sp>
      <p:pic>
        <p:nvPicPr>
          <p:cNvPr id="1030" name="Picture 6" descr="Kirsty Williams MS">
            <a:extLst>
              <a:ext uri="{FF2B5EF4-FFF2-40B4-BE49-F238E27FC236}">
                <a16:creationId xmlns:a16="http://schemas.microsoft.com/office/drawing/2014/main" id="{D96CF9B3-915F-4FBA-8595-F683BF0AA25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9096" y="67257"/>
            <a:ext cx="2369296" cy="157953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1" name="Picture 4" descr="Mr Urdd Illustration - Twinkl">
            <a:extLst>
              <a:ext uri="{FF2B5EF4-FFF2-40B4-BE49-F238E27FC236}">
                <a16:creationId xmlns:a16="http://schemas.microsoft.com/office/drawing/2014/main" id="{B43932D8-F72A-4824-888F-57461D8417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8356" y="5382079"/>
            <a:ext cx="2951842" cy="1475921"/>
          </a:xfrm>
          <a:prstGeom prst="rect">
            <a:avLst/>
          </a:prstGeom>
          <a:noFill/>
          <a:extLst>
            <a:ext uri="{909E8E84-426E-40DD-AFC4-6F175D3DCCD1}">
              <a14:hiddenFill xmlns:a14="http://schemas.microsoft.com/office/drawing/2010/main">
                <a:solidFill>
                  <a:srgbClr val="FFFFFF"/>
                </a:solidFill>
              </a14:hiddenFill>
            </a:ext>
          </a:extLst>
        </p:spPr>
      </p:pic>
      <p:pic>
        <p:nvPicPr>
          <p:cNvPr id="1025" name="Picture 1024" descr="A screenshot of a computer screen&#10;&#10;Description automatically generated">
            <a:extLst>
              <a:ext uri="{FF2B5EF4-FFF2-40B4-BE49-F238E27FC236}">
                <a16:creationId xmlns:a16="http://schemas.microsoft.com/office/drawing/2014/main" id="{EF1D67B3-6AAA-4C55-8C1B-EA09A66DF9C7}"/>
              </a:ext>
            </a:extLst>
          </p:cNvPr>
          <p:cNvPicPr>
            <a:picLocks noChangeAspect="1"/>
          </p:cNvPicPr>
          <p:nvPr/>
        </p:nvPicPr>
        <p:blipFill rotWithShape="1">
          <a:blip r:embed="rId4">
            <a:extLst>
              <a:ext uri="{28A0092B-C50C-407E-A947-70E740481C1C}">
                <a14:useLocalDpi xmlns:a14="http://schemas.microsoft.com/office/drawing/2010/main" val="0"/>
              </a:ext>
            </a:extLst>
          </a:blip>
          <a:srcRect l="17440" t="32614" r="56673" b="29198"/>
          <a:stretch/>
        </p:blipFill>
        <p:spPr>
          <a:xfrm>
            <a:off x="5014101" y="3429000"/>
            <a:ext cx="2882988" cy="2392220"/>
          </a:xfrm>
          <a:prstGeom prst="rect">
            <a:avLst/>
          </a:prstGeom>
          <a:ln>
            <a:noFill/>
          </a:ln>
          <a:effectLst>
            <a:outerShdw blurRad="292100" dist="139700" dir="2700000" algn="tl" rotWithShape="0">
              <a:srgbClr val="333333">
                <a:alpha val="65000"/>
              </a:srgbClr>
            </a:outerShdw>
          </a:effectLst>
        </p:spPr>
      </p:pic>
      <p:pic>
        <p:nvPicPr>
          <p:cNvPr id="31" name="Picture 30" descr="Graphical user interface, application, Word&#10;&#10;Description automatically generated">
            <a:extLst>
              <a:ext uri="{FF2B5EF4-FFF2-40B4-BE49-F238E27FC236}">
                <a16:creationId xmlns:a16="http://schemas.microsoft.com/office/drawing/2014/main" id="{8F2BF27E-64A7-4E0F-8064-B5F3A023030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2748" t="14438" r="34809" b="4181"/>
          <a:stretch/>
        </p:blipFill>
        <p:spPr>
          <a:xfrm>
            <a:off x="1900845" y="2726420"/>
            <a:ext cx="2518421" cy="3524553"/>
          </a:xfrm>
          <a:prstGeom prst="rect">
            <a:avLst/>
          </a:prstGeom>
          <a:ln>
            <a:noFill/>
          </a:ln>
          <a:effectLst>
            <a:outerShdw blurRad="292100" dist="139700" dir="2700000" algn="tl" rotWithShape="0">
              <a:srgbClr val="333333">
                <a:alpha val="65000"/>
              </a:srgbClr>
            </a:outerShdw>
          </a:effectLst>
        </p:spPr>
      </p:pic>
      <p:pic>
        <p:nvPicPr>
          <p:cNvPr id="29" name="Picture 28" descr="Graphical user interface, application&#10;&#10;Description automatically generated">
            <a:extLst>
              <a:ext uri="{FF2B5EF4-FFF2-40B4-BE49-F238E27FC236}">
                <a16:creationId xmlns:a16="http://schemas.microsoft.com/office/drawing/2014/main" id="{EF3B3AC2-00EF-4113-9A67-45E554056C98}"/>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32917" t="16392" r="34049" b="4838"/>
          <a:stretch/>
        </p:blipFill>
        <p:spPr>
          <a:xfrm>
            <a:off x="8463526" y="2726420"/>
            <a:ext cx="2627787" cy="3524553"/>
          </a:xfrm>
          <a:prstGeom prst="rect">
            <a:avLst/>
          </a:prstGeom>
          <a:ln>
            <a:noFill/>
          </a:ln>
          <a:effectLst>
            <a:outerShdw blurRad="292100" dist="139700" dir="2700000" algn="tl" rotWithShape="0">
              <a:srgbClr val="333333">
                <a:alpha val="65000"/>
              </a:srgbClr>
            </a:outerShdw>
          </a:effectLst>
        </p:spPr>
      </p:pic>
      <p:sp>
        <p:nvSpPr>
          <p:cNvPr id="2" name="TextBox 1">
            <a:extLst>
              <a:ext uri="{FF2B5EF4-FFF2-40B4-BE49-F238E27FC236}">
                <a16:creationId xmlns:a16="http://schemas.microsoft.com/office/drawing/2014/main" id="{077D7E95-F842-4D5C-92D7-FA81D766504B}"/>
              </a:ext>
            </a:extLst>
          </p:cNvPr>
          <p:cNvSpPr txBox="1"/>
          <p:nvPr/>
        </p:nvSpPr>
        <p:spPr>
          <a:xfrm>
            <a:off x="6958508" y="6323589"/>
            <a:ext cx="5391102" cy="461665"/>
          </a:xfrm>
          <a:prstGeom prst="rect">
            <a:avLst/>
          </a:prstGeom>
          <a:noFill/>
          <a:ln>
            <a:noFill/>
          </a:ln>
        </p:spPr>
        <p:txBody>
          <a:bodyPr wrap="square" rtlCol="0" anchor="ctr" anchorCtr="1">
            <a:spAutoFit/>
          </a:bodyPr>
          <a:lstStyle/>
          <a:p>
            <a:r>
              <a:rPr lang="en-GB" sz="1200" dirty="0">
                <a:latin typeface="Arial" panose="020B0604020202020204" pitchFamily="34" charset="0"/>
                <a:cs typeface="Arial" panose="020B0604020202020204" pitchFamily="34" charset="0"/>
              </a:rPr>
              <a:t>(Welsh Assembly Government,2003), (Welsh Government,2017a), (Welsh Government,2017b), (The National Archives,2020)</a:t>
            </a:r>
          </a:p>
        </p:txBody>
      </p:sp>
      <p:sp>
        <p:nvSpPr>
          <p:cNvPr id="4" name="Rectangle 3">
            <a:extLst>
              <a:ext uri="{FF2B5EF4-FFF2-40B4-BE49-F238E27FC236}">
                <a16:creationId xmlns:a16="http://schemas.microsoft.com/office/drawing/2014/main" id="{1EAD9BBC-E895-402C-BAB2-F347C785EF20}"/>
              </a:ext>
            </a:extLst>
          </p:cNvPr>
          <p:cNvSpPr/>
          <p:nvPr/>
        </p:nvSpPr>
        <p:spPr>
          <a:xfrm>
            <a:off x="2494012" y="243542"/>
            <a:ext cx="8351069" cy="923330"/>
          </a:xfrm>
          <a:prstGeom prst="rect">
            <a:avLst/>
          </a:prstGeom>
          <a:noFill/>
          <a:ln w="38100">
            <a:noFill/>
          </a:ln>
        </p:spPr>
        <p:txBody>
          <a:bodyPr wrap="square" lIns="91440" tIns="45720" rIns="91440" bIns="45720">
            <a:spAutoFit/>
          </a:bodyPr>
          <a:lstStyle/>
          <a:p>
            <a:pPr algn="ctr"/>
            <a:r>
              <a:rPr lang="en-US" sz="5400" b="1" u="sng" spc="50" dirty="0">
                <a:ln w="0"/>
                <a:effectLst>
                  <a:innerShdw blurRad="63500" dist="50800" dir="13500000">
                    <a:srgbClr val="000000">
                      <a:alpha val="50000"/>
                    </a:srgbClr>
                  </a:innerShdw>
                </a:effectLst>
              </a:rPr>
              <a:t>The Welsh Government</a:t>
            </a:r>
            <a:endParaRPr lang="en-US" sz="5400" b="1" u="sng" cap="none" spc="50" dirty="0">
              <a:ln w="0"/>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2207642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Content Placeholder 17" descr="Graphical user interface, text, application, email&#10;&#10;Description automatically generated">
            <a:extLst>
              <a:ext uri="{FF2B5EF4-FFF2-40B4-BE49-F238E27FC236}">
                <a16:creationId xmlns:a16="http://schemas.microsoft.com/office/drawing/2014/main" id="{B30737E2-B33C-4EAF-BF67-E4B65E1739B1}"/>
              </a:ext>
            </a:extLst>
          </p:cNvPr>
          <p:cNvPicPr>
            <a:picLocks noGrp="1" noChangeAspect="1"/>
          </p:cNvPicPr>
          <p:nvPr>
            <p:ph sz="half" idx="1"/>
          </p:nvPr>
        </p:nvPicPr>
        <p:blipFill rotWithShape="1">
          <a:blip r:embed="rId2">
            <a:extLst>
              <a:ext uri="{28A0092B-C50C-407E-A947-70E740481C1C}">
                <a14:useLocalDpi xmlns:a14="http://schemas.microsoft.com/office/drawing/2010/main" val="0"/>
              </a:ext>
            </a:extLst>
          </a:blip>
          <a:srcRect l="15597" t="9166" r="39449" b="19071"/>
          <a:stretch/>
        </p:blipFill>
        <p:spPr>
          <a:xfrm>
            <a:off x="6094412" y="686875"/>
            <a:ext cx="5958207" cy="5350228"/>
          </a:xfrm>
          <a:prstGeom prst="rect">
            <a:avLst/>
          </a:prstGeom>
          <a:ln>
            <a:noFill/>
          </a:ln>
          <a:effectLst>
            <a:outerShdw blurRad="292100" dist="139700" dir="2700000" algn="tl" rotWithShape="0">
              <a:srgbClr val="333333">
                <a:alpha val="65000"/>
              </a:srgbClr>
            </a:outerShdw>
          </a:effectLst>
        </p:spPr>
      </p:pic>
      <p:pic>
        <p:nvPicPr>
          <p:cNvPr id="20" name="Picture 19">
            <a:extLst>
              <a:ext uri="{FF2B5EF4-FFF2-40B4-BE49-F238E27FC236}">
                <a16:creationId xmlns:a16="http://schemas.microsoft.com/office/drawing/2014/main" id="{6E53056B-AC6A-4B05-B424-C4930CD6B8CE}"/>
              </a:ext>
            </a:extLst>
          </p:cNvPr>
          <p:cNvPicPr>
            <a:picLocks noChangeAspect="1"/>
          </p:cNvPicPr>
          <p:nvPr/>
        </p:nvPicPr>
        <p:blipFill>
          <a:blip r:embed="rId3"/>
          <a:stretch>
            <a:fillRect/>
          </a:stretch>
        </p:blipFill>
        <p:spPr>
          <a:xfrm>
            <a:off x="135599" y="686875"/>
            <a:ext cx="5844291" cy="5350228"/>
          </a:xfrm>
          <a:prstGeom prst="rect">
            <a:avLst/>
          </a:prstGeom>
          <a:ln>
            <a:noFill/>
          </a:ln>
          <a:effectLst>
            <a:outerShdw blurRad="292100" dist="139700" dir="2700000" algn="tl" rotWithShape="0">
              <a:srgbClr val="333333">
                <a:alpha val="65000"/>
              </a:srgbClr>
            </a:outerShdw>
          </a:effectLst>
        </p:spPr>
      </p:pic>
      <p:sp>
        <p:nvSpPr>
          <p:cNvPr id="2" name="TextBox 1">
            <a:extLst>
              <a:ext uri="{FF2B5EF4-FFF2-40B4-BE49-F238E27FC236}">
                <a16:creationId xmlns:a16="http://schemas.microsoft.com/office/drawing/2014/main" id="{4E2720C2-02C2-48C6-AD17-CFC7F4DE0BAB}"/>
              </a:ext>
            </a:extLst>
          </p:cNvPr>
          <p:cNvSpPr txBox="1"/>
          <p:nvPr/>
        </p:nvSpPr>
        <p:spPr>
          <a:xfrm>
            <a:off x="8182644" y="6355524"/>
            <a:ext cx="4176464" cy="276999"/>
          </a:xfrm>
          <a:prstGeom prst="rect">
            <a:avLst/>
          </a:prstGeom>
          <a:noFill/>
          <a:ln>
            <a:noFill/>
          </a:ln>
        </p:spPr>
        <p:txBody>
          <a:bodyPr wrap="square" rtlCol="0" anchor="ctr" anchorCtr="1">
            <a:spAutoFit/>
          </a:bodyPr>
          <a:lstStyle/>
          <a:p>
            <a:r>
              <a:rPr lang="en-GB" sz="1200" dirty="0">
                <a:latin typeface="Arial" panose="020B0604020202020204" pitchFamily="34" charset="0"/>
                <a:cs typeface="Arial" panose="020B0604020202020204" pitchFamily="34" charset="0"/>
              </a:rPr>
              <a:t>(Walters,2020),(Welsh Government,2017b)</a:t>
            </a:r>
          </a:p>
        </p:txBody>
      </p:sp>
      <p:sp>
        <p:nvSpPr>
          <p:cNvPr id="3" name="TextBox 2">
            <a:extLst>
              <a:ext uri="{FF2B5EF4-FFF2-40B4-BE49-F238E27FC236}">
                <a16:creationId xmlns:a16="http://schemas.microsoft.com/office/drawing/2014/main" id="{B2AFAE76-D6C8-45B7-822F-1B0D92D3295C}"/>
              </a:ext>
            </a:extLst>
          </p:cNvPr>
          <p:cNvSpPr txBox="1"/>
          <p:nvPr/>
        </p:nvSpPr>
        <p:spPr>
          <a:xfrm>
            <a:off x="6682156" y="188640"/>
            <a:ext cx="4782718" cy="400110"/>
          </a:xfrm>
          <a:prstGeom prst="rect">
            <a:avLst/>
          </a:prstGeom>
          <a:noFill/>
          <a:ln>
            <a:noFill/>
          </a:ln>
        </p:spPr>
        <p:txBody>
          <a:bodyPr wrap="square" rtlCol="0" anchor="ctr" anchorCtr="1">
            <a:spAutoFit/>
          </a:bodyPr>
          <a:lstStyle/>
          <a:p>
            <a:pPr algn="ctr"/>
            <a:r>
              <a:rPr lang="en-GB" sz="2000"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The Population of Welsh Speakers</a:t>
            </a:r>
          </a:p>
        </p:txBody>
      </p:sp>
      <p:sp>
        <p:nvSpPr>
          <p:cNvPr id="4" name="TextBox 3">
            <a:extLst>
              <a:ext uri="{FF2B5EF4-FFF2-40B4-BE49-F238E27FC236}">
                <a16:creationId xmlns:a16="http://schemas.microsoft.com/office/drawing/2014/main" id="{BC759CA1-A18B-4E82-8A7D-F413A226B3D3}"/>
              </a:ext>
            </a:extLst>
          </p:cNvPr>
          <p:cNvSpPr txBox="1"/>
          <p:nvPr/>
        </p:nvSpPr>
        <p:spPr>
          <a:xfrm>
            <a:off x="837828" y="188640"/>
            <a:ext cx="3816424" cy="400110"/>
          </a:xfrm>
          <a:prstGeom prst="rect">
            <a:avLst/>
          </a:prstGeom>
          <a:noFill/>
          <a:ln>
            <a:noFill/>
          </a:ln>
        </p:spPr>
        <p:txBody>
          <a:bodyPr wrap="square" rtlCol="0" anchor="ctr" anchorCtr="1">
            <a:spAutoFit/>
          </a:bodyPr>
          <a:lstStyle/>
          <a:p>
            <a:r>
              <a:rPr lang="en-GB" sz="2000" b="1" u="sng" dirty="0">
                <a:latin typeface="Arial" panose="020B0604020202020204" pitchFamily="34" charset="0"/>
                <a:cs typeface="Arial" panose="020B0604020202020204" pitchFamily="34" charset="0"/>
              </a:rPr>
              <a:t>The</a:t>
            </a:r>
            <a:r>
              <a:rPr lang="en-GB" sz="1200" u="sng" dirty="0">
                <a:latin typeface="Arial" panose="020B0604020202020204" pitchFamily="34" charset="0"/>
                <a:cs typeface="Arial" panose="020B0604020202020204" pitchFamily="34" charset="0"/>
              </a:rPr>
              <a:t> </a:t>
            </a:r>
            <a:r>
              <a:rPr lang="en-GB" sz="2000" b="1" u="sng" dirty="0">
                <a:latin typeface="Arial" panose="020B0604020202020204" pitchFamily="34" charset="0"/>
                <a:cs typeface="Arial" panose="020B0604020202020204" pitchFamily="34" charset="0"/>
              </a:rPr>
              <a:t>Three Strategy Plan</a:t>
            </a:r>
          </a:p>
        </p:txBody>
      </p:sp>
    </p:spTree>
    <p:extLst>
      <p:ext uri="{BB962C8B-B14F-4D97-AF65-F5344CB8AC3E}">
        <p14:creationId xmlns:p14="http://schemas.microsoft.com/office/powerpoint/2010/main" val="37594237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Mr Urdd Illustration - Twinkl">
            <a:extLst>
              <a:ext uri="{FF2B5EF4-FFF2-40B4-BE49-F238E27FC236}">
                <a16:creationId xmlns:a16="http://schemas.microsoft.com/office/drawing/2014/main" id="{637EF714-6512-4CD6-9FAA-85638FBA99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4905" y="5301208"/>
            <a:ext cx="2951842" cy="1475921"/>
          </a:xfrm>
          <a:prstGeom prst="rect">
            <a:avLst/>
          </a:prstGeom>
          <a:noFill/>
          <a:extLst>
            <a:ext uri="{909E8E84-426E-40DD-AFC4-6F175D3DCCD1}">
              <a14:hiddenFill xmlns:a14="http://schemas.microsoft.com/office/drawing/2010/main">
                <a:solidFill>
                  <a:srgbClr val="FFFFFF"/>
                </a:solidFill>
              </a14:hiddenFill>
            </a:ext>
          </a:extLst>
        </p:spPr>
      </p:pic>
      <p:sp>
        <p:nvSpPr>
          <p:cNvPr id="3078" name="Content Placeholder 3077">
            <a:extLst>
              <a:ext uri="{FF2B5EF4-FFF2-40B4-BE49-F238E27FC236}">
                <a16:creationId xmlns:a16="http://schemas.microsoft.com/office/drawing/2014/main" id="{DFEFCBCC-9E1B-4994-B8E3-906944478CB5}"/>
              </a:ext>
            </a:extLst>
          </p:cNvPr>
          <p:cNvSpPr>
            <a:spLocks noGrp="1"/>
          </p:cNvSpPr>
          <p:nvPr>
            <p:ph sz="half" idx="1"/>
          </p:nvPr>
        </p:nvSpPr>
        <p:spPr>
          <a:xfrm>
            <a:off x="477788" y="108730"/>
            <a:ext cx="11233248" cy="1283924"/>
          </a:xfrm>
        </p:spPr>
        <p:txBody>
          <a:bodyPr>
            <a:normAutofit/>
          </a:bodyPr>
          <a:lstStyle/>
          <a:p>
            <a:pPr marL="0" indent="0" algn="ctr">
              <a:buNone/>
            </a:pPr>
            <a:r>
              <a:rPr lang="en-GB" sz="2000" i="1" dirty="0">
                <a:latin typeface="Arial" panose="020B0604020202020204" pitchFamily="34" charset="0"/>
                <a:cs typeface="Arial" panose="020B0604020202020204" pitchFamily="34" charset="0"/>
              </a:rPr>
              <a:t>“The ability to speak, read and write in two languages. In Wales, bilingualism relates to Welsh and English, as the official languages of Wales. When we inspect bilingualism, we look at learners’ achievement in Welsh and English and the extent to which providers promote and develop learners’ bilingual skills” -  (Estyn,2017)</a:t>
            </a:r>
          </a:p>
        </p:txBody>
      </p:sp>
      <p:pic>
        <p:nvPicPr>
          <p:cNvPr id="3080" name="Picture 4" descr="Developing and promoting bilingualism in Wales. – Love To Teach">
            <a:extLst>
              <a:ext uri="{FF2B5EF4-FFF2-40B4-BE49-F238E27FC236}">
                <a16:creationId xmlns:a16="http://schemas.microsoft.com/office/drawing/2014/main" id="{94FD0CA4-147B-457E-9998-B885A2AD4B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66020" y="1591864"/>
            <a:ext cx="7056784" cy="475788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C387B540-5BDE-45F7-890C-82C1ECA6C18D}"/>
              </a:ext>
            </a:extLst>
          </p:cNvPr>
          <p:cNvSpPr txBox="1"/>
          <p:nvPr/>
        </p:nvSpPr>
        <p:spPr>
          <a:xfrm>
            <a:off x="9046740" y="6548957"/>
            <a:ext cx="3368005" cy="276999"/>
          </a:xfrm>
          <a:prstGeom prst="rect">
            <a:avLst/>
          </a:prstGeom>
          <a:noFill/>
          <a:ln>
            <a:noFill/>
          </a:ln>
        </p:spPr>
        <p:txBody>
          <a:bodyPr wrap="square" rtlCol="0" anchor="ctr" anchorCtr="1">
            <a:spAutoFit/>
          </a:bodyPr>
          <a:lstStyle/>
          <a:p>
            <a:r>
              <a:rPr lang="en-GB" sz="1200" dirty="0">
                <a:latin typeface="Arial" panose="020B0604020202020204" pitchFamily="34" charset="0"/>
                <a:cs typeface="Arial" panose="020B0604020202020204" pitchFamily="34" charset="0"/>
              </a:rPr>
              <a:t>(Estyn,2017), (Jones,2016)</a:t>
            </a:r>
          </a:p>
        </p:txBody>
      </p:sp>
    </p:spTree>
    <p:extLst>
      <p:ext uri="{BB962C8B-B14F-4D97-AF65-F5344CB8AC3E}">
        <p14:creationId xmlns:p14="http://schemas.microsoft.com/office/powerpoint/2010/main" val="24703645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F50C956-5CD9-4218-84E8-E13BFB6B1B72}"/>
              </a:ext>
            </a:extLst>
          </p:cNvPr>
          <p:cNvSpPr>
            <a:spLocks noGrp="1"/>
          </p:cNvSpPr>
          <p:nvPr>
            <p:ph sz="half" idx="1"/>
          </p:nvPr>
        </p:nvSpPr>
        <p:spPr>
          <a:xfrm>
            <a:off x="333772" y="404664"/>
            <a:ext cx="4680520" cy="5084728"/>
          </a:xfrm>
        </p:spPr>
        <p:txBody>
          <a:bodyPr>
            <a:normAutofit fontScale="92500" lnSpcReduction="20000"/>
          </a:bodyPr>
          <a:lstStyle/>
          <a:p>
            <a:endParaRPr lang="en-GB" sz="1800" dirty="0">
              <a:latin typeface="Arial" panose="020B0604020202020204" pitchFamily="34" charset="0"/>
              <a:cs typeface="Arial" panose="020B0604020202020204" pitchFamily="34" charset="0"/>
            </a:endParaRPr>
          </a:p>
          <a:p>
            <a:pPr marL="0" indent="0" algn="ctr">
              <a:buNone/>
            </a:pPr>
            <a:r>
              <a:rPr lang="en-US" sz="2800" b="1" u="sng" spc="50" dirty="0">
                <a:ln w="0"/>
                <a:effectLst>
                  <a:innerShdw blurRad="63500" dist="50800" dir="13500000">
                    <a:srgbClr val="000000">
                      <a:alpha val="50000"/>
                    </a:srgbClr>
                  </a:innerShdw>
                </a:effectLst>
                <a:latin typeface="Arial" panose="020B0604020202020204" pitchFamily="34" charset="0"/>
                <a:cs typeface="Arial" panose="020B0604020202020204" pitchFamily="34" charset="0"/>
              </a:rPr>
              <a:t>Urdd Gobaith Cymraeg</a:t>
            </a:r>
            <a:endParaRPr lang="en-US" sz="2800" b="1" u="sng" cap="none" spc="50" dirty="0">
              <a:ln w="0"/>
              <a:effectLst>
                <a:innerShdw blurRad="63500" dist="50800" dir="13500000">
                  <a:srgbClr val="000000">
                    <a:alpha val="50000"/>
                  </a:srgbClr>
                </a:innerShdw>
              </a:effectLst>
              <a:latin typeface="Arial" panose="020B0604020202020204" pitchFamily="34" charset="0"/>
              <a:cs typeface="Arial" panose="020B0604020202020204" pitchFamily="34" charset="0"/>
            </a:endParaRPr>
          </a:p>
          <a:p>
            <a:endParaRPr lang="en-GB" sz="1800" dirty="0">
              <a:latin typeface="Arial" panose="020B0604020202020204" pitchFamily="34" charset="0"/>
              <a:cs typeface="Arial" panose="020B0604020202020204" pitchFamily="34" charset="0"/>
            </a:endParaRPr>
          </a:p>
          <a:p>
            <a:r>
              <a:rPr lang="en-GB" sz="1800" dirty="0">
                <a:latin typeface="Arial" panose="020B0604020202020204" pitchFamily="34" charset="0"/>
                <a:cs typeface="Arial" panose="020B0604020202020204" pitchFamily="34" charset="0"/>
              </a:rPr>
              <a:t>The Urdd is a National Voluntary Youth Organisation across Wales for children and young people between the age of 8-25 years old. </a:t>
            </a:r>
          </a:p>
          <a:p>
            <a:r>
              <a:rPr lang="en-GB" sz="1800" dirty="0">
                <a:latin typeface="Arial" panose="020B0604020202020204" pitchFamily="34" charset="0"/>
                <a:cs typeface="Arial" panose="020B0604020202020204" pitchFamily="34" charset="0"/>
              </a:rPr>
              <a:t> It enhances children to develop personal and social skills which enable them to make a positive approach within their community. It provides a positive approach to the Welsh Language within their culture.</a:t>
            </a:r>
          </a:p>
          <a:p>
            <a:r>
              <a:rPr lang="en-GB" sz="1800" dirty="0">
                <a:latin typeface="Arial" panose="020B0604020202020204" pitchFamily="34" charset="0"/>
                <a:cs typeface="Arial" panose="020B0604020202020204" pitchFamily="34" charset="0"/>
              </a:rPr>
              <a:t>Urdd states that it has had an impact on children’s mental health over the years and that it helps with their confidence. </a:t>
            </a:r>
          </a:p>
          <a:p>
            <a:r>
              <a:rPr lang="en-GB" sz="1800" dirty="0">
                <a:latin typeface="Arial" panose="020B0604020202020204" pitchFamily="34" charset="0"/>
                <a:cs typeface="Arial" panose="020B0604020202020204" pitchFamily="34" charset="0"/>
              </a:rPr>
              <a:t> They do lots of activities and competitions across Wales. They also offer weekday breaks to invite children in Schools to be a member of the Urdd. </a:t>
            </a:r>
          </a:p>
        </p:txBody>
      </p:sp>
      <p:pic>
        <p:nvPicPr>
          <p:cNvPr id="6" name="Picture 4" descr="Mr Urdd Illustration - Twinkl">
            <a:extLst>
              <a:ext uri="{FF2B5EF4-FFF2-40B4-BE49-F238E27FC236}">
                <a16:creationId xmlns:a16="http://schemas.microsoft.com/office/drawing/2014/main" id="{5DCCA9AD-F243-4910-AF9A-6D96F7A36F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348" y="5382079"/>
            <a:ext cx="2951842" cy="1475921"/>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Duke of Edinburgh Award | Urdd Gobaith Cymru">
            <a:extLst>
              <a:ext uri="{FF2B5EF4-FFF2-40B4-BE49-F238E27FC236}">
                <a16:creationId xmlns:a16="http://schemas.microsoft.com/office/drawing/2014/main" id="{F388F3AE-70A6-45E4-85C9-915347C427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44086" y="332656"/>
            <a:ext cx="7303209" cy="556845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497C5DE-556F-4F3F-B244-7B156F97C65A}"/>
              </a:ext>
            </a:extLst>
          </p:cNvPr>
          <p:cNvSpPr txBox="1"/>
          <p:nvPr/>
        </p:nvSpPr>
        <p:spPr>
          <a:xfrm>
            <a:off x="8432566" y="6407797"/>
            <a:ext cx="3728045" cy="461665"/>
          </a:xfrm>
          <a:prstGeom prst="rect">
            <a:avLst/>
          </a:prstGeom>
          <a:noFill/>
          <a:ln>
            <a:noFill/>
          </a:ln>
        </p:spPr>
        <p:txBody>
          <a:bodyPr wrap="square" rtlCol="0" anchor="ctr" anchorCtr="1">
            <a:spAutoFit/>
          </a:bodyPr>
          <a:lstStyle/>
          <a:p>
            <a:r>
              <a:rPr lang="en-GB" sz="1200" dirty="0">
                <a:latin typeface="Arial" panose="020B0604020202020204" pitchFamily="34" charset="0"/>
                <a:cs typeface="Arial" panose="020B0604020202020204" pitchFamily="34" charset="0"/>
              </a:rPr>
              <a:t>(Urdd Gobaith Cymru,2020), (Urdd Gobaith Cymru,1992b)</a:t>
            </a:r>
          </a:p>
        </p:txBody>
      </p:sp>
    </p:spTree>
    <p:extLst>
      <p:ext uri="{BB962C8B-B14F-4D97-AF65-F5344CB8AC3E}">
        <p14:creationId xmlns:p14="http://schemas.microsoft.com/office/powerpoint/2010/main" val="10331328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60DE509-5FF1-4277-9B52-32F1696E4F64}"/>
              </a:ext>
            </a:extLst>
          </p:cNvPr>
          <p:cNvSpPr/>
          <p:nvPr/>
        </p:nvSpPr>
        <p:spPr>
          <a:xfrm>
            <a:off x="2857788" y="208734"/>
            <a:ext cx="6473247" cy="923330"/>
          </a:xfrm>
          <a:prstGeom prst="rect">
            <a:avLst/>
          </a:prstGeom>
          <a:noFill/>
          <a:ln w="38100">
            <a:noFill/>
          </a:ln>
        </p:spPr>
        <p:txBody>
          <a:bodyPr wrap="none" lIns="91440" tIns="45720" rIns="91440" bIns="45720">
            <a:spAutoFit/>
          </a:bodyPr>
          <a:lstStyle/>
          <a:p>
            <a:pPr algn="ctr"/>
            <a:r>
              <a:rPr lang="en-US" sz="5400" b="1" u="sng" cap="none" spc="50" dirty="0">
                <a:ln w="0"/>
                <a:effectLst>
                  <a:innerShdw blurRad="63500" dist="50800" dir="13500000">
                    <a:srgbClr val="000000">
                      <a:alpha val="50000"/>
                    </a:srgbClr>
                  </a:innerShdw>
                </a:effectLst>
              </a:rPr>
              <a:t>The History of Urdd</a:t>
            </a:r>
          </a:p>
        </p:txBody>
      </p:sp>
      <p:pic>
        <p:nvPicPr>
          <p:cNvPr id="4" name="Picture 4" descr="Mr Urdd Illustration - Twinkl">
            <a:extLst>
              <a:ext uri="{FF2B5EF4-FFF2-40B4-BE49-F238E27FC236}">
                <a16:creationId xmlns:a16="http://schemas.microsoft.com/office/drawing/2014/main" id="{A844BA40-EEAB-4B86-837D-2C374DAC39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4905" y="5301208"/>
            <a:ext cx="2951842" cy="1475921"/>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Connector 5">
            <a:extLst>
              <a:ext uri="{FF2B5EF4-FFF2-40B4-BE49-F238E27FC236}">
                <a16:creationId xmlns:a16="http://schemas.microsoft.com/office/drawing/2014/main" id="{B2D7FFA7-23C0-4F7B-A9EB-FB361EC41D45}"/>
              </a:ext>
            </a:extLst>
          </p:cNvPr>
          <p:cNvCxnSpPr/>
          <p:nvPr/>
        </p:nvCxnSpPr>
        <p:spPr>
          <a:xfrm>
            <a:off x="0" y="3429000"/>
            <a:ext cx="12359108" cy="0"/>
          </a:xfrm>
          <a:prstGeom prst="line">
            <a:avLst/>
          </a:prstGeom>
          <a:ln w="76200">
            <a:solidFill>
              <a:schemeClr val="tx2"/>
            </a:solidFill>
          </a:ln>
        </p:spPr>
        <p:style>
          <a:lnRef idx="1">
            <a:schemeClr val="accent1"/>
          </a:lnRef>
          <a:fillRef idx="0">
            <a:schemeClr val="accent1"/>
          </a:fillRef>
          <a:effectRef idx="0">
            <a:schemeClr val="accent1"/>
          </a:effectRef>
          <a:fontRef idx="minor">
            <a:schemeClr val="tx1"/>
          </a:fontRef>
        </p:style>
      </p:cxnSp>
      <p:pic>
        <p:nvPicPr>
          <p:cNvPr id="11" name="Picture 2" descr="Urdd Gobaith Cymru - Wikipedia">
            <a:extLst>
              <a:ext uri="{FF2B5EF4-FFF2-40B4-BE49-F238E27FC236}">
                <a16:creationId xmlns:a16="http://schemas.microsoft.com/office/drawing/2014/main" id="{1E3ECED4-B680-4115-A991-660646B19408}"/>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0601"/>
          <a:stretch/>
        </p:blipFill>
        <p:spPr bwMode="auto">
          <a:xfrm>
            <a:off x="915883" y="2934178"/>
            <a:ext cx="792088" cy="821067"/>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Rounded Corners 16">
            <a:extLst>
              <a:ext uri="{FF2B5EF4-FFF2-40B4-BE49-F238E27FC236}">
                <a16:creationId xmlns:a16="http://schemas.microsoft.com/office/drawing/2014/main" id="{78F93ACE-BB31-4EDD-905F-E9F0787829C0}"/>
              </a:ext>
            </a:extLst>
          </p:cNvPr>
          <p:cNvSpPr/>
          <p:nvPr/>
        </p:nvSpPr>
        <p:spPr>
          <a:xfrm>
            <a:off x="111467" y="1909110"/>
            <a:ext cx="2592288" cy="1229594"/>
          </a:xfrm>
          <a:prstGeom prst="roundRect">
            <a:avLst/>
          </a:prstGeom>
          <a:noFill/>
          <a:ln w="38100">
            <a:no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1600" dirty="0">
                <a:solidFill>
                  <a:schemeClr val="tx1"/>
                </a:solidFill>
                <a:latin typeface="Arial" panose="020B0604020202020204" pitchFamily="34" charset="0"/>
                <a:cs typeface="Arial" panose="020B0604020202020204" pitchFamily="34" charset="0"/>
              </a:rPr>
              <a:t>1922- The Urdd was established.</a:t>
            </a:r>
          </a:p>
        </p:txBody>
      </p:sp>
      <p:sp>
        <p:nvSpPr>
          <p:cNvPr id="18" name="Rectangle: Rounded Corners 17">
            <a:extLst>
              <a:ext uri="{FF2B5EF4-FFF2-40B4-BE49-F238E27FC236}">
                <a16:creationId xmlns:a16="http://schemas.microsoft.com/office/drawing/2014/main" id="{1E449CF7-08F6-4BC9-A211-FF9A37DFAD51}"/>
              </a:ext>
            </a:extLst>
          </p:cNvPr>
          <p:cNvSpPr/>
          <p:nvPr/>
        </p:nvSpPr>
        <p:spPr>
          <a:xfrm>
            <a:off x="1953367" y="3960850"/>
            <a:ext cx="2631166" cy="1259355"/>
          </a:xfrm>
          <a:prstGeom prst="roundRect">
            <a:avLst/>
          </a:prstGeom>
          <a:noFill/>
          <a:ln w="38100">
            <a:no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1600" dirty="0">
                <a:solidFill>
                  <a:schemeClr val="tx1"/>
                </a:solidFill>
                <a:latin typeface="Arial" panose="020B0604020202020204" pitchFamily="34" charset="0"/>
                <a:cs typeface="Arial" panose="020B0604020202020204" pitchFamily="34" charset="0"/>
              </a:rPr>
              <a:t>1927- Sir Ifan’s idea was to bring children from Wales together in a residential centre.</a:t>
            </a:r>
          </a:p>
        </p:txBody>
      </p:sp>
      <p:sp>
        <p:nvSpPr>
          <p:cNvPr id="20" name="Rectangle: Rounded Corners 19">
            <a:extLst>
              <a:ext uri="{FF2B5EF4-FFF2-40B4-BE49-F238E27FC236}">
                <a16:creationId xmlns:a16="http://schemas.microsoft.com/office/drawing/2014/main" id="{9B237648-4EA5-46F4-9C8E-2F1515F3DBE7}"/>
              </a:ext>
            </a:extLst>
          </p:cNvPr>
          <p:cNvSpPr/>
          <p:nvPr/>
        </p:nvSpPr>
        <p:spPr>
          <a:xfrm>
            <a:off x="3710688" y="1788872"/>
            <a:ext cx="2592288" cy="1229594"/>
          </a:xfrm>
          <a:prstGeom prst="roundRect">
            <a:avLst/>
          </a:prstGeom>
          <a:noFill/>
          <a:ln w="38100">
            <a:no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1600" dirty="0">
                <a:solidFill>
                  <a:schemeClr val="tx1"/>
                </a:solidFill>
                <a:latin typeface="Arial" panose="020B0604020202020204" pitchFamily="34" charset="0"/>
                <a:cs typeface="Arial" panose="020B0604020202020204" pitchFamily="34" charset="0"/>
              </a:rPr>
              <a:t>1928 – Corwen attended a meeting for the Eisteddfod to be funded by the Urdd.</a:t>
            </a:r>
          </a:p>
        </p:txBody>
      </p:sp>
      <p:sp>
        <p:nvSpPr>
          <p:cNvPr id="22" name="Rectangle: Rounded Corners 21">
            <a:extLst>
              <a:ext uri="{FF2B5EF4-FFF2-40B4-BE49-F238E27FC236}">
                <a16:creationId xmlns:a16="http://schemas.microsoft.com/office/drawing/2014/main" id="{77898167-95D9-4FA9-A7FB-5C973B8B6008}"/>
              </a:ext>
            </a:extLst>
          </p:cNvPr>
          <p:cNvSpPr/>
          <p:nvPr/>
        </p:nvSpPr>
        <p:spPr>
          <a:xfrm>
            <a:off x="6075181" y="3801646"/>
            <a:ext cx="2592288" cy="1229594"/>
          </a:xfrm>
          <a:prstGeom prst="roundRect">
            <a:avLst/>
          </a:prstGeom>
          <a:noFill/>
          <a:ln w="38100">
            <a:no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1600" dirty="0">
                <a:solidFill>
                  <a:schemeClr val="tx1"/>
                </a:solidFill>
                <a:latin typeface="Arial" panose="020B0604020202020204" pitchFamily="34" charset="0"/>
                <a:cs typeface="Arial" panose="020B0604020202020204" pitchFamily="34" charset="0"/>
              </a:rPr>
              <a:t>1932- Sir Ifan made a permanent camp called Llangrannog.</a:t>
            </a:r>
          </a:p>
        </p:txBody>
      </p:sp>
      <p:sp>
        <p:nvSpPr>
          <p:cNvPr id="24" name="Rectangle: Rounded Corners 23">
            <a:extLst>
              <a:ext uri="{FF2B5EF4-FFF2-40B4-BE49-F238E27FC236}">
                <a16:creationId xmlns:a16="http://schemas.microsoft.com/office/drawing/2014/main" id="{D7EE5668-CA94-46B1-B90F-F32D71F88458}"/>
              </a:ext>
            </a:extLst>
          </p:cNvPr>
          <p:cNvSpPr/>
          <p:nvPr/>
        </p:nvSpPr>
        <p:spPr>
          <a:xfrm>
            <a:off x="9256785" y="3785149"/>
            <a:ext cx="2826978" cy="1229594"/>
          </a:xfrm>
          <a:prstGeom prst="roundRect">
            <a:avLst/>
          </a:prstGeom>
          <a:noFill/>
          <a:ln w="38100">
            <a:no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1600" dirty="0">
                <a:solidFill>
                  <a:schemeClr val="tx1"/>
                </a:solidFill>
                <a:latin typeface="Arial" panose="020B0604020202020204" pitchFamily="34" charset="0"/>
                <a:cs typeface="Arial" panose="020B0604020202020204" pitchFamily="34" charset="0"/>
              </a:rPr>
              <a:t>1950-There was a new camp established in Snowdonia called Glan-llyn.</a:t>
            </a:r>
          </a:p>
        </p:txBody>
      </p:sp>
      <p:sp>
        <p:nvSpPr>
          <p:cNvPr id="26" name="Rectangle: Rounded Corners 25">
            <a:extLst>
              <a:ext uri="{FF2B5EF4-FFF2-40B4-BE49-F238E27FC236}">
                <a16:creationId xmlns:a16="http://schemas.microsoft.com/office/drawing/2014/main" id="{F54B5AE0-DDD6-48B2-AB73-8BE30B1A6FEE}"/>
              </a:ext>
            </a:extLst>
          </p:cNvPr>
          <p:cNvSpPr/>
          <p:nvPr/>
        </p:nvSpPr>
        <p:spPr>
          <a:xfrm>
            <a:off x="7997499" y="1879583"/>
            <a:ext cx="2592288" cy="1229594"/>
          </a:xfrm>
          <a:prstGeom prst="roundRect">
            <a:avLst/>
          </a:prstGeom>
          <a:noFill/>
          <a:ln w="38100">
            <a:no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1600" dirty="0">
                <a:solidFill>
                  <a:schemeClr val="tx1"/>
                </a:solidFill>
                <a:latin typeface="Arial" panose="020B0604020202020204" pitchFamily="34" charset="0"/>
                <a:cs typeface="Arial" panose="020B0604020202020204" pitchFamily="34" charset="0"/>
              </a:rPr>
              <a:t>1935 – The most memorable Eisteddfod was held in Carmarthen.</a:t>
            </a:r>
          </a:p>
        </p:txBody>
      </p:sp>
      <p:sp>
        <p:nvSpPr>
          <p:cNvPr id="3" name="TextBox 2">
            <a:extLst>
              <a:ext uri="{FF2B5EF4-FFF2-40B4-BE49-F238E27FC236}">
                <a16:creationId xmlns:a16="http://schemas.microsoft.com/office/drawing/2014/main" id="{A3D10B45-21F1-43DF-B969-EADF37DA49C9}"/>
              </a:ext>
            </a:extLst>
          </p:cNvPr>
          <p:cNvSpPr txBox="1"/>
          <p:nvPr/>
        </p:nvSpPr>
        <p:spPr>
          <a:xfrm>
            <a:off x="9462417" y="6554542"/>
            <a:ext cx="2664296" cy="276999"/>
          </a:xfrm>
          <a:prstGeom prst="rect">
            <a:avLst/>
          </a:prstGeom>
          <a:noFill/>
          <a:ln>
            <a:noFill/>
          </a:ln>
        </p:spPr>
        <p:txBody>
          <a:bodyPr wrap="square" rtlCol="0" anchor="ctr" anchorCtr="1">
            <a:spAutoFit/>
          </a:bodyPr>
          <a:lstStyle/>
          <a:p>
            <a:r>
              <a:rPr lang="en-GB" sz="1200" dirty="0">
                <a:latin typeface="Arial" panose="020B0604020202020204" pitchFamily="34" charset="0"/>
                <a:cs typeface="Arial" panose="020B0604020202020204" pitchFamily="34" charset="0"/>
              </a:rPr>
              <a:t>(Urdd Gobaith Cymru,1992b)</a:t>
            </a:r>
          </a:p>
        </p:txBody>
      </p:sp>
      <p:pic>
        <p:nvPicPr>
          <p:cNvPr id="8" name="Picture 2" descr="Urdd Gobaith Cymru - Wikipedia">
            <a:extLst>
              <a:ext uri="{FF2B5EF4-FFF2-40B4-BE49-F238E27FC236}">
                <a16:creationId xmlns:a16="http://schemas.microsoft.com/office/drawing/2014/main" id="{FE14A703-8EDE-4973-AB92-D118369EF808}"/>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0601"/>
          <a:stretch/>
        </p:blipFill>
        <p:spPr bwMode="auto">
          <a:xfrm rot="10800000">
            <a:off x="2683462" y="3133757"/>
            <a:ext cx="792088" cy="82106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Urdd Gobaith Cymru - Wikipedia">
            <a:extLst>
              <a:ext uri="{FF2B5EF4-FFF2-40B4-BE49-F238E27FC236}">
                <a16:creationId xmlns:a16="http://schemas.microsoft.com/office/drawing/2014/main" id="{5FF7D6AE-BDEA-4C83-9BC8-953032CBCD76}"/>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0601"/>
          <a:stretch/>
        </p:blipFill>
        <p:spPr bwMode="auto">
          <a:xfrm rot="10800000">
            <a:off x="6924143" y="3078521"/>
            <a:ext cx="792088" cy="82106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Urdd Gobaith Cymru - Wikipedia">
            <a:extLst>
              <a:ext uri="{FF2B5EF4-FFF2-40B4-BE49-F238E27FC236}">
                <a16:creationId xmlns:a16="http://schemas.microsoft.com/office/drawing/2014/main" id="{6892C52E-44DE-469B-9185-33660202B21E}"/>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0601"/>
          <a:stretch/>
        </p:blipFill>
        <p:spPr bwMode="auto">
          <a:xfrm>
            <a:off x="8859354" y="2934178"/>
            <a:ext cx="792088" cy="821067"/>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Urdd Gobaith Cymru - Wikipedia">
            <a:extLst>
              <a:ext uri="{FF2B5EF4-FFF2-40B4-BE49-F238E27FC236}">
                <a16:creationId xmlns:a16="http://schemas.microsoft.com/office/drawing/2014/main" id="{76500EB3-5242-406C-8486-596FA3458023}"/>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0601"/>
          <a:stretch/>
        </p:blipFill>
        <p:spPr bwMode="auto">
          <a:xfrm rot="10800000">
            <a:off x="10871056" y="3133757"/>
            <a:ext cx="792088" cy="821067"/>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2" descr="Urdd Gobaith Cymru - Wikipedia">
            <a:extLst>
              <a:ext uri="{FF2B5EF4-FFF2-40B4-BE49-F238E27FC236}">
                <a16:creationId xmlns:a16="http://schemas.microsoft.com/office/drawing/2014/main" id="{A5766960-6ECB-4750-A7F0-E1E44BD879BA}"/>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0601"/>
          <a:stretch/>
        </p:blipFill>
        <p:spPr bwMode="auto">
          <a:xfrm>
            <a:off x="4606621" y="2963635"/>
            <a:ext cx="792088" cy="8210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74047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Mr Urdd Illustration - Twinkl">
            <a:extLst>
              <a:ext uri="{FF2B5EF4-FFF2-40B4-BE49-F238E27FC236}">
                <a16:creationId xmlns:a16="http://schemas.microsoft.com/office/drawing/2014/main" id="{5254433B-73AE-4BFA-92F8-9446F23CF1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2108" y="5371499"/>
            <a:ext cx="2951842" cy="1475921"/>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Connector 5">
            <a:extLst>
              <a:ext uri="{FF2B5EF4-FFF2-40B4-BE49-F238E27FC236}">
                <a16:creationId xmlns:a16="http://schemas.microsoft.com/office/drawing/2014/main" id="{B390A2F0-6083-43CA-97F9-D8B662B2B89C}"/>
              </a:ext>
            </a:extLst>
          </p:cNvPr>
          <p:cNvCxnSpPr/>
          <p:nvPr/>
        </p:nvCxnSpPr>
        <p:spPr>
          <a:xfrm>
            <a:off x="0" y="3068960"/>
            <a:ext cx="12359108" cy="0"/>
          </a:xfrm>
          <a:prstGeom prst="line">
            <a:avLst/>
          </a:prstGeom>
          <a:ln w="76200">
            <a:solidFill>
              <a:schemeClr val="tx2"/>
            </a:solidFill>
          </a:ln>
        </p:spPr>
        <p:style>
          <a:lnRef idx="1">
            <a:schemeClr val="accent1"/>
          </a:lnRef>
          <a:fillRef idx="0">
            <a:schemeClr val="accent1"/>
          </a:fillRef>
          <a:effectRef idx="0">
            <a:schemeClr val="accent1"/>
          </a:effectRef>
          <a:fontRef idx="minor">
            <a:schemeClr val="tx1"/>
          </a:fontRef>
        </p:style>
      </p:cxnSp>
      <p:sp>
        <p:nvSpPr>
          <p:cNvPr id="20" name="Rectangle: Rounded Corners 19">
            <a:extLst>
              <a:ext uri="{FF2B5EF4-FFF2-40B4-BE49-F238E27FC236}">
                <a16:creationId xmlns:a16="http://schemas.microsoft.com/office/drawing/2014/main" id="{F2CF7C3C-8A55-4475-BFCF-752133E88F7F}"/>
              </a:ext>
            </a:extLst>
          </p:cNvPr>
          <p:cNvSpPr/>
          <p:nvPr/>
        </p:nvSpPr>
        <p:spPr>
          <a:xfrm>
            <a:off x="-93401" y="1506136"/>
            <a:ext cx="2815771" cy="1083011"/>
          </a:xfrm>
          <a:prstGeom prst="roundRect">
            <a:avLst/>
          </a:prstGeom>
          <a:noFill/>
          <a:ln w="38100">
            <a:no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1600" dirty="0">
                <a:solidFill>
                  <a:schemeClr val="tx1"/>
                </a:solidFill>
                <a:latin typeface="Arial" panose="020B0604020202020204" pitchFamily="34" charset="0"/>
                <a:cs typeface="Arial" panose="020B0604020202020204" pitchFamily="34" charset="0"/>
              </a:rPr>
              <a:t>1957- There was a magazine called ‘Cymraeg’ established for Welsh Learners.</a:t>
            </a:r>
          </a:p>
        </p:txBody>
      </p:sp>
      <p:sp>
        <p:nvSpPr>
          <p:cNvPr id="22" name="Rectangle: Rounded Corners 21">
            <a:extLst>
              <a:ext uri="{FF2B5EF4-FFF2-40B4-BE49-F238E27FC236}">
                <a16:creationId xmlns:a16="http://schemas.microsoft.com/office/drawing/2014/main" id="{DD87F626-1F9A-4DD8-8A18-313BA820C804}"/>
              </a:ext>
            </a:extLst>
          </p:cNvPr>
          <p:cNvSpPr/>
          <p:nvPr/>
        </p:nvSpPr>
        <p:spPr>
          <a:xfrm>
            <a:off x="1875524" y="3768267"/>
            <a:ext cx="2596340" cy="1224135"/>
          </a:xfrm>
          <a:prstGeom prst="roundRect">
            <a:avLst/>
          </a:prstGeom>
          <a:noFill/>
          <a:ln w="38100">
            <a:no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1600" dirty="0">
                <a:solidFill>
                  <a:schemeClr val="tx1"/>
                </a:solidFill>
                <a:latin typeface="Arial" panose="020B0604020202020204" pitchFamily="34" charset="0"/>
                <a:cs typeface="Arial" panose="020B0604020202020204" pitchFamily="34" charset="0"/>
              </a:rPr>
              <a:t>1962- The Urdd started supporting modern Welsh literature by selling Welsh books to the public.</a:t>
            </a:r>
          </a:p>
        </p:txBody>
      </p:sp>
      <p:sp>
        <p:nvSpPr>
          <p:cNvPr id="24" name="Rectangle: Rounded Corners 23">
            <a:extLst>
              <a:ext uri="{FF2B5EF4-FFF2-40B4-BE49-F238E27FC236}">
                <a16:creationId xmlns:a16="http://schemas.microsoft.com/office/drawing/2014/main" id="{E1171BB5-40F7-4928-836E-C26B6B277994}"/>
              </a:ext>
            </a:extLst>
          </p:cNvPr>
          <p:cNvSpPr/>
          <p:nvPr/>
        </p:nvSpPr>
        <p:spPr>
          <a:xfrm>
            <a:off x="3872812" y="1473825"/>
            <a:ext cx="2815771" cy="1136535"/>
          </a:xfrm>
          <a:prstGeom prst="roundRect">
            <a:avLst/>
          </a:prstGeom>
          <a:noFill/>
          <a:ln w="38100">
            <a:no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1600" dirty="0">
                <a:solidFill>
                  <a:schemeClr val="tx1"/>
                </a:solidFill>
                <a:latin typeface="Arial" panose="020B0604020202020204" pitchFamily="34" charset="0"/>
                <a:cs typeface="Arial" panose="020B0604020202020204" pitchFamily="34" charset="0"/>
              </a:rPr>
              <a:t>1970’s – The Urdd held the eisteddfod for four days instead of three days.</a:t>
            </a:r>
          </a:p>
        </p:txBody>
      </p:sp>
      <p:sp>
        <p:nvSpPr>
          <p:cNvPr id="26" name="Rectangle: Rounded Corners 25">
            <a:extLst>
              <a:ext uri="{FF2B5EF4-FFF2-40B4-BE49-F238E27FC236}">
                <a16:creationId xmlns:a16="http://schemas.microsoft.com/office/drawing/2014/main" id="{A2BEAB97-594A-493F-8CA7-B6C41E405114}"/>
              </a:ext>
            </a:extLst>
          </p:cNvPr>
          <p:cNvSpPr/>
          <p:nvPr/>
        </p:nvSpPr>
        <p:spPr>
          <a:xfrm>
            <a:off x="6112558" y="3462439"/>
            <a:ext cx="2864472" cy="1224135"/>
          </a:xfrm>
          <a:prstGeom prst="roundRect">
            <a:avLst/>
          </a:prstGeom>
          <a:noFill/>
          <a:ln w="38100">
            <a:no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1600" dirty="0">
                <a:solidFill>
                  <a:schemeClr val="tx1"/>
                </a:solidFill>
                <a:latin typeface="Arial" panose="020B0604020202020204" pitchFamily="34" charset="0"/>
                <a:cs typeface="Arial" panose="020B0604020202020204" pitchFamily="34" charset="0"/>
              </a:rPr>
              <a:t>1976- Mistar Urdd was born in September and It was a popular attraction.</a:t>
            </a:r>
          </a:p>
        </p:txBody>
      </p:sp>
      <p:sp>
        <p:nvSpPr>
          <p:cNvPr id="28" name="Rectangle: Rounded Corners 27">
            <a:extLst>
              <a:ext uri="{FF2B5EF4-FFF2-40B4-BE49-F238E27FC236}">
                <a16:creationId xmlns:a16="http://schemas.microsoft.com/office/drawing/2014/main" id="{B47E8DA7-9B2B-4446-96DF-1E1F5296728B}"/>
              </a:ext>
            </a:extLst>
          </p:cNvPr>
          <p:cNvSpPr/>
          <p:nvPr/>
        </p:nvSpPr>
        <p:spPr>
          <a:xfrm>
            <a:off x="8247193" y="1261972"/>
            <a:ext cx="2880320" cy="1229587"/>
          </a:xfrm>
          <a:prstGeom prst="roundRect">
            <a:avLst/>
          </a:prstGeom>
          <a:noFill/>
          <a:ln w="38100">
            <a:no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1600" dirty="0">
                <a:solidFill>
                  <a:schemeClr val="tx1"/>
                </a:solidFill>
                <a:latin typeface="Arial" panose="020B0604020202020204" pitchFamily="34" charset="0"/>
                <a:cs typeface="Arial" panose="020B0604020202020204" pitchFamily="34" charset="0"/>
              </a:rPr>
              <a:t>1980’s- The Eisteddfod became popular and it turned into a musical and theoretical festival for six days.</a:t>
            </a:r>
          </a:p>
        </p:txBody>
      </p:sp>
      <p:sp>
        <p:nvSpPr>
          <p:cNvPr id="30" name="Rectangle: Rounded Corners 29">
            <a:extLst>
              <a:ext uri="{FF2B5EF4-FFF2-40B4-BE49-F238E27FC236}">
                <a16:creationId xmlns:a16="http://schemas.microsoft.com/office/drawing/2014/main" id="{771269E2-8833-41A0-83A2-019CBF7C7160}"/>
              </a:ext>
            </a:extLst>
          </p:cNvPr>
          <p:cNvSpPr/>
          <p:nvPr/>
        </p:nvSpPr>
        <p:spPr>
          <a:xfrm>
            <a:off x="9762768" y="3498388"/>
            <a:ext cx="2596340" cy="1224135"/>
          </a:xfrm>
          <a:prstGeom prst="roundRect">
            <a:avLst/>
          </a:prstGeom>
          <a:noFill/>
          <a:ln w="38100">
            <a:no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1600" dirty="0">
                <a:solidFill>
                  <a:schemeClr val="tx1"/>
                </a:solidFill>
                <a:latin typeface="Arial" panose="020B0604020202020204" pitchFamily="34" charset="0"/>
                <a:cs typeface="Arial" panose="020B0604020202020204" pitchFamily="34" charset="0"/>
              </a:rPr>
              <a:t>1983 – A funfair was added to the Eisteddfod for all the children.</a:t>
            </a:r>
          </a:p>
        </p:txBody>
      </p:sp>
      <p:pic>
        <p:nvPicPr>
          <p:cNvPr id="7" name="Picture 2" descr="Urdd Gobaith Cymru - Wikipedia">
            <a:extLst>
              <a:ext uri="{FF2B5EF4-FFF2-40B4-BE49-F238E27FC236}">
                <a16:creationId xmlns:a16="http://schemas.microsoft.com/office/drawing/2014/main" id="{333725F0-8EA8-4E73-ACB3-162C0E3A98A5}"/>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0601"/>
          <a:stretch/>
        </p:blipFill>
        <p:spPr bwMode="auto">
          <a:xfrm>
            <a:off x="759542" y="2607933"/>
            <a:ext cx="792088" cy="82106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Urdd Gobaith Cymru - Wikipedia">
            <a:extLst>
              <a:ext uri="{FF2B5EF4-FFF2-40B4-BE49-F238E27FC236}">
                <a16:creationId xmlns:a16="http://schemas.microsoft.com/office/drawing/2014/main" id="{39B2CEE4-C1DA-4D23-9FC7-C44392CE12E8}"/>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0601"/>
          <a:stretch/>
        </p:blipFill>
        <p:spPr bwMode="auto">
          <a:xfrm>
            <a:off x="4884654" y="2578197"/>
            <a:ext cx="792088" cy="82106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Urdd Gobaith Cymru - Wikipedia">
            <a:extLst>
              <a:ext uri="{FF2B5EF4-FFF2-40B4-BE49-F238E27FC236}">
                <a16:creationId xmlns:a16="http://schemas.microsoft.com/office/drawing/2014/main" id="{43251554-7B26-425B-A334-B0FA8C5DE589}"/>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0601"/>
          <a:stretch/>
        </p:blipFill>
        <p:spPr bwMode="auto">
          <a:xfrm>
            <a:off x="9229519" y="2538545"/>
            <a:ext cx="792088" cy="82106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Urdd Gobaith Cymru - Wikipedia">
            <a:extLst>
              <a:ext uri="{FF2B5EF4-FFF2-40B4-BE49-F238E27FC236}">
                <a16:creationId xmlns:a16="http://schemas.microsoft.com/office/drawing/2014/main" id="{53903824-5C8D-47CB-B8AE-9B42B60AAD51}"/>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0601"/>
          <a:stretch/>
        </p:blipFill>
        <p:spPr bwMode="auto">
          <a:xfrm rot="10800000">
            <a:off x="2777651" y="2821390"/>
            <a:ext cx="792088" cy="82106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Urdd Gobaith Cymru - Wikipedia">
            <a:extLst>
              <a:ext uri="{FF2B5EF4-FFF2-40B4-BE49-F238E27FC236}">
                <a16:creationId xmlns:a16="http://schemas.microsoft.com/office/drawing/2014/main" id="{730742BD-B62F-4BB0-8FD1-2D5DA30A1503}"/>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0601"/>
          <a:stretch/>
        </p:blipFill>
        <p:spPr bwMode="auto">
          <a:xfrm rot="10800000">
            <a:off x="7110636" y="2821390"/>
            <a:ext cx="792088" cy="821067"/>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Urdd Gobaith Cymru - Wikipedia">
            <a:extLst>
              <a:ext uri="{FF2B5EF4-FFF2-40B4-BE49-F238E27FC236}">
                <a16:creationId xmlns:a16="http://schemas.microsoft.com/office/drawing/2014/main" id="{8B41785A-E827-4900-8E6F-9BB055028B38}"/>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0601"/>
          <a:stretch/>
        </p:blipFill>
        <p:spPr bwMode="auto">
          <a:xfrm rot="10800000">
            <a:off x="11121922" y="2771545"/>
            <a:ext cx="792088" cy="821067"/>
          </a:xfrm>
          <a:prstGeom prst="rect">
            <a:avLst/>
          </a:prstGeom>
          <a:noFill/>
          <a:extLst>
            <a:ext uri="{909E8E84-426E-40DD-AFC4-6F175D3DCCD1}">
              <a14:hiddenFill xmlns:a14="http://schemas.microsoft.com/office/drawing/2010/main">
                <a:solidFill>
                  <a:srgbClr val="FFFFFF"/>
                </a:solidFill>
              </a14:hiddenFill>
            </a:ext>
          </a:extLst>
        </p:spPr>
      </p:pic>
      <p:sp>
        <p:nvSpPr>
          <p:cNvPr id="38" name="Rectangle 37">
            <a:extLst>
              <a:ext uri="{FF2B5EF4-FFF2-40B4-BE49-F238E27FC236}">
                <a16:creationId xmlns:a16="http://schemas.microsoft.com/office/drawing/2014/main" id="{9C197E86-D963-4E01-A3C8-6A42EA30EFEB}"/>
              </a:ext>
            </a:extLst>
          </p:cNvPr>
          <p:cNvSpPr/>
          <p:nvPr/>
        </p:nvSpPr>
        <p:spPr>
          <a:xfrm>
            <a:off x="2777650" y="156402"/>
            <a:ext cx="6473247" cy="923330"/>
          </a:xfrm>
          <a:prstGeom prst="rect">
            <a:avLst/>
          </a:prstGeom>
          <a:noFill/>
          <a:ln w="38100">
            <a:noFill/>
          </a:ln>
        </p:spPr>
        <p:txBody>
          <a:bodyPr wrap="none" lIns="91440" tIns="45720" rIns="91440" bIns="45720">
            <a:spAutoFit/>
          </a:bodyPr>
          <a:lstStyle/>
          <a:p>
            <a:pPr algn="ctr"/>
            <a:r>
              <a:rPr lang="en-US" sz="5400" b="1" u="sng" cap="none" spc="50" dirty="0">
                <a:ln w="0"/>
                <a:effectLst>
                  <a:innerShdw blurRad="63500" dist="50800" dir="13500000">
                    <a:srgbClr val="000000">
                      <a:alpha val="50000"/>
                    </a:srgbClr>
                  </a:innerShdw>
                </a:effectLst>
              </a:rPr>
              <a:t>The History of Urdd</a:t>
            </a:r>
          </a:p>
        </p:txBody>
      </p:sp>
      <p:sp>
        <p:nvSpPr>
          <p:cNvPr id="40" name="TextBox 39">
            <a:extLst>
              <a:ext uri="{FF2B5EF4-FFF2-40B4-BE49-F238E27FC236}">
                <a16:creationId xmlns:a16="http://schemas.microsoft.com/office/drawing/2014/main" id="{D5D289CB-44BF-4A57-8BD5-8944F8BA59E6}"/>
              </a:ext>
            </a:extLst>
          </p:cNvPr>
          <p:cNvSpPr txBox="1"/>
          <p:nvPr/>
        </p:nvSpPr>
        <p:spPr>
          <a:xfrm>
            <a:off x="9462417" y="6554542"/>
            <a:ext cx="2664296" cy="276999"/>
          </a:xfrm>
          <a:prstGeom prst="rect">
            <a:avLst/>
          </a:prstGeom>
          <a:noFill/>
          <a:ln>
            <a:noFill/>
          </a:ln>
        </p:spPr>
        <p:txBody>
          <a:bodyPr wrap="square" rtlCol="0" anchor="ctr" anchorCtr="1">
            <a:spAutoFit/>
          </a:bodyPr>
          <a:lstStyle/>
          <a:p>
            <a:r>
              <a:rPr lang="en-GB" sz="1200" dirty="0">
                <a:latin typeface="Arial" panose="020B0604020202020204" pitchFamily="34" charset="0"/>
                <a:cs typeface="Arial" panose="020B0604020202020204" pitchFamily="34" charset="0"/>
              </a:rPr>
              <a:t>(Urdd Gobaith Cymru,1992b)</a:t>
            </a:r>
          </a:p>
        </p:txBody>
      </p:sp>
    </p:spTree>
    <p:extLst>
      <p:ext uri="{BB962C8B-B14F-4D97-AF65-F5344CB8AC3E}">
        <p14:creationId xmlns:p14="http://schemas.microsoft.com/office/powerpoint/2010/main" val="35835468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Mr Urdd Illustration - Twinkl">
            <a:extLst>
              <a:ext uri="{FF2B5EF4-FFF2-40B4-BE49-F238E27FC236}">
                <a16:creationId xmlns:a16="http://schemas.microsoft.com/office/drawing/2014/main" id="{E1ED2170-D927-42DF-8985-C992A6D10D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4905" y="5301208"/>
            <a:ext cx="2951842" cy="1475921"/>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Connector 5">
            <a:extLst>
              <a:ext uri="{FF2B5EF4-FFF2-40B4-BE49-F238E27FC236}">
                <a16:creationId xmlns:a16="http://schemas.microsoft.com/office/drawing/2014/main" id="{EA47ABA4-D971-4285-A873-01E18055C4E5}"/>
              </a:ext>
            </a:extLst>
          </p:cNvPr>
          <p:cNvCxnSpPr/>
          <p:nvPr/>
        </p:nvCxnSpPr>
        <p:spPr>
          <a:xfrm>
            <a:off x="0" y="3068960"/>
            <a:ext cx="12359108" cy="0"/>
          </a:xfrm>
          <a:prstGeom prst="line">
            <a:avLst/>
          </a:prstGeom>
          <a:ln w="76200">
            <a:solidFill>
              <a:schemeClr val="tx2"/>
            </a:solidFill>
          </a:ln>
        </p:spPr>
        <p:style>
          <a:lnRef idx="1">
            <a:schemeClr val="accent1"/>
          </a:lnRef>
          <a:fillRef idx="0">
            <a:schemeClr val="accent1"/>
          </a:fillRef>
          <a:effectRef idx="0">
            <a:schemeClr val="accent1"/>
          </a:effectRef>
          <a:fontRef idx="minor">
            <a:schemeClr val="tx1"/>
          </a:fontRef>
        </p:style>
      </p:cxnSp>
      <p:sp>
        <p:nvSpPr>
          <p:cNvPr id="20" name="Rectangle: Rounded Corners 19">
            <a:extLst>
              <a:ext uri="{FF2B5EF4-FFF2-40B4-BE49-F238E27FC236}">
                <a16:creationId xmlns:a16="http://schemas.microsoft.com/office/drawing/2014/main" id="{3728589A-F48A-4ADC-BA04-FC505BF47EE7}"/>
              </a:ext>
            </a:extLst>
          </p:cNvPr>
          <p:cNvSpPr/>
          <p:nvPr/>
        </p:nvSpPr>
        <p:spPr>
          <a:xfrm>
            <a:off x="-189084" y="1329593"/>
            <a:ext cx="2592288" cy="1229594"/>
          </a:xfrm>
          <a:prstGeom prst="roundRect">
            <a:avLst/>
          </a:prstGeom>
          <a:noFill/>
          <a:ln w="38100">
            <a:no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1600" dirty="0">
                <a:solidFill>
                  <a:schemeClr val="tx1"/>
                </a:solidFill>
                <a:latin typeface="Arial" panose="020B0604020202020204" pitchFamily="34" charset="0"/>
                <a:cs typeface="Arial" panose="020B0604020202020204" pitchFamily="34" charset="0"/>
              </a:rPr>
              <a:t>1990’s – The Urdd had three popular children’s magazines with clips, news, posters, puzzles and competitions.</a:t>
            </a:r>
          </a:p>
        </p:txBody>
      </p:sp>
      <p:sp>
        <p:nvSpPr>
          <p:cNvPr id="22" name="Rectangle: Rounded Corners 21">
            <a:extLst>
              <a:ext uri="{FF2B5EF4-FFF2-40B4-BE49-F238E27FC236}">
                <a16:creationId xmlns:a16="http://schemas.microsoft.com/office/drawing/2014/main" id="{08ECEBE6-79ED-4265-864A-478C140848B2}"/>
              </a:ext>
            </a:extLst>
          </p:cNvPr>
          <p:cNvSpPr/>
          <p:nvPr/>
        </p:nvSpPr>
        <p:spPr>
          <a:xfrm>
            <a:off x="1877550" y="3712904"/>
            <a:ext cx="2592288" cy="1229594"/>
          </a:xfrm>
          <a:prstGeom prst="roundRect">
            <a:avLst/>
          </a:prstGeom>
          <a:noFill/>
          <a:ln w="38100">
            <a:no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1600" dirty="0">
                <a:solidFill>
                  <a:schemeClr val="tx1"/>
                </a:solidFill>
                <a:latin typeface="Arial" panose="020B0604020202020204" pitchFamily="34" charset="0"/>
                <a:cs typeface="Arial" panose="020B0604020202020204" pitchFamily="34" charset="0"/>
              </a:rPr>
              <a:t>1995- The Urdd worked closely with UNICEF to celebrate the fiftieth anniversary of The League of Nations.</a:t>
            </a:r>
          </a:p>
        </p:txBody>
      </p:sp>
      <p:sp>
        <p:nvSpPr>
          <p:cNvPr id="24" name="Rectangle: Rounded Corners 23">
            <a:extLst>
              <a:ext uri="{FF2B5EF4-FFF2-40B4-BE49-F238E27FC236}">
                <a16:creationId xmlns:a16="http://schemas.microsoft.com/office/drawing/2014/main" id="{EF93063E-1204-4776-B305-1ADDE1CDBE64}"/>
              </a:ext>
            </a:extLst>
          </p:cNvPr>
          <p:cNvSpPr/>
          <p:nvPr/>
        </p:nvSpPr>
        <p:spPr>
          <a:xfrm>
            <a:off x="3676649" y="1488748"/>
            <a:ext cx="2592288" cy="1229594"/>
          </a:xfrm>
          <a:prstGeom prst="roundRect">
            <a:avLst/>
          </a:prstGeom>
          <a:noFill/>
          <a:ln w="38100">
            <a:no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1600" dirty="0">
                <a:solidFill>
                  <a:schemeClr val="tx1"/>
                </a:solidFill>
                <a:latin typeface="Arial" panose="020B0604020202020204" pitchFamily="34" charset="0"/>
                <a:cs typeface="Arial" panose="020B0604020202020204" pitchFamily="34" charset="0"/>
              </a:rPr>
              <a:t>1997- To celebrate their 75</a:t>
            </a:r>
            <a:r>
              <a:rPr lang="en-GB" sz="1600" baseline="30000" dirty="0">
                <a:solidFill>
                  <a:schemeClr val="tx1"/>
                </a:solidFill>
                <a:latin typeface="Arial" panose="020B0604020202020204" pitchFamily="34" charset="0"/>
                <a:cs typeface="Arial" panose="020B0604020202020204" pitchFamily="34" charset="0"/>
              </a:rPr>
              <a:t>th</a:t>
            </a:r>
            <a:r>
              <a:rPr lang="en-GB" sz="1600" dirty="0">
                <a:solidFill>
                  <a:schemeClr val="tx1"/>
                </a:solidFill>
                <a:latin typeface="Arial" panose="020B0604020202020204" pitchFamily="34" charset="0"/>
                <a:cs typeface="Arial" panose="020B0604020202020204" pitchFamily="34" charset="0"/>
              </a:rPr>
              <a:t> anniversary they held a big jamboree in Cardiff.</a:t>
            </a:r>
          </a:p>
        </p:txBody>
      </p:sp>
      <p:sp>
        <p:nvSpPr>
          <p:cNvPr id="26" name="Rectangle: Rounded Corners 25">
            <a:extLst>
              <a:ext uri="{FF2B5EF4-FFF2-40B4-BE49-F238E27FC236}">
                <a16:creationId xmlns:a16="http://schemas.microsoft.com/office/drawing/2014/main" id="{1565559E-4847-44A1-A424-9CCA9D53DCD2}"/>
              </a:ext>
            </a:extLst>
          </p:cNvPr>
          <p:cNvSpPr/>
          <p:nvPr/>
        </p:nvSpPr>
        <p:spPr>
          <a:xfrm>
            <a:off x="6203765" y="3712904"/>
            <a:ext cx="2592288" cy="1229594"/>
          </a:xfrm>
          <a:prstGeom prst="roundRect">
            <a:avLst/>
          </a:prstGeom>
          <a:noFill/>
          <a:ln w="38100">
            <a:no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1600" dirty="0">
                <a:solidFill>
                  <a:schemeClr val="tx1"/>
                </a:solidFill>
                <a:latin typeface="Arial" panose="020B0604020202020204" pitchFamily="34" charset="0"/>
                <a:cs typeface="Arial" panose="020B0604020202020204" pitchFamily="34" charset="0"/>
              </a:rPr>
              <a:t>2000’s- They made new facilities for Llangrannog  to become bigger and to accommodate more children.</a:t>
            </a:r>
          </a:p>
        </p:txBody>
      </p:sp>
      <p:sp>
        <p:nvSpPr>
          <p:cNvPr id="28" name="Rectangle: Rounded Corners 27">
            <a:extLst>
              <a:ext uri="{FF2B5EF4-FFF2-40B4-BE49-F238E27FC236}">
                <a16:creationId xmlns:a16="http://schemas.microsoft.com/office/drawing/2014/main" id="{4D926B07-92FC-48B3-B09B-BE6396B0FC1C}"/>
              </a:ext>
            </a:extLst>
          </p:cNvPr>
          <p:cNvSpPr/>
          <p:nvPr/>
        </p:nvSpPr>
        <p:spPr>
          <a:xfrm>
            <a:off x="8182644" y="1300446"/>
            <a:ext cx="2592288" cy="1229594"/>
          </a:xfrm>
          <a:prstGeom prst="roundRect">
            <a:avLst/>
          </a:prstGeom>
          <a:noFill/>
          <a:ln w="38100">
            <a:no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1600" dirty="0">
                <a:solidFill>
                  <a:schemeClr val="tx1"/>
                </a:solidFill>
                <a:latin typeface="Arial" panose="020B0604020202020204" pitchFamily="34" charset="0"/>
                <a:cs typeface="Arial" panose="020B0604020202020204" pitchFamily="34" charset="0"/>
              </a:rPr>
              <a:t>2005 – In Cardiff Millennium Centre The Urdd Youth Theatre company performed Les Misérables on stage.</a:t>
            </a:r>
          </a:p>
        </p:txBody>
      </p:sp>
      <p:sp>
        <p:nvSpPr>
          <p:cNvPr id="30" name="Rectangle: Rounded Corners 29">
            <a:extLst>
              <a:ext uri="{FF2B5EF4-FFF2-40B4-BE49-F238E27FC236}">
                <a16:creationId xmlns:a16="http://schemas.microsoft.com/office/drawing/2014/main" id="{949F6453-F935-4B38-A429-6EC5A8F5BEDE}"/>
              </a:ext>
            </a:extLst>
          </p:cNvPr>
          <p:cNvSpPr/>
          <p:nvPr/>
        </p:nvSpPr>
        <p:spPr>
          <a:xfrm>
            <a:off x="9630477" y="3642458"/>
            <a:ext cx="2592288" cy="1229594"/>
          </a:xfrm>
          <a:prstGeom prst="roundRect">
            <a:avLst/>
          </a:prstGeom>
          <a:noFill/>
          <a:ln w="38100">
            <a:no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1600" dirty="0">
                <a:solidFill>
                  <a:schemeClr val="tx1"/>
                </a:solidFill>
                <a:latin typeface="Arial" panose="020B0604020202020204" pitchFamily="34" charset="0"/>
                <a:cs typeface="Arial" panose="020B0604020202020204" pitchFamily="34" charset="0"/>
              </a:rPr>
              <a:t>2007 –A partnership was formed between the Urdd and S4C to promote poetry to young people.</a:t>
            </a:r>
          </a:p>
        </p:txBody>
      </p:sp>
      <p:pic>
        <p:nvPicPr>
          <p:cNvPr id="7" name="Picture 2" descr="Urdd Gobaith Cymru - Wikipedia">
            <a:extLst>
              <a:ext uri="{FF2B5EF4-FFF2-40B4-BE49-F238E27FC236}">
                <a16:creationId xmlns:a16="http://schemas.microsoft.com/office/drawing/2014/main" id="{ED32560F-29F3-4270-9653-C4B29A93168B}"/>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0601"/>
          <a:stretch/>
        </p:blipFill>
        <p:spPr bwMode="auto">
          <a:xfrm>
            <a:off x="711016" y="2582940"/>
            <a:ext cx="792088" cy="82106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Urdd Gobaith Cymru - Wikipedia">
            <a:extLst>
              <a:ext uri="{FF2B5EF4-FFF2-40B4-BE49-F238E27FC236}">
                <a16:creationId xmlns:a16="http://schemas.microsoft.com/office/drawing/2014/main" id="{11A5A720-7C3D-42FF-A6D1-F864F61CC980}"/>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0601"/>
          <a:stretch/>
        </p:blipFill>
        <p:spPr bwMode="auto">
          <a:xfrm>
            <a:off x="9181061" y="2559187"/>
            <a:ext cx="792088" cy="82106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Urdd Gobaith Cymru - Wikipedia">
            <a:extLst>
              <a:ext uri="{FF2B5EF4-FFF2-40B4-BE49-F238E27FC236}">
                <a16:creationId xmlns:a16="http://schemas.microsoft.com/office/drawing/2014/main" id="{FEA44598-1B0F-45DB-94D9-35D452D43943}"/>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0601"/>
          <a:stretch/>
        </p:blipFill>
        <p:spPr bwMode="auto">
          <a:xfrm>
            <a:off x="4636719" y="2696130"/>
            <a:ext cx="792088" cy="821067"/>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Urdd Gobaith Cymru - Wikipedia">
            <a:extLst>
              <a:ext uri="{FF2B5EF4-FFF2-40B4-BE49-F238E27FC236}">
                <a16:creationId xmlns:a16="http://schemas.microsoft.com/office/drawing/2014/main" id="{E2361255-2E8B-4345-8209-7F76EBA852F0}"/>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0601"/>
          <a:stretch/>
        </p:blipFill>
        <p:spPr bwMode="auto">
          <a:xfrm rot="10800000">
            <a:off x="2777651" y="2821390"/>
            <a:ext cx="792088" cy="821067"/>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2" descr="Urdd Gobaith Cymru - Wikipedia">
            <a:extLst>
              <a:ext uri="{FF2B5EF4-FFF2-40B4-BE49-F238E27FC236}">
                <a16:creationId xmlns:a16="http://schemas.microsoft.com/office/drawing/2014/main" id="{999D3AE9-E33E-4125-87B2-093A13010ED0}"/>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0601"/>
          <a:stretch/>
        </p:blipFill>
        <p:spPr bwMode="auto">
          <a:xfrm rot="10800000">
            <a:off x="6943367" y="2794737"/>
            <a:ext cx="792088" cy="821067"/>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2" descr="Urdd Gobaith Cymru - Wikipedia">
            <a:extLst>
              <a:ext uri="{FF2B5EF4-FFF2-40B4-BE49-F238E27FC236}">
                <a16:creationId xmlns:a16="http://schemas.microsoft.com/office/drawing/2014/main" id="{6890E225-34E4-47AC-8C86-ED14EC71FF25}"/>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20601"/>
          <a:stretch/>
        </p:blipFill>
        <p:spPr bwMode="auto">
          <a:xfrm rot="10800000">
            <a:off x="11076690" y="2718342"/>
            <a:ext cx="792088" cy="821067"/>
          </a:xfrm>
          <a:prstGeom prst="rect">
            <a:avLst/>
          </a:prstGeom>
          <a:noFill/>
          <a:extLst>
            <a:ext uri="{909E8E84-426E-40DD-AFC4-6F175D3DCCD1}">
              <a14:hiddenFill xmlns:a14="http://schemas.microsoft.com/office/drawing/2010/main">
                <a:solidFill>
                  <a:srgbClr val="FFFFFF"/>
                </a:solidFill>
              </a14:hiddenFill>
            </a:ext>
          </a:extLst>
        </p:spPr>
      </p:pic>
      <p:sp>
        <p:nvSpPr>
          <p:cNvPr id="36" name="Rectangle 35">
            <a:extLst>
              <a:ext uri="{FF2B5EF4-FFF2-40B4-BE49-F238E27FC236}">
                <a16:creationId xmlns:a16="http://schemas.microsoft.com/office/drawing/2014/main" id="{0BE61A1E-1A12-4F07-A27F-A63EA344CA38}"/>
              </a:ext>
            </a:extLst>
          </p:cNvPr>
          <p:cNvSpPr/>
          <p:nvPr/>
        </p:nvSpPr>
        <p:spPr>
          <a:xfrm>
            <a:off x="2777650" y="156402"/>
            <a:ext cx="6473247" cy="923330"/>
          </a:xfrm>
          <a:prstGeom prst="rect">
            <a:avLst/>
          </a:prstGeom>
          <a:noFill/>
          <a:ln w="38100">
            <a:noFill/>
          </a:ln>
        </p:spPr>
        <p:txBody>
          <a:bodyPr wrap="none" lIns="91440" tIns="45720" rIns="91440" bIns="45720">
            <a:spAutoFit/>
          </a:bodyPr>
          <a:lstStyle/>
          <a:p>
            <a:pPr algn="ctr"/>
            <a:r>
              <a:rPr lang="en-US" sz="5400" b="1" u="sng" cap="none" spc="50" dirty="0">
                <a:ln w="0"/>
                <a:effectLst>
                  <a:innerShdw blurRad="63500" dist="50800" dir="13500000">
                    <a:srgbClr val="000000">
                      <a:alpha val="50000"/>
                    </a:srgbClr>
                  </a:innerShdw>
                </a:effectLst>
              </a:rPr>
              <a:t>The History of Urdd</a:t>
            </a:r>
          </a:p>
        </p:txBody>
      </p:sp>
      <p:sp>
        <p:nvSpPr>
          <p:cNvPr id="38" name="TextBox 37">
            <a:extLst>
              <a:ext uri="{FF2B5EF4-FFF2-40B4-BE49-F238E27FC236}">
                <a16:creationId xmlns:a16="http://schemas.microsoft.com/office/drawing/2014/main" id="{34988F28-84DD-4726-93E1-549345DCCDA0}"/>
              </a:ext>
            </a:extLst>
          </p:cNvPr>
          <p:cNvSpPr txBox="1"/>
          <p:nvPr/>
        </p:nvSpPr>
        <p:spPr>
          <a:xfrm>
            <a:off x="9462417" y="6554542"/>
            <a:ext cx="2664296" cy="276999"/>
          </a:xfrm>
          <a:prstGeom prst="rect">
            <a:avLst/>
          </a:prstGeom>
          <a:noFill/>
          <a:ln>
            <a:noFill/>
          </a:ln>
        </p:spPr>
        <p:txBody>
          <a:bodyPr wrap="square" rtlCol="0" anchor="ctr" anchorCtr="1">
            <a:spAutoFit/>
          </a:bodyPr>
          <a:lstStyle/>
          <a:p>
            <a:r>
              <a:rPr lang="en-GB" sz="1200" dirty="0">
                <a:latin typeface="Arial" panose="020B0604020202020204" pitchFamily="34" charset="0"/>
                <a:cs typeface="Arial" panose="020B0604020202020204" pitchFamily="34" charset="0"/>
              </a:rPr>
              <a:t>(Urdd Gobaith Cymru,1992b)</a:t>
            </a:r>
          </a:p>
        </p:txBody>
      </p:sp>
    </p:spTree>
    <p:extLst>
      <p:ext uri="{BB962C8B-B14F-4D97-AF65-F5344CB8AC3E}">
        <p14:creationId xmlns:p14="http://schemas.microsoft.com/office/powerpoint/2010/main" val="17499774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A89ABEC-11CB-424B-92E4-782121656BAF}"/>
              </a:ext>
            </a:extLst>
          </p:cNvPr>
          <p:cNvSpPr>
            <a:spLocks noGrp="1"/>
          </p:cNvSpPr>
          <p:nvPr>
            <p:ph sz="half" idx="1"/>
          </p:nvPr>
        </p:nvSpPr>
        <p:spPr>
          <a:xfrm>
            <a:off x="7290769" y="1786988"/>
            <a:ext cx="4977516" cy="2650929"/>
          </a:xfrm>
        </p:spPr>
        <p:txBody>
          <a:bodyPr>
            <a:normAutofit/>
          </a:bodyPr>
          <a:lstStyle/>
          <a:p>
            <a:pPr marL="0" indent="0" algn="ctr">
              <a:buNone/>
            </a:pPr>
            <a:r>
              <a:rPr lang="en-GB" sz="3600" b="1" i="1" dirty="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In 2022 they celebrate their 100</a:t>
            </a:r>
            <a:r>
              <a:rPr lang="en-GB" sz="3600" b="1" i="1" baseline="30000" dirty="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th</a:t>
            </a:r>
            <a:r>
              <a:rPr lang="en-GB" sz="3600" b="1" i="1" dirty="0">
                <a:solidFill>
                  <a:srgbClr val="FFFF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Birthday</a:t>
            </a:r>
          </a:p>
        </p:txBody>
      </p:sp>
      <p:sp>
        <p:nvSpPr>
          <p:cNvPr id="5" name="Rectangle 4">
            <a:extLst>
              <a:ext uri="{FF2B5EF4-FFF2-40B4-BE49-F238E27FC236}">
                <a16:creationId xmlns:a16="http://schemas.microsoft.com/office/drawing/2014/main" id="{DA53BFB3-6204-4DCD-9A1B-D945ACC1B5D2}"/>
              </a:ext>
            </a:extLst>
          </p:cNvPr>
          <p:cNvSpPr/>
          <p:nvPr/>
        </p:nvSpPr>
        <p:spPr>
          <a:xfrm>
            <a:off x="1526018" y="91985"/>
            <a:ext cx="5846472" cy="830997"/>
          </a:xfrm>
          <a:prstGeom prst="rect">
            <a:avLst/>
          </a:prstGeom>
          <a:noFill/>
        </p:spPr>
        <p:txBody>
          <a:bodyPr wrap="none" lIns="91440" tIns="45720" rIns="91440" bIns="45720">
            <a:spAutoFit/>
          </a:bodyPr>
          <a:lstStyle/>
          <a:p>
            <a:pPr algn="ctr"/>
            <a:r>
              <a:rPr lang="en-US" sz="4800" b="1" u="sng" cap="none" spc="50" dirty="0">
                <a:ln w="0"/>
                <a:solidFill>
                  <a:srgbClr val="FFFF00"/>
                </a:solidFill>
                <a:effectLst>
                  <a:innerShdw blurRad="63500" dist="50800" dir="13500000">
                    <a:srgbClr val="000000">
                      <a:alpha val="50000"/>
                    </a:srgbClr>
                  </a:innerShdw>
                </a:effectLst>
                <a:latin typeface="Arial" panose="020B0604020202020204" pitchFamily="34" charset="0"/>
                <a:cs typeface="Arial" panose="020B0604020202020204" pitchFamily="34" charset="0"/>
              </a:rPr>
              <a:t>The Future of Urdd</a:t>
            </a:r>
          </a:p>
        </p:txBody>
      </p:sp>
      <p:sp>
        <p:nvSpPr>
          <p:cNvPr id="6" name="Star: 5 Points 5">
            <a:extLst>
              <a:ext uri="{FF2B5EF4-FFF2-40B4-BE49-F238E27FC236}">
                <a16:creationId xmlns:a16="http://schemas.microsoft.com/office/drawing/2014/main" id="{F62D3133-F0F3-4802-B8B9-1FB51181F463}"/>
              </a:ext>
            </a:extLst>
          </p:cNvPr>
          <p:cNvSpPr/>
          <p:nvPr/>
        </p:nvSpPr>
        <p:spPr>
          <a:xfrm rot="20948042">
            <a:off x="8375499" y="258514"/>
            <a:ext cx="1512168" cy="1080120"/>
          </a:xfrm>
          <a:prstGeom prst="star5">
            <a:avLst/>
          </a:prstGeom>
          <a:solidFill>
            <a:srgbClr val="FFFF00"/>
          </a:soli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GB" dirty="0">
              <a:ln>
                <a:solidFill>
                  <a:srgbClr val="FFFF00"/>
                </a:solidFill>
              </a:ln>
            </a:endParaRPr>
          </a:p>
        </p:txBody>
      </p:sp>
      <p:sp>
        <p:nvSpPr>
          <p:cNvPr id="8" name="Star: 5 Points 7">
            <a:extLst>
              <a:ext uri="{FF2B5EF4-FFF2-40B4-BE49-F238E27FC236}">
                <a16:creationId xmlns:a16="http://schemas.microsoft.com/office/drawing/2014/main" id="{DE59B4A4-CE52-479F-A8E3-3A9435685447}"/>
              </a:ext>
            </a:extLst>
          </p:cNvPr>
          <p:cNvSpPr/>
          <p:nvPr/>
        </p:nvSpPr>
        <p:spPr>
          <a:xfrm rot="187902">
            <a:off x="10262708" y="221092"/>
            <a:ext cx="1512168" cy="1080120"/>
          </a:xfrm>
          <a:prstGeom prst="star5">
            <a:avLst/>
          </a:prstGeom>
          <a:solidFill>
            <a:srgbClr val="FFFF00"/>
          </a:soli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GB" dirty="0">
              <a:ln>
                <a:solidFill>
                  <a:srgbClr val="FFFF00"/>
                </a:solidFill>
              </a:ln>
            </a:endParaRPr>
          </a:p>
        </p:txBody>
      </p:sp>
      <p:sp>
        <p:nvSpPr>
          <p:cNvPr id="9" name="Star: 4 Points 8">
            <a:extLst>
              <a:ext uri="{FF2B5EF4-FFF2-40B4-BE49-F238E27FC236}">
                <a16:creationId xmlns:a16="http://schemas.microsoft.com/office/drawing/2014/main" id="{1DEF73F9-351B-406B-A537-24EF08AABFCC}"/>
              </a:ext>
            </a:extLst>
          </p:cNvPr>
          <p:cNvSpPr/>
          <p:nvPr/>
        </p:nvSpPr>
        <p:spPr>
          <a:xfrm rot="1144652">
            <a:off x="8152642" y="332656"/>
            <a:ext cx="258413" cy="251543"/>
          </a:xfrm>
          <a:prstGeom prst="star4">
            <a:avLst/>
          </a:prstGeom>
          <a:solidFill>
            <a:srgbClr val="FFFF00"/>
          </a:soli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GB" dirty="0"/>
          </a:p>
        </p:txBody>
      </p:sp>
      <p:sp>
        <p:nvSpPr>
          <p:cNvPr id="11" name="Star: 4 Points 10">
            <a:extLst>
              <a:ext uri="{FF2B5EF4-FFF2-40B4-BE49-F238E27FC236}">
                <a16:creationId xmlns:a16="http://schemas.microsoft.com/office/drawing/2014/main" id="{19CEC28E-127A-482E-8852-75AB23DFA78E}"/>
              </a:ext>
            </a:extLst>
          </p:cNvPr>
          <p:cNvSpPr/>
          <p:nvPr/>
        </p:nvSpPr>
        <p:spPr>
          <a:xfrm rot="20866738">
            <a:off x="8434248" y="1089300"/>
            <a:ext cx="258413" cy="251543"/>
          </a:xfrm>
          <a:prstGeom prst="star4">
            <a:avLst/>
          </a:prstGeom>
          <a:solidFill>
            <a:srgbClr val="FFFF00"/>
          </a:soli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GB" dirty="0"/>
          </a:p>
        </p:txBody>
      </p:sp>
      <p:sp>
        <p:nvSpPr>
          <p:cNvPr id="13" name="Star: 4 Points 12">
            <a:extLst>
              <a:ext uri="{FF2B5EF4-FFF2-40B4-BE49-F238E27FC236}">
                <a16:creationId xmlns:a16="http://schemas.microsoft.com/office/drawing/2014/main" id="{06698D77-93DF-428C-B18A-92814663A843}"/>
              </a:ext>
            </a:extLst>
          </p:cNvPr>
          <p:cNvSpPr/>
          <p:nvPr/>
        </p:nvSpPr>
        <p:spPr>
          <a:xfrm rot="642820">
            <a:off x="9869849" y="1129487"/>
            <a:ext cx="258413" cy="251543"/>
          </a:xfrm>
          <a:prstGeom prst="star4">
            <a:avLst/>
          </a:prstGeom>
          <a:solidFill>
            <a:srgbClr val="FFFF00"/>
          </a:soli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GB" dirty="0"/>
          </a:p>
        </p:txBody>
      </p:sp>
      <p:sp>
        <p:nvSpPr>
          <p:cNvPr id="15" name="Star: 4 Points 14">
            <a:extLst>
              <a:ext uri="{FF2B5EF4-FFF2-40B4-BE49-F238E27FC236}">
                <a16:creationId xmlns:a16="http://schemas.microsoft.com/office/drawing/2014/main" id="{5A8D976D-D4C5-41D7-8168-ECCE888A1FF6}"/>
              </a:ext>
            </a:extLst>
          </p:cNvPr>
          <p:cNvSpPr/>
          <p:nvPr/>
        </p:nvSpPr>
        <p:spPr>
          <a:xfrm rot="20691388">
            <a:off x="9807897" y="174663"/>
            <a:ext cx="258413" cy="251543"/>
          </a:xfrm>
          <a:prstGeom prst="star4">
            <a:avLst/>
          </a:prstGeom>
          <a:solidFill>
            <a:srgbClr val="FFFF00"/>
          </a:soli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GB" dirty="0"/>
          </a:p>
        </p:txBody>
      </p:sp>
      <p:sp>
        <p:nvSpPr>
          <p:cNvPr id="17" name="Star: 4 Points 16">
            <a:extLst>
              <a:ext uri="{FF2B5EF4-FFF2-40B4-BE49-F238E27FC236}">
                <a16:creationId xmlns:a16="http://schemas.microsoft.com/office/drawing/2014/main" id="{7A4E8FB8-7F2B-4038-BF58-5C664FAA0A8D}"/>
              </a:ext>
            </a:extLst>
          </p:cNvPr>
          <p:cNvSpPr/>
          <p:nvPr/>
        </p:nvSpPr>
        <p:spPr>
          <a:xfrm rot="2636447">
            <a:off x="11328547" y="106182"/>
            <a:ext cx="258413" cy="251543"/>
          </a:xfrm>
          <a:prstGeom prst="star4">
            <a:avLst/>
          </a:prstGeom>
          <a:solidFill>
            <a:srgbClr val="FFFF00"/>
          </a:soli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GB" dirty="0"/>
          </a:p>
        </p:txBody>
      </p:sp>
      <p:sp>
        <p:nvSpPr>
          <p:cNvPr id="19" name="Star: 4 Points 18">
            <a:extLst>
              <a:ext uri="{FF2B5EF4-FFF2-40B4-BE49-F238E27FC236}">
                <a16:creationId xmlns:a16="http://schemas.microsoft.com/office/drawing/2014/main" id="{54F201CA-1804-43BB-B69A-15695C392DBE}"/>
              </a:ext>
            </a:extLst>
          </p:cNvPr>
          <p:cNvSpPr/>
          <p:nvPr/>
        </p:nvSpPr>
        <p:spPr>
          <a:xfrm rot="20978437">
            <a:off x="11741864" y="1164579"/>
            <a:ext cx="258413" cy="251543"/>
          </a:xfrm>
          <a:prstGeom prst="star4">
            <a:avLst/>
          </a:prstGeom>
          <a:solidFill>
            <a:srgbClr val="FFFF00"/>
          </a:solidFill>
          <a:ln>
            <a:noFill/>
          </a:ln>
        </p:spPr>
        <p:style>
          <a:lnRef idx="1">
            <a:schemeClr val="accent2"/>
          </a:lnRef>
          <a:fillRef idx="2">
            <a:schemeClr val="accent2"/>
          </a:fillRef>
          <a:effectRef idx="1">
            <a:schemeClr val="accent2"/>
          </a:effectRef>
          <a:fontRef idx="minor">
            <a:schemeClr val="dk1"/>
          </a:fontRef>
        </p:style>
        <p:txBody>
          <a:bodyPr rtlCol="0" anchor="ctr"/>
          <a:lstStyle/>
          <a:p>
            <a:pPr algn="ctr"/>
            <a:endParaRPr lang="en-GB" dirty="0"/>
          </a:p>
        </p:txBody>
      </p:sp>
      <p:pic>
        <p:nvPicPr>
          <p:cNvPr id="23" name="Picture 4" descr="Mr Urdd Illustration - Twinkl">
            <a:extLst>
              <a:ext uri="{FF2B5EF4-FFF2-40B4-BE49-F238E27FC236}">
                <a16:creationId xmlns:a16="http://schemas.microsoft.com/office/drawing/2014/main" id="{25C00DB6-3116-4E61-9EE4-89ABA08779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4905" y="5301208"/>
            <a:ext cx="2951842" cy="1475921"/>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4" descr="Text&#10;&#10;Description automatically generated">
            <a:extLst>
              <a:ext uri="{FF2B5EF4-FFF2-40B4-BE49-F238E27FC236}">
                <a16:creationId xmlns:a16="http://schemas.microsoft.com/office/drawing/2014/main" id="{F1BB7D05-7541-482F-8AF8-B2CB21DC3536}"/>
              </a:ext>
            </a:extLst>
          </p:cNvPr>
          <p:cNvPicPr>
            <a:picLocks noChangeAspect="1"/>
          </p:cNvPicPr>
          <p:nvPr/>
        </p:nvPicPr>
        <p:blipFill rotWithShape="1">
          <a:blip r:embed="rId3">
            <a:extLst>
              <a:ext uri="{28A0092B-C50C-407E-A947-70E740481C1C}">
                <a14:useLocalDpi xmlns:a14="http://schemas.microsoft.com/office/drawing/2010/main" val="0"/>
              </a:ext>
            </a:extLst>
          </a:blip>
          <a:srcRect l="65020" t="29411" r="5135" b="9040"/>
          <a:stretch/>
        </p:blipFill>
        <p:spPr>
          <a:xfrm>
            <a:off x="1498187" y="1001795"/>
            <a:ext cx="5410532" cy="5662048"/>
          </a:xfrm>
          <a:prstGeom prst="rect">
            <a:avLst/>
          </a:prstGeom>
          <a:ln>
            <a:noFill/>
          </a:ln>
          <a:effectLst>
            <a:outerShdw blurRad="292100" dist="139700" dir="2700000" algn="tl" rotWithShape="0">
              <a:srgbClr val="333333">
                <a:alpha val="65000"/>
              </a:srgbClr>
            </a:outerShdw>
          </a:effectLst>
        </p:spPr>
      </p:pic>
      <p:pic>
        <p:nvPicPr>
          <p:cNvPr id="27" name="Graphic 26" descr="Surprised face outline">
            <a:extLst>
              <a:ext uri="{FF2B5EF4-FFF2-40B4-BE49-F238E27FC236}">
                <a16:creationId xmlns:a16="http://schemas.microsoft.com/office/drawing/2014/main" id="{1787DB33-9AE8-4EE4-A98A-FD71FC306C02}"/>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9265705" y="3792727"/>
            <a:ext cx="1290380" cy="1290380"/>
          </a:xfrm>
          <a:prstGeom prst="rect">
            <a:avLst/>
          </a:prstGeom>
        </p:spPr>
      </p:pic>
      <p:sp>
        <p:nvSpPr>
          <p:cNvPr id="2" name="TextBox 1">
            <a:extLst>
              <a:ext uri="{FF2B5EF4-FFF2-40B4-BE49-F238E27FC236}">
                <a16:creationId xmlns:a16="http://schemas.microsoft.com/office/drawing/2014/main" id="{E3080E06-5A07-4E31-B9AF-6F0B7E686E46}"/>
              </a:ext>
            </a:extLst>
          </p:cNvPr>
          <p:cNvSpPr txBox="1"/>
          <p:nvPr/>
        </p:nvSpPr>
        <p:spPr>
          <a:xfrm>
            <a:off x="9683811" y="6525344"/>
            <a:ext cx="2664296" cy="276999"/>
          </a:xfrm>
          <a:prstGeom prst="rect">
            <a:avLst/>
          </a:prstGeom>
          <a:noFill/>
          <a:ln>
            <a:noFill/>
          </a:ln>
        </p:spPr>
        <p:txBody>
          <a:bodyPr wrap="square" rtlCol="0" anchor="ctr" anchorCtr="1">
            <a:spAutoFit/>
          </a:bodyPr>
          <a:lstStyle/>
          <a:p>
            <a:r>
              <a:rPr lang="en-GB" sz="1200" dirty="0">
                <a:latin typeface="Arial" panose="020B0604020202020204" pitchFamily="34" charset="0"/>
                <a:cs typeface="Arial" panose="020B0604020202020204" pitchFamily="34" charset="0"/>
              </a:rPr>
              <a:t>(Urdd Gobaith Cymru,1992a)</a:t>
            </a:r>
          </a:p>
        </p:txBody>
      </p:sp>
    </p:spTree>
    <p:extLst>
      <p:ext uri="{BB962C8B-B14F-4D97-AF65-F5344CB8AC3E}">
        <p14:creationId xmlns:p14="http://schemas.microsoft.com/office/powerpoint/2010/main" val="3432696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descr="Graphical user interface, website&#10;&#10;Description automatically generated">
            <a:extLst>
              <a:ext uri="{FF2B5EF4-FFF2-40B4-BE49-F238E27FC236}">
                <a16:creationId xmlns:a16="http://schemas.microsoft.com/office/drawing/2014/main" id="{68F30F28-DC27-471D-9E60-3E9194AF796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191" t="8704" r="31095" b="5889"/>
          <a:stretch/>
        </p:blipFill>
        <p:spPr>
          <a:xfrm>
            <a:off x="73172" y="1240916"/>
            <a:ext cx="3093139" cy="2620131"/>
          </a:xfrm>
          <a:prstGeom prst="rect">
            <a:avLst/>
          </a:prstGeom>
          <a:ln>
            <a:noFill/>
          </a:ln>
          <a:effectLst>
            <a:outerShdw blurRad="292100" dist="139700" dir="2700000" algn="tl" rotWithShape="0">
              <a:srgbClr val="333333">
                <a:alpha val="65000"/>
              </a:srgbClr>
            </a:outerShdw>
          </a:effectLst>
        </p:spPr>
      </p:pic>
      <p:pic>
        <p:nvPicPr>
          <p:cNvPr id="6" name="Picture 4" descr="Mr Urdd Illustration - Twinkl">
            <a:extLst>
              <a:ext uri="{FF2B5EF4-FFF2-40B4-BE49-F238E27FC236}">
                <a16:creationId xmlns:a16="http://schemas.microsoft.com/office/drawing/2014/main" id="{C57299F0-92F2-4664-B401-17A48E4B24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8356" y="5297518"/>
            <a:ext cx="2951842" cy="1475921"/>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Rounded Corners 10">
            <a:extLst>
              <a:ext uri="{FF2B5EF4-FFF2-40B4-BE49-F238E27FC236}">
                <a16:creationId xmlns:a16="http://schemas.microsoft.com/office/drawing/2014/main" id="{94A0B444-C366-40DD-AE26-A6F7087D570D}"/>
              </a:ext>
            </a:extLst>
          </p:cNvPr>
          <p:cNvSpPr/>
          <p:nvPr/>
        </p:nvSpPr>
        <p:spPr>
          <a:xfrm>
            <a:off x="2824117" y="477676"/>
            <a:ext cx="6360569" cy="4409520"/>
          </a:xfrm>
          <a:prstGeom prst="roundRect">
            <a:avLst/>
          </a:prstGeom>
          <a:noFill/>
          <a:ln w="38100">
            <a:no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1600" dirty="0">
                <a:solidFill>
                  <a:schemeClr val="tx1"/>
                </a:solidFill>
                <a:latin typeface="Arial" panose="020B0604020202020204" pitchFamily="34" charset="0"/>
                <a:cs typeface="Arial" panose="020B0604020202020204" pitchFamily="34" charset="0"/>
              </a:rPr>
              <a:t>Throughout of Pembrokeshire there have been many rewards with Urdd. </a:t>
            </a:r>
          </a:p>
          <a:p>
            <a:pPr algn="ctr"/>
            <a:endParaRPr lang="en-GB" sz="1600" dirty="0">
              <a:solidFill>
                <a:schemeClr val="tx1"/>
              </a:solidFill>
              <a:latin typeface="Arial" panose="020B0604020202020204" pitchFamily="34" charset="0"/>
              <a:cs typeface="Arial" panose="020B0604020202020204" pitchFamily="34" charset="0"/>
            </a:endParaRPr>
          </a:p>
          <a:p>
            <a:pPr marL="342900" indent="-342900" algn="ctr">
              <a:buFont typeface="Arial" panose="020B0604020202020204" pitchFamily="34" charset="0"/>
              <a:buChar char="•"/>
            </a:pPr>
            <a:r>
              <a:rPr lang="en-GB" sz="1600" dirty="0">
                <a:solidFill>
                  <a:schemeClr val="tx1"/>
                </a:solidFill>
                <a:latin typeface="Arial" panose="020B0604020202020204" pitchFamily="34" charset="0"/>
                <a:cs typeface="Arial" panose="020B0604020202020204" pitchFamily="34" charset="0"/>
              </a:rPr>
              <a:t>Pembroke swimming club flew the flag for the Urdd national finals. </a:t>
            </a:r>
          </a:p>
          <a:p>
            <a:pPr algn="ctr"/>
            <a:endParaRPr lang="en-GB" sz="1600" dirty="0">
              <a:solidFill>
                <a:schemeClr val="tx1"/>
              </a:solidFill>
              <a:latin typeface="Arial" panose="020B0604020202020204" pitchFamily="34" charset="0"/>
              <a:cs typeface="Arial" panose="020B0604020202020204" pitchFamily="34" charset="0"/>
            </a:endParaRPr>
          </a:p>
          <a:p>
            <a:pPr marL="342900" indent="-342900" algn="ctr">
              <a:buFont typeface="Arial" panose="020B0604020202020204" pitchFamily="34" charset="0"/>
              <a:buChar char="•"/>
            </a:pPr>
            <a:r>
              <a:rPr lang="en-GB" sz="1600" dirty="0">
                <a:solidFill>
                  <a:schemeClr val="tx1"/>
                </a:solidFill>
                <a:latin typeface="Arial" panose="020B0604020202020204" pitchFamily="34" charset="0"/>
                <a:cs typeface="Arial" panose="020B0604020202020204" pitchFamily="34" charset="0"/>
              </a:rPr>
              <a:t> Many local schools have been involved in football tournaments . </a:t>
            </a:r>
          </a:p>
          <a:p>
            <a:pPr algn="ctr"/>
            <a:endParaRPr lang="en-GB" sz="1600" dirty="0">
              <a:solidFill>
                <a:schemeClr val="tx1"/>
              </a:solidFill>
              <a:latin typeface="Arial" panose="020B0604020202020204" pitchFamily="34" charset="0"/>
              <a:cs typeface="Arial" panose="020B0604020202020204" pitchFamily="34" charset="0"/>
            </a:endParaRPr>
          </a:p>
          <a:p>
            <a:pPr marL="342900" indent="-342900" algn="ctr">
              <a:buFont typeface="Arial" panose="020B0604020202020204" pitchFamily="34" charset="0"/>
              <a:buChar char="•"/>
            </a:pPr>
            <a:r>
              <a:rPr lang="en-GB" sz="1600" dirty="0">
                <a:solidFill>
                  <a:schemeClr val="tx1"/>
                </a:solidFill>
                <a:latin typeface="Arial" panose="020B0604020202020204" pitchFamily="34" charset="0"/>
                <a:cs typeface="Arial" panose="020B0604020202020204" pitchFamily="34" charset="0"/>
              </a:rPr>
              <a:t>Pembrokeshire College have been in many competitions from the Urdd which was for Art and Design, Textiles and Dancing. </a:t>
            </a:r>
          </a:p>
        </p:txBody>
      </p:sp>
      <p:pic>
        <p:nvPicPr>
          <p:cNvPr id="15" name="Picture 14" descr="A screenshot of a computer screen&#10;&#10;Description automatically generated">
            <a:extLst>
              <a:ext uri="{FF2B5EF4-FFF2-40B4-BE49-F238E27FC236}">
                <a16:creationId xmlns:a16="http://schemas.microsoft.com/office/drawing/2014/main" id="{30E37CD0-7C39-446E-8031-3208402FD757}"/>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2277" t="14043" r="29913" b="21643"/>
          <a:stretch/>
        </p:blipFill>
        <p:spPr>
          <a:xfrm>
            <a:off x="9022514" y="1062451"/>
            <a:ext cx="2924892" cy="2798597"/>
          </a:xfrm>
          <a:prstGeom prst="rect">
            <a:avLst/>
          </a:prstGeom>
          <a:ln>
            <a:noFill/>
          </a:ln>
          <a:effectLst>
            <a:outerShdw blurRad="292100" dist="139700" dir="2700000" algn="tl" rotWithShape="0">
              <a:srgbClr val="333333">
                <a:alpha val="65000"/>
              </a:srgbClr>
            </a:outerShdw>
          </a:effectLst>
        </p:spPr>
      </p:pic>
      <p:pic>
        <p:nvPicPr>
          <p:cNvPr id="17" name="Picture 16" descr="A group of people standing in front of a crowd&#10;&#10;Description automatically generated">
            <a:extLst>
              <a:ext uri="{FF2B5EF4-FFF2-40B4-BE49-F238E27FC236}">
                <a16:creationId xmlns:a16="http://schemas.microsoft.com/office/drawing/2014/main" id="{915771CE-43D7-45EB-8269-F590835A065E}"/>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3964" t="50000" r="38810" b="5889"/>
          <a:stretch/>
        </p:blipFill>
        <p:spPr>
          <a:xfrm>
            <a:off x="1960603" y="4287527"/>
            <a:ext cx="3580104" cy="1880967"/>
          </a:xfrm>
          <a:prstGeom prst="rect">
            <a:avLst/>
          </a:prstGeom>
          <a:ln>
            <a:noFill/>
          </a:ln>
          <a:effectLst>
            <a:outerShdw blurRad="292100" dist="139700" dir="2700000" algn="tl" rotWithShape="0">
              <a:srgbClr val="333333">
                <a:alpha val="65000"/>
              </a:srgbClr>
            </a:outerShdw>
          </a:effectLst>
        </p:spPr>
      </p:pic>
      <p:pic>
        <p:nvPicPr>
          <p:cNvPr id="19" name="Picture 18" descr="A group of people standing in front of a crowd&#10;&#10;Description automatically generated">
            <a:extLst>
              <a:ext uri="{FF2B5EF4-FFF2-40B4-BE49-F238E27FC236}">
                <a16:creationId xmlns:a16="http://schemas.microsoft.com/office/drawing/2014/main" id="{BA43F99B-2ACB-4C6D-904A-8C65E9A031D3}"/>
              </a:ext>
            </a:extLst>
          </p:cNvPr>
          <p:cNvPicPr>
            <a:picLocks noChangeAspect="1"/>
          </p:cNvPicPr>
          <p:nvPr/>
        </p:nvPicPr>
        <p:blipFill rotWithShape="1">
          <a:blip r:embed="rId6">
            <a:extLst>
              <a:ext uri="{28A0092B-C50C-407E-A947-70E740481C1C}">
                <a14:useLocalDpi xmlns:a14="http://schemas.microsoft.com/office/drawing/2010/main" val="0"/>
              </a:ext>
            </a:extLst>
          </a:blip>
          <a:srcRect l="75279" t="15342" r="1557" b="58402"/>
          <a:stretch/>
        </p:blipFill>
        <p:spPr>
          <a:xfrm>
            <a:off x="7362696" y="4280472"/>
            <a:ext cx="3643979" cy="1895078"/>
          </a:xfrm>
          <a:prstGeom prst="rect">
            <a:avLst/>
          </a:prstGeom>
          <a:ln>
            <a:noFill/>
          </a:ln>
          <a:effectLst>
            <a:outerShdw blurRad="292100" dist="139700" dir="2700000" algn="tl" rotWithShape="0">
              <a:srgbClr val="333333">
                <a:alpha val="65000"/>
              </a:srgbClr>
            </a:outerShdw>
          </a:effectLst>
        </p:spPr>
      </p:pic>
      <p:sp>
        <p:nvSpPr>
          <p:cNvPr id="2" name="TextBox 1">
            <a:extLst>
              <a:ext uri="{FF2B5EF4-FFF2-40B4-BE49-F238E27FC236}">
                <a16:creationId xmlns:a16="http://schemas.microsoft.com/office/drawing/2014/main" id="{88EEDE56-012F-4FFC-B26B-11243D294908}"/>
              </a:ext>
            </a:extLst>
          </p:cNvPr>
          <p:cNvSpPr txBox="1"/>
          <p:nvPr/>
        </p:nvSpPr>
        <p:spPr>
          <a:xfrm>
            <a:off x="-242292" y="164884"/>
            <a:ext cx="12493388" cy="584775"/>
          </a:xfrm>
          <a:prstGeom prst="rect">
            <a:avLst/>
          </a:prstGeom>
          <a:noFill/>
          <a:ln>
            <a:noFill/>
          </a:ln>
        </p:spPr>
        <p:txBody>
          <a:bodyPr wrap="square" rtlCol="0" anchor="ctr" anchorCtr="1">
            <a:spAutoFit/>
          </a:bodyPr>
          <a:lstStyle/>
          <a:p>
            <a:r>
              <a:rPr lang="en-GB" sz="3200" b="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Llangrannog and The Urdd Community in Pembrokeshire</a:t>
            </a:r>
          </a:p>
        </p:txBody>
      </p:sp>
      <p:sp>
        <p:nvSpPr>
          <p:cNvPr id="3" name="TextBox 2">
            <a:extLst>
              <a:ext uri="{FF2B5EF4-FFF2-40B4-BE49-F238E27FC236}">
                <a16:creationId xmlns:a16="http://schemas.microsoft.com/office/drawing/2014/main" id="{D6D3E2BA-F741-436C-9BD2-18E10F978E9A}"/>
              </a:ext>
            </a:extLst>
          </p:cNvPr>
          <p:cNvSpPr txBox="1"/>
          <p:nvPr/>
        </p:nvSpPr>
        <p:spPr>
          <a:xfrm>
            <a:off x="7246540" y="6328882"/>
            <a:ext cx="5264389" cy="461665"/>
          </a:xfrm>
          <a:prstGeom prst="rect">
            <a:avLst/>
          </a:prstGeom>
          <a:noFill/>
          <a:ln>
            <a:noFill/>
          </a:ln>
        </p:spPr>
        <p:txBody>
          <a:bodyPr wrap="square" rtlCol="0" anchor="ctr" anchorCtr="1">
            <a:spAutoFit/>
          </a:bodyPr>
          <a:lstStyle/>
          <a:p>
            <a:r>
              <a:rPr lang="en-GB" sz="1200" dirty="0">
                <a:latin typeface="Arial" panose="020B0604020202020204" pitchFamily="34" charset="0"/>
                <a:cs typeface="Arial" panose="020B0604020202020204" pitchFamily="34" charset="0"/>
              </a:rPr>
              <a:t>(The Pembrokeshire Herald,2018), (Pembroke Dock Community School,2019), (Facebook-Pembrokeshire College,2019)</a:t>
            </a:r>
          </a:p>
        </p:txBody>
      </p:sp>
    </p:spTree>
    <p:extLst>
      <p:ext uri="{BB962C8B-B14F-4D97-AF65-F5344CB8AC3E}">
        <p14:creationId xmlns:p14="http://schemas.microsoft.com/office/powerpoint/2010/main" val="3089239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C19D491-4113-4B89-BF0B-55F9839DC338}"/>
              </a:ext>
            </a:extLst>
          </p:cNvPr>
          <p:cNvSpPr>
            <a:spLocks noGrp="1"/>
          </p:cNvSpPr>
          <p:nvPr>
            <p:ph sz="half" idx="2"/>
          </p:nvPr>
        </p:nvSpPr>
        <p:spPr>
          <a:xfrm>
            <a:off x="58873" y="116632"/>
            <a:ext cx="12071077" cy="6273801"/>
          </a:xfrm>
        </p:spPr>
        <p:txBody>
          <a:bodyPr>
            <a:normAutofit fontScale="25000" lnSpcReduction="20000"/>
          </a:bodyPr>
          <a:lstStyle/>
          <a:p>
            <a:pPr marL="0" indent="0">
              <a:lnSpc>
                <a:spcPct val="150000"/>
              </a:lnSpc>
              <a:spcAft>
                <a:spcPts val="1200"/>
              </a:spcAft>
              <a:buNone/>
            </a:pPr>
            <a:r>
              <a:rPr lang="en-US" sz="4800" u="sng" dirty="0">
                <a:effectLst/>
                <a:latin typeface="Arial" panose="020B0604020202020204" pitchFamily="34" charset="0"/>
                <a:ea typeface="Times New Roman" panose="02020603050405020304" pitchFamily="18" charset="0"/>
                <a:cs typeface="Arial" panose="020B0604020202020204" pitchFamily="34" charset="0"/>
              </a:rPr>
              <a:t>Reference list</a:t>
            </a:r>
            <a:endParaRPr lang="en-GB" sz="4800" u="sng" dirty="0">
              <a:effectLst/>
              <a:latin typeface="Arial" panose="020B0604020202020204" pitchFamily="34" charset="0"/>
              <a:ea typeface="Times New Roman" panose="02020603050405020304" pitchFamily="18" charset="0"/>
              <a:cs typeface="Arial" panose="020B0604020202020204" pitchFamily="34" charset="0"/>
            </a:endParaRPr>
          </a:p>
          <a:p>
            <a:pPr marL="0" indent="0">
              <a:lnSpc>
                <a:spcPct val="150000"/>
              </a:lnSpc>
              <a:spcAft>
                <a:spcPts val="1200"/>
              </a:spcAft>
              <a:buNone/>
            </a:pPr>
            <a:r>
              <a:rPr lang="en-US" sz="4800" dirty="0" err="1">
                <a:effectLst/>
                <a:latin typeface="Arial" panose="020B0604020202020204" pitchFamily="34" charset="0"/>
                <a:ea typeface="Times New Roman" panose="02020603050405020304" pitchFamily="18" charset="0"/>
                <a:cs typeface="Arial" panose="020B0604020202020204" pitchFamily="34" charset="0"/>
              </a:rPr>
              <a:t>Estyn</a:t>
            </a:r>
            <a:r>
              <a:rPr lang="en-US" sz="4800" dirty="0">
                <a:effectLst/>
                <a:latin typeface="Arial" panose="020B0604020202020204" pitchFamily="34" charset="0"/>
                <a:ea typeface="Times New Roman" panose="02020603050405020304" pitchFamily="18" charset="0"/>
                <a:cs typeface="Arial" panose="020B0604020202020204" pitchFamily="34" charset="0"/>
              </a:rPr>
              <a:t> (2017). </a:t>
            </a:r>
            <a:r>
              <a:rPr lang="en-US" sz="4800" i="1" dirty="0">
                <a:effectLst/>
                <a:latin typeface="Arial" panose="020B0604020202020204" pitchFamily="34" charset="0"/>
                <a:ea typeface="Times New Roman" panose="02020603050405020304" pitchFamily="18" charset="0"/>
                <a:cs typeface="Arial" panose="020B0604020202020204" pitchFamily="34" charset="0"/>
              </a:rPr>
              <a:t>Welsh-medium and bilingual teaching and learning in further education</a:t>
            </a:r>
            <a:r>
              <a:rPr lang="en-US" sz="4800" dirty="0">
                <a:effectLst/>
                <a:latin typeface="Arial" panose="020B0604020202020204" pitchFamily="34" charset="0"/>
                <a:ea typeface="Times New Roman" panose="02020603050405020304" pitchFamily="18" charset="0"/>
                <a:cs typeface="Arial" panose="020B0604020202020204" pitchFamily="34" charset="0"/>
              </a:rPr>
              <a:t>. [online] </a:t>
            </a:r>
            <a:r>
              <a:rPr lang="en-US" sz="4800" i="1" dirty="0">
                <a:effectLst/>
                <a:latin typeface="Arial" panose="020B0604020202020204" pitchFamily="34" charset="0"/>
                <a:ea typeface="Times New Roman" panose="02020603050405020304" pitchFamily="18" charset="0"/>
                <a:cs typeface="Arial" panose="020B0604020202020204" pitchFamily="34" charset="0"/>
              </a:rPr>
              <a:t>Estyn.gov.wales</a:t>
            </a:r>
            <a:r>
              <a:rPr lang="en-US" sz="4800" dirty="0">
                <a:effectLst/>
                <a:latin typeface="Arial" panose="020B0604020202020204" pitchFamily="34" charset="0"/>
                <a:ea typeface="Times New Roman" panose="02020603050405020304" pitchFamily="18" charset="0"/>
                <a:cs typeface="Arial" panose="020B0604020202020204" pitchFamily="34" charset="0"/>
              </a:rPr>
              <a:t>, Cardiff: </a:t>
            </a:r>
            <a:r>
              <a:rPr lang="en-US" sz="4800" dirty="0" err="1">
                <a:effectLst/>
                <a:latin typeface="Arial" panose="020B0604020202020204" pitchFamily="34" charset="0"/>
                <a:ea typeface="Times New Roman" panose="02020603050405020304" pitchFamily="18" charset="0"/>
                <a:cs typeface="Arial" panose="020B0604020202020204" pitchFamily="34" charset="0"/>
              </a:rPr>
              <a:t>Estyn</a:t>
            </a:r>
            <a:r>
              <a:rPr lang="en-US" sz="4800" dirty="0">
                <a:effectLst/>
                <a:latin typeface="Arial" panose="020B0604020202020204" pitchFamily="34" charset="0"/>
                <a:ea typeface="Times New Roman" panose="02020603050405020304" pitchFamily="18" charset="0"/>
                <a:cs typeface="Arial" panose="020B0604020202020204" pitchFamily="34" charset="0"/>
              </a:rPr>
              <a:t>, pp.1–23. Available at: https://www.estyn.gov.wales/system/files/2020-07/Bilingual%2520Teaching%2520in%2520FE.pdf [Accessed 30 Oct. 2020].</a:t>
            </a:r>
            <a:endParaRPr lang="en-GB" sz="4800" dirty="0">
              <a:effectLst/>
              <a:latin typeface="Arial" panose="020B0604020202020204" pitchFamily="34" charset="0"/>
              <a:ea typeface="Times New Roman" panose="02020603050405020304" pitchFamily="18" charset="0"/>
              <a:cs typeface="Arial" panose="020B0604020202020204" pitchFamily="34" charset="0"/>
            </a:endParaRPr>
          </a:p>
          <a:p>
            <a:pPr marL="0" indent="0">
              <a:lnSpc>
                <a:spcPct val="150000"/>
              </a:lnSpc>
              <a:spcAft>
                <a:spcPts val="1200"/>
              </a:spcAft>
              <a:buNone/>
            </a:pPr>
            <a:r>
              <a:rPr lang="en-US" sz="4800" dirty="0">
                <a:effectLst/>
                <a:latin typeface="Arial" panose="020B0604020202020204" pitchFamily="34" charset="0"/>
                <a:ea typeface="Times New Roman" panose="02020603050405020304" pitchFamily="18" charset="0"/>
                <a:cs typeface="Arial" panose="020B0604020202020204" pitchFamily="34" charset="0"/>
              </a:rPr>
              <a:t>Facebook - Pembrokeshire College (2019). </a:t>
            </a:r>
            <a:r>
              <a:rPr lang="en-US" sz="4800" i="1" dirty="0">
                <a:effectLst/>
                <a:latin typeface="Arial" panose="020B0604020202020204" pitchFamily="34" charset="0"/>
                <a:ea typeface="Times New Roman" panose="02020603050405020304" pitchFamily="18" charset="0"/>
                <a:cs typeface="Arial" panose="020B0604020202020204" pitchFamily="34" charset="0"/>
              </a:rPr>
              <a:t>Pembrokeshire College</a:t>
            </a:r>
            <a:r>
              <a:rPr lang="en-US" sz="4800" dirty="0">
                <a:effectLst/>
                <a:latin typeface="Arial" panose="020B0604020202020204" pitchFamily="34" charset="0"/>
                <a:ea typeface="Times New Roman" panose="02020603050405020304" pitchFamily="18" charset="0"/>
                <a:cs typeface="Arial" panose="020B0604020202020204" pitchFamily="34" charset="0"/>
              </a:rPr>
              <a:t>. [online] www.facebook.com. Available at: https://www.facebook.com/pembscollege/posts/great-urdd-newscongratulations-to-our-students-who-competed-and-won-in-the-creat/2783912078302692/ [Accessed 30 Oct. 2020].</a:t>
            </a:r>
            <a:endParaRPr lang="en-GB" sz="4800" dirty="0">
              <a:effectLst/>
              <a:latin typeface="Arial" panose="020B0604020202020204" pitchFamily="34" charset="0"/>
              <a:ea typeface="Times New Roman" panose="02020603050405020304" pitchFamily="18" charset="0"/>
              <a:cs typeface="Arial" panose="020B0604020202020204" pitchFamily="34" charset="0"/>
            </a:endParaRPr>
          </a:p>
          <a:p>
            <a:pPr marL="0" indent="0">
              <a:lnSpc>
                <a:spcPct val="150000"/>
              </a:lnSpc>
              <a:spcAft>
                <a:spcPts val="1200"/>
              </a:spcAft>
              <a:buNone/>
            </a:pPr>
            <a:r>
              <a:rPr lang="en-US" sz="4800" dirty="0">
                <a:effectLst/>
                <a:latin typeface="Arial" panose="020B0604020202020204" pitchFamily="34" charset="0"/>
                <a:ea typeface="Times New Roman" panose="02020603050405020304" pitchFamily="18" charset="0"/>
                <a:cs typeface="Arial" panose="020B0604020202020204" pitchFamily="34" charset="0"/>
              </a:rPr>
              <a:t>Jones, K. (2016). Developing and promoting bilingualism in Wales. </a:t>
            </a:r>
            <a:r>
              <a:rPr lang="en-US" sz="4800" i="1" dirty="0">
                <a:effectLst/>
                <a:latin typeface="Arial" panose="020B0604020202020204" pitchFamily="34" charset="0"/>
                <a:ea typeface="Times New Roman" panose="02020603050405020304" pitchFamily="18" charset="0"/>
                <a:cs typeface="Arial" panose="020B0604020202020204" pitchFamily="34" charset="0"/>
              </a:rPr>
              <a:t>Teaching</a:t>
            </a:r>
            <a:r>
              <a:rPr lang="en-US" sz="4800" dirty="0">
                <a:effectLst/>
                <a:latin typeface="Arial" panose="020B0604020202020204" pitchFamily="34" charset="0"/>
                <a:ea typeface="Times New Roman" panose="02020603050405020304" pitchFamily="18" charset="0"/>
                <a:cs typeface="Arial" panose="020B0604020202020204" pitchFamily="34" charset="0"/>
              </a:rPr>
              <a:t>. Available at: https://lovetoteach87.com/2016/07/24/developing-and-promoting-bilingualism-in-wales/ [Accessed 2020 Oct. 2020].</a:t>
            </a:r>
            <a:endParaRPr lang="en-GB" sz="4800" dirty="0">
              <a:effectLst/>
              <a:latin typeface="Arial" panose="020B0604020202020204" pitchFamily="34" charset="0"/>
              <a:ea typeface="Times New Roman" panose="02020603050405020304" pitchFamily="18" charset="0"/>
              <a:cs typeface="Arial" panose="020B0604020202020204" pitchFamily="34" charset="0"/>
            </a:endParaRPr>
          </a:p>
          <a:p>
            <a:pPr marL="0" indent="0">
              <a:lnSpc>
                <a:spcPct val="150000"/>
              </a:lnSpc>
              <a:spcAft>
                <a:spcPts val="1200"/>
              </a:spcAft>
              <a:buNone/>
            </a:pPr>
            <a:r>
              <a:rPr lang="en-US" sz="4800" dirty="0">
                <a:effectLst/>
                <a:latin typeface="Arial" panose="020B0604020202020204" pitchFamily="34" charset="0"/>
                <a:ea typeface="Times New Roman" panose="02020603050405020304" pitchFamily="18" charset="0"/>
                <a:cs typeface="Arial" panose="020B0604020202020204" pitchFamily="34" charset="0"/>
              </a:rPr>
              <a:t>Office for National Statistics (2011). </a:t>
            </a:r>
            <a:r>
              <a:rPr lang="en-US" sz="4800" i="1" dirty="0">
                <a:effectLst/>
                <a:latin typeface="Arial" panose="020B0604020202020204" pitchFamily="34" charset="0"/>
                <a:ea typeface="Times New Roman" panose="02020603050405020304" pitchFamily="18" charset="0"/>
                <a:cs typeface="Arial" panose="020B0604020202020204" pitchFamily="34" charset="0"/>
              </a:rPr>
              <a:t>2011 Census analysis - Office for National Statistics</a:t>
            </a:r>
            <a:r>
              <a:rPr lang="en-US" sz="4800" dirty="0">
                <a:effectLst/>
                <a:latin typeface="Arial" panose="020B0604020202020204" pitchFamily="34" charset="0"/>
                <a:ea typeface="Times New Roman" panose="02020603050405020304" pitchFamily="18" charset="0"/>
                <a:cs typeface="Arial" panose="020B0604020202020204" pitchFamily="34" charset="0"/>
              </a:rPr>
              <a:t>. [online] www.ons.gov.uk. Available at: https://www.ons.gov.uk/peoplepopulationandcommunity/culturalidentity/ethnicity/articles/whatdoesthe2011censustellusaboutthecharacteristicsofgypsyoririshtravellersinenglandandwales/2014-01-21#:~:text=In%20the%202011%20Census%2C%20respondents [Accessed 30 Oct. 2020].</a:t>
            </a:r>
            <a:endParaRPr lang="en-GB" sz="4800" dirty="0">
              <a:effectLst/>
              <a:latin typeface="Arial" panose="020B0604020202020204" pitchFamily="34" charset="0"/>
              <a:ea typeface="Times New Roman" panose="02020603050405020304" pitchFamily="18" charset="0"/>
              <a:cs typeface="Arial" panose="020B0604020202020204" pitchFamily="34" charset="0"/>
            </a:endParaRPr>
          </a:p>
          <a:p>
            <a:pPr marL="0" indent="0">
              <a:lnSpc>
                <a:spcPct val="150000"/>
              </a:lnSpc>
              <a:spcAft>
                <a:spcPts val="1200"/>
              </a:spcAft>
              <a:buNone/>
            </a:pPr>
            <a:r>
              <a:rPr lang="en-US" sz="4800" dirty="0">
                <a:effectLst/>
                <a:latin typeface="Arial" panose="020B0604020202020204" pitchFamily="34" charset="0"/>
                <a:ea typeface="Times New Roman" panose="02020603050405020304" pitchFamily="18" charset="0"/>
                <a:cs typeface="Arial" panose="020B0604020202020204" pitchFamily="34" charset="0"/>
              </a:rPr>
              <a:t>Pembroke Dock Community School (2019). </a:t>
            </a:r>
            <a:r>
              <a:rPr lang="en-US" sz="4800" i="1" dirty="0">
                <a:effectLst/>
                <a:latin typeface="Arial" panose="020B0604020202020204" pitchFamily="34" charset="0"/>
                <a:ea typeface="Times New Roman" panose="02020603050405020304" pitchFamily="18" charset="0"/>
                <a:cs typeface="Arial" panose="020B0604020202020204" pitchFamily="34" charset="0"/>
              </a:rPr>
              <a:t>Urdd Football Tournament | Pembroke Dock Community School</a:t>
            </a:r>
            <a:r>
              <a:rPr lang="en-US" sz="4800" dirty="0">
                <a:effectLst/>
                <a:latin typeface="Arial" panose="020B0604020202020204" pitchFamily="34" charset="0"/>
                <a:ea typeface="Times New Roman" panose="02020603050405020304" pitchFamily="18" charset="0"/>
                <a:cs typeface="Arial" panose="020B0604020202020204" pitchFamily="34" charset="0"/>
              </a:rPr>
              <a:t>. [online] www.pembrokedockcommunityschool.co.uk. Available at: https://www.pembrokedockcommunityschool.co.uk/news/detail/urdd-football-tournament/ [Accessed 30 Oct. 2020].</a:t>
            </a:r>
            <a:endParaRPr lang="en-GB" sz="4800" dirty="0">
              <a:effectLst/>
              <a:latin typeface="Arial" panose="020B0604020202020204" pitchFamily="34" charset="0"/>
              <a:ea typeface="Times New Roman" panose="02020603050405020304" pitchFamily="18" charset="0"/>
              <a:cs typeface="Arial" panose="020B0604020202020204" pitchFamily="34" charset="0"/>
            </a:endParaRPr>
          </a:p>
          <a:p>
            <a:pPr marL="0" indent="0">
              <a:lnSpc>
                <a:spcPct val="150000"/>
              </a:lnSpc>
              <a:spcAft>
                <a:spcPts val="1200"/>
              </a:spcAft>
              <a:buNone/>
            </a:pPr>
            <a:r>
              <a:rPr lang="en-US" sz="4800" dirty="0">
                <a:effectLst/>
                <a:latin typeface="Arial" panose="020B0604020202020204" pitchFamily="34" charset="0"/>
                <a:ea typeface="Times New Roman" panose="02020603050405020304" pitchFamily="18" charset="0"/>
                <a:cs typeface="Arial" panose="020B0604020202020204" pitchFamily="34" charset="0"/>
              </a:rPr>
              <a:t>The National Archives (2020). </a:t>
            </a:r>
            <a:r>
              <a:rPr lang="en-US" sz="4800" i="1" dirty="0">
                <a:effectLst/>
                <a:latin typeface="Arial" panose="020B0604020202020204" pitchFamily="34" charset="0"/>
                <a:ea typeface="Times New Roman" panose="02020603050405020304" pitchFamily="18" charset="0"/>
                <a:cs typeface="Arial" panose="020B0604020202020204" pitchFamily="34" charset="0"/>
              </a:rPr>
              <a:t>Education Reform Act 1988</a:t>
            </a:r>
            <a:r>
              <a:rPr lang="en-US" sz="4800" dirty="0">
                <a:effectLst/>
                <a:latin typeface="Arial" panose="020B0604020202020204" pitchFamily="34" charset="0"/>
                <a:ea typeface="Times New Roman" panose="02020603050405020304" pitchFamily="18" charset="0"/>
                <a:cs typeface="Arial" panose="020B0604020202020204" pitchFamily="34" charset="0"/>
              </a:rPr>
              <a:t>. [online] Legislation.gov.uk. Available at: https://www.legislation.gov.uk/ukpga/1988/40/contents [Accessed 25 Oct. 2020].</a:t>
            </a:r>
            <a:endParaRPr lang="en-GB" sz="4800" dirty="0">
              <a:effectLst/>
              <a:latin typeface="Arial" panose="020B0604020202020204" pitchFamily="34" charset="0"/>
              <a:ea typeface="Times New Roman" panose="02020603050405020304" pitchFamily="18" charset="0"/>
              <a:cs typeface="Arial" panose="020B0604020202020204" pitchFamily="34" charset="0"/>
            </a:endParaRPr>
          </a:p>
          <a:p>
            <a:pPr marL="0" indent="0">
              <a:lnSpc>
                <a:spcPct val="150000"/>
              </a:lnSpc>
              <a:spcAft>
                <a:spcPts val="1200"/>
              </a:spcAft>
              <a:buNone/>
            </a:pPr>
            <a:r>
              <a:rPr lang="en-US" sz="4800" dirty="0">
                <a:effectLst/>
                <a:latin typeface="Arial" panose="020B0604020202020204" pitchFamily="34" charset="0"/>
                <a:ea typeface="Times New Roman" panose="02020603050405020304" pitchFamily="18" charset="0"/>
                <a:cs typeface="Arial" panose="020B0604020202020204" pitchFamily="34" charset="0"/>
              </a:rPr>
              <a:t>The Pembrokeshire Herald (2018). </a:t>
            </a:r>
            <a:r>
              <a:rPr lang="en-US" sz="4800" i="1" dirty="0">
                <a:effectLst/>
                <a:latin typeface="Arial" panose="020B0604020202020204" pitchFamily="34" charset="0"/>
                <a:ea typeface="Times New Roman" panose="02020603050405020304" pitchFamily="18" charset="0"/>
                <a:cs typeface="Arial" panose="020B0604020202020204" pitchFamily="34" charset="0"/>
              </a:rPr>
              <a:t>Swimming Club fly the flag at National Urdd Finals</a:t>
            </a:r>
            <a:r>
              <a:rPr lang="en-US" sz="4800" dirty="0">
                <a:effectLst/>
                <a:latin typeface="Arial" panose="020B0604020202020204" pitchFamily="34" charset="0"/>
                <a:ea typeface="Times New Roman" panose="02020603050405020304" pitchFamily="18" charset="0"/>
                <a:cs typeface="Arial" panose="020B0604020202020204" pitchFamily="34" charset="0"/>
              </a:rPr>
              <a:t>. [online] The Pembrokeshire Herald. Available at: http://pembrokeshire-herald.com/41967/swimming-club-fly-flag-national-urdd-finals/ [Accessed 30 Oct. 2020].</a:t>
            </a:r>
            <a:endParaRPr lang="en-GB" sz="4800" dirty="0">
              <a:effectLst/>
              <a:latin typeface="Arial" panose="020B0604020202020204" pitchFamily="34" charset="0"/>
              <a:ea typeface="Times New Roman" panose="02020603050405020304" pitchFamily="18" charset="0"/>
              <a:cs typeface="Arial" panose="020B0604020202020204" pitchFamily="34" charset="0"/>
            </a:endParaRPr>
          </a:p>
          <a:p>
            <a:endParaRPr lang="en-GB" dirty="0"/>
          </a:p>
        </p:txBody>
      </p:sp>
    </p:spTree>
    <p:extLst>
      <p:ext uri="{BB962C8B-B14F-4D97-AF65-F5344CB8AC3E}">
        <p14:creationId xmlns:p14="http://schemas.microsoft.com/office/powerpoint/2010/main" val="356299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01D77AB-5A1D-4FB6-9125-D457DA2841C1}"/>
              </a:ext>
            </a:extLst>
          </p:cNvPr>
          <p:cNvSpPr>
            <a:spLocks noGrp="1"/>
          </p:cNvSpPr>
          <p:nvPr>
            <p:ph sz="half" idx="1"/>
          </p:nvPr>
        </p:nvSpPr>
        <p:spPr>
          <a:xfrm>
            <a:off x="91481" y="116632"/>
            <a:ext cx="12097344" cy="6624736"/>
          </a:xfrm>
        </p:spPr>
        <p:txBody>
          <a:bodyPr>
            <a:noAutofit/>
          </a:bodyPr>
          <a:lstStyle/>
          <a:p>
            <a:pPr marL="0" indent="0">
              <a:lnSpc>
                <a:spcPct val="150000"/>
              </a:lnSpc>
              <a:spcAft>
                <a:spcPts val="1200"/>
              </a:spcAft>
              <a:buNone/>
            </a:pPr>
            <a:r>
              <a:rPr lang="en-US" sz="1200" dirty="0" err="1">
                <a:effectLst/>
                <a:latin typeface="Arial" panose="020B0604020202020204" pitchFamily="34" charset="0"/>
                <a:ea typeface="Times New Roman" panose="02020603050405020304" pitchFamily="18" charset="0"/>
                <a:cs typeface="Arial" panose="020B0604020202020204" pitchFamily="34" charset="0"/>
              </a:rPr>
              <a:t>Tripadvisor</a:t>
            </a:r>
            <a:r>
              <a:rPr lang="en-US" sz="1200" dirty="0">
                <a:effectLst/>
                <a:latin typeface="Arial" panose="020B0604020202020204" pitchFamily="34" charset="0"/>
                <a:ea typeface="Times New Roman" panose="02020603050405020304" pitchFamily="18" charset="0"/>
                <a:cs typeface="Arial" panose="020B0604020202020204" pitchFamily="34" charset="0"/>
              </a:rPr>
              <a:t> (2019). </a:t>
            </a:r>
            <a:r>
              <a:rPr lang="en-US" sz="1200" i="1" dirty="0">
                <a:effectLst/>
                <a:latin typeface="Arial" panose="020B0604020202020204" pitchFamily="34" charset="0"/>
                <a:ea typeface="Times New Roman" panose="02020603050405020304" pitchFamily="18" charset="0"/>
                <a:cs typeface="Arial" panose="020B0604020202020204" pitchFamily="34" charset="0"/>
              </a:rPr>
              <a:t>Welsh dragon in Cardiff Castle - Picture of Cardiff Castle Connoisseur Tour - </a:t>
            </a:r>
            <a:r>
              <a:rPr lang="en-US" sz="1200" i="1" dirty="0" err="1">
                <a:effectLst/>
                <a:latin typeface="Arial" panose="020B0604020202020204" pitchFamily="34" charset="0"/>
                <a:ea typeface="Times New Roman" panose="02020603050405020304" pitchFamily="18" charset="0"/>
                <a:cs typeface="Arial" panose="020B0604020202020204" pitchFamily="34" charset="0"/>
              </a:rPr>
              <a:t>Tripadvisor</a:t>
            </a:r>
            <a:r>
              <a:rPr lang="en-US" sz="1200" dirty="0">
                <a:effectLst/>
                <a:latin typeface="Arial" panose="020B0604020202020204" pitchFamily="34" charset="0"/>
                <a:ea typeface="Times New Roman" panose="02020603050405020304" pitchFamily="18" charset="0"/>
                <a:cs typeface="Arial" panose="020B0604020202020204" pitchFamily="34" charset="0"/>
              </a:rPr>
              <a:t>. [online] www.tripadvisor.com. Available at: https://www.tripadvisor.com/LocationPhotoDirectLink-g186460-d12561855-i430052147-Cardiff_Castle_Connoisseur_Tour-Cardiff_South_Wales_Wales.html [Accessed 30 Oct. 2020].</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a:p>
            <a:pPr marL="0" indent="0">
              <a:lnSpc>
                <a:spcPct val="150000"/>
              </a:lnSpc>
              <a:spcAft>
                <a:spcPts val="1200"/>
              </a:spcAft>
              <a:buNone/>
            </a:pPr>
            <a:r>
              <a:rPr lang="en-US" sz="1200" dirty="0">
                <a:effectLst/>
                <a:latin typeface="Arial" panose="020B0604020202020204" pitchFamily="34" charset="0"/>
                <a:ea typeface="Times New Roman" panose="02020603050405020304" pitchFamily="18" charset="0"/>
                <a:cs typeface="Arial" panose="020B0604020202020204" pitchFamily="34" charset="0"/>
              </a:rPr>
              <a:t>Urdd Gobaith Cymru (1992a). </a:t>
            </a:r>
            <a:r>
              <a:rPr lang="en-US" sz="1200" i="1" dirty="0">
                <a:effectLst/>
                <a:latin typeface="Arial" panose="020B0604020202020204" pitchFamily="34" charset="0"/>
                <a:ea typeface="Times New Roman" panose="02020603050405020304" pitchFamily="18" charset="0"/>
                <a:cs typeface="Arial" panose="020B0604020202020204" pitchFamily="34" charset="0"/>
              </a:rPr>
              <a:t>Urdd Gobaith Cymru / </a:t>
            </a:r>
            <a:r>
              <a:rPr lang="en-US" sz="1200" i="1" dirty="0" err="1">
                <a:effectLst/>
                <a:latin typeface="Arial" panose="020B0604020202020204" pitchFamily="34" charset="0"/>
                <a:ea typeface="Times New Roman" panose="02020603050405020304" pitchFamily="18" charset="0"/>
                <a:cs typeface="Arial" panose="020B0604020202020204" pitchFamily="34" charset="0"/>
              </a:rPr>
              <a:t>Hafan</a:t>
            </a:r>
            <a:r>
              <a:rPr lang="en-US" sz="1200" dirty="0">
                <a:effectLst/>
                <a:latin typeface="Arial" panose="020B0604020202020204" pitchFamily="34" charset="0"/>
                <a:ea typeface="Times New Roman" panose="02020603050405020304" pitchFamily="18" charset="0"/>
                <a:cs typeface="Arial" panose="020B0604020202020204" pitchFamily="34" charset="0"/>
              </a:rPr>
              <a:t>. [online] www.urdd.cymru. Available at: https://www.urdd.cymru/cy/ [Accessed 25 Oct. 2020].</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a:p>
            <a:pPr marL="0" indent="0">
              <a:lnSpc>
                <a:spcPct val="150000"/>
              </a:lnSpc>
              <a:spcAft>
                <a:spcPts val="1200"/>
              </a:spcAft>
              <a:buNone/>
            </a:pPr>
            <a:r>
              <a:rPr lang="en-US" sz="1200" dirty="0">
                <a:effectLst/>
                <a:latin typeface="Arial" panose="020B0604020202020204" pitchFamily="34" charset="0"/>
                <a:ea typeface="Times New Roman" panose="02020603050405020304" pitchFamily="18" charset="0"/>
                <a:cs typeface="Arial" panose="020B0604020202020204" pitchFamily="34" charset="0"/>
              </a:rPr>
              <a:t>Urdd Gobaith Cymru (1992b). </a:t>
            </a:r>
            <a:r>
              <a:rPr lang="en-US" sz="1200" i="1" dirty="0">
                <a:effectLst/>
                <a:latin typeface="Arial" panose="020B0604020202020204" pitchFamily="34" charset="0"/>
                <a:ea typeface="Times New Roman" panose="02020603050405020304" pitchFamily="18" charset="0"/>
                <a:cs typeface="Arial" panose="020B0604020202020204" pitchFamily="34" charset="0"/>
              </a:rPr>
              <a:t>Urdd Gobaith Cymru / Our History</a:t>
            </a:r>
            <a:r>
              <a:rPr lang="en-US" sz="1200" dirty="0">
                <a:effectLst/>
                <a:latin typeface="Arial" panose="020B0604020202020204" pitchFamily="34" charset="0"/>
                <a:ea typeface="Times New Roman" panose="02020603050405020304" pitchFamily="18" charset="0"/>
                <a:cs typeface="Arial" panose="020B0604020202020204" pitchFamily="34" charset="0"/>
              </a:rPr>
              <a:t>. [online] www.urdd.cymru. Available at: https://www.urdd.cymru/en/about-us/what-urdd/our-history/ [Accessed 30 Oct. 2020].</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a:p>
            <a:pPr marL="0" indent="0">
              <a:lnSpc>
                <a:spcPct val="150000"/>
              </a:lnSpc>
              <a:spcAft>
                <a:spcPts val="1200"/>
              </a:spcAft>
              <a:buNone/>
            </a:pPr>
            <a:r>
              <a:rPr lang="en-US" sz="1200" dirty="0">
                <a:effectLst/>
                <a:latin typeface="Arial" panose="020B0604020202020204" pitchFamily="34" charset="0"/>
                <a:ea typeface="Times New Roman" panose="02020603050405020304" pitchFamily="18" charset="0"/>
                <a:cs typeface="Arial" panose="020B0604020202020204" pitchFamily="34" charset="0"/>
              </a:rPr>
              <a:t>Urdd Gobaith Cymru (2020). </a:t>
            </a:r>
            <a:r>
              <a:rPr lang="en-US" sz="1200" i="1" dirty="0">
                <a:effectLst/>
                <a:latin typeface="Arial" panose="020B0604020202020204" pitchFamily="34" charset="0"/>
                <a:ea typeface="Times New Roman" panose="02020603050405020304" pitchFamily="18" charset="0"/>
                <a:cs typeface="Arial" panose="020B0604020202020204" pitchFamily="34" charset="0"/>
              </a:rPr>
              <a:t>Urdd Gobaith Cymru / Cardiff</a:t>
            </a:r>
            <a:r>
              <a:rPr lang="en-US" sz="1200" dirty="0">
                <a:effectLst/>
                <a:latin typeface="Arial" panose="020B0604020202020204" pitchFamily="34" charset="0"/>
                <a:ea typeface="Times New Roman" panose="02020603050405020304" pitchFamily="18" charset="0"/>
                <a:cs typeface="Arial" panose="020B0604020202020204" pitchFamily="34" charset="0"/>
              </a:rPr>
              <a:t>. [online] www.urdd.cymru. Available at: https://www.urdd.cymru/en/residential-centres/cardiff/ [Accessed 30 Oct. 2020].</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a:p>
            <a:pPr marL="0" indent="0">
              <a:lnSpc>
                <a:spcPct val="150000"/>
              </a:lnSpc>
              <a:spcAft>
                <a:spcPts val="1200"/>
              </a:spcAft>
              <a:buNone/>
            </a:pPr>
            <a:r>
              <a:rPr lang="en-US" sz="1200" dirty="0">
                <a:effectLst/>
                <a:latin typeface="Arial" panose="020B0604020202020204" pitchFamily="34" charset="0"/>
                <a:ea typeface="Times New Roman" panose="02020603050405020304" pitchFamily="18" charset="0"/>
                <a:cs typeface="Arial" panose="020B0604020202020204" pitchFamily="34" charset="0"/>
              </a:rPr>
              <a:t>Walters, L. (2020). </a:t>
            </a:r>
            <a:r>
              <a:rPr lang="en-US" sz="1200" i="1" dirty="0">
                <a:effectLst/>
                <a:latin typeface="Arial" panose="020B0604020202020204" pitchFamily="34" charset="0"/>
                <a:ea typeface="Times New Roman" panose="02020603050405020304" pitchFamily="18" charset="0"/>
                <a:cs typeface="Arial" panose="020B0604020202020204" pitchFamily="34" charset="0"/>
              </a:rPr>
              <a:t>Welsh language data from the Annual Population Survey: July 2019 to June 2020</a:t>
            </a:r>
            <a:r>
              <a:rPr lang="en-US" sz="1200" dirty="0">
                <a:effectLst/>
                <a:latin typeface="Arial" panose="020B0604020202020204" pitchFamily="34" charset="0"/>
                <a:ea typeface="Times New Roman" panose="02020603050405020304" pitchFamily="18" charset="0"/>
                <a:cs typeface="Arial" panose="020B0604020202020204" pitchFamily="34" charset="0"/>
              </a:rPr>
              <a:t>. [online] </a:t>
            </a:r>
            <a:r>
              <a:rPr lang="en-US" sz="1200" dirty="0" err="1">
                <a:effectLst/>
                <a:latin typeface="Arial" panose="020B0604020202020204" pitchFamily="34" charset="0"/>
                <a:ea typeface="Times New Roman" panose="02020603050405020304" pitchFamily="18" charset="0"/>
                <a:cs typeface="Arial" panose="020B0604020202020204" pitchFamily="34" charset="0"/>
              </a:rPr>
              <a:t>Gov.Wales</a:t>
            </a:r>
            <a:r>
              <a:rPr lang="en-US" sz="1200" dirty="0">
                <a:effectLst/>
                <a:latin typeface="Arial" panose="020B0604020202020204" pitchFamily="34" charset="0"/>
                <a:ea typeface="Times New Roman" panose="02020603050405020304" pitchFamily="18" charset="0"/>
                <a:cs typeface="Arial" panose="020B0604020202020204" pitchFamily="34" charset="0"/>
              </a:rPr>
              <a:t>. Available at: https://gov.wales/welsh-language-data-annual-population-survey-july-2019-june-2020#:~:text=For%20the%20year%20ending%2030 [Accessed 30 Oct. 2020].</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a:p>
            <a:pPr marL="0" indent="0">
              <a:lnSpc>
                <a:spcPct val="150000"/>
              </a:lnSpc>
              <a:spcAft>
                <a:spcPts val="1200"/>
              </a:spcAft>
              <a:buNone/>
            </a:pPr>
            <a:r>
              <a:rPr lang="en-US" sz="1200" dirty="0">
                <a:effectLst/>
                <a:latin typeface="Arial" panose="020B0604020202020204" pitchFamily="34" charset="0"/>
                <a:ea typeface="Times New Roman" panose="02020603050405020304" pitchFamily="18" charset="0"/>
                <a:cs typeface="Arial" panose="020B0604020202020204" pitchFamily="34" charset="0"/>
              </a:rPr>
              <a:t>Welsh Assembly Government (2003). </a:t>
            </a:r>
            <a:r>
              <a:rPr lang="en-US" sz="1200" i="1" dirty="0">
                <a:effectLst/>
                <a:latin typeface="Arial" panose="020B0604020202020204" pitchFamily="34" charset="0"/>
                <a:ea typeface="Times New Roman" panose="02020603050405020304" pitchFamily="18" charset="0"/>
                <a:cs typeface="Arial" panose="020B0604020202020204" pitchFamily="34" charset="0"/>
              </a:rPr>
              <a:t>Developing the Curriculum </a:t>
            </a:r>
            <a:r>
              <a:rPr lang="en-US" sz="1200" i="1" dirty="0" err="1">
                <a:effectLst/>
                <a:latin typeface="Arial" panose="020B0604020202020204" pitchFamily="34" charset="0"/>
                <a:ea typeface="Times New Roman" panose="02020603050405020304" pitchFamily="18" charset="0"/>
                <a:cs typeface="Arial" panose="020B0604020202020204" pitchFamily="34" charset="0"/>
              </a:rPr>
              <a:t>Cymreig</a:t>
            </a:r>
            <a:r>
              <a:rPr lang="en-US" sz="1200" dirty="0">
                <a:effectLst/>
                <a:latin typeface="Arial" panose="020B0604020202020204" pitchFamily="34" charset="0"/>
                <a:ea typeface="Times New Roman" panose="02020603050405020304" pitchFamily="18" charset="0"/>
                <a:cs typeface="Arial" panose="020B0604020202020204" pitchFamily="34" charset="0"/>
              </a:rPr>
              <a:t>. [online] </a:t>
            </a:r>
            <a:r>
              <a:rPr lang="en-US" sz="1200" i="1" dirty="0" err="1">
                <a:effectLst/>
                <a:latin typeface="Arial" panose="020B0604020202020204" pitchFamily="34" charset="0"/>
                <a:ea typeface="Times New Roman" panose="02020603050405020304" pitchFamily="18" charset="0"/>
                <a:cs typeface="Arial" panose="020B0604020202020204" pitchFamily="34" charset="0"/>
              </a:rPr>
              <a:t>Hwb.gov.wales</a:t>
            </a:r>
            <a:r>
              <a:rPr lang="en-US" sz="1200" dirty="0">
                <a:effectLst/>
                <a:latin typeface="Arial" panose="020B0604020202020204" pitchFamily="34" charset="0"/>
                <a:ea typeface="Times New Roman" panose="02020603050405020304" pitchFamily="18" charset="0"/>
                <a:cs typeface="Arial" panose="020B0604020202020204" pitchFamily="34" charset="0"/>
              </a:rPr>
              <a:t>, Cardiff: ACCAC Publications, pp.2–14. Available at: https://hwb.gov.wales/api/storage/8e68e2f5-851f-43b8-af24-9eb38cf62482/developing-the-curriculum-cymreig.pdf [Accessed 30 Oct. 2020].</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a:p>
            <a:pPr marL="0" indent="0">
              <a:lnSpc>
                <a:spcPct val="150000"/>
              </a:lnSpc>
              <a:spcAft>
                <a:spcPts val="1200"/>
              </a:spcAft>
              <a:buNone/>
            </a:pPr>
            <a:r>
              <a:rPr lang="en-US" sz="1200" dirty="0">
                <a:effectLst/>
                <a:latin typeface="Arial" panose="020B0604020202020204" pitchFamily="34" charset="0"/>
                <a:ea typeface="Times New Roman" panose="02020603050405020304" pitchFamily="18" charset="0"/>
                <a:cs typeface="Arial" panose="020B0604020202020204" pitchFamily="34" charset="0"/>
              </a:rPr>
              <a:t>Welsh Government (2017a). </a:t>
            </a:r>
            <a:r>
              <a:rPr lang="en-US" sz="1200" i="1" dirty="0">
                <a:effectLst/>
                <a:latin typeface="Arial" panose="020B0604020202020204" pitchFamily="34" charset="0"/>
                <a:ea typeface="Times New Roman" panose="02020603050405020304" pitchFamily="18" charset="0"/>
                <a:cs typeface="Arial" panose="020B0604020202020204" pitchFamily="34" charset="0"/>
              </a:rPr>
              <a:t>Cymraeg 2050 A million Welsh speakers</a:t>
            </a:r>
            <a:r>
              <a:rPr lang="en-US" sz="1200" dirty="0">
                <a:effectLst/>
                <a:latin typeface="Arial" panose="020B0604020202020204" pitchFamily="34" charset="0"/>
                <a:ea typeface="Times New Roman" panose="02020603050405020304" pitchFamily="18" charset="0"/>
                <a:cs typeface="Arial" panose="020B0604020202020204" pitchFamily="34" charset="0"/>
              </a:rPr>
              <a:t>. [online] </a:t>
            </a:r>
            <a:r>
              <a:rPr lang="en-US" sz="1200" i="1" dirty="0">
                <a:effectLst/>
                <a:latin typeface="Arial" panose="020B0604020202020204" pitchFamily="34" charset="0"/>
                <a:ea typeface="Times New Roman" panose="02020603050405020304" pitchFamily="18" charset="0"/>
                <a:cs typeface="Arial" panose="020B0604020202020204" pitchFamily="34" charset="0"/>
              </a:rPr>
              <a:t>Cymraeg 2050 : A million Welsh speakers</a:t>
            </a:r>
            <a:r>
              <a:rPr lang="en-US" sz="1200" dirty="0">
                <a:effectLst/>
                <a:latin typeface="Arial" panose="020B0604020202020204" pitchFamily="34" charset="0"/>
                <a:ea typeface="Times New Roman" panose="02020603050405020304" pitchFamily="18" charset="0"/>
                <a:cs typeface="Arial" panose="020B0604020202020204" pitchFamily="34" charset="0"/>
              </a:rPr>
              <a:t>, Cathays Park, Cardiff: Welsh Language Division, pp.4–13. Available at: https://gov.wales/sites/default/files/publications/2018-12/cymraeg-2050-welsh-language-strategy.pdf [Accessed 25 Oct. 2020].</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a:p>
            <a:pPr marL="0" indent="0">
              <a:lnSpc>
                <a:spcPct val="150000"/>
              </a:lnSpc>
              <a:spcAft>
                <a:spcPts val="1200"/>
              </a:spcAft>
              <a:buNone/>
            </a:pPr>
            <a:r>
              <a:rPr lang="en-US" sz="1200" dirty="0">
                <a:effectLst/>
                <a:latin typeface="Arial" panose="020B0604020202020204" pitchFamily="34" charset="0"/>
                <a:ea typeface="Times New Roman" panose="02020603050405020304" pitchFamily="18" charset="0"/>
                <a:cs typeface="Arial" panose="020B0604020202020204" pitchFamily="34" charset="0"/>
              </a:rPr>
              <a:t>Welsh Government (2017b). </a:t>
            </a:r>
            <a:r>
              <a:rPr lang="en-US" sz="1200" i="1" dirty="0">
                <a:effectLst/>
                <a:latin typeface="Arial" panose="020B0604020202020204" pitchFamily="34" charset="0"/>
                <a:ea typeface="Times New Roman" panose="02020603050405020304" pitchFamily="18" charset="0"/>
                <a:cs typeface="Arial" panose="020B0604020202020204" pitchFamily="34" charset="0"/>
              </a:rPr>
              <a:t>Welsh in Education : Action Plan 2017-2021</a:t>
            </a:r>
            <a:r>
              <a:rPr lang="en-US" sz="1200" dirty="0">
                <a:effectLst/>
                <a:latin typeface="Arial" panose="020B0604020202020204" pitchFamily="34" charset="0"/>
                <a:ea typeface="Times New Roman" panose="02020603050405020304" pitchFamily="18" charset="0"/>
                <a:cs typeface="Arial" panose="020B0604020202020204" pitchFamily="34" charset="0"/>
              </a:rPr>
              <a:t>. [online] </a:t>
            </a:r>
            <a:r>
              <a:rPr lang="en-US" sz="1200" dirty="0" err="1">
                <a:effectLst/>
                <a:latin typeface="Arial" panose="020B0604020202020204" pitchFamily="34" charset="0"/>
                <a:ea typeface="Times New Roman" panose="02020603050405020304" pitchFamily="18" charset="0"/>
                <a:cs typeface="Arial" panose="020B0604020202020204" pitchFamily="34" charset="0"/>
              </a:rPr>
              <a:t>Gov.wales</a:t>
            </a:r>
            <a:r>
              <a:rPr lang="en-US" sz="1200" dirty="0">
                <a:effectLst/>
                <a:latin typeface="Arial" panose="020B0604020202020204" pitchFamily="34" charset="0"/>
                <a:ea typeface="Times New Roman" panose="02020603050405020304" pitchFamily="18" charset="0"/>
                <a:cs typeface="Arial" panose="020B0604020202020204" pitchFamily="34" charset="0"/>
              </a:rPr>
              <a:t>. Available at: https://gov.wales/sites/default/files/publications/2018-02/welsh-in-education-action-plan-2017-21.pdf [Accessed 25 Oct. 2020].</a:t>
            </a:r>
            <a:endParaRPr lang="en-GB" sz="1200" dirty="0">
              <a:effectLst/>
              <a:latin typeface="Arial" panose="020B0604020202020204" pitchFamily="34" charset="0"/>
              <a:ea typeface="Times New Roman" panose="02020603050405020304" pitchFamily="18" charset="0"/>
              <a:cs typeface="Arial" panose="020B0604020202020204" pitchFamily="34" charset="0"/>
            </a:endParaRPr>
          </a:p>
          <a:p>
            <a:pPr marL="0" indent="0">
              <a:buNone/>
            </a:pPr>
            <a:endParaRPr lang="en-GB" sz="1200" dirty="0"/>
          </a:p>
        </p:txBody>
      </p:sp>
    </p:spTree>
    <p:extLst>
      <p:ext uri="{BB962C8B-B14F-4D97-AF65-F5344CB8AC3E}">
        <p14:creationId xmlns:p14="http://schemas.microsoft.com/office/powerpoint/2010/main" val="370944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Crimson landscape design templat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Horizon">
      <a:fillStyleLst>
        <a:solidFill>
          <a:schemeClr val="phClr"/>
        </a:solidFill>
        <a:gradFill rotWithShape="1">
          <a:gsLst>
            <a:gs pos="0">
              <a:schemeClr val="phClr">
                <a:tint val="83000"/>
                <a:shade val="100000"/>
                <a:satMod val="100000"/>
              </a:schemeClr>
            </a:gs>
            <a:gs pos="100000">
              <a:schemeClr val="phClr">
                <a:tint val="61000"/>
                <a:alpha val="100000"/>
                <a:satMod val="180000"/>
              </a:schemeClr>
            </a:gs>
          </a:gsLst>
          <a:path path="circle">
            <a:fillToRect l="100000" t="100000" r="100000" b="100000"/>
          </a:path>
        </a:gradFill>
        <a:gradFill rotWithShape="1">
          <a:gsLst>
            <a:gs pos="0">
              <a:schemeClr val="phClr">
                <a:shade val="85000"/>
              </a:schemeClr>
            </a:gs>
            <a:gs pos="100000">
              <a:schemeClr val="phClr">
                <a:tint val="90000"/>
                <a:alpha val="100000"/>
                <a:satMod val="18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effectStyle>
        <a:effectStyle>
          <a:effectLst/>
        </a:effectStyle>
        <a:effectStyle>
          <a:effectLst>
            <a:outerShdw blurRad="44450" dist="21590" dir="5400000" rotWithShape="0">
              <a:srgbClr val="000000">
                <a:alpha val="40000"/>
              </a:srgbClr>
            </a:outerShdw>
          </a:effectLst>
          <a:scene3d>
            <a:camera prst="orthographicFront">
              <a:rot lat="0" lon="0" rev="0"/>
            </a:camera>
            <a:lightRig rig="flat" dir="t">
              <a:rot lat="0" lon="0" rev="3600000"/>
            </a:lightRig>
          </a:scene3d>
          <a:sp3d prstMaterial="flat">
            <a:bevelT w="28575" h="41275" prst="coolSlant"/>
          </a:sp3d>
        </a:effectStyle>
      </a:effectStyleLst>
      <a:bgFillStyleLst>
        <a:solidFill>
          <a:schemeClr val="phClr"/>
        </a:solidFill>
        <a:gradFill rotWithShape="1">
          <a:gsLst>
            <a:gs pos="0">
              <a:schemeClr val="phClr">
                <a:tint val="100000"/>
                <a:shade val="80000"/>
                <a:satMod val="100000"/>
              </a:schemeClr>
            </a:gs>
            <a:gs pos="65000">
              <a:schemeClr val="phClr">
                <a:tint val="100000"/>
                <a:shade val="40000"/>
                <a:satMod val="100000"/>
              </a:schemeClr>
            </a:gs>
            <a:gs pos="100000">
              <a:schemeClr val="phClr">
                <a:shade val="5000"/>
                <a:satMod val="100000"/>
              </a:schemeClr>
            </a:gs>
          </a:gsLst>
          <a:path path="circle">
            <a:fillToRect l="25000" t="25000" r="25000" b="25000"/>
          </a:path>
        </a:gradFill>
        <a:gradFill flip="none" rotWithShape="1">
          <a:gsLst>
            <a:gs pos="17000">
              <a:schemeClr val="phClr"/>
            </a:gs>
            <a:gs pos="71000">
              <a:schemeClr val="phClr">
                <a:tint val="100000"/>
                <a:shade val="40000"/>
                <a:satMod val="100000"/>
              </a:schemeClr>
            </a:gs>
            <a:gs pos="100000">
              <a:schemeClr val="phClr">
                <a:shade val="5000"/>
                <a:satMod val="100000"/>
              </a:schemeClr>
            </a:gs>
          </a:gsLst>
          <a:path path="circle">
            <a:fillToRect l="50000" t="50000" r="50000" b="50000"/>
          </a:path>
          <a:tileRect/>
        </a:gradFill>
      </a:bgFillStyleLst>
    </a:fmtScheme>
  </a:themeElements>
  <a:objectDefaults>
    <a:spDef>
      <a:spPr>
        <a:ln>
          <a:noFill/>
        </a:ln>
      </a:spPr>
      <a:bodyPr rtlCol="0" anchor="ctr"/>
      <a:lstStyle>
        <a:defPPr algn="ctr">
          <a:defRPr dirty="0"/>
        </a:defPPr>
      </a:lstStyle>
      <a:style>
        <a:lnRef idx="1">
          <a:schemeClr val="accent2"/>
        </a:lnRef>
        <a:fillRef idx="2">
          <a:schemeClr val="accent2"/>
        </a:fillRef>
        <a:effectRef idx="1">
          <a:schemeClr val="accent2"/>
        </a:effectRef>
        <a:fontRef idx="minor">
          <a:schemeClr val="dk1"/>
        </a:fontRef>
      </a:style>
    </a:spDef>
    <a:lnDef>
      <a:spPr>
        <a:ln w="19050">
          <a:solidFill>
            <a:schemeClr val="tx2"/>
          </a:solidFill>
        </a:ln>
      </a:spPr>
      <a:bodyPr/>
      <a:lstStyle/>
      <a:style>
        <a:lnRef idx="1">
          <a:schemeClr val="accent1"/>
        </a:lnRef>
        <a:fillRef idx="0">
          <a:schemeClr val="accent1"/>
        </a:fillRef>
        <a:effectRef idx="0">
          <a:schemeClr val="accent1"/>
        </a:effectRef>
        <a:fontRef idx="minor">
          <a:schemeClr val="tx1"/>
        </a:fontRef>
      </a:style>
    </a:lnDef>
    <a:txDef>
      <a:spPr>
        <a:noFill/>
        <a:ln>
          <a:solidFill>
            <a:schemeClr val="bg2"/>
          </a:solidFill>
        </a:ln>
      </a:spPr>
      <a:bodyPr wrap="square" rtlCol="0" anchor="ctr" anchorCtr="1">
        <a:spAutoFit/>
      </a:bodyPr>
      <a:lstStyle>
        <a:defPPr>
          <a:defRPr dirty="0" smtClean="0"/>
        </a:defPPr>
      </a:lstStyle>
    </a:txDef>
  </a:objectDefaults>
  <a:extraClrSchemeLst/>
  <a:extLst>
    <a:ext uri="{05A4C25C-085E-4340-85A3-A5531E510DB2}">
      <thm15:themeFamily xmlns:thm15="http://schemas.microsoft.com/office/thememl/2012/main" name="TF03460512.potx" id="{FAD57A1D-FD3F-410E-BC16-DC0572F34EA3}" vid="{8B1535A0-4296-40FA-BB7E-C6BB75A63359}"/>
    </a:ext>
  </a:extLst>
</a:theme>
</file>

<file path=ppt/theme/theme2.xml><?xml version="1.0" encoding="utf-8"?>
<a:theme xmlns:a="http://schemas.openxmlformats.org/drawingml/2006/main" name="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Horizon">
      <a:fillStyleLst>
        <a:solidFill>
          <a:schemeClr val="phClr"/>
        </a:solidFill>
        <a:gradFill rotWithShape="1">
          <a:gsLst>
            <a:gs pos="0">
              <a:schemeClr val="phClr">
                <a:tint val="83000"/>
                <a:shade val="100000"/>
                <a:satMod val="100000"/>
              </a:schemeClr>
            </a:gs>
            <a:gs pos="100000">
              <a:schemeClr val="phClr">
                <a:tint val="61000"/>
                <a:alpha val="100000"/>
                <a:satMod val="180000"/>
              </a:schemeClr>
            </a:gs>
          </a:gsLst>
          <a:path path="circle">
            <a:fillToRect l="100000" t="100000" r="100000" b="100000"/>
          </a:path>
        </a:gradFill>
        <a:gradFill rotWithShape="1">
          <a:gsLst>
            <a:gs pos="0">
              <a:schemeClr val="phClr">
                <a:shade val="85000"/>
              </a:schemeClr>
            </a:gs>
            <a:gs pos="100000">
              <a:schemeClr val="phClr">
                <a:tint val="90000"/>
                <a:alpha val="100000"/>
                <a:satMod val="18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effectStyle>
        <a:effectStyle>
          <a:effectLst/>
        </a:effectStyle>
        <a:effectStyle>
          <a:effectLst>
            <a:outerShdw blurRad="44450" dist="21590" dir="5400000" rotWithShape="0">
              <a:srgbClr val="000000">
                <a:alpha val="40000"/>
              </a:srgbClr>
            </a:outerShdw>
          </a:effectLst>
          <a:scene3d>
            <a:camera prst="orthographicFront">
              <a:rot lat="0" lon="0" rev="0"/>
            </a:camera>
            <a:lightRig rig="flat" dir="t">
              <a:rot lat="0" lon="0" rev="3600000"/>
            </a:lightRig>
          </a:scene3d>
          <a:sp3d prstMaterial="flat">
            <a:bevelT w="28575" h="41275"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Century Gothic">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Horizon">
      <a:fillStyleLst>
        <a:solidFill>
          <a:schemeClr val="phClr"/>
        </a:solidFill>
        <a:gradFill rotWithShape="1">
          <a:gsLst>
            <a:gs pos="0">
              <a:schemeClr val="phClr">
                <a:tint val="83000"/>
                <a:shade val="100000"/>
                <a:satMod val="100000"/>
              </a:schemeClr>
            </a:gs>
            <a:gs pos="100000">
              <a:schemeClr val="phClr">
                <a:tint val="61000"/>
                <a:alpha val="100000"/>
                <a:satMod val="180000"/>
              </a:schemeClr>
            </a:gs>
          </a:gsLst>
          <a:path path="circle">
            <a:fillToRect l="100000" t="100000" r="100000" b="100000"/>
          </a:path>
        </a:gradFill>
        <a:gradFill rotWithShape="1">
          <a:gsLst>
            <a:gs pos="0">
              <a:schemeClr val="phClr">
                <a:shade val="85000"/>
              </a:schemeClr>
            </a:gs>
            <a:gs pos="100000">
              <a:schemeClr val="phClr">
                <a:tint val="90000"/>
                <a:alpha val="100000"/>
                <a:satMod val="18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effectStyle>
        <a:effectStyle>
          <a:effectLst/>
        </a:effectStyle>
        <a:effectStyle>
          <a:effectLst>
            <a:outerShdw blurRad="44450" dist="21590" dir="5400000" rotWithShape="0">
              <a:srgbClr val="000000">
                <a:alpha val="40000"/>
              </a:srgbClr>
            </a:outerShdw>
          </a:effectLst>
          <a:scene3d>
            <a:camera prst="orthographicFront">
              <a:rot lat="0" lon="0" rev="0"/>
            </a:camera>
            <a:lightRig rig="flat" dir="t">
              <a:rot lat="0" lon="0" rev="3600000"/>
            </a:lightRig>
          </a:scene3d>
          <a:sp3d prstMaterial="flat">
            <a:bevelT w="28575" h="41275" prst="coolSlant"/>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Crimson landscape design slides</Template>
  <TotalTime>804</TotalTime>
  <Words>1592</Words>
  <Application>Microsoft Office PowerPoint</Application>
  <PresentationFormat>Custom</PresentationFormat>
  <Paragraphs>82</Paragraphs>
  <Slides>13</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Cambria</vt:lpstr>
      <vt:lpstr>Century Gothic</vt:lpstr>
      <vt:lpstr>Crimson landscape design template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kirsty roberts</dc:creator>
  <cp:lastModifiedBy>kirsty roberts</cp:lastModifiedBy>
  <cp:revision>55</cp:revision>
  <dcterms:created xsi:type="dcterms:W3CDTF">2020-10-24T13:36:58Z</dcterms:created>
  <dcterms:modified xsi:type="dcterms:W3CDTF">2020-10-31T13:34:06Z</dcterms:modified>
</cp:coreProperties>
</file>