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79" r:id="rId5"/>
    <p:sldId id="280" r:id="rId6"/>
    <p:sldId id="259" r:id="rId7"/>
    <p:sldId id="261" r:id="rId8"/>
    <p:sldId id="262" r:id="rId9"/>
    <p:sldId id="273" r:id="rId10"/>
    <p:sldId id="276" r:id="rId11"/>
    <p:sldId id="263" r:id="rId12"/>
    <p:sldId id="264" r:id="rId13"/>
    <p:sldId id="281" r:id="rId14"/>
    <p:sldId id="282" r:id="rId15"/>
    <p:sldId id="265" r:id="rId16"/>
    <p:sldId id="283" r:id="rId17"/>
    <p:sldId id="266" r:id="rId18"/>
    <p:sldId id="284" r:id="rId19"/>
    <p:sldId id="272" r:id="rId20"/>
    <p:sldId id="274" r:id="rId21"/>
    <p:sldId id="27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1AAABE-ADC4-4AD7-BD71-2FB9BE9DDF35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CA5473-B0FE-4C8E-B086-CDD95A225470}">
      <dgm:prSet/>
      <dgm:spPr/>
      <dgm:t>
        <a:bodyPr/>
        <a:lstStyle/>
        <a:p>
          <a:r>
            <a:rPr lang="en-GB"/>
            <a:t>The aim of today’s session is to continue our discussion surrounding sources. </a:t>
          </a:r>
          <a:endParaRPr lang="en-US"/>
        </a:p>
      </dgm:t>
    </dgm:pt>
    <dgm:pt modelId="{CD254D55-DD12-4482-B471-D90913083EA8}" type="parTrans" cxnId="{720DBA60-3D24-475B-AB8A-9743407E2787}">
      <dgm:prSet/>
      <dgm:spPr/>
      <dgm:t>
        <a:bodyPr/>
        <a:lstStyle/>
        <a:p>
          <a:endParaRPr lang="en-US"/>
        </a:p>
      </dgm:t>
    </dgm:pt>
    <dgm:pt modelId="{1E2E98DD-4C87-4815-B92E-4AF584F2EF0B}" type="sibTrans" cxnId="{720DBA60-3D24-475B-AB8A-9743407E2787}">
      <dgm:prSet/>
      <dgm:spPr/>
      <dgm:t>
        <a:bodyPr/>
        <a:lstStyle/>
        <a:p>
          <a:endParaRPr lang="en-US"/>
        </a:p>
      </dgm:t>
    </dgm:pt>
    <dgm:pt modelId="{F8B74BE4-BB37-41DA-B212-DADAA08917D6}">
      <dgm:prSet/>
      <dgm:spPr/>
      <dgm:t>
        <a:bodyPr/>
        <a:lstStyle/>
        <a:p>
          <a:r>
            <a:rPr lang="en-GB"/>
            <a:t>By the end of today’s session student should be able to search for different sources in different areas. </a:t>
          </a:r>
          <a:endParaRPr lang="en-US"/>
        </a:p>
      </dgm:t>
    </dgm:pt>
    <dgm:pt modelId="{59667669-2341-4FB9-90C3-8A0A39AE78DC}" type="parTrans" cxnId="{09BA2713-A86E-40B0-A2EB-9AC2AF2C75E4}">
      <dgm:prSet/>
      <dgm:spPr/>
      <dgm:t>
        <a:bodyPr/>
        <a:lstStyle/>
        <a:p>
          <a:endParaRPr lang="en-US"/>
        </a:p>
      </dgm:t>
    </dgm:pt>
    <dgm:pt modelId="{11FB614A-C1D7-4521-B704-7F292DB0D9BD}" type="sibTrans" cxnId="{09BA2713-A86E-40B0-A2EB-9AC2AF2C75E4}">
      <dgm:prSet/>
      <dgm:spPr/>
      <dgm:t>
        <a:bodyPr/>
        <a:lstStyle/>
        <a:p>
          <a:endParaRPr lang="en-US"/>
        </a:p>
      </dgm:t>
    </dgm:pt>
    <dgm:pt modelId="{BCDEB66A-A618-491D-8B50-63284024C4B3}" type="pres">
      <dgm:prSet presAssocID="{F41AAABE-ADC4-4AD7-BD71-2FB9BE9DDF3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13E251A-83BB-48DB-A923-93A543777624}" type="pres">
      <dgm:prSet presAssocID="{77CA5473-B0FE-4C8E-B086-CDD95A225470}" presName="hierRoot1" presStyleCnt="0"/>
      <dgm:spPr/>
    </dgm:pt>
    <dgm:pt modelId="{9108E4A4-B3A8-496B-AB18-D7D446DA70A6}" type="pres">
      <dgm:prSet presAssocID="{77CA5473-B0FE-4C8E-B086-CDD95A225470}" presName="composite" presStyleCnt="0"/>
      <dgm:spPr/>
    </dgm:pt>
    <dgm:pt modelId="{E6317D04-5850-4260-9945-B391365D9419}" type="pres">
      <dgm:prSet presAssocID="{77CA5473-B0FE-4C8E-B086-CDD95A225470}" presName="background" presStyleLbl="node0" presStyleIdx="0" presStyleCnt="2"/>
      <dgm:spPr/>
    </dgm:pt>
    <dgm:pt modelId="{4E3BADEC-8DD0-4BDA-9125-694D3FB3CFD6}" type="pres">
      <dgm:prSet presAssocID="{77CA5473-B0FE-4C8E-B086-CDD95A225470}" presName="text" presStyleLbl="fgAcc0" presStyleIdx="0" presStyleCnt="2">
        <dgm:presLayoutVars>
          <dgm:chPref val="3"/>
        </dgm:presLayoutVars>
      </dgm:prSet>
      <dgm:spPr/>
    </dgm:pt>
    <dgm:pt modelId="{CDFFCF71-C76E-49B8-9479-1573924D6A50}" type="pres">
      <dgm:prSet presAssocID="{77CA5473-B0FE-4C8E-B086-CDD95A225470}" presName="hierChild2" presStyleCnt="0"/>
      <dgm:spPr/>
    </dgm:pt>
    <dgm:pt modelId="{57F59BA5-1DFC-4D3E-9A91-1A9A4B1416E1}" type="pres">
      <dgm:prSet presAssocID="{F8B74BE4-BB37-41DA-B212-DADAA08917D6}" presName="hierRoot1" presStyleCnt="0"/>
      <dgm:spPr/>
    </dgm:pt>
    <dgm:pt modelId="{B04503ED-0EC7-4B14-A7F7-4AA8BCFDB93D}" type="pres">
      <dgm:prSet presAssocID="{F8B74BE4-BB37-41DA-B212-DADAA08917D6}" presName="composite" presStyleCnt="0"/>
      <dgm:spPr/>
    </dgm:pt>
    <dgm:pt modelId="{D8137956-9920-47C7-9DA4-708D2B50613B}" type="pres">
      <dgm:prSet presAssocID="{F8B74BE4-BB37-41DA-B212-DADAA08917D6}" presName="background" presStyleLbl="node0" presStyleIdx="1" presStyleCnt="2"/>
      <dgm:spPr/>
    </dgm:pt>
    <dgm:pt modelId="{5F5B512B-F39E-41BB-A42D-56D53E3A5439}" type="pres">
      <dgm:prSet presAssocID="{F8B74BE4-BB37-41DA-B212-DADAA08917D6}" presName="text" presStyleLbl="fgAcc0" presStyleIdx="1" presStyleCnt="2">
        <dgm:presLayoutVars>
          <dgm:chPref val="3"/>
        </dgm:presLayoutVars>
      </dgm:prSet>
      <dgm:spPr/>
    </dgm:pt>
    <dgm:pt modelId="{61841780-AF78-498A-A4B0-D9EE27EF7D31}" type="pres">
      <dgm:prSet presAssocID="{F8B74BE4-BB37-41DA-B212-DADAA08917D6}" presName="hierChild2" presStyleCnt="0"/>
      <dgm:spPr/>
    </dgm:pt>
  </dgm:ptLst>
  <dgm:cxnLst>
    <dgm:cxn modelId="{09BA2713-A86E-40B0-A2EB-9AC2AF2C75E4}" srcId="{F41AAABE-ADC4-4AD7-BD71-2FB9BE9DDF35}" destId="{F8B74BE4-BB37-41DA-B212-DADAA08917D6}" srcOrd="1" destOrd="0" parTransId="{59667669-2341-4FB9-90C3-8A0A39AE78DC}" sibTransId="{11FB614A-C1D7-4521-B704-7F292DB0D9BD}"/>
    <dgm:cxn modelId="{720DBA60-3D24-475B-AB8A-9743407E2787}" srcId="{F41AAABE-ADC4-4AD7-BD71-2FB9BE9DDF35}" destId="{77CA5473-B0FE-4C8E-B086-CDD95A225470}" srcOrd="0" destOrd="0" parTransId="{CD254D55-DD12-4482-B471-D90913083EA8}" sibTransId="{1E2E98DD-4C87-4815-B92E-4AF584F2EF0B}"/>
    <dgm:cxn modelId="{C5340E43-77B3-4697-B53F-D689730A2AE5}" type="presOf" srcId="{F41AAABE-ADC4-4AD7-BD71-2FB9BE9DDF35}" destId="{BCDEB66A-A618-491D-8B50-63284024C4B3}" srcOrd="0" destOrd="0" presId="urn:microsoft.com/office/officeart/2005/8/layout/hierarchy1"/>
    <dgm:cxn modelId="{D0E39FA5-C25C-4875-896A-6C5CF6A07B2D}" type="presOf" srcId="{F8B74BE4-BB37-41DA-B212-DADAA08917D6}" destId="{5F5B512B-F39E-41BB-A42D-56D53E3A5439}" srcOrd="0" destOrd="0" presId="urn:microsoft.com/office/officeart/2005/8/layout/hierarchy1"/>
    <dgm:cxn modelId="{3A572FEE-2D55-4E67-BB18-523D392DA7F5}" type="presOf" srcId="{77CA5473-B0FE-4C8E-B086-CDD95A225470}" destId="{4E3BADEC-8DD0-4BDA-9125-694D3FB3CFD6}" srcOrd="0" destOrd="0" presId="urn:microsoft.com/office/officeart/2005/8/layout/hierarchy1"/>
    <dgm:cxn modelId="{0CA280B5-1410-41AA-8E00-CD67BFB471BA}" type="presParOf" srcId="{BCDEB66A-A618-491D-8B50-63284024C4B3}" destId="{F13E251A-83BB-48DB-A923-93A543777624}" srcOrd="0" destOrd="0" presId="urn:microsoft.com/office/officeart/2005/8/layout/hierarchy1"/>
    <dgm:cxn modelId="{1066242B-8A26-4B79-8ACC-1F3F8D7C3F4B}" type="presParOf" srcId="{F13E251A-83BB-48DB-A923-93A543777624}" destId="{9108E4A4-B3A8-496B-AB18-D7D446DA70A6}" srcOrd="0" destOrd="0" presId="urn:microsoft.com/office/officeart/2005/8/layout/hierarchy1"/>
    <dgm:cxn modelId="{477998A3-FA7E-4424-AE5E-39BBC83DD3ED}" type="presParOf" srcId="{9108E4A4-B3A8-496B-AB18-D7D446DA70A6}" destId="{E6317D04-5850-4260-9945-B391365D9419}" srcOrd="0" destOrd="0" presId="urn:microsoft.com/office/officeart/2005/8/layout/hierarchy1"/>
    <dgm:cxn modelId="{3710990E-E470-4AA0-B46D-8E83773A6FB1}" type="presParOf" srcId="{9108E4A4-B3A8-496B-AB18-D7D446DA70A6}" destId="{4E3BADEC-8DD0-4BDA-9125-694D3FB3CFD6}" srcOrd="1" destOrd="0" presId="urn:microsoft.com/office/officeart/2005/8/layout/hierarchy1"/>
    <dgm:cxn modelId="{2C61E24A-6611-4319-8379-5F50C57B3021}" type="presParOf" srcId="{F13E251A-83BB-48DB-A923-93A543777624}" destId="{CDFFCF71-C76E-49B8-9479-1573924D6A50}" srcOrd="1" destOrd="0" presId="urn:microsoft.com/office/officeart/2005/8/layout/hierarchy1"/>
    <dgm:cxn modelId="{55823DCD-9844-4199-A60D-7C3D42E67993}" type="presParOf" srcId="{BCDEB66A-A618-491D-8B50-63284024C4B3}" destId="{57F59BA5-1DFC-4D3E-9A91-1A9A4B1416E1}" srcOrd="1" destOrd="0" presId="urn:microsoft.com/office/officeart/2005/8/layout/hierarchy1"/>
    <dgm:cxn modelId="{1873FC33-DCB1-4A66-9D70-0263B9846241}" type="presParOf" srcId="{57F59BA5-1DFC-4D3E-9A91-1A9A4B1416E1}" destId="{B04503ED-0EC7-4B14-A7F7-4AA8BCFDB93D}" srcOrd="0" destOrd="0" presId="urn:microsoft.com/office/officeart/2005/8/layout/hierarchy1"/>
    <dgm:cxn modelId="{5E30FF4E-666A-4856-B6C9-99437D23032D}" type="presParOf" srcId="{B04503ED-0EC7-4B14-A7F7-4AA8BCFDB93D}" destId="{D8137956-9920-47C7-9DA4-708D2B50613B}" srcOrd="0" destOrd="0" presId="urn:microsoft.com/office/officeart/2005/8/layout/hierarchy1"/>
    <dgm:cxn modelId="{D97C6C6A-4882-473A-97CC-3570EACDA53D}" type="presParOf" srcId="{B04503ED-0EC7-4B14-A7F7-4AA8BCFDB93D}" destId="{5F5B512B-F39E-41BB-A42D-56D53E3A5439}" srcOrd="1" destOrd="0" presId="urn:microsoft.com/office/officeart/2005/8/layout/hierarchy1"/>
    <dgm:cxn modelId="{A1C6911E-FF8F-4422-9A88-C1BC6B4C8A71}" type="presParOf" srcId="{57F59BA5-1DFC-4D3E-9A91-1A9A4B1416E1}" destId="{61841780-AF78-498A-A4B0-D9EE27EF7D3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DC4158-4B3D-4C3C-9BF4-8FCE3BAE71B6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F0DA25D-2A39-4162-968C-7627A54F806B}">
      <dgm:prSet/>
      <dgm:spPr/>
      <dgm:t>
        <a:bodyPr/>
        <a:lstStyle/>
        <a:p>
          <a:r>
            <a:rPr lang="en-GB"/>
            <a:t>Some sources may include bias. </a:t>
          </a:r>
          <a:endParaRPr lang="en-US"/>
        </a:p>
      </dgm:t>
    </dgm:pt>
    <dgm:pt modelId="{CAB45720-D76B-404E-A83B-413498EC4777}" type="parTrans" cxnId="{A1C05109-01F0-485F-BDDA-7CC49CDA574A}">
      <dgm:prSet/>
      <dgm:spPr/>
      <dgm:t>
        <a:bodyPr/>
        <a:lstStyle/>
        <a:p>
          <a:endParaRPr lang="en-US"/>
        </a:p>
      </dgm:t>
    </dgm:pt>
    <dgm:pt modelId="{493E2B2F-30BE-4BE1-A536-828B97136E85}" type="sibTrans" cxnId="{A1C05109-01F0-485F-BDDA-7CC49CDA574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C3F7CA3-819B-446B-B5C7-D55F9061BE36}">
      <dgm:prSet/>
      <dgm:spPr/>
      <dgm:t>
        <a:bodyPr/>
        <a:lstStyle/>
        <a:p>
          <a:r>
            <a:rPr lang="en-GB"/>
            <a:t>Bias is holding a one-sided view without considering the other side of the argument. </a:t>
          </a:r>
          <a:endParaRPr lang="en-US"/>
        </a:p>
      </dgm:t>
    </dgm:pt>
    <dgm:pt modelId="{055DC36F-CB37-4F5E-9C61-EF602B44D925}" type="parTrans" cxnId="{CFC4DA23-7E45-49E4-90F7-86CBB8221BBA}">
      <dgm:prSet/>
      <dgm:spPr/>
      <dgm:t>
        <a:bodyPr/>
        <a:lstStyle/>
        <a:p>
          <a:endParaRPr lang="en-US"/>
        </a:p>
      </dgm:t>
    </dgm:pt>
    <dgm:pt modelId="{65720117-86C0-4FCC-94A7-9E2AE13AF933}" type="sibTrans" cxnId="{CFC4DA23-7E45-49E4-90F7-86CBB8221BBA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239C086-4C5B-4D3E-8AA2-EAC09356C11F}">
      <dgm:prSet/>
      <dgm:spPr/>
      <dgm:t>
        <a:bodyPr/>
        <a:lstStyle/>
        <a:p>
          <a:r>
            <a:rPr lang="en-GB"/>
            <a:t>We see examples of this with some websites. </a:t>
          </a:r>
          <a:endParaRPr lang="en-US"/>
        </a:p>
      </dgm:t>
    </dgm:pt>
    <dgm:pt modelId="{E2E03F10-9B98-43D0-A57D-B2F0CADCE7E3}" type="parTrans" cxnId="{B936BD0D-B970-478F-81F2-8B4501EE13B2}">
      <dgm:prSet/>
      <dgm:spPr/>
      <dgm:t>
        <a:bodyPr/>
        <a:lstStyle/>
        <a:p>
          <a:endParaRPr lang="en-US"/>
        </a:p>
      </dgm:t>
    </dgm:pt>
    <dgm:pt modelId="{68E002B0-69C3-4897-AC24-1392F973998F}" type="sibTrans" cxnId="{B936BD0D-B970-478F-81F2-8B4501EE13B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37E371E-13D8-4ECF-A9C5-8F8D339C378A}" type="pres">
      <dgm:prSet presAssocID="{ACDC4158-4B3D-4C3C-9BF4-8FCE3BAE71B6}" presName="Name0" presStyleCnt="0">
        <dgm:presLayoutVars>
          <dgm:animLvl val="lvl"/>
          <dgm:resizeHandles val="exact"/>
        </dgm:presLayoutVars>
      </dgm:prSet>
      <dgm:spPr/>
    </dgm:pt>
    <dgm:pt modelId="{2F27B20C-7650-4799-B79D-866A9B6F1790}" type="pres">
      <dgm:prSet presAssocID="{EF0DA25D-2A39-4162-968C-7627A54F806B}" presName="compositeNode" presStyleCnt="0">
        <dgm:presLayoutVars>
          <dgm:bulletEnabled val="1"/>
        </dgm:presLayoutVars>
      </dgm:prSet>
      <dgm:spPr/>
    </dgm:pt>
    <dgm:pt modelId="{0026CD66-60E7-4EEA-AF8B-D509B04D572F}" type="pres">
      <dgm:prSet presAssocID="{EF0DA25D-2A39-4162-968C-7627A54F806B}" presName="bgRect" presStyleLbl="bgAccFollowNode1" presStyleIdx="0" presStyleCnt="3"/>
      <dgm:spPr/>
    </dgm:pt>
    <dgm:pt modelId="{D27B3A92-9046-48D5-91A1-6559A644F777}" type="pres">
      <dgm:prSet presAssocID="{493E2B2F-30BE-4BE1-A536-828B97136E8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04A7CE1-1E06-4E72-9BFA-8B0E118C1515}" type="pres">
      <dgm:prSet presAssocID="{EF0DA25D-2A39-4162-968C-7627A54F806B}" presName="bottomLine" presStyleLbl="alignNode1" presStyleIdx="1" presStyleCnt="6">
        <dgm:presLayoutVars/>
      </dgm:prSet>
      <dgm:spPr/>
    </dgm:pt>
    <dgm:pt modelId="{79D8D132-B6A9-4100-B7A3-372B065EC04A}" type="pres">
      <dgm:prSet presAssocID="{EF0DA25D-2A39-4162-968C-7627A54F806B}" presName="nodeText" presStyleLbl="bgAccFollowNode1" presStyleIdx="0" presStyleCnt="3">
        <dgm:presLayoutVars>
          <dgm:bulletEnabled val="1"/>
        </dgm:presLayoutVars>
      </dgm:prSet>
      <dgm:spPr/>
    </dgm:pt>
    <dgm:pt modelId="{295EED58-A611-4B83-9E24-0DEDAE03E416}" type="pres">
      <dgm:prSet presAssocID="{493E2B2F-30BE-4BE1-A536-828B97136E85}" presName="sibTrans" presStyleCnt="0"/>
      <dgm:spPr/>
    </dgm:pt>
    <dgm:pt modelId="{0230F29C-830A-4CA3-A779-FE2F39E38518}" type="pres">
      <dgm:prSet presAssocID="{5C3F7CA3-819B-446B-B5C7-D55F9061BE36}" presName="compositeNode" presStyleCnt="0">
        <dgm:presLayoutVars>
          <dgm:bulletEnabled val="1"/>
        </dgm:presLayoutVars>
      </dgm:prSet>
      <dgm:spPr/>
    </dgm:pt>
    <dgm:pt modelId="{530ACB4E-8CFC-4F35-8F11-F893D04AECF2}" type="pres">
      <dgm:prSet presAssocID="{5C3F7CA3-819B-446B-B5C7-D55F9061BE36}" presName="bgRect" presStyleLbl="bgAccFollowNode1" presStyleIdx="1" presStyleCnt="3"/>
      <dgm:spPr/>
    </dgm:pt>
    <dgm:pt modelId="{C734782E-CDBC-451A-A45A-95E54C2B58D7}" type="pres">
      <dgm:prSet presAssocID="{65720117-86C0-4FCC-94A7-9E2AE13AF933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948B3731-E9CE-4972-A054-4A137CE16CE7}" type="pres">
      <dgm:prSet presAssocID="{5C3F7CA3-819B-446B-B5C7-D55F9061BE36}" presName="bottomLine" presStyleLbl="alignNode1" presStyleIdx="3" presStyleCnt="6">
        <dgm:presLayoutVars/>
      </dgm:prSet>
      <dgm:spPr/>
    </dgm:pt>
    <dgm:pt modelId="{94DACDBA-34E3-4874-9080-4CEBB9903E5E}" type="pres">
      <dgm:prSet presAssocID="{5C3F7CA3-819B-446B-B5C7-D55F9061BE36}" presName="nodeText" presStyleLbl="bgAccFollowNode1" presStyleIdx="1" presStyleCnt="3">
        <dgm:presLayoutVars>
          <dgm:bulletEnabled val="1"/>
        </dgm:presLayoutVars>
      </dgm:prSet>
      <dgm:spPr/>
    </dgm:pt>
    <dgm:pt modelId="{B02CC89E-29B7-4909-BC39-5F1120A7017F}" type="pres">
      <dgm:prSet presAssocID="{65720117-86C0-4FCC-94A7-9E2AE13AF933}" presName="sibTrans" presStyleCnt="0"/>
      <dgm:spPr/>
    </dgm:pt>
    <dgm:pt modelId="{507CD7B9-BAC3-4952-8F9F-FD4147C45302}" type="pres">
      <dgm:prSet presAssocID="{C239C086-4C5B-4D3E-8AA2-EAC09356C11F}" presName="compositeNode" presStyleCnt="0">
        <dgm:presLayoutVars>
          <dgm:bulletEnabled val="1"/>
        </dgm:presLayoutVars>
      </dgm:prSet>
      <dgm:spPr/>
    </dgm:pt>
    <dgm:pt modelId="{94066BCF-F5FC-4F28-90E6-9331523CEDF8}" type="pres">
      <dgm:prSet presAssocID="{C239C086-4C5B-4D3E-8AA2-EAC09356C11F}" presName="bgRect" presStyleLbl="bgAccFollowNode1" presStyleIdx="2" presStyleCnt="3"/>
      <dgm:spPr/>
    </dgm:pt>
    <dgm:pt modelId="{BBE1902C-F7C2-4E1E-9EE8-2865C3D11A7B}" type="pres">
      <dgm:prSet presAssocID="{68E002B0-69C3-4897-AC24-1392F973998F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CF2D1426-40DB-4FE0-8C27-14F7468C21FA}" type="pres">
      <dgm:prSet presAssocID="{C239C086-4C5B-4D3E-8AA2-EAC09356C11F}" presName="bottomLine" presStyleLbl="alignNode1" presStyleIdx="5" presStyleCnt="6">
        <dgm:presLayoutVars/>
      </dgm:prSet>
      <dgm:spPr/>
    </dgm:pt>
    <dgm:pt modelId="{534EADD9-5F3D-46A6-97BD-2CB3D1A71089}" type="pres">
      <dgm:prSet presAssocID="{C239C086-4C5B-4D3E-8AA2-EAC09356C11F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64DE7105-B3EB-4589-9862-72420F8FB645}" type="presOf" srcId="{5C3F7CA3-819B-446B-B5C7-D55F9061BE36}" destId="{94DACDBA-34E3-4874-9080-4CEBB9903E5E}" srcOrd="1" destOrd="0" presId="urn:microsoft.com/office/officeart/2016/7/layout/BasicLinearProcessNumbered"/>
    <dgm:cxn modelId="{D8843506-ACFC-4B8D-B5CD-A7401A44B782}" type="presOf" srcId="{65720117-86C0-4FCC-94A7-9E2AE13AF933}" destId="{C734782E-CDBC-451A-A45A-95E54C2B58D7}" srcOrd="0" destOrd="0" presId="urn:microsoft.com/office/officeart/2016/7/layout/BasicLinearProcessNumbered"/>
    <dgm:cxn modelId="{A1C05109-01F0-485F-BDDA-7CC49CDA574A}" srcId="{ACDC4158-4B3D-4C3C-9BF4-8FCE3BAE71B6}" destId="{EF0DA25D-2A39-4162-968C-7627A54F806B}" srcOrd="0" destOrd="0" parTransId="{CAB45720-D76B-404E-A83B-413498EC4777}" sibTransId="{493E2B2F-30BE-4BE1-A536-828B97136E85}"/>
    <dgm:cxn modelId="{B936BD0D-B970-478F-81F2-8B4501EE13B2}" srcId="{ACDC4158-4B3D-4C3C-9BF4-8FCE3BAE71B6}" destId="{C239C086-4C5B-4D3E-8AA2-EAC09356C11F}" srcOrd="2" destOrd="0" parTransId="{E2E03F10-9B98-43D0-A57D-B2F0CADCE7E3}" sibTransId="{68E002B0-69C3-4897-AC24-1392F973998F}"/>
    <dgm:cxn modelId="{F818E422-1346-404F-A7A3-C51248A97D94}" type="presOf" srcId="{493E2B2F-30BE-4BE1-A536-828B97136E85}" destId="{D27B3A92-9046-48D5-91A1-6559A644F777}" srcOrd="0" destOrd="0" presId="urn:microsoft.com/office/officeart/2016/7/layout/BasicLinearProcessNumbered"/>
    <dgm:cxn modelId="{CFC4DA23-7E45-49E4-90F7-86CBB8221BBA}" srcId="{ACDC4158-4B3D-4C3C-9BF4-8FCE3BAE71B6}" destId="{5C3F7CA3-819B-446B-B5C7-D55F9061BE36}" srcOrd="1" destOrd="0" parTransId="{055DC36F-CB37-4F5E-9C61-EF602B44D925}" sibTransId="{65720117-86C0-4FCC-94A7-9E2AE13AF933}"/>
    <dgm:cxn modelId="{697E1127-176E-41D7-A4EA-8F5B658B90A6}" type="presOf" srcId="{ACDC4158-4B3D-4C3C-9BF4-8FCE3BAE71B6}" destId="{C37E371E-13D8-4ECF-A9C5-8F8D339C378A}" srcOrd="0" destOrd="0" presId="urn:microsoft.com/office/officeart/2016/7/layout/BasicLinearProcessNumbered"/>
    <dgm:cxn modelId="{CFBBBE69-3375-49DD-A0C8-978C51837607}" type="presOf" srcId="{C239C086-4C5B-4D3E-8AA2-EAC09356C11F}" destId="{534EADD9-5F3D-46A6-97BD-2CB3D1A71089}" srcOrd="1" destOrd="0" presId="urn:microsoft.com/office/officeart/2016/7/layout/BasicLinearProcessNumbered"/>
    <dgm:cxn modelId="{CCF79553-7E64-4CEE-AFE7-7988004A6B72}" type="presOf" srcId="{5C3F7CA3-819B-446B-B5C7-D55F9061BE36}" destId="{530ACB4E-8CFC-4F35-8F11-F893D04AECF2}" srcOrd="0" destOrd="0" presId="urn:microsoft.com/office/officeart/2016/7/layout/BasicLinearProcessNumbered"/>
    <dgm:cxn modelId="{EC58F69A-6414-45B1-8082-F1F55EFE7249}" type="presOf" srcId="{C239C086-4C5B-4D3E-8AA2-EAC09356C11F}" destId="{94066BCF-F5FC-4F28-90E6-9331523CEDF8}" srcOrd="0" destOrd="0" presId="urn:microsoft.com/office/officeart/2016/7/layout/BasicLinearProcessNumbered"/>
    <dgm:cxn modelId="{B9860CCB-0BBE-4600-9372-0879C9C9EDA8}" type="presOf" srcId="{68E002B0-69C3-4897-AC24-1392F973998F}" destId="{BBE1902C-F7C2-4E1E-9EE8-2865C3D11A7B}" srcOrd="0" destOrd="0" presId="urn:microsoft.com/office/officeart/2016/7/layout/BasicLinearProcessNumbered"/>
    <dgm:cxn modelId="{CD1FDAF7-511A-480C-9EC7-F096346538AA}" type="presOf" srcId="{EF0DA25D-2A39-4162-968C-7627A54F806B}" destId="{79D8D132-B6A9-4100-B7A3-372B065EC04A}" srcOrd="1" destOrd="0" presId="urn:microsoft.com/office/officeart/2016/7/layout/BasicLinearProcessNumbered"/>
    <dgm:cxn modelId="{10FD3EFC-006D-4BCE-9432-AF29F0C04DF5}" type="presOf" srcId="{EF0DA25D-2A39-4162-968C-7627A54F806B}" destId="{0026CD66-60E7-4EEA-AF8B-D509B04D572F}" srcOrd="0" destOrd="0" presId="urn:microsoft.com/office/officeart/2016/7/layout/BasicLinearProcessNumbered"/>
    <dgm:cxn modelId="{9F075F8A-2886-43CD-AC9F-5EEE82EFBCA4}" type="presParOf" srcId="{C37E371E-13D8-4ECF-A9C5-8F8D339C378A}" destId="{2F27B20C-7650-4799-B79D-866A9B6F1790}" srcOrd="0" destOrd="0" presId="urn:microsoft.com/office/officeart/2016/7/layout/BasicLinearProcessNumbered"/>
    <dgm:cxn modelId="{DCEF5432-D708-4296-BD9C-FD8C982479F8}" type="presParOf" srcId="{2F27B20C-7650-4799-B79D-866A9B6F1790}" destId="{0026CD66-60E7-4EEA-AF8B-D509B04D572F}" srcOrd="0" destOrd="0" presId="urn:microsoft.com/office/officeart/2016/7/layout/BasicLinearProcessNumbered"/>
    <dgm:cxn modelId="{C802229E-FB44-4929-BD2B-AB4F39E3522B}" type="presParOf" srcId="{2F27B20C-7650-4799-B79D-866A9B6F1790}" destId="{D27B3A92-9046-48D5-91A1-6559A644F777}" srcOrd="1" destOrd="0" presId="urn:microsoft.com/office/officeart/2016/7/layout/BasicLinearProcessNumbered"/>
    <dgm:cxn modelId="{2E602F6A-0733-4746-AD42-A39D9A826434}" type="presParOf" srcId="{2F27B20C-7650-4799-B79D-866A9B6F1790}" destId="{204A7CE1-1E06-4E72-9BFA-8B0E118C1515}" srcOrd="2" destOrd="0" presId="urn:microsoft.com/office/officeart/2016/7/layout/BasicLinearProcessNumbered"/>
    <dgm:cxn modelId="{EDC0CDED-2D45-408A-9E78-F4C5206FCB14}" type="presParOf" srcId="{2F27B20C-7650-4799-B79D-866A9B6F1790}" destId="{79D8D132-B6A9-4100-B7A3-372B065EC04A}" srcOrd="3" destOrd="0" presId="urn:microsoft.com/office/officeart/2016/7/layout/BasicLinearProcessNumbered"/>
    <dgm:cxn modelId="{51EDFF5F-E9F3-4CDA-BC64-24932BEB15B0}" type="presParOf" srcId="{C37E371E-13D8-4ECF-A9C5-8F8D339C378A}" destId="{295EED58-A611-4B83-9E24-0DEDAE03E416}" srcOrd="1" destOrd="0" presId="urn:microsoft.com/office/officeart/2016/7/layout/BasicLinearProcessNumbered"/>
    <dgm:cxn modelId="{3D61DF69-1DB6-4ED1-A593-E3609D3303D1}" type="presParOf" srcId="{C37E371E-13D8-4ECF-A9C5-8F8D339C378A}" destId="{0230F29C-830A-4CA3-A779-FE2F39E38518}" srcOrd="2" destOrd="0" presId="urn:microsoft.com/office/officeart/2016/7/layout/BasicLinearProcessNumbered"/>
    <dgm:cxn modelId="{F6CE9DF7-64B7-43B4-926F-D55C3A1122BC}" type="presParOf" srcId="{0230F29C-830A-4CA3-A779-FE2F39E38518}" destId="{530ACB4E-8CFC-4F35-8F11-F893D04AECF2}" srcOrd="0" destOrd="0" presId="urn:microsoft.com/office/officeart/2016/7/layout/BasicLinearProcessNumbered"/>
    <dgm:cxn modelId="{F20DF9F7-B689-4188-B872-0E10CFBDC871}" type="presParOf" srcId="{0230F29C-830A-4CA3-A779-FE2F39E38518}" destId="{C734782E-CDBC-451A-A45A-95E54C2B58D7}" srcOrd="1" destOrd="0" presId="urn:microsoft.com/office/officeart/2016/7/layout/BasicLinearProcessNumbered"/>
    <dgm:cxn modelId="{0F416B12-3FC5-4D2E-AD71-9C692DFFF7C5}" type="presParOf" srcId="{0230F29C-830A-4CA3-A779-FE2F39E38518}" destId="{948B3731-E9CE-4972-A054-4A137CE16CE7}" srcOrd="2" destOrd="0" presId="urn:microsoft.com/office/officeart/2016/7/layout/BasicLinearProcessNumbered"/>
    <dgm:cxn modelId="{C367F2C1-6F1D-4EA8-843D-59F2294BDFD7}" type="presParOf" srcId="{0230F29C-830A-4CA3-A779-FE2F39E38518}" destId="{94DACDBA-34E3-4874-9080-4CEBB9903E5E}" srcOrd="3" destOrd="0" presId="urn:microsoft.com/office/officeart/2016/7/layout/BasicLinearProcessNumbered"/>
    <dgm:cxn modelId="{6D7DE1C8-DD07-4B1D-8331-E92C46EF6242}" type="presParOf" srcId="{C37E371E-13D8-4ECF-A9C5-8F8D339C378A}" destId="{B02CC89E-29B7-4909-BC39-5F1120A7017F}" srcOrd="3" destOrd="0" presId="urn:microsoft.com/office/officeart/2016/7/layout/BasicLinearProcessNumbered"/>
    <dgm:cxn modelId="{E0F78FC3-1E9C-4CFE-AFC0-A92E0E0C5FB5}" type="presParOf" srcId="{C37E371E-13D8-4ECF-A9C5-8F8D339C378A}" destId="{507CD7B9-BAC3-4952-8F9F-FD4147C45302}" srcOrd="4" destOrd="0" presId="urn:microsoft.com/office/officeart/2016/7/layout/BasicLinearProcessNumbered"/>
    <dgm:cxn modelId="{42825DAD-C188-4311-A26D-58BB07826E73}" type="presParOf" srcId="{507CD7B9-BAC3-4952-8F9F-FD4147C45302}" destId="{94066BCF-F5FC-4F28-90E6-9331523CEDF8}" srcOrd="0" destOrd="0" presId="urn:microsoft.com/office/officeart/2016/7/layout/BasicLinearProcessNumbered"/>
    <dgm:cxn modelId="{5DB7535D-4201-4F77-8CA0-A16F43738C76}" type="presParOf" srcId="{507CD7B9-BAC3-4952-8F9F-FD4147C45302}" destId="{BBE1902C-F7C2-4E1E-9EE8-2865C3D11A7B}" srcOrd="1" destOrd="0" presId="urn:microsoft.com/office/officeart/2016/7/layout/BasicLinearProcessNumbered"/>
    <dgm:cxn modelId="{D43E6310-3DFA-4A75-A36E-BA8A660CDFCD}" type="presParOf" srcId="{507CD7B9-BAC3-4952-8F9F-FD4147C45302}" destId="{CF2D1426-40DB-4FE0-8C27-14F7468C21FA}" srcOrd="2" destOrd="0" presId="urn:microsoft.com/office/officeart/2016/7/layout/BasicLinearProcessNumbered"/>
    <dgm:cxn modelId="{03A7F010-8DE6-43A9-A17E-B368517AD13F}" type="presParOf" srcId="{507CD7B9-BAC3-4952-8F9F-FD4147C45302}" destId="{534EADD9-5F3D-46A6-97BD-2CB3D1A7108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65695C-4313-4766-9C29-D506E77DF9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9ECA67-647E-4C25-AC2C-068A90E46A09}">
      <dgm:prSet/>
      <dgm:spPr/>
      <dgm:t>
        <a:bodyPr/>
        <a:lstStyle/>
        <a:p>
          <a:r>
            <a:rPr lang="en-GB"/>
            <a:t>It is important that you are critical of the sources that you use. </a:t>
          </a:r>
          <a:endParaRPr lang="en-US"/>
        </a:p>
      </dgm:t>
    </dgm:pt>
    <dgm:pt modelId="{148F1EC0-FA28-40F0-BF7C-589E483B8B4D}" type="parTrans" cxnId="{C29E5AC9-DA02-4E2F-B6A9-62EBDB31ADDE}">
      <dgm:prSet/>
      <dgm:spPr/>
      <dgm:t>
        <a:bodyPr/>
        <a:lstStyle/>
        <a:p>
          <a:endParaRPr lang="en-US"/>
        </a:p>
      </dgm:t>
    </dgm:pt>
    <dgm:pt modelId="{8514B584-69BC-4801-9D00-4268955B6F9B}" type="sibTrans" cxnId="{C29E5AC9-DA02-4E2F-B6A9-62EBDB31ADDE}">
      <dgm:prSet/>
      <dgm:spPr/>
      <dgm:t>
        <a:bodyPr/>
        <a:lstStyle/>
        <a:p>
          <a:endParaRPr lang="en-US"/>
        </a:p>
      </dgm:t>
    </dgm:pt>
    <dgm:pt modelId="{2E6E0DAC-8B47-4D3F-A469-B0C2B8FCCA40}">
      <dgm:prSet/>
      <dgm:spPr/>
      <dgm:t>
        <a:bodyPr/>
        <a:lstStyle/>
        <a:p>
          <a:r>
            <a:rPr lang="en-GB" dirty="0"/>
            <a:t>Ensure that you CRAAP test them.</a:t>
          </a:r>
          <a:endParaRPr lang="en-US" dirty="0"/>
        </a:p>
      </dgm:t>
    </dgm:pt>
    <dgm:pt modelId="{8F7B5A4A-6D6C-4F34-B3A2-E689CF72EF93}" type="parTrans" cxnId="{E16D2D18-9B45-4018-AF20-57683BB06C7F}">
      <dgm:prSet/>
      <dgm:spPr/>
      <dgm:t>
        <a:bodyPr/>
        <a:lstStyle/>
        <a:p>
          <a:endParaRPr lang="en-US"/>
        </a:p>
      </dgm:t>
    </dgm:pt>
    <dgm:pt modelId="{6C2D18AC-680C-4A5C-82D0-A1860FE5B4E2}" type="sibTrans" cxnId="{E16D2D18-9B45-4018-AF20-57683BB06C7F}">
      <dgm:prSet/>
      <dgm:spPr/>
      <dgm:t>
        <a:bodyPr/>
        <a:lstStyle/>
        <a:p>
          <a:endParaRPr lang="en-US"/>
        </a:p>
      </dgm:t>
    </dgm:pt>
    <dgm:pt modelId="{AF2F1D66-57CB-4285-A390-910869C78A99}">
      <dgm:prSet/>
      <dgm:spPr/>
      <dgm:t>
        <a:bodyPr/>
        <a:lstStyle/>
        <a:p>
          <a:r>
            <a:rPr lang="en-GB"/>
            <a:t>Currency, Relevance, Authority, Accuracy and Purpose. </a:t>
          </a:r>
          <a:endParaRPr lang="en-US"/>
        </a:p>
      </dgm:t>
    </dgm:pt>
    <dgm:pt modelId="{3F3CEC7E-50D5-4E0D-A5B1-BFF4D91AB077}" type="parTrans" cxnId="{2431BDB1-B042-4434-BAAC-401917516E51}">
      <dgm:prSet/>
      <dgm:spPr/>
      <dgm:t>
        <a:bodyPr/>
        <a:lstStyle/>
        <a:p>
          <a:endParaRPr lang="en-US"/>
        </a:p>
      </dgm:t>
    </dgm:pt>
    <dgm:pt modelId="{29622FA2-2890-43E0-9B0D-4809F66FCDF8}" type="sibTrans" cxnId="{2431BDB1-B042-4434-BAAC-401917516E51}">
      <dgm:prSet/>
      <dgm:spPr/>
      <dgm:t>
        <a:bodyPr/>
        <a:lstStyle/>
        <a:p>
          <a:endParaRPr lang="en-US"/>
        </a:p>
      </dgm:t>
    </dgm:pt>
    <dgm:pt modelId="{3809D097-6AA8-4402-8515-6A681ABDFBC8}" type="pres">
      <dgm:prSet presAssocID="{4C65695C-4313-4766-9C29-D506E77DF998}" presName="root" presStyleCnt="0">
        <dgm:presLayoutVars>
          <dgm:dir/>
          <dgm:resizeHandles val="exact"/>
        </dgm:presLayoutVars>
      </dgm:prSet>
      <dgm:spPr/>
    </dgm:pt>
    <dgm:pt modelId="{FDC055F9-429D-4638-B4BA-C3FA5220A5FD}" type="pres">
      <dgm:prSet presAssocID="{ED9ECA67-647E-4C25-AC2C-068A90E46A09}" presName="compNode" presStyleCnt="0"/>
      <dgm:spPr/>
    </dgm:pt>
    <dgm:pt modelId="{3C66559F-1E57-4C00-8ACE-646E905CDDB8}" type="pres">
      <dgm:prSet presAssocID="{ED9ECA67-647E-4C25-AC2C-068A90E46A09}" presName="bgRect" presStyleLbl="bgShp" presStyleIdx="0" presStyleCnt="3"/>
      <dgm:spPr/>
    </dgm:pt>
    <dgm:pt modelId="{2F1D8969-BECB-4A34-B9F4-E8D3A72DB5A3}" type="pres">
      <dgm:prSet presAssocID="{ED9ECA67-647E-4C25-AC2C-068A90E46A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1D0E3141-30A1-41F3-BD90-ED44A4BAF9F2}" type="pres">
      <dgm:prSet presAssocID="{ED9ECA67-647E-4C25-AC2C-068A90E46A09}" presName="spaceRect" presStyleCnt="0"/>
      <dgm:spPr/>
    </dgm:pt>
    <dgm:pt modelId="{E261EA6F-758C-49E9-B213-58026C021B53}" type="pres">
      <dgm:prSet presAssocID="{ED9ECA67-647E-4C25-AC2C-068A90E46A09}" presName="parTx" presStyleLbl="revTx" presStyleIdx="0" presStyleCnt="3">
        <dgm:presLayoutVars>
          <dgm:chMax val="0"/>
          <dgm:chPref val="0"/>
        </dgm:presLayoutVars>
      </dgm:prSet>
      <dgm:spPr/>
    </dgm:pt>
    <dgm:pt modelId="{9504FB0F-64C2-4D0F-9ABF-94623A7FE96D}" type="pres">
      <dgm:prSet presAssocID="{8514B584-69BC-4801-9D00-4268955B6F9B}" presName="sibTrans" presStyleCnt="0"/>
      <dgm:spPr/>
    </dgm:pt>
    <dgm:pt modelId="{7A39A46E-9A89-44B5-9191-A697F9EA9E12}" type="pres">
      <dgm:prSet presAssocID="{2E6E0DAC-8B47-4D3F-A469-B0C2B8FCCA40}" presName="compNode" presStyleCnt="0"/>
      <dgm:spPr/>
    </dgm:pt>
    <dgm:pt modelId="{D9771211-AB8E-40D4-9734-739CA840D371}" type="pres">
      <dgm:prSet presAssocID="{2E6E0DAC-8B47-4D3F-A469-B0C2B8FCCA40}" presName="bgRect" presStyleLbl="bgShp" presStyleIdx="1" presStyleCnt="3"/>
      <dgm:spPr/>
    </dgm:pt>
    <dgm:pt modelId="{31F58BA7-ABA8-423E-AEF0-09BA447DDCF7}" type="pres">
      <dgm:prSet presAssocID="{2E6E0DAC-8B47-4D3F-A469-B0C2B8FCCA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196CEE81-DE36-45D3-A254-3DCD4EA5E513}" type="pres">
      <dgm:prSet presAssocID="{2E6E0DAC-8B47-4D3F-A469-B0C2B8FCCA40}" presName="spaceRect" presStyleCnt="0"/>
      <dgm:spPr/>
    </dgm:pt>
    <dgm:pt modelId="{867CD48D-DA6B-42C2-AA90-FD1AB2AD9D00}" type="pres">
      <dgm:prSet presAssocID="{2E6E0DAC-8B47-4D3F-A469-B0C2B8FCCA40}" presName="parTx" presStyleLbl="revTx" presStyleIdx="1" presStyleCnt="3">
        <dgm:presLayoutVars>
          <dgm:chMax val="0"/>
          <dgm:chPref val="0"/>
        </dgm:presLayoutVars>
      </dgm:prSet>
      <dgm:spPr/>
    </dgm:pt>
    <dgm:pt modelId="{9A5B6685-9328-4459-938C-7EDB00C442E1}" type="pres">
      <dgm:prSet presAssocID="{6C2D18AC-680C-4A5C-82D0-A1860FE5B4E2}" presName="sibTrans" presStyleCnt="0"/>
      <dgm:spPr/>
    </dgm:pt>
    <dgm:pt modelId="{19BFC476-C2C4-4C55-91BE-E69CEB9DE6C9}" type="pres">
      <dgm:prSet presAssocID="{AF2F1D66-57CB-4285-A390-910869C78A99}" presName="compNode" presStyleCnt="0"/>
      <dgm:spPr/>
    </dgm:pt>
    <dgm:pt modelId="{C9C093B5-AFF7-4D47-AC9B-2CA92E29AC3E}" type="pres">
      <dgm:prSet presAssocID="{AF2F1D66-57CB-4285-A390-910869C78A99}" presName="bgRect" presStyleLbl="bgShp" presStyleIdx="2" presStyleCnt="3"/>
      <dgm:spPr/>
    </dgm:pt>
    <dgm:pt modelId="{CDA33D3E-D0DD-4E24-85F9-083FBAE53E36}" type="pres">
      <dgm:prSet presAssocID="{AF2F1D66-57CB-4285-A390-910869C78A9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8E966793-BDD0-4F1A-8E29-E691F749DDE4}" type="pres">
      <dgm:prSet presAssocID="{AF2F1D66-57CB-4285-A390-910869C78A99}" presName="spaceRect" presStyleCnt="0"/>
      <dgm:spPr/>
    </dgm:pt>
    <dgm:pt modelId="{F1431060-411C-4AA7-92FB-782AAD013487}" type="pres">
      <dgm:prSet presAssocID="{AF2F1D66-57CB-4285-A390-910869C78A9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6D2D18-9B45-4018-AF20-57683BB06C7F}" srcId="{4C65695C-4313-4766-9C29-D506E77DF998}" destId="{2E6E0DAC-8B47-4D3F-A469-B0C2B8FCCA40}" srcOrd="1" destOrd="0" parTransId="{8F7B5A4A-6D6C-4F34-B3A2-E689CF72EF93}" sibTransId="{6C2D18AC-680C-4A5C-82D0-A1860FE5B4E2}"/>
    <dgm:cxn modelId="{A56F7D7B-48A5-4E04-97D3-082A33995DA0}" type="presOf" srcId="{4C65695C-4313-4766-9C29-D506E77DF998}" destId="{3809D097-6AA8-4402-8515-6A681ABDFBC8}" srcOrd="0" destOrd="0" presId="urn:microsoft.com/office/officeart/2018/2/layout/IconVerticalSolidList"/>
    <dgm:cxn modelId="{DAE410A0-FBF5-4A31-8977-C8F666AA1D68}" type="presOf" srcId="{ED9ECA67-647E-4C25-AC2C-068A90E46A09}" destId="{E261EA6F-758C-49E9-B213-58026C021B53}" srcOrd="0" destOrd="0" presId="urn:microsoft.com/office/officeart/2018/2/layout/IconVerticalSolidList"/>
    <dgm:cxn modelId="{2431BDB1-B042-4434-BAAC-401917516E51}" srcId="{4C65695C-4313-4766-9C29-D506E77DF998}" destId="{AF2F1D66-57CB-4285-A390-910869C78A99}" srcOrd="2" destOrd="0" parTransId="{3F3CEC7E-50D5-4E0D-A5B1-BFF4D91AB077}" sibTransId="{29622FA2-2890-43E0-9B0D-4809F66FCDF8}"/>
    <dgm:cxn modelId="{C29E5AC9-DA02-4E2F-B6A9-62EBDB31ADDE}" srcId="{4C65695C-4313-4766-9C29-D506E77DF998}" destId="{ED9ECA67-647E-4C25-AC2C-068A90E46A09}" srcOrd="0" destOrd="0" parTransId="{148F1EC0-FA28-40F0-BF7C-589E483B8B4D}" sibTransId="{8514B584-69BC-4801-9D00-4268955B6F9B}"/>
    <dgm:cxn modelId="{926F83CD-FC0E-4D32-B161-98C4C36BA66A}" type="presOf" srcId="{AF2F1D66-57CB-4285-A390-910869C78A99}" destId="{F1431060-411C-4AA7-92FB-782AAD013487}" srcOrd="0" destOrd="0" presId="urn:microsoft.com/office/officeart/2018/2/layout/IconVerticalSolidList"/>
    <dgm:cxn modelId="{EDC3FEE1-34FE-4803-A0BD-6532AD8BF18D}" type="presOf" srcId="{2E6E0DAC-8B47-4D3F-A469-B0C2B8FCCA40}" destId="{867CD48D-DA6B-42C2-AA90-FD1AB2AD9D00}" srcOrd="0" destOrd="0" presId="urn:microsoft.com/office/officeart/2018/2/layout/IconVerticalSolidList"/>
    <dgm:cxn modelId="{6BEF2D83-9621-445E-A1DE-B95CB328EBA8}" type="presParOf" srcId="{3809D097-6AA8-4402-8515-6A681ABDFBC8}" destId="{FDC055F9-429D-4638-B4BA-C3FA5220A5FD}" srcOrd="0" destOrd="0" presId="urn:microsoft.com/office/officeart/2018/2/layout/IconVerticalSolidList"/>
    <dgm:cxn modelId="{C1B5080C-46E8-45ED-854A-D050E050AA4C}" type="presParOf" srcId="{FDC055F9-429D-4638-B4BA-C3FA5220A5FD}" destId="{3C66559F-1E57-4C00-8ACE-646E905CDDB8}" srcOrd="0" destOrd="0" presId="urn:microsoft.com/office/officeart/2018/2/layout/IconVerticalSolidList"/>
    <dgm:cxn modelId="{60072F6E-FC14-47D0-ACAA-328E90EBB5D0}" type="presParOf" srcId="{FDC055F9-429D-4638-B4BA-C3FA5220A5FD}" destId="{2F1D8969-BECB-4A34-B9F4-E8D3A72DB5A3}" srcOrd="1" destOrd="0" presId="urn:microsoft.com/office/officeart/2018/2/layout/IconVerticalSolidList"/>
    <dgm:cxn modelId="{721FD3B8-CBEB-453E-965D-EFCCD7E33EE3}" type="presParOf" srcId="{FDC055F9-429D-4638-B4BA-C3FA5220A5FD}" destId="{1D0E3141-30A1-41F3-BD90-ED44A4BAF9F2}" srcOrd="2" destOrd="0" presId="urn:microsoft.com/office/officeart/2018/2/layout/IconVerticalSolidList"/>
    <dgm:cxn modelId="{69BF9C05-B55A-4910-8ABC-36C4ABADAF2D}" type="presParOf" srcId="{FDC055F9-429D-4638-B4BA-C3FA5220A5FD}" destId="{E261EA6F-758C-49E9-B213-58026C021B53}" srcOrd="3" destOrd="0" presId="urn:microsoft.com/office/officeart/2018/2/layout/IconVerticalSolidList"/>
    <dgm:cxn modelId="{ED0D0A54-AC50-4A62-A9D0-F9956644A6A5}" type="presParOf" srcId="{3809D097-6AA8-4402-8515-6A681ABDFBC8}" destId="{9504FB0F-64C2-4D0F-9ABF-94623A7FE96D}" srcOrd="1" destOrd="0" presId="urn:microsoft.com/office/officeart/2018/2/layout/IconVerticalSolidList"/>
    <dgm:cxn modelId="{37CC9CDA-BA68-4641-BB95-D5519A1DBDA3}" type="presParOf" srcId="{3809D097-6AA8-4402-8515-6A681ABDFBC8}" destId="{7A39A46E-9A89-44B5-9191-A697F9EA9E12}" srcOrd="2" destOrd="0" presId="urn:microsoft.com/office/officeart/2018/2/layout/IconVerticalSolidList"/>
    <dgm:cxn modelId="{F3F8F069-118A-4255-B597-0220787B1169}" type="presParOf" srcId="{7A39A46E-9A89-44B5-9191-A697F9EA9E12}" destId="{D9771211-AB8E-40D4-9734-739CA840D371}" srcOrd="0" destOrd="0" presId="urn:microsoft.com/office/officeart/2018/2/layout/IconVerticalSolidList"/>
    <dgm:cxn modelId="{933B3D52-B28F-4B3E-BD64-16637377F267}" type="presParOf" srcId="{7A39A46E-9A89-44B5-9191-A697F9EA9E12}" destId="{31F58BA7-ABA8-423E-AEF0-09BA447DDCF7}" srcOrd="1" destOrd="0" presId="urn:microsoft.com/office/officeart/2018/2/layout/IconVerticalSolidList"/>
    <dgm:cxn modelId="{0D49BD19-180D-464F-ACBD-B079BD5FF792}" type="presParOf" srcId="{7A39A46E-9A89-44B5-9191-A697F9EA9E12}" destId="{196CEE81-DE36-45D3-A254-3DCD4EA5E513}" srcOrd="2" destOrd="0" presId="urn:microsoft.com/office/officeart/2018/2/layout/IconVerticalSolidList"/>
    <dgm:cxn modelId="{1E686AF8-DC08-4E4A-ABCE-A49E9DCA1658}" type="presParOf" srcId="{7A39A46E-9A89-44B5-9191-A697F9EA9E12}" destId="{867CD48D-DA6B-42C2-AA90-FD1AB2AD9D00}" srcOrd="3" destOrd="0" presId="urn:microsoft.com/office/officeart/2018/2/layout/IconVerticalSolidList"/>
    <dgm:cxn modelId="{B84256DE-A7F8-41A3-B893-66FAB111146F}" type="presParOf" srcId="{3809D097-6AA8-4402-8515-6A681ABDFBC8}" destId="{9A5B6685-9328-4459-938C-7EDB00C442E1}" srcOrd="3" destOrd="0" presId="urn:microsoft.com/office/officeart/2018/2/layout/IconVerticalSolidList"/>
    <dgm:cxn modelId="{63DE437A-FC5C-4EBA-A08B-7BD97C78DDC7}" type="presParOf" srcId="{3809D097-6AA8-4402-8515-6A681ABDFBC8}" destId="{19BFC476-C2C4-4C55-91BE-E69CEB9DE6C9}" srcOrd="4" destOrd="0" presId="urn:microsoft.com/office/officeart/2018/2/layout/IconVerticalSolidList"/>
    <dgm:cxn modelId="{E59F2CF9-4051-4322-B51E-207F06AD74F0}" type="presParOf" srcId="{19BFC476-C2C4-4C55-91BE-E69CEB9DE6C9}" destId="{C9C093B5-AFF7-4D47-AC9B-2CA92E29AC3E}" srcOrd="0" destOrd="0" presId="urn:microsoft.com/office/officeart/2018/2/layout/IconVerticalSolidList"/>
    <dgm:cxn modelId="{70FA69CC-D3E5-4E8E-B5E1-3BA71ED1230C}" type="presParOf" srcId="{19BFC476-C2C4-4C55-91BE-E69CEB9DE6C9}" destId="{CDA33D3E-D0DD-4E24-85F9-083FBAE53E36}" srcOrd="1" destOrd="0" presId="urn:microsoft.com/office/officeart/2018/2/layout/IconVerticalSolidList"/>
    <dgm:cxn modelId="{9925A75F-863B-40E0-A288-D7DEDA573F51}" type="presParOf" srcId="{19BFC476-C2C4-4C55-91BE-E69CEB9DE6C9}" destId="{8E966793-BDD0-4F1A-8E29-E691F749DDE4}" srcOrd="2" destOrd="0" presId="urn:microsoft.com/office/officeart/2018/2/layout/IconVerticalSolidList"/>
    <dgm:cxn modelId="{ACAAA319-186F-4ECD-AA99-D9A241D099BD}" type="presParOf" srcId="{19BFC476-C2C4-4C55-91BE-E69CEB9DE6C9}" destId="{F1431060-411C-4AA7-92FB-782AAD0134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86F60C-F7EE-4A00-90A1-D9655C4C7E62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07BC550-AB88-4A17-AE43-7505D460010E}">
      <dgm:prSet/>
      <dgm:spPr/>
      <dgm:t>
        <a:bodyPr/>
        <a:lstStyle/>
        <a:p>
          <a:r>
            <a:rPr lang="en-GB"/>
            <a:t>C- Look at the age of the article/ website/ book, does it fit for the timeframe you need it? </a:t>
          </a:r>
          <a:endParaRPr lang="en-US"/>
        </a:p>
      </dgm:t>
    </dgm:pt>
    <dgm:pt modelId="{5905009B-F4E5-4C14-9D78-FC307F395471}" type="parTrans" cxnId="{59C587EA-FFAC-42ED-B915-7B81C7A53707}">
      <dgm:prSet/>
      <dgm:spPr/>
      <dgm:t>
        <a:bodyPr/>
        <a:lstStyle/>
        <a:p>
          <a:endParaRPr lang="en-US"/>
        </a:p>
      </dgm:t>
    </dgm:pt>
    <dgm:pt modelId="{F8279B92-3BC3-4465-A88F-365A24E03C8B}" type="sibTrans" cxnId="{59C587EA-FFAC-42ED-B915-7B81C7A5370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DFBC18C-ADA9-4ABF-AF16-6697D4C79007}">
      <dgm:prSet/>
      <dgm:spPr/>
      <dgm:t>
        <a:bodyPr/>
        <a:lstStyle/>
        <a:p>
          <a:r>
            <a:rPr lang="en-GB"/>
            <a:t>R – Is it relevant to the assignment content? </a:t>
          </a:r>
          <a:endParaRPr lang="en-US"/>
        </a:p>
      </dgm:t>
    </dgm:pt>
    <dgm:pt modelId="{BEEC85A6-69DD-4EC9-8EA8-BA0F1389E08E}" type="parTrans" cxnId="{AE53E6D1-3DAF-458F-91CB-81EF59E90A99}">
      <dgm:prSet/>
      <dgm:spPr/>
      <dgm:t>
        <a:bodyPr/>
        <a:lstStyle/>
        <a:p>
          <a:endParaRPr lang="en-US"/>
        </a:p>
      </dgm:t>
    </dgm:pt>
    <dgm:pt modelId="{31764216-F428-4273-A952-3F1C12C22D6F}" type="sibTrans" cxnId="{AE53E6D1-3DAF-458F-91CB-81EF59E90A9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C0EF99F-AB8B-4A08-911C-800452789B45}">
      <dgm:prSet/>
      <dgm:spPr/>
      <dgm:t>
        <a:bodyPr/>
        <a:lstStyle/>
        <a:p>
          <a:r>
            <a:rPr lang="en-GB"/>
            <a:t>A – Looking at the author and their qualifications? </a:t>
          </a:r>
          <a:endParaRPr lang="en-US"/>
        </a:p>
      </dgm:t>
    </dgm:pt>
    <dgm:pt modelId="{9C8AEFD9-4FB2-4C7A-A240-16C7CA6B383A}" type="parTrans" cxnId="{6C714DA0-007D-4A08-862D-FE09C7CEB6FB}">
      <dgm:prSet/>
      <dgm:spPr/>
      <dgm:t>
        <a:bodyPr/>
        <a:lstStyle/>
        <a:p>
          <a:endParaRPr lang="en-US"/>
        </a:p>
      </dgm:t>
    </dgm:pt>
    <dgm:pt modelId="{13B3A0C6-BCA6-4B2E-BC4C-5EDBFE969CA8}" type="sibTrans" cxnId="{6C714DA0-007D-4A08-862D-FE09C7CEB6F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DC767A4-F456-47B6-B047-F5C8FF1B1A68}">
      <dgm:prSet/>
      <dgm:spPr/>
      <dgm:t>
        <a:bodyPr/>
        <a:lstStyle/>
        <a:p>
          <a:r>
            <a:rPr lang="en-GB"/>
            <a:t>A- Is the document accurate, does it include evidence? / is it presenting a one sided argument?</a:t>
          </a:r>
          <a:endParaRPr lang="en-US"/>
        </a:p>
      </dgm:t>
    </dgm:pt>
    <dgm:pt modelId="{C40D3648-FB06-40F6-90E2-EA55FCB9CC2E}" type="parTrans" cxnId="{545650D7-B557-42FA-ABB6-F86D18F3C289}">
      <dgm:prSet/>
      <dgm:spPr/>
      <dgm:t>
        <a:bodyPr/>
        <a:lstStyle/>
        <a:p>
          <a:endParaRPr lang="en-US"/>
        </a:p>
      </dgm:t>
    </dgm:pt>
    <dgm:pt modelId="{A21CDD0B-F680-4993-A060-7F2D1C509019}" type="sibTrans" cxnId="{545650D7-B557-42FA-ABB6-F86D18F3C289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F2264BA-3757-4C63-A399-F6A639DEFA0D}">
      <dgm:prSet/>
      <dgm:spPr/>
      <dgm:t>
        <a:bodyPr/>
        <a:lstStyle/>
        <a:p>
          <a:r>
            <a:rPr lang="en-GB"/>
            <a:t>P- What is the point of the information?</a:t>
          </a:r>
          <a:endParaRPr lang="en-US"/>
        </a:p>
      </dgm:t>
    </dgm:pt>
    <dgm:pt modelId="{FEE545BE-DD1D-484A-A065-A086128569A2}" type="parTrans" cxnId="{BA19C391-FEEA-4567-BDAC-C39AFA28D5AD}">
      <dgm:prSet/>
      <dgm:spPr/>
      <dgm:t>
        <a:bodyPr/>
        <a:lstStyle/>
        <a:p>
          <a:endParaRPr lang="en-US"/>
        </a:p>
      </dgm:t>
    </dgm:pt>
    <dgm:pt modelId="{61AC2B93-9F05-40D9-87F7-CCF8040CCF19}" type="sibTrans" cxnId="{BA19C391-FEEA-4567-BDAC-C39AFA28D5AD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C422979D-28BF-4DB7-B317-C0A5EA799AFB}" type="pres">
      <dgm:prSet presAssocID="{F386F60C-F7EE-4A00-90A1-D9655C4C7E62}" presName="Name0" presStyleCnt="0">
        <dgm:presLayoutVars>
          <dgm:animLvl val="lvl"/>
          <dgm:resizeHandles val="exact"/>
        </dgm:presLayoutVars>
      </dgm:prSet>
      <dgm:spPr/>
    </dgm:pt>
    <dgm:pt modelId="{A4502D70-43B5-4761-BAA6-CDEB3DE6A4C7}" type="pres">
      <dgm:prSet presAssocID="{E07BC550-AB88-4A17-AE43-7505D460010E}" presName="compositeNode" presStyleCnt="0">
        <dgm:presLayoutVars>
          <dgm:bulletEnabled val="1"/>
        </dgm:presLayoutVars>
      </dgm:prSet>
      <dgm:spPr/>
    </dgm:pt>
    <dgm:pt modelId="{166E5AF4-14A7-4D0B-A3E6-B5B979C8EB75}" type="pres">
      <dgm:prSet presAssocID="{E07BC550-AB88-4A17-AE43-7505D460010E}" presName="bgRect" presStyleLbl="bgAccFollowNode1" presStyleIdx="0" presStyleCnt="5"/>
      <dgm:spPr/>
    </dgm:pt>
    <dgm:pt modelId="{FAC8ACD0-5D1E-44D5-9D95-415A22FC6CA8}" type="pres">
      <dgm:prSet presAssocID="{F8279B92-3BC3-4465-A88F-365A24E03C8B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04EC246A-032C-4CCA-B045-9CA22FF0D091}" type="pres">
      <dgm:prSet presAssocID="{E07BC550-AB88-4A17-AE43-7505D460010E}" presName="bottomLine" presStyleLbl="alignNode1" presStyleIdx="1" presStyleCnt="10">
        <dgm:presLayoutVars/>
      </dgm:prSet>
      <dgm:spPr/>
    </dgm:pt>
    <dgm:pt modelId="{C1433594-3AE6-41AC-AFB6-CE41D3316399}" type="pres">
      <dgm:prSet presAssocID="{E07BC550-AB88-4A17-AE43-7505D460010E}" presName="nodeText" presStyleLbl="bgAccFollowNode1" presStyleIdx="0" presStyleCnt="5">
        <dgm:presLayoutVars>
          <dgm:bulletEnabled val="1"/>
        </dgm:presLayoutVars>
      </dgm:prSet>
      <dgm:spPr/>
    </dgm:pt>
    <dgm:pt modelId="{63B8C814-ACA0-4FDF-BFCF-F246A6C8B6F1}" type="pres">
      <dgm:prSet presAssocID="{F8279B92-3BC3-4465-A88F-365A24E03C8B}" presName="sibTrans" presStyleCnt="0"/>
      <dgm:spPr/>
    </dgm:pt>
    <dgm:pt modelId="{EE021A08-291B-4213-8871-0D303FCF342E}" type="pres">
      <dgm:prSet presAssocID="{4DFBC18C-ADA9-4ABF-AF16-6697D4C79007}" presName="compositeNode" presStyleCnt="0">
        <dgm:presLayoutVars>
          <dgm:bulletEnabled val="1"/>
        </dgm:presLayoutVars>
      </dgm:prSet>
      <dgm:spPr/>
    </dgm:pt>
    <dgm:pt modelId="{26D49F41-1718-451D-8184-348AE77333D9}" type="pres">
      <dgm:prSet presAssocID="{4DFBC18C-ADA9-4ABF-AF16-6697D4C79007}" presName="bgRect" presStyleLbl="bgAccFollowNode1" presStyleIdx="1" presStyleCnt="5"/>
      <dgm:spPr/>
    </dgm:pt>
    <dgm:pt modelId="{DF37D5AE-B669-4897-9656-BCF444CC495F}" type="pres">
      <dgm:prSet presAssocID="{31764216-F428-4273-A952-3F1C12C22D6F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A009EA67-6804-4E8D-BC90-DB38103D5F9C}" type="pres">
      <dgm:prSet presAssocID="{4DFBC18C-ADA9-4ABF-AF16-6697D4C79007}" presName="bottomLine" presStyleLbl="alignNode1" presStyleIdx="3" presStyleCnt="10">
        <dgm:presLayoutVars/>
      </dgm:prSet>
      <dgm:spPr/>
    </dgm:pt>
    <dgm:pt modelId="{F82C4B08-50F3-4101-9AB4-9071D2B7AC81}" type="pres">
      <dgm:prSet presAssocID="{4DFBC18C-ADA9-4ABF-AF16-6697D4C79007}" presName="nodeText" presStyleLbl="bgAccFollowNode1" presStyleIdx="1" presStyleCnt="5">
        <dgm:presLayoutVars>
          <dgm:bulletEnabled val="1"/>
        </dgm:presLayoutVars>
      </dgm:prSet>
      <dgm:spPr/>
    </dgm:pt>
    <dgm:pt modelId="{D23315A8-1498-4468-82EE-EE7DD785BA80}" type="pres">
      <dgm:prSet presAssocID="{31764216-F428-4273-A952-3F1C12C22D6F}" presName="sibTrans" presStyleCnt="0"/>
      <dgm:spPr/>
    </dgm:pt>
    <dgm:pt modelId="{CBCADA9E-656C-428E-BED9-0F2E019555C0}" type="pres">
      <dgm:prSet presAssocID="{3C0EF99F-AB8B-4A08-911C-800452789B45}" presName="compositeNode" presStyleCnt="0">
        <dgm:presLayoutVars>
          <dgm:bulletEnabled val="1"/>
        </dgm:presLayoutVars>
      </dgm:prSet>
      <dgm:spPr/>
    </dgm:pt>
    <dgm:pt modelId="{2272A866-C3C4-4907-AEED-32BD99276E9C}" type="pres">
      <dgm:prSet presAssocID="{3C0EF99F-AB8B-4A08-911C-800452789B45}" presName="bgRect" presStyleLbl="bgAccFollowNode1" presStyleIdx="2" presStyleCnt="5"/>
      <dgm:spPr/>
    </dgm:pt>
    <dgm:pt modelId="{2A456B76-D180-48E9-BE67-4338F6E012C7}" type="pres">
      <dgm:prSet presAssocID="{13B3A0C6-BCA6-4B2E-BC4C-5EDBFE969CA8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464C9638-7A71-455A-84DB-5C485B087E01}" type="pres">
      <dgm:prSet presAssocID="{3C0EF99F-AB8B-4A08-911C-800452789B45}" presName="bottomLine" presStyleLbl="alignNode1" presStyleIdx="5" presStyleCnt="10">
        <dgm:presLayoutVars/>
      </dgm:prSet>
      <dgm:spPr/>
    </dgm:pt>
    <dgm:pt modelId="{7821D4A0-FE46-441D-AEA0-EFAC294A695A}" type="pres">
      <dgm:prSet presAssocID="{3C0EF99F-AB8B-4A08-911C-800452789B45}" presName="nodeText" presStyleLbl="bgAccFollowNode1" presStyleIdx="2" presStyleCnt="5">
        <dgm:presLayoutVars>
          <dgm:bulletEnabled val="1"/>
        </dgm:presLayoutVars>
      </dgm:prSet>
      <dgm:spPr/>
    </dgm:pt>
    <dgm:pt modelId="{C7443A3C-48F9-44CF-9F9C-C466A7240009}" type="pres">
      <dgm:prSet presAssocID="{13B3A0C6-BCA6-4B2E-BC4C-5EDBFE969CA8}" presName="sibTrans" presStyleCnt="0"/>
      <dgm:spPr/>
    </dgm:pt>
    <dgm:pt modelId="{EFB117AD-4EDC-46B4-B195-1E8CBCB23D0B}" type="pres">
      <dgm:prSet presAssocID="{2DC767A4-F456-47B6-B047-F5C8FF1B1A68}" presName="compositeNode" presStyleCnt="0">
        <dgm:presLayoutVars>
          <dgm:bulletEnabled val="1"/>
        </dgm:presLayoutVars>
      </dgm:prSet>
      <dgm:spPr/>
    </dgm:pt>
    <dgm:pt modelId="{9E9B9505-B939-4149-8D7C-9170871D2290}" type="pres">
      <dgm:prSet presAssocID="{2DC767A4-F456-47B6-B047-F5C8FF1B1A68}" presName="bgRect" presStyleLbl="bgAccFollowNode1" presStyleIdx="3" presStyleCnt="5"/>
      <dgm:spPr/>
    </dgm:pt>
    <dgm:pt modelId="{1DA5BB5D-1674-4FD4-ACC8-47E7877C179D}" type="pres">
      <dgm:prSet presAssocID="{A21CDD0B-F680-4993-A060-7F2D1C509019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64F0DA61-BE44-49EB-9239-45011175A80D}" type="pres">
      <dgm:prSet presAssocID="{2DC767A4-F456-47B6-B047-F5C8FF1B1A68}" presName="bottomLine" presStyleLbl="alignNode1" presStyleIdx="7" presStyleCnt="10">
        <dgm:presLayoutVars/>
      </dgm:prSet>
      <dgm:spPr/>
    </dgm:pt>
    <dgm:pt modelId="{2ACF8AFA-32F8-415C-A3A9-78468BD789CB}" type="pres">
      <dgm:prSet presAssocID="{2DC767A4-F456-47B6-B047-F5C8FF1B1A68}" presName="nodeText" presStyleLbl="bgAccFollowNode1" presStyleIdx="3" presStyleCnt="5">
        <dgm:presLayoutVars>
          <dgm:bulletEnabled val="1"/>
        </dgm:presLayoutVars>
      </dgm:prSet>
      <dgm:spPr/>
    </dgm:pt>
    <dgm:pt modelId="{33034526-1CBF-43BD-8553-B0B07053E37A}" type="pres">
      <dgm:prSet presAssocID="{A21CDD0B-F680-4993-A060-7F2D1C509019}" presName="sibTrans" presStyleCnt="0"/>
      <dgm:spPr/>
    </dgm:pt>
    <dgm:pt modelId="{1141CBCD-5416-4380-81BC-DA31295F2151}" type="pres">
      <dgm:prSet presAssocID="{FF2264BA-3757-4C63-A399-F6A639DEFA0D}" presName="compositeNode" presStyleCnt="0">
        <dgm:presLayoutVars>
          <dgm:bulletEnabled val="1"/>
        </dgm:presLayoutVars>
      </dgm:prSet>
      <dgm:spPr/>
    </dgm:pt>
    <dgm:pt modelId="{16B11E01-7F07-48D9-8A20-0EE938135764}" type="pres">
      <dgm:prSet presAssocID="{FF2264BA-3757-4C63-A399-F6A639DEFA0D}" presName="bgRect" presStyleLbl="bgAccFollowNode1" presStyleIdx="4" presStyleCnt="5"/>
      <dgm:spPr/>
    </dgm:pt>
    <dgm:pt modelId="{16B04F7C-D8AD-4549-AD6C-07E7ADC2C3B8}" type="pres">
      <dgm:prSet presAssocID="{61AC2B93-9F05-40D9-87F7-CCF8040CCF19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DCF37B1B-68A0-43C1-B2C5-F2BE0ECB7A0B}" type="pres">
      <dgm:prSet presAssocID="{FF2264BA-3757-4C63-A399-F6A639DEFA0D}" presName="bottomLine" presStyleLbl="alignNode1" presStyleIdx="9" presStyleCnt="10">
        <dgm:presLayoutVars/>
      </dgm:prSet>
      <dgm:spPr/>
    </dgm:pt>
    <dgm:pt modelId="{C3655245-3E76-4F1D-BB90-A1C7C67FC929}" type="pres">
      <dgm:prSet presAssocID="{FF2264BA-3757-4C63-A399-F6A639DEFA0D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9299E001-D1F5-44C5-B33E-D78938FA64A0}" type="presOf" srcId="{4DFBC18C-ADA9-4ABF-AF16-6697D4C79007}" destId="{F82C4B08-50F3-4101-9AB4-9071D2B7AC81}" srcOrd="1" destOrd="0" presId="urn:microsoft.com/office/officeart/2016/7/layout/BasicLinearProcessNumbered"/>
    <dgm:cxn modelId="{DCC1EB0B-F4E0-4874-8194-BABC972F246D}" type="presOf" srcId="{FF2264BA-3757-4C63-A399-F6A639DEFA0D}" destId="{C3655245-3E76-4F1D-BB90-A1C7C67FC929}" srcOrd="1" destOrd="0" presId="urn:microsoft.com/office/officeart/2016/7/layout/BasicLinearProcessNumbered"/>
    <dgm:cxn modelId="{20F8EA17-355E-4C73-9685-EDD7E4ED1749}" type="presOf" srcId="{13B3A0C6-BCA6-4B2E-BC4C-5EDBFE969CA8}" destId="{2A456B76-D180-48E9-BE67-4338F6E012C7}" srcOrd="0" destOrd="0" presId="urn:microsoft.com/office/officeart/2016/7/layout/BasicLinearProcessNumbered"/>
    <dgm:cxn modelId="{A831A21A-8549-4E9D-A24C-B4EC96A496E0}" type="presOf" srcId="{A21CDD0B-F680-4993-A060-7F2D1C509019}" destId="{1DA5BB5D-1674-4FD4-ACC8-47E7877C179D}" srcOrd="0" destOrd="0" presId="urn:microsoft.com/office/officeart/2016/7/layout/BasicLinearProcessNumbered"/>
    <dgm:cxn modelId="{C2414F22-DC48-42E5-A63A-C6BFB543A5E0}" type="presOf" srcId="{FF2264BA-3757-4C63-A399-F6A639DEFA0D}" destId="{16B11E01-7F07-48D9-8A20-0EE938135764}" srcOrd="0" destOrd="0" presId="urn:microsoft.com/office/officeart/2016/7/layout/BasicLinearProcessNumbered"/>
    <dgm:cxn modelId="{7BD6016A-A373-4EF7-86F0-DB9B24CEB0FB}" type="presOf" srcId="{31764216-F428-4273-A952-3F1C12C22D6F}" destId="{DF37D5AE-B669-4897-9656-BCF444CC495F}" srcOrd="0" destOrd="0" presId="urn:microsoft.com/office/officeart/2016/7/layout/BasicLinearProcessNumbered"/>
    <dgm:cxn modelId="{D3E5706D-4E3D-411F-816E-F69B6511E288}" type="presOf" srcId="{2DC767A4-F456-47B6-B047-F5C8FF1B1A68}" destId="{9E9B9505-B939-4149-8D7C-9170871D2290}" srcOrd="0" destOrd="0" presId="urn:microsoft.com/office/officeart/2016/7/layout/BasicLinearProcessNumbered"/>
    <dgm:cxn modelId="{54AAE881-8B5F-40D4-A30B-9B71948AE249}" type="presOf" srcId="{3C0EF99F-AB8B-4A08-911C-800452789B45}" destId="{7821D4A0-FE46-441D-AEA0-EFAC294A695A}" srcOrd="1" destOrd="0" presId="urn:microsoft.com/office/officeart/2016/7/layout/BasicLinearProcessNumbered"/>
    <dgm:cxn modelId="{BA19C391-FEEA-4567-BDAC-C39AFA28D5AD}" srcId="{F386F60C-F7EE-4A00-90A1-D9655C4C7E62}" destId="{FF2264BA-3757-4C63-A399-F6A639DEFA0D}" srcOrd="4" destOrd="0" parTransId="{FEE545BE-DD1D-484A-A065-A086128569A2}" sibTransId="{61AC2B93-9F05-40D9-87F7-CCF8040CCF19}"/>
    <dgm:cxn modelId="{6C714DA0-007D-4A08-862D-FE09C7CEB6FB}" srcId="{F386F60C-F7EE-4A00-90A1-D9655C4C7E62}" destId="{3C0EF99F-AB8B-4A08-911C-800452789B45}" srcOrd="2" destOrd="0" parTransId="{9C8AEFD9-4FB2-4C7A-A240-16C7CA6B383A}" sibTransId="{13B3A0C6-BCA6-4B2E-BC4C-5EDBFE969CA8}"/>
    <dgm:cxn modelId="{42D39AA3-FCD9-4657-88EF-B69BB94503B4}" type="presOf" srcId="{F386F60C-F7EE-4A00-90A1-D9655C4C7E62}" destId="{C422979D-28BF-4DB7-B317-C0A5EA799AFB}" srcOrd="0" destOrd="0" presId="urn:microsoft.com/office/officeart/2016/7/layout/BasicLinearProcessNumbered"/>
    <dgm:cxn modelId="{7E30D0B9-7DFD-4C85-82C2-C48860901948}" type="presOf" srcId="{4DFBC18C-ADA9-4ABF-AF16-6697D4C79007}" destId="{26D49F41-1718-451D-8184-348AE77333D9}" srcOrd="0" destOrd="0" presId="urn:microsoft.com/office/officeart/2016/7/layout/BasicLinearProcessNumbered"/>
    <dgm:cxn modelId="{9D633DC7-3FD5-4EF9-BF58-9104843B8107}" type="presOf" srcId="{E07BC550-AB88-4A17-AE43-7505D460010E}" destId="{166E5AF4-14A7-4D0B-A3E6-B5B979C8EB75}" srcOrd="0" destOrd="0" presId="urn:microsoft.com/office/officeart/2016/7/layout/BasicLinearProcessNumbered"/>
    <dgm:cxn modelId="{1AD34DCD-770E-483F-8B63-943354230BFE}" type="presOf" srcId="{61AC2B93-9F05-40D9-87F7-CCF8040CCF19}" destId="{16B04F7C-D8AD-4549-AD6C-07E7ADC2C3B8}" srcOrd="0" destOrd="0" presId="urn:microsoft.com/office/officeart/2016/7/layout/BasicLinearProcessNumbered"/>
    <dgm:cxn modelId="{AE53E6D1-3DAF-458F-91CB-81EF59E90A99}" srcId="{F386F60C-F7EE-4A00-90A1-D9655C4C7E62}" destId="{4DFBC18C-ADA9-4ABF-AF16-6697D4C79007}" srcOrd="1" destOrd="0" parTransId="{BEEC85A6-69DD-4EC9-8EA8-BA0F1389E08E}" sibTransId="{31764216-F428-4273-A952-3F1C12C22D6F}"/>
    <dgm:cxn modelId="{545650D7-B557-42FA-ABB6-F86D18F3C289}" srcId="{F386F60C-F7EE-4A00-90A1-D9655C4C7E62}" destId="{2DC767A4-F456-47B6-B047-F5C8FF1B1A68}" srcOrd="3" destOrd="0" parTransId="{C40D3648-FB06-40F6-90E2-EA55FCB9CC2E}" sibTransId="{A21CDD0B-F680-4993-A060-7F2D1C509019}"/>
    <dgm:cxn modelId="{59C587EA-FFAC-42ED-B915-7B81C7A53707}" srcId="{F386F60C-F7EE-4A00-90A1-D9655C4C7E62}" destId="{E07BC550-AB88-4A17-AE43-7505D460010E}" srcOrd="0" destOrd="0" parTransId="{5905009B-F4E5-4C14-9D78-FC307F395471}" sibTransId="{F8279B92-3BC3-4465-A88F-365A24E03C8B}"/>
    <dgm:cxn modelId="{6ECDACEC-7BE8-4803-83F6-772735BAA465}" type="presOf" srcId="{E07BC550-AB88-4A17-AE43-7505D460010E}" destId="{C1433594-3AE6-41AC-AFB6-CE41D3316399}" srcOrd="1" destOrd="0" presId="urn:microsoft.com/office/officeart/2016/7/layout/BasicLinearProcessNumbered"/>
    <dgm:cxn modelId="{D34D77F1-7D1C-4996-B5B7-D7D9E7A2E29A}" type="presOf" srcId="{F8279B92-3BC3-4465-A88F-365A24E03C8B}" destId="{FAC8ACD0-5D1E-44D5-9D95-415A22FC6CA8}" srcOrd="0" destOrd="0" presId="urn:microsoft.com/office/officeart/2016/7/layout/BasicLinearProcessNumbered"/>
    <dgm:cxn modelId="{27C6A6FB-2D6A-4C40-925D-5DDA75A6B57B}" type="presOf" srcId="{3C0EF99F-AB8B-4A08-911C-800452789B45}" destId="{2272A866-C3C4-4907-AEED-32BD99276E9C}" srcOrd="0" destOrd="0" presId="urn:microsoft.com/office/officeart/2016/7/layout/BasicLinearProcessNumbered"/>
    <dgm:cxn modelId="{7787F9FD-A028-4899-893A-AB59CBDDA911}" type="presOf" srcId="{2DC767A4-F456-47B6-B047-F5C8FF1B1A68}" destId="{2ACF8AFA-32F8-415C-A3A9-78468BD789CB}" srcOrd="1" destOrd="0" presId="urn:microsoft.com/office/officeart/2016/7/layout/BasicLinearProcessNumbered"/>
    <dgm:cxn modelId="{76CB4272-08E2-46C7-A2FD-317646D9E06C}" type="presParOf" srcId="{C422979D-28BF-4DB7-B317-C0A5EA799AFB}" destId="{A4502D70-43B5-4761-BAA6-CDEB3DE6A4C7}" srcOrd="0" destOrd="0" presId="urn:microsoft.com/office/officeart/2016/7/layout/BasicLinearProcessNumbered"/>
    <dgm:cxn modelId="{D8ED269C-4F37-45C4-9BA6-63D9B72F20EB}" type="presParOf" srcId="{A4502D70-43B5-4761-BAA6-CDEB3DE6A4C7}" destId="{166E5AF4-14A7-4D0B-A3E6-B5B979C8EB75}" srcOrd="0" destOrd="0" presId="urn:microsoft.com/office/officeart/2016/7/layout/BasicLinearProcessNumbered"/>
    <dgm:cxn modelId="{FB78DC97-184F-4BF0-81E3-FBB37D50E768}" type="presParOf" srcId="{A4502D70-43B5-4761-BAA6-CDEB3DE6A4C7}" destId="{FAC8ACD0-5D1E-44D5-9D95-415A22FC6CA8}" srcOrd="1" destOrd="0" presId="urn:microsoft.com/office/officeart/2016/7/layout/BasicLinearProcessNumbered"/>
    <dgm:cxn modelId="{7DB57402-608F-452A-8F87-53BF38054670}" type="presParOf" srcId="{A4502D70-43B5-4761-BAA6-CDEB3DE6A4C7}" destId="{04EC246A-032C-4CCA-B045-9CA22FF0D091}" srcOrd="2" destOrd="0" presId="urn:microsoft.com/office/officeart/2016/7/layout/BasicLinearProcessNumbered"/>
    <dgm:cxn modelId="{5CB74FAF-04D6-449A-B541-207971839FC1}" type="presParOf" srcId="{A4502D70-43B5-4761-BAA6-CDEB3DE6A4C7}" destId="{C1433594-3AE6-41AC-AFB6-CE41D3316399}" srcOrd="3" destOrd="0" presId="urn:microsoft.com/office/officeart/2016/7/layout/BasicLinearProcessNumbered"/>
    <dgm:cxn modelId="{F18F9FD4-53F6-4206-8148-5B879C684ECA}" type="presParOf" srcId="{C422979D-28BF-4DB7-B317-C0A5EA799AFB}" destId="{63B8C814-ACA0-4FDF-BFCF-F246A6C8B6F1}" srcOrd="1" destOrd="0" presId="urn:microsoft.com/office/officeart/2016/7/layout/BasicLinearProcessNumbered"/>
    <dgm:cxn modelId="{3B60DB8B-F6A0-4820-AAF0-EC5836B0400C}" type="presParOf" srcId="{C422979D-28BF-4DB7-B317-C0A5EA799AFB}" destId="{EE021A08-291B-4213-8871-0D303FCF342E}" srcOrd="2" destOrd="0" presId="urn:microsoft.com/office/officeart/2016/7/layout/BasicLinearProcessNumbered"/>
    <dgm:cxn modelId="{7C3F5324-4424-43FB-A3FC-5309C7DB62D6}" type="presParOf" srcId="{EE021A08-291B-4213-8871-0D303FCF342E}" destId="{26D49F41-1718-451D-8184-348AE77333D9}" srcOrd="0" destOrd="0" presId="urn:microsoft.com/office/officeart/2016/7/layout/BasicLinearProcessNumbered"/>
    <dgm:cxn modelId="{3B6F59EE-8B68-40B8-B735-32D77F88D459}" type="presParOf" srcId="{EE021A08-291B-4213-8871-0D303FCF342E}" destId="{DF37D5AE-B669-4897-9656-BCF444CC495F}" srcOrd="1" destOrd="0" presId="urn:microsoft.com/office/officeart/2016/7/layout/BasicLinearProcessNumbered"/>
    <dgm:cxn modelId="{A05331BB-BE1C-40D1-99E0-F9B8E2FECE72}" type="presParOf" srcId="{EE021A08-291B-4213-8871-0D303FCF342E}" destId="{A009EA67-6804-4E8D-BC90-DB38103D5F9C}" srcOrd="2" destOrd="0" presId="urn:microsoft.com/office/officeart/2016/7/layout/BasicLinearProcessNumbered"/>
    <dgm:cxn modelId="{E1688F48-53B9-4318-AB01-21E24F7C1AA9}" type="presParOf" srcId="{EE021A08-291B-4213-8871-0D303FCF342E}" destId="{F82C4B08-50F3-4101-9AB4-9071D2B7AC81}" srcOrd="3" destOrd="0" presId="urn:microsoft.com/office/officeart/2016/7/layout/BasicLinearProcessNumbered"/>
    <dgm:cxn modelId="{507EBC98-4C53-4340-A4F4-879A777AC20A}" type="presParOf" srcId="{C422979D-28BF-4DB7-B317-C0A5EA799AFB}" destId="{D23315A8-1498-4468-82EE-EE7DD785BA80}" srcOrd="3" destOrd="0" presId="urn:microsoft.com/office/officeart/2016/7/layout/BasicLinearProcessNumbered"/>
    <dgm:cxn modelId="{0B1752D0-E77B-4881-BF10-011033C8136B}" type="presParOf" srcId="{C422979D-28BF-4DB7-B317-C0A5EA799AFB}" destId="{CBCADA9E-656C-428E-BED9-0F2E019555C0}" srcOrd="4" destOrd="0" presId="urn:microsoft.com/office/officeart/2016/7/layout/BasicLinearProcessNumbered"/>
    <dgm:cxn modelId="{301FBCD1-1523-486F-9F5C-EBEE729FEE3B}" type="presParOf" srcId="{CBCADA9E-656C-428E-BED9-0F2E019555C0}" destId="{2272A866-C3C4-4907-AEED-32BD99276E9C}" srcOrd="0" destOrd="0" presId="urn:microsoft.com/office/officeart/2016/7/layout/BasicLinearProcessNumbered"/>
    <dgm:cxn modelId="{277D2A44-32D9-437E-B733-169650F604BA}" type="presParOf" srcId="{CBCADA9E-656C-428E-BED9-0F2E019555C0}" destId="{2A456B76-D180-48E9-BE67-4338F6E012C7}" srcOrd="1" destOrd="0" presId="urn:microsoft.com/office/officeart/2016/7/layout/BasicLinearProcessNumbered"/>
    <dgm:cxn modelId="{7F6D8984-AA0C-4F2E-AB3D-A85FD4FE15B5}" type="presParOf" srcId="{CBCADA9E-656C-428E-BED9-0F2E019555C0}" destId="{464C9638-7A71-455A-84DB-5C485B087E01}" srcOrd="2" destOrd="0" presId="urn:microsoft.com/office/officeart/2016/7/layout/BasicLinearProcessNumbered"/>
    <dgm:cxn modelId="{153D2F00-67BE-457A-9724-AF6E32B9A6C0}" type="presParOf" srcId="{CBCADA9E-656C-428E-BED9-0F2E019555C0}" destId="{7821D4A0-FE46-441D-AEA0-EFAC294A695A}" srcOrd="3" destOrd="0" presId="urn:microsoft.com/office/officeart/2016/7/layout/BasicLinearProcessNumbered"/>
    <dgm:cxn modelId="{56D0AA2E-C7ED-47B7-9C07-5B16261F11A0}" type="presParOf" srcId="{C422979D-28BF-4DB7-B317-C0A5EA799AFB}" destId="{C7443A3C-48F9-44CF-9F9C-C466A7240009}" srcOrd="5" destOrd="0" presId="urn:microsoft.com/office/officeart/2016/7/layout/BasicLinearProcessNumbered"/>
    <dgm:cxn modelId="{F9E4148C-F50E-434A-8262-1C2BBEDE9F61}" type="presParOf" srcId="{C422979D-28BF-4DB7-B317-C0A5EA799AFB}" destId="{EFB117AD-4EDC-46B4-B195-1E8CBCB23D0B}" srcOrd="6" destOrd="0" presId="urn:microsoft.com/office/officeart/2016/7/layout/BasicLinearProcessNumbered"/>
    <dgm:cxn modelId="{3285061E-ABBC-416B-B8EF-0FC2401495BE}" type="presParOf" srcId="{EFB117AD-4EDC-46B4-B195-1E8CBCB23D0B}" destId="{9E9B9505-B939-4149-8D7C-9170871D2290}" srcOrd="0" destOrd="0" presId="urn:microsoft.com/office/officeart/2016/7/layout/BasicLinearProcessNumbered"/>
    <dgm:cxn modelId="{0B4292E0-0C90-4B49-ACFB-B6E1404E2F46}" type="presParOf" srcId="{EFB117AD-4EDC-46B4-B195-1E8CBCB23D0B}" destId="{1DA5BB5D-1674-4FD4-ACC8-47E7877C179D}" srcOrd="1" destOrd="0" presId="urn:microsoft.com/office/officeart/2016/7/layout/BasicLinearProcessNumbered"/>
    <dgm:cxn modelId="{0CDB95E3-8B66-4167-9100-B69903D8D938}" type="presParOf" srcId="{EFB117AD-4EDC-46B4-B195-1E8CBCB23D0B}" destId="{64F0DA61-BE44-49EB-9239-45011175A80D}" srcOrd="2" destOrd="0" presId="urn:microsoft.com/office/officeart/2016/7/layout/BasicLinearProcessNumbered"/>
    <dgm:cxn modelId="{CD19ABD6-98E5-4525-8A97-0B96897F538F}" type="presParOf" srcId="{EFB117AD-4EDC-46B4-B195-1E8CBCB23D0B}" destId="{2ACF8AFA-32F8-415C-A3A9-78468BD789CB}" srcOrd="3" destOrd="0" presId="urn:microsoft.com/office/officeart/2016/7/layout/BasicLinearProcessNumbered"/>
    <dgm:cxn modelId="{B48DE85A-A888-41A9-9B2E-04CE8ACD89A4}" type="presParOf" srcId="{C422979D-28BF-4DB7-B317-C0A5EA799AFB}" destId="{33034526-1CBF-43BD-8553-B0B07053E37A}" srcOrd="7" destOrd="0" presId="urn:microsoft.com/office/officeart/2016/7/layout/BasicLinearProcessNumbered"/>
    <dgm:cxn modelId="{8EC57A16-5DB5-4851-8096-7F2A7E2F196F}" type="presParOf" srcId="{C422979D-28BF-4DB7-B317-C0A5EA799AFB}" destId="{1141CBCD-5416-4380-81BC-DA31295F2151}" srcOrd="8" destOrd="0" presId="urn:microsoft.com/office/officeart/2016/7/layout/BasicLinearProcessNumbered"/>
    <dgm:cxn modelId="{8AE9A393-0FE3-451D-8BFB-3F75C36F06D8}" type="presParOf" srcId="{1141CBCD-5416-4380-81BC-DA31295F2151}" destId="{16B11E01-7F07-48D9-8A20-0EE938135764}" srcOrd="0" destOrd="0" presId="urn:microsoft.com/office/officeart/2016/7/layout/BasicLinearProcessNumbered"/>
    <dgm:cxn modelId="{2CA94055-865C-456B-95D4-96C42EAEFF84}" type="presParOf" srcId="{1141CBCD-5416-4380-81BC-DA31295F2151}" destId="{16B04F7C-D8AD-4549-AD6C-07E7ADC2C3B8}" srcOrd="1" destOrd="0" presId="urn:microsoft.com/office/officeart/2016/7/layout/BasicLinearProcessNumbered"/>
    <dgm:cxn modelId="{2FD4E003-A131-4A3D-8271-C58C34A66B22}" type="presParOf" srcId="{1141CBCD-5416-4380-81BC-DA31295F2151}" destId="{DCF37B1B-68A0-43C1-B2C5-F2BE0ECB7A0B}" srcOrd="2" destOrd="0" presId="urn:microsoft.com/office/officeart/2016/7/layout/BasicLinearProcessNumbered"/>
    <dgm:cxn modelId="{7698C5C7-D7BF-40E4-9E68-1EC85E98C824}" type="presParOf" srcId="{1141CBCD-5416-4380-81BC-DA31295F2151}" destId="{C3655245-3E76-4F1D-BB90-A1C7C67FC92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5C2763-2C4E-4BC6-8728-9CAC48BC70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379E68-3FBB-4B75-AFD4-0F3220E92098}">
      <dgm:prSet/>
      <dgm:spPr/>
      <dgm:t>
        <a:bodyPr/>
        <a:lstStyle/>
        <a:p>
          <a:r>
            <a:rPr lang="en-GB"/>
            <a:t>Look at the following source and evaluate them. </a:t>
          </a:r>
          <a:endParaRPr lang="en-US"/>
        </a:p>
      </dgm:t>
    </dgm:pt>
    <dgm:pt modelId="{4FF51756-5E53-4D4C-B673-4FA835A625EA}" type="parTrans" cxnId="{D92C3BB0-B3C2-4BD3-9071-619DF3B312D6}">
      <dgm:prSet/>
      <dgm:spPr/>
      <dgm:t>
        <a:bodyPr/>
        <a:lstStyle/>
        <a:p>
          <a:endParaRPr lang="en-US"/>
        </a:p>
      </dgm:t>
    </dgm:pt>
    <dgm:pt modelId="{96B00D82-D193-4A53-BC73-D1FA1FF6346D}" type="sibTrans" cxnId="{D92C3BB0-B3C2-4BD3-9071-619DF3B312D6}">
      <dgm:prSet/>
      <dgm:spPr/>
      <dgm:t>
        <a:bodyPr/>
        <a:lstStyle/>
        <a:p>
          <a:endParaRPr lang="en-US"/>
        </a:p>
      </dgm:t>
    </dgm:pt>
    <dgm:pt modelId="{40B57C98-512C-4819-BFB6-4091FA06C38C}">
      <dgm:prSet/>
      <dgm:spPr/>
      <dgm:t>
        <a:bodyPr/>
        <a:lstStyle/>
        <a:p>
          <a:r>
            <a:rPr lang="en-GB"/>
            <a:t>Be critical. </a:t>
          </a:r>
          <a:endParaRPr lang="en-US"/>
        </a:p>
      </dgm:t>
    </dgm:pt>
    <dgm:pt modelId="{52B5F783-4C7A-4434-8967-4603DAD0335E}" type="parTrans" cxnId="{EDA8103B-65A8-4E97-BEEA-55CC994A9B8B}">
      <dgm:prSet/>
      <dgm:spPr/>
      <dgm:t>
        <a:bodyPr/>
        <a:lstStyle/>
        <a:p>
          <a:endParaRPr lang="en-US"/>
        </a:p>
      </dgm:t>
    </dgm:pt>
    <dgm:pt modelId="{A274F2F4-848E-4E41-A385-01AE5EAEC75B}" type="sibTrans" cxnId="{EDA8103B-65A8-4E97-BEEA-55CC994A9B8B}">
      <dgm:prSet/>
      <dgm:spPr/>
      <dgm:t>
        <a:bodyPr/>
        <a:lstStyle/>
        <a:p>
          <a:endParaRPr lang="en-US"/>
        </a:p>
      </dgm:t>
    </dgm:pt>
    <dgm:pt modelId="{95E84129-012A-4C9F-A3AF-09ACA6363384}">
      <dgm:prSet/>
      <dgm:spPr/>
      <dgm:t>
        <a:bodyPr/>
        <a:lstStyle/>
        <a:p>
          <a:r>
            <a:rPr lang="en-GB"/>
            <a:t>Use the content and tests we have used today. </a:t>
          </a:r>
          <a:endParaRPr lang="en-US"/>
        </a:p>
      </dgm:t>
    </dgm:pt>
    <dgm:pt modelId="{CB7FC79D-47AF-44B4-B58D-13ED46CA7432}" type="parTrans" cxnId="{15FABC87-555F-4BA5-AD90-CC43FA44DFC6}">
      <dgm:prSet/>
      <dgm:spPr/>
      <dgm:t>
        <a:bodyPr/>
        <a:lstStyle/>
        <a:p>
          <a:endParaRPr lang="en-US"/>
        </a:p>
      </dgm:t>
    </dgm:pt>
    <dgm:pt modelId="{0893EC38-FA7B-4A8A-BC97-0E3692CE015F}" type="sibTrans" cxnId="{15FABC87-555F-4BA5-AD90-CC43FA44DFC6}">
      <dgm:prSet/>
      <dgm:spPr/>
      <dgm:t>
        <a:bodyPr/>
        <a:lstStyle/>
        <a:p>
          <a:endParaRPr lang="en-US"/>
        </a:p>
      </dgm:t>
    </dgm:pt>
    <dgm:pt modelId="{D0507E21-CED3-49C0-85A4-CA97B809F36F}">
      <dgm:prSet/>
      <dgm:spPr/>
      <dgm:t>
        <a:bodyPr/>
        <a:lstStyle/>
        <a:p>
          <a:r>
            <a:rPr lang="en-GB"/>
            <a:t>Is it bias?</a:t>
          </a:r>
          <a:endParaRPr lang="en-US"/>
        </a:p>
      </dgm:t>
    </dgm:pt>
    <dgm:pt modelId="{F04FB077-7783-4654-8ABB-E3F6F7D2CFF6}" type="parTrans" cxnId="{858C9246-EB7D-49D8-9187-6B0EBD9BDEBC}">
      <dgm:prSet/>
      <dgm:spPr/>
      <dgm:t>
        <a:bodyPr/>
        <a:lstStyle/>
        <a:p>
          <a:endParaRPr lang="en-US"/>
        </a:p>
      </dgm:t>
    </dgm:pt>
    <dgm:pt modelId="{F8092E64-9817-466F-B1A8-C4AE20F656C4}" type="sibTrans" cxnId="{858C9246-EB7D-49D8-9187-6B0EBD9BDEBC}">
      <dgm:prSet/>
      <dgm:spPr/>
      <dgm:t>
        <a:bodyPr/>
        <a:lstStyle/>
        <a:p>
          <a:endParaRPr lang="en-US"/>
        </a:p>
      </dgm:t>
    </dgm:pt>
    <dgm:pt modelId="{0A1FD818-C936-4B71-BBEC-9104FD8A1E20}" type="pres">
      <dgm:prSet presAssocID="{0D5C2763-2C4E-4BC6-8728-9CAC48BC70E5}" presName="root" presStyleCnt="0">
        <dgm:presLayoutVars>
          <dgm:dir/>
          <dgm:resizeHandles val="exact"/>
        </dgm:presLayoutVars>
      </dgm:prSet>
      <dgm:spPr/>
    </dgm:pt>
    <dgm:pt modelId="{EFC04493-42E0-4C71-8320-917D2EA7F189}" type="pres">
      <dgm:prSet presAssocID="{5A379E68-3FBB-4B75-AFD4-0F3220E92098}" presName="compNode" presStyleCnt="0"/>
      <dgm:spPr/>
    </dgm:pt>
    <dgm:pt modelId="{2D34D72D-8B03-4BBE-8D1C-3071C7E6F3C9}" type="pres">
      <dgm:prSet presAssocID="{5A379E68-3FBB-4B75-AFD4-0F3220E92098}" presName="bgRect" presStyleLbl="bgShp" presStyleIdx="0" presStyleCnt="4"/>
      <dgm:spPr/>
    </dgm:pt>
    <dgm:pt modelId="{4BEB1258-2874-4A2C-8402-82BC5A1FD2E5}" type="pres">
      <dgm:prSet presAssocID="{5A379E68-3FBB-4B75-AFD4-0F3220E9209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7143EA9-809D-4946-8E0B-466E3595A7B7}" type="pres">
      <dgm:prSet presAssocID="{5A379E68-3FBB-4B75-AFD4-0F3220E92098}" presName="spaceRect" presStyleCnt="0"/>
      <dgm:spPr/>
    </dgm:pt>
    <dgm:pt modelId="{660BABD2-0CEA-464F-94C1-42C25AF73E87}" type="pres">
      <dgm:prSet presAssocID="{5A379E68-3FBB-4B75-AFD4-0F3220E92098}" presName="parTx" presStyleLbl="revTx" presStyleIdx="0" presStyleCnt="4">
        <dgm:presLayoutVars>
          <dgm:chMax val="0"/>
          <dgm:chPref val="0"/>
        </dgm:presLayoutVars>
      </dgm:prSet>
      <dgm:spPr/>
    </dgm:pt>
    <dgm:pt modelId="{427B7546-2A77-4167-A46E-C23EAEE94942}" type="pres">
      <dgm:prSet presAssocID="{96B00D82-D193-4A53-BC73-D1FA1FF6346D}" presName="sibTrans" presStyleCnt="0"/>
      <dgm:spPr/>
    </dgm:pt>
    <dgm:pt modelId="{BF5604CB-C34B-4300-84BD-C3B0F8FEE2AF}" type="pres">
      <dgm:prSet presAssocID="{40B57C98-512C-4819-BFB6-4091FA06C38C}" presName="compNode" presStyleCnt="0"/>
      <dgm:spPr/>
    </dgm:pt>
    <dgm:pt modelId="{E237A429-66B3-4860-A5C1-248A0FB8B17D}" type="pres">
      <dgm:prSet presAssocID="{40B57C98-512C-4819-BFB6-4091FA06C38C}" presName="bgRect" presStyleLbl="bgShp" presStyleIdx="1" presStyleCnt="4"/>
      <dgm:spPr/>
    </dgm:pt>
    <dgm:pt modelId="{DAE1EDA0-C320-4B63-93C0-BB029CA7CD2F}" type="pres">
      <dgm:prSet presAssocID="{40B57C98-512C-4819-BFB6-4091FA06C38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7BCA30C-B6C5-41DD-A350-A9ECF1E52B69}" type="pres">
      <dgm:prSet presAssocID="{40B57C98-512C-4819-BFB6-4091FA06C38C}" presName="spaceRect" presStyleCnt="0"/>
      <dgm:spPr/>
    </dgm:pt>
    <dgm:pt modelId="{F0ACB83C-EE12-44B1-B5BE-E5451EB57EFB}" type="pres">
      <dgm:prSet presAssocID="{40B57C98-512C-4819-BFB6-4091FA06C38C}" presName="parTx" presStyleLbl="revTx" presStyleIdx="1" presStyleCnt="4">
        <dgm:presLayoutVars>
          <dgm:chMax val="0"/>
          <dgm:chPref val="0"/>
        </dgm:presLayoutVars>
      </dgm:prSet>
      <dgm:spPr/>
    </dgm:pt>
    <dgm:pt modelId="{3D8204BB-21CA-4871-A9DA-9465D08A9860}" type="pres">
      <dgm:prSet presAssocID="{A274F2F4-848E-4E41-A385-01AE5EAEC75B}" presName="sibTrans" presStyleCnt="0"/>
      <dgm:spPr/>
    </dgm:pt>
    <dgm:pt modelId="{69E8F343-10B8-4760-9BE9-F413AA5ED45A}" type="pres">
      <dgm:prSet presAssocID="{95E84129-012A-4C9F-A3AF-09ACA6363384}" presName="compNode" presStyleCnt="0"/>
      <dgm:spPr/>
    </dgm:pt>
    <dgm:pt modelId="{0E8908CB-436E-4946-B53B-98E224FC9E22}" type="pres">
      <dgm:prSet presAssocID="{95E84129-012A-4C9F-A3AF-09ACA6363384}" presName="bgRect" presStyleLbl="bgShp" presStyleIdx="2" presStyleCnt="4"/>
      <dgm:spPr/>
    </dgm:pt>
    <dgm:pt modelId="{874D15F0-ECEB-4C39-B9F5-1491513B7A84}" type="pres">
      <dgm:prSet presAssocID="{95E84129-012A-4C9F-A3AF-09ACA636338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EE4FC778-F813-4673-8B4A-AEBC781BAFD5}" type="pres">
      <dgm:prSet presAssocID="{95E84129-012A-4C9F-A3AF-09ACA6363384}" presName="spaceRect" presStyleCnt="0"/>
      <dgm:spPr/>
    </dgm:pt>
    <dgm:pt modelId="{75FF3A8C-050B-4211-9674-304B1D6F887C}" type="pres">
      <dgm:prSet presAssocID="{95E84129-012A-4C9F-A3AF-09ACA6363384}" presName="parTx" presStyleLbl="revTx" presStyleIdx="2" presStyleCnt="4">
        <dgm:presLayoutVars>
          <dgm:chMax val="0"/>
          <dgm:chPref val="0"/>
        </dgm:presLayoutVars>
      </dgm:prSet>
      <dgm:spPr/>
    </dgm:pt>
    <dgm:pt modelId="{A395B295-BF5F-4DC8-A3AB-6B5FB2DC2090}" type="pres">
      <dgm:prSet presAssocID="{0893EC38-FA7B-4A8A-BC97-0E3692CE015F}" presName="sibTrans" presStyleCnt="0"/>
      <dgm:spPr/>
    </dgm:pt>
    <dgm:pt modelId="{5B160BAC-6F86-4260-AFFD-B1042CC87F44}" type="pres">
      <dgm:prSet presAssocID="{D0507E21-CED3-49C0-85A4-CA97B809F36F}" presName="compNode" presStyleCnt="0"/>
      <dgm:spPr/>
    </dgm:pt>
    <dgm:pt modelId="{53411DBE-6B7F-44BC-9508-FF1923115666}" type="pres">
      <dgm:prSet presAssocID="{D0507E21-CED3-49C0-85A4-CA97B809F36F}" presName="bgRect" presStyleLbl="bgShp" presStyleIdx="3" presStyleCnt="4"/>
      <dgm:spPr/>
    </dgm:pt>
    <dgm:pt modelId="{7C465CB1-2B44-4CAF-B248-23358341CA91}" type="pres">
      <dgm:prSet presAssocID="{D0507E21-CED3-49C0-85A4-CA97B809F36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674B730-745A-402D-A722-044440063003}" type="pres">
      <dgm:prSet presAssocID="{D0507E21-CED3-49C0-85A4-CA97B809F36F}" presName="spaceRect" presStyleCnt="0"/>
      <dgm:spPr/>
    </dgm:pt>
    <dgm:pt modelId="{82A4DB7B-0ED1-4705-8168-D585CCDABB2E}" type="pres">
      <dgm:prSet presAssocID="{D0507E21-CED3-49C0-85A4-CA97B809F36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9A5D0F-10C4-4A0D-8901-E2134828DEC0}" type="presOf" srcId="{0D5C2763-2C4E-4BC6-8728-9CAC48BC70E5}" destId="{0A1FD818-C936-4B71-BBEC-9104FD8A1E20}" srcOrd="0" destOrd="0" presId="urn:microsoft.com/office/officeart/2018/2/layout/IconVerticalSolidList"/>
    <dgm:cxn modelId="{77491520-CC1E-41C6-A6E9-CB3FC1482A5B}" type="presOf" srcId="{5A379E68-3FBB-4B75-AFD4-0F3220E92098}" destId="{660BABD2-0CEA-464F-94C1-42C25AF73E87}" srcOrd="0" destOrd="0" presId="urn:microsoft.com/office/officeart/2018/2/layout/IconVerticalSolidList"/>
    <dgm:cxn modelId="{EDA8103B-65A8-4E97-BEEA-55CC994A9B8B}" srcId="{0D5C2763-2C4E-4BC6-8728-9CAC48BC70E5}" destId="{40B57C98-512C-4819-BFB6-4091FA06C38C}" srcOrd="1" destOrd="0" parTransId="{52B5F783-4C7A-4434-8967-4603DAD0335E}" sibTransId="{A274F2F4-848E-4E41-A385-01AE5EAEC75B}"/>
    <dgm:cxn modelId="{858C9246-EB7D-49D8-9187-6B0EBD9BDEBC}" srcId="{0D5C2763-2C4E-4BC6-8728-9CAC48BC70E5}" destId="{D0507E21-CED3-49C0-85A4-CA97B809F36F}" srcOrd="3" destOrd="0" parTransId="{F04FB077-7783-4654-8ABB-E3F6F7D2CFF6}" sibTransId="{F8092E64-9817-466F-B1A8-C4AE20F656C4}"/>
    <dgm:cxn modelId="{15FABC87-555F-4BA5-AD90-CC43FA44DFC6}" srcId="{0D5C2763-2C4E-4BC6-8728-9CAC48BC70E5}" destId="{95E84129-012A-4C9F-A3AF-09ACA6363384}" srcOrd="2" destOrd="0" parTransId="{CB7FC79D-47AF-44B4-B58D-13ED46CA7432}" sibTransId="{0893EC38-FA7B-4A8A-BC97-0E3692CE015F}"/>
    <dgm:cxn modelId="{90AE0AAA-7A7C-4C2B-8691-4B6378490B91}" type="presOf" srcId="{95E84129-012A-4C9F-A3AF-09ACA6363384}" destId="{75FF3A8C-050B-4211-9674-304B1D6F887C}" srcOrd="0" destOrd="0" presId="urn:microsoft.com/office/officeart/2018/2/layout/IconVerticalSolidList"/>
    <dgm:cxn modelId="{DEEC5FAE-4F2E-4C0C-90BF-8A9BAFD7043E}" type="presOf" srcId="{D0507E21-CED3-49C0-85A4-CA97B809F36F}" destId="{82A4DB7B-0ED1-4705-8168-D585CCDABB2E}" srcOrd="0" destOrd="0" presId="urn:microsoft.com/office/officeart/2018/2/layout/IconVerticalSolidList"/>
    <dgm:cxn modelId="{D92C3BB0-B3C2-4BD3-9071-619DF3B312D6}" srcId="{0D5C2763-2C4E-4BC6-8728-9CAC48BC70E5}" destId="{5A379E68-3FBB-4B75-AFD4-0F3220E92098}" srcOrd="0" destOrd="0" parTransId="{4FF51756-5E53-4D4C-B673-4FA835A625EA}" sibTransId="{96B00D82-D193-4A53-BC73-D1FA1FF6346D}"/>
    <dgm:cxn modelId="{FEB810F1-6EAD-4EE3-A730-E790E863878D}" type="presOf" srcId="{40B57C98-512C-4819-BFB6-4091FA06C38C}" destId="{F0ACB83C-EE12-44B1-B5BE-E5451EB57EFB}" srcOrd="0" destOrd="0" presId="urn:microsoft.com/office/officeart/2018/2/layout/IconVerticalSolidList"/>
    <dgm:cxn modelId="{9A2CFCA3-2095-4A22-BD60-B81AE6DF7929}" type="presParOf" srcId="{0A1FD818-C936-4B71-BBEC-9104FD8A1E20}" destId="{EFC04493-42E0-4C71-8320-917D2EA7F189}" srcOrd="0" destOrd="0" presId="urn:microsoft.com/office/officeart/2018/2/layout/IconVerticalSolidList"/>
    <dgm:cxn modelId="{DA990CB6-1BAF-4BCB-8D0D-FD8DF84206DE}" type="presParOf" srcId="{EFC04493-42E0-4C71-8320-917D2EA7F189}" destId="{2D34D72D-8B03-4BBE-8D1C-3071C7E6F3C9}" srcOrd="0" destOrd="0" presId="urn:microsoft.com/office/officeart/2018/2/layout/IconVerticalSolidList"/>
    <dgm:cxn modelId="{EC7ED64C-0488-4493-BEE3-111294178112}" type="presParOf" srcId="{EFC04493-42E0-4C71-8320-917D2EA7F189}" destId="{4BEB1258-2874-4A2C-8402-82BC5A1FD2E5}" srcOrd="1" destOrd="0" presId="urn:microsoft.com/office/officeart/2018/2/layout/IconVerticalSolidList"/>
    <dgm:cxn modelId="{C41D1CBF-39AF-4502-BC68-AA30797BFBE9}" type="presParOf" srcId="{EFC04493-42E0-4C71-8320-917D2EA7F189}" destId="{67143EA9-809D-4946-8E0B-466E3595A7B7}" srcOrd="2" destOrd="0" presId="urn:microsoft.com/office/officeart/2018/2/layout/IconVerticalSolidList"/>
    <dgm:cxn modelId="{7D864709-0B64-45DA-BB1A-116D93FBBA73}" type="presParOf" srcId="{EFC04493-42E0-4C71-8320-917D2EA7F189}" destId="{660BABD2-0CEA-464F-94C1-42C25AF73E87}" srcOrd="3" destOrd="0" presId="urn:microsoft.com/office/officeart/2018/2/layout/IconVerticalSolidList"/>
    <dgm:cxn modelId="{D3B8237B-6E8E-4334-93E8-E04F20F2B9B1}" type="presParOf" srcId="{0A1FD818-C936-4B71-BBEC-9104FD8A1E20}" destId="{427B7546-2A77-4167-A46E-C23EAEE94942}" srcOrd="1" destOrd="0" presId="urn:microsoft.com/office/officeart/2018/2/layout/IconVerticalSolidList"/>
    <dgm:cxn modelId="{09AF8FD4-65C6-4F91-952A-DCAB0F6B8175}" type="presParOf" srcId="{0A1FD818-C936-4B71-BBEC-9104FD8A1E20}" destId="{BF5604CB-C34B-4300-84BD-C3B0F8FEE2AF}" srcOrd="2" destOrd="0" presId="urn:microsoft.com/office/officeart/2018/2/layout/IconVerticalSolidList"/>
    <dgm:cxn modelId="{F7877E31-837A-4C82-9FD7-0A4DAF6DD680}" type="presParOf" srcId="{BF5604CB-C34B-4300-84BD-C3B0F8FEE2AF}" destId="{E237A429-66B3-4860-A5C1-248A0FB8B17D}" srcOrd="0" destOrd="0" presId="urn:microsoft.com/office/officeart/2018/2/layout/IconVerticalSolidList"/>
    <dgm:cxn modelId="{F5F77C0A-61E1-4338-A99A-91CA7AF1C1EC}" type="presParOf" srcId="{BF5604CB-C34B-4300-84BD-C3B0F8FEE2AF}" destId="{DAE1EDA0-C320-4B63-93C0-BB029CA7CD2F}" srcOrd="1" destOrd="0" presId="urn:microsoft.com/office/officeart/2018/2/layout/IconVerticalSolidList"/>
    <dgm:cxn modelId="{99B461ED-96A8-463A-9A2D-058BBBF42590}" type="presParOf" srcId="{BF5604CB-C34B-4300-84BD-C3B0F8FEE2AF}" destId="{07BCA30C-B6C5-41DD-A350-A9ECF1E52B69}" srcOrd="2" destOrd="0" presId="urn:microsoft.com/office/officeart/2018/2/layout/IconVerticalSolidList"/>
    <dgm:cxn modelId="{0D409C83-F704-4696-98AA-E8634554C4F1}" type="presParOf" srcId="{BF5604CB-C34B-4300-84BD-C3B0F8FEE2AF}" destId="{F0ACB83C-EE12-44B1-B5BE-E5451EB57EFB}" srcOrd="3" destOrd="0" presId="urn:microsoft.com/office/officeart/2018/2/layout/IconVerticalSolidList"/>
    <dgm:cxn modelId="{A08F7DF9-E798-40C7-B3C6-67A19EF27E5D}" type="presParOf" srcId="{0A1FD818-C936-4B71-BBEC-9104FD8A1E20}" destId="{3D8204BB-21CA-4871-A9DA-9465D08A9860}" srcOrd="3" destOrd="0" presId="urn:microsoft.com/office/officeart/2018/2/layout/IconVerticalSolidList"/>
    <dgm:cxn modelId="{CD1CE665-6AEB-4248-A5F8-E80CBD1D1FE0}" type="presParOf" srcId="{0A1FD818-C936-4B71-BBEC-9104FD8A1E20}" destId="{69E8F343-10B8-4760-9BE9-F413AA5ED45A}" srcOrd="4" destOrd="0" presId="urn:microsoft.com/office/officeart/2018/2/layout/IconVerticalSolidList"/>
    <dgm:cxn modelId="{4ADB8FE3-8539-426E-BD70-70C46521039E}" type="presParOf" srcId="{69E8F343-10B8-4760-9BE9-F413AA5ED45A}" destId="{0E8908CB-436E-4946-B53B-98E224FC9E22}" srcOrd="0" destOrd="0" presId="urn:microsoft.com/office/officeart/2018/2/layout/IconVerticalSolidList"/>
    <dgm:cxn modelId="{C3C7688B-DEC9-4930-B682-802E6D309793}" type="presParOf" srcId="{69E8F343-10B8-4760-9BE9-F413AA5ED45A}" destId="{874D15F0-ECEB-4C39-B9F5-1491513B7A84}" srcOrd="1" destOrd="0" presId="urn:microsoft.com/office/officeart/2018/2/layout/IconVerticalSolidList"/>
    <dgm:cxn modelId="{6A072D18-8074-40F5-A4AC-00CA9E1946AC}" type="presParOf" srcId="{69E8F343-10B8-4760-9BE9-F413AA5ED45A}" destId="{EE4FC778-F813-4673-8B4A-AEBC781BAFD5}" srcOrd="2" destOrd="0" presId="urn:microsoft.com/office/officeart/2018/2/layout/IconVerticalSolidList"/>
    <dgm:cxn modelId="{4243A2F0-5CFE-4CDE-A3AA-EAF629BBC02D}" type="presParOf" srcId="{69E8F343-10B8-4760-9BE9-F413AA5ED45A}" destId="{75FF3A8C-050B-4211-9674-304B1D6F887C}" srcOrd="3" destOrd="0" presId="urn:microsoft.com/office/officeart/2018/2/layout/IconVerticalSolidList"/>
    <dgm:cxn modelId="{307A4BD1-93C2-492C-95C1-17781D0D6C39}" type="presParOf" srcId="{0A1FD818-C936-4B71-BBEC-9104FD8A1E20}" destId="{A395B295-BF5F-4DC8-A3AB-6B5FB2DC2090}" srcOrd="5" destOrd="0" presId="urn:microsoft.com/office/officeart/2018/2/layout/IconVerticalSolidList"/>
    <dgm:cxn modelId="{F42D9AE8-BE1C-402C-AD2D-1880092A7C1F}" type="presParOf" srcId="{0A1FD818-C936-4B71-BBEC-9104FD8A1E20}" destId="{5B160BAC-6F86-4260-AFFD-B1042CC87F44}" srcOrd="6" destOrd="0" presId="urn:microsoft.com/office/officeart/2018/2/layout/IconVerticalSolidList"/>
    <dgm:cxn modelId="{35174227-932F-446A-BF7D-74A2FD297C91}" type="presParOf" srcId="{5B160BAC-6F86-4260-AFFD-B1042CC87F44}" destId="{53411DBE-6B7F-44BC-9508-FF1923115666}" srcOrd="0" destOrd="0" presId="urn:microsoft.com/office/officeart/2018/2/layout/IconVerticalSolidList"/>
    <dgm:cxn modelId="{5EF1A4CB-2E5D-4D07-8F65-E5288396BB32}" type="presParOf" srcId="{5B160BAC-6F86-4260-AFFD-B1042CC87F44}" destId="{7C465CB1-2B44-4CAF-B248-23358341CA91}" srcOrd="1" destOrd="0" presId="urn:microsoft.com/office/officeart/2018/2/layout/IconVerticalSolidList"/>
    <dgm:cxn modelId="{DF5FC8A3-A654-4A94-A415-565F447AB450}" type="presParOf" srcId="{5B160BAC-6F86-4260-AFFD-B1042CC87F44}" destId="{4674B730-745A-402D-A722-044440063003}" srcOrd="2" destOrd="0" presId="urn:microsoft.com/office/officeart/2018/2/layout/IconVerticalSolidList"/>
    <dgm:cxn modelId="{F032A516-053F-4A38-B846-A3CC8D489AC7}" type="presParOf" srcId="{5B160BAC-6F86-4260-AFFD-B1042CC87F44}" destId="{82A4DB7B-0ED1-4705-8168-D585CCDABB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2997B7-DA1F-4071-8F42-FB005BA0D6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B450EB-2C4D-45B6-BBB5-8CE54213CBB5}">
      <dgm:prSet/>
      <dgm:spPr/>
      <dgm:t>
        <a:bodyPr/>
        <a:lstStyle/>
        <a:p>
          <a:r>
            <a:rPr lang="en-GB"/>
            <a:t>Wikipedia – Under no circumstances do you use this source. </a:t>
          </a:r>
          <a:endParaRPr lang="en-US"/>
        </a:p>
      </dgm:t>
    </dgm:pt>
    <dgm:pt modelId="{BAF60A0D-E4A6-4407-8565-FB17E87CE418}" type="parTrans" cxnId="{9957784E-711F-4F36-8378-7F87223954A1}">
      <dgm:prSet/>
      <dgm:spPr/>
      <dgm:t>
        <a:bodyPr/>
        <a:lstStyle/>
        <a:p>
          <a:endParaRPr lang="en-US"/>
        </a:p>
      </dgm:t>
    </dgm:pt>
    <dgm:pt modelId="{0F419842-FB9A-46A1-AB88-3E05D29CFC20}" type="sibTrans" cxnId="{9957784E-711F-4F36-8378-7F87223954A1}">
      <dgm:prSet/>
      <dgm:spPr/>
      <dgm:t>
        <a:bodyPr/>
        <a:lstStyle/>
        <a:p>
          <a:endParaRPr lang="en-US"/>
        </a:p>
      </dgm:t>
    </dgm:pt>
    <dgm:pt modelId="{63CA3E4B-C911-4FC1-BA6C-29DDF53111C6}">
      <dgm:prSet/>
      <dgm:spPr/>
      <dgm:t>
        <a:bodyPr/>
        <a:lstStyle/>
        <a:p>
          <a:r>
            <a:rPr lang="en-GB"/>
            <a:t>Law teacher – Essay writing website. </a:t>
          </a:r>
          <a:endParaRPr lang="en-US"/>
        </a:p>
      </dgm:t>
    </dgm:pt>
    <dgm:pt modelId="{F6A544A4-7256-402A-8DC9-4E53DFF3576F}" type="parTrans" cxnId="{1A8D9ED7-2C44-437E-8DA0-F2D117FBEEB9}">
      <dgm:prSet/>
      <dgm:spPr/>
      <dgm:t>
        <a:bodyPr/>
        <a:lstStyle/>
        <a:p>
          <a:endParaRPr lang="en-US"/>
        </a:p>
      </dgm:t>
    </dgm:pt>
    <dgm:pt modelId="{39DDE8C9-79AA-476B-8BA7-A80E10D29105}" type="sibTrans" cxnId="{1A8D9ED7-2C44-437E-8DA0-F2D117FBEEB9}">
      <dgm:prSet/>
      <dgm:spPr/>
      <dgm:t>
        <a:bodyPr/>
        <a:lstStyle/>
        <a:p>
          <a:endParaRPr lang="en-US"/>
        </a:p>
      </dgm:t>
    </dgm:pt>
    <dgm:pt modelId="{FB8A4F29-32D4-4877-B16F-156647A042A8}">
      <dgm:prSet/>
      <dgm:spPr/>
      <dgm:t>
        <a:bodyPr/>
        <a:lstStyle/>
        <a:p>
          <a:r>
            <a:rPr lang="en-GB"/>
            <a:t>Any A level website. </a:t>
          </a:r>
          <a:endParaRPr lang="en-US"/>
        </a:p>
      </dgm:t>
    </dgm:pt>
    <dgm:pt modelId="{CB81F953-EDDB-437E-85A8-83585F89A97F}" type="parTrans" cxnId="{C8301640-25BE-4519-AE30-B3DE9850F0EB}">
      <dgm:prSet/>
      <dgm:spPr/>
      <dgm:t>
        <a:bodyPr/>
        <a:lstStyle/>
        <a:p>
          <a:endParaRPr lang="en-US"/>
        </a:p>
      </dgm:t>
    </dgm:pt>
    <dgm:pt modelId="{1655F65E-A333-49BB-B121-372893A485AB}" type="sibTrans" cxnId="{C8301640-25BE-4519-AE30-B3DE9850F0EB}">
      <dgm:prSet/>
      <dgm:spPr/>
      <dgm:t>
        <a:bodyPr/>
        <a:lstStyle/>
        <a:p>
          <a:endParaRPr lang="en-US"/>
        </a:p>
      </dgm:t>
    </dgm:pt>
    <dgm:pt modelId="{80D214DE-B890-4D80-8FE8-54A0305BCE50}">
      <dgm:prSet/>
      <dgm:spPr/>
      <dgm:t>
        <a:bodyPr/>
        <a:lstStyle/>
        <a:p>
          <a:r>
            <a:rPr lang="en-GB"/>
            <a:t>E law Resources. </a:t>
          </a:r>
          <a:endParaRPr lang="en-US"/>
        </a:p>
      </dgm:t>
    </dgm:pt>
    <dgm:pt modelId="{12A6D157-86A2-4EA2-AC34-C0D7DBF0F0EE}" type="parTrans" cxnId="{29DFBEA5-6883-47F6-A9DE-A18F796CF19F}">
      <dgm:prSet/>
      <dgm:spPr/>
      <dgm:t>
        <a:bodyPr/>
        <a:lstStyle/>
        <a:p>
          <a:endParaRPr lang="en-US"/>
        </a:p>
      </dgm:t>
    </dgm:pt>
    <dgm:pt modelId="{CA927213-D4F8-4D06-A7F1-EF931C6C898A}" type="sibTrans" cxnId="{29DFBEA5-6883-47F6-A9DE-A18F796CF19F}">
      <dgm:prSet/>
      <dgm:spPr/>
      <dgm:t>
        <a:bodyPr/>
        <a:lstStyle/>
        <a:p>
          <a:endParaRPr lang="en-US"/>
        </a:p>
      </dgm:t>
    </dgm:pt>
    <dgm:pt modelId="{1960FEE8-C974-46A0-8F3B-1675BA0914C5}" type="pres">
      <dgm:prSet presAssocID="{DB2997B7-DA1F-4071-8F42-FB005BA0D6C5}" presName="root" presStyleCnt="0">
        <dgm:presLayoutVars>
          <dgm:dir/>
          <dgm:resizeHandles val="exact"/>
        </dgm:presLayoutVars>
      </dgm:prSet>
      <dgm:spPr/>
    </dgm:pt>
    <dgm:pt modelId="{012A6B4F-E2D4-4C19-AE25-F94B7AA36D63}" type="pres">
      <dgm:prSet presAssocID="{4FB450EB-2C4D-45B6-BBB5-8CE54213CBB5}" presName="compNode" presStyleCnt="0"/>
      <dgm:spPr/>
    </dgm:pt>
    <dgm:pt modelId="{727366EB-57ED-40B8-912C-E85566AAE85D}" type="pres">
      <dgm:prSet presAssocID="{4FB450EB-2C4D-45B6-BBB5-8CE54213CBB5}" presName="bgRect" presStyleLbl="bgShp" presStyleIdx="0" presStyleCnt="4"/>
      <dgm:spPr/>
    </dgm:pt>
    <dgm:pt modelId="{A67E69EA-0D1E-4C3E-8CA0-5E05E977B81E}" type="pres">
      <dgm:prSet presAssocID="{4FB450EB-2C4D-45B6-BBB5-8CE54213CBB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9C2BAA8-3789-47F9-B4DC-ABAA249D6395}" type="pres">
      <dgm:prSet presAssocID="{4FB450EB-2C4D-45B6-BBB5-8CE54213CBB5}" presName="spaceRect" presStyleCnt="0"/>
      <dgm:spPr/>
    </dgm:pt>
    <dgm:pt modelId="{1C110C6F-3E44-469D-AE71-896918705D2C}" type="pres">
      <dgm:prSet presAssocID="{4FB450EB-2C4D-45B6-BBB5-8CE54213CBB5}" presName="parTx" presStyleLbl="revTx" presStyleIdx="0" presStyleCnt="4">
        <dgm:presLayoutVars>
          <dgm:chMax val="0"/>
          <dgm:chPref val="0"/>
        </dgm:presLayoutVars>
      </dgm:prSet>
      <dgm:spPr/>
    </dgm:pt>
    <dgm:pt modelId="{E484F12B-838D-4D04-A3BC-E8B4311E4EDB}" type="pres">
      <dgm:prSet presAssocID="{0F419842-FB9A-46A1-AB88-3E05D29CFC20}" presName="sibTrans" presStyleCnt="0"/>
      <dgm:spPr/>
    </dgm:pt>
    <dgm:pt modelId="{6C7E89C6-64E7-4B13-AE56-78757633CC16}" type="pres">
      <dgm:prSet presAssocID="{63CA3E4B-C911-4FC1-BA6C-29DDF53111C6}" presName="compNode" presStyleCnt="0"/>
      <dgm:spPr/>
    </dgm:pt>
    <dgm:pt modelId="{5804BD5C-8B5B-48FC-8AA6-32A9862412C1}" type="pres">
      <dgm:prSet presAssocID="{63CA3E4B-C911-4FC1-BA6C-29DDF53111C6}" presName="bgRect" presStyleLbl="bgShp" presStyleIdx="1" presStyleCnt="4"/>
      <dgm:spPr/>
    </dgm:pt>
    <dgm:pt modelId="{BA4BCAF8-3835-4613-9D9B-744ECB5DC7D9}" type="pres">
      <dgm:prSet presAssocID="{63CA3E4B-C911-4FC1-BA6C-29DDF53111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5DF93C3-3107-44F4-ACDF-9FBA429E72C4}" type="pres">
      <dgm:prSet presAssocID="{63CA3E4B-C911-4FC1-BA6C-29DDF53111C6}" presName="spaceRect" presStyleCnt="0"/>
      <dgm:spPr/>
    </dgm:pt>
    <dgm:pt modelId="{30642031-2327-4426-B7F6-9AE9877A107F}" type="pres">
      <dgm:prSet presAssocID="{63CA3E4B-C911-4FC1-BA6C-29DDF53111C6}" presName="parTx" presStyleLbl="revTx" presStyleIdx="1" presStyleCnt="4">
        <dgm:presLayoutVars>
          <dgm:chMax val="0"/>
          <dgm:chPref val="0"/>
        </dgm:presLayoutVars>
      </dgm:prSet>
      <dgm:spPr/>
    </dgm:pt>
    <dgm:pt modelId="{874C633E-3830-432D-A447-B4E5BB644AE8}" type="pres">
      <dgm:prSet presAssocID="{39DDE8C9-79AA-476B-8BA7-A80E10D29105}" presName="sibTrans" presStyleCnt="0"/>
      <dgm:spPr/>
    </dgm:pt>
    <dgm:pt modelId="{C78DCAE3-30EB-44A6-8FC3-680B2B1E34A1}" type="pres">
      <dgm:prSet presAssocID="{FB8A4F29-32D4-4877-B16F-156647A042A8}" presName="compNode" presStyleCnt="0"/>
      <dgm:spPr/>
    </dgm:pt>
    <dgm:pt modelId="{2C6B01F5-6A57-43F8-858D-D5D44B0CC940}" type="pres">
      <dgm:prSet presAssocID="{FB8A4F29-32D4-4877-B16F-156647A042A8}" presName="bgRect" presStyleLbl="bgShp" presStyleIdx="2" presStyleCnt="4"/>
      <dgm:spPr/>
    </dgm:pt>
    <dgm:pt modelId="{BE5F11C0-34F2-43FE-84AF-BC332BDEF56D}" type="pres">
      <dgm:prSet presAssocID="{FB8A4F29-32D4-4877-B16F-156647A042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14D6A7E3-0C17-4CD6-ABC2-819713D8D17B}" type="pres">
      <dgm:prSet presAssocID="{FB8A4F29-32D4-4877-B16F-156647A042A8}" presName="spaceRect" presStyleCnt="0"/>
      <dgm:spPr/>
    </dgm:pt>
    <dgm:pt modelId="{F96094C4-A997-4C54-A130-9AF90C4D05BE}" type="pres">
      <dgm:prSet presAssocID="{FB8A4F29-32D4-4877-B16F-156647A042A8}" presName="parTx" presStyleLbl="revTx" presStyleIdx="2" presStyleCnt="4">
        <dgm:presLayoutVars>
          <dgm:chMax val="0"/>
          <dgm:chPref val="0"/>
        </dgm:presLayoutVars>
      </dgm:prSet>
      <dgm:spPr/>
    </dgm:pt>
    <dgm:pt modelId="{DE8D5749-2FFE-4FC4-80FF-71F07E004A6A}" type="pres">
      <dgm:prSet presAssocID="{1655F65E-A333-49BB-B121-372893A485AB}" presName="sibTrans" presStyleCnt="0"/>
      <dgm:spPr/>
    </dgm:pt>
    <dgm:pt modelId="{2B13E638-981A-41AF-A8CA-76A760B3D163}" type="pres">
      <dgm:prSet presAssocID="{80D214DE-B890-4D80-8FE8-54A0305BCE50}" presName="compNode" presStyleCnt="0"/>
      <dgm:spPr/>
    </dgm:pt>
    <dgm:pt modelId="{2677E324-5934-4AFC-A811-FAFD38439FD8}" type="pres">
      <dgm:prSet presAssocID="{80D214DE-B890-4D80-8FE8-54A0305BCE50}" presName="bgRect" presStyleLbl="bgShp" presStyleIdx="3" presStyleCnt="4"/>
      <dgm:spPr/>
    </dgm:pt>
    <dgm:pt modelId="{D4E3E19F-E74B-40D4-83D0-711E69E05123}" type="pres">
      <dgm:prSet presAssocID="{80D214DE-B890-4D80-8FE8-54A0305BCE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1B8D6C7-4695-478E-BBE0-978AB08B0B6F}" type="pres">
      <dgm:prSet presAssocID="{80D214DE-B890-4D80-8FE8-54A0305BCE50}" presName="spaceRect" presStyleCnt="0"/>
      <dgm:spPr/>
    </dgm:pt>
    <dgm:pt modelId="{6830240D-41A5-43BC-9EA9-E14EF15FC48C}" type="pres">
      <dgm:prSet presAssocID="{80D214DE-B890-4D80-8FE8-54A0305BCE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8506206-6935-4DE4-B4BF-1CD2606B6478}" type="presOf" srcId="{80D214DE-B890-4D80-8FE8-54A0305BCE50}" destId="{6830240D-41A5-43BC-9EA9-E14EF15FC48C}" srcOrd="0" destOrd="0" presId="urn:microsoft.com/office/officeart/2018/2/layout/IconVerticalSolidList"/>
    <dgm:cxn modelId="{562B3F09-E097-434C-A2D6-B85CEAFF7A3A}" type="presOf" srcId="{63CA3E4B-C911-4FC1-BA6C-29DDF53111C6}" destId="{30642031-2327-4426-B7F6-9AE9877A107F}" srcOrd="0" destOrd="0" presId="urn:microsoft.com/office/officeart/2018/2/layout/IconVerticalSolidList"/>
    <dgm:cxn modelId="{D5AD4117-D262-4669-B3DE-8F850CAFB5B8}" type="presOf" srcId="{4FB450EB-2C4D-45B6-BBB5-8CE54213CBB5}" destId="{1C110C6F-3E44-469D-AE71-896918705D2C}" srcOrd="0" destOrd="0" presId="urn:microsoft.com/office/officeart/2018/2/layout/IconVerticalSolidList"/>
    <dgm:cxn modelId="{C8301640-25BE-4519-AE30-B3DE9850F0EB}" srcId="{DB2997B7-DA1F-4071-8F42-FB005BA0D6C5}" destId="{FB8A4F29-32D4-4877-B16F-156647A042A8}" srcOrd="2" destOrd="0" parTransId="{CB81F953-EDDB-437E-85A8-83585F89A97F}" sibTransId="{1655F65E-A333-49BB-B121-372893A485AB}"/>
    <dgm:cxn modelId="{9957784E-711F-4F36-8378-7F87223954A1}" srcId="{DB2997B7-DA1F-4071-8F42-FB005BA0D6C5}" destId="{4FB450EB-2C4D-45B6-BBB5-8CE54213CBB5}" srcOrd="0" destOrd="0" parTransId="{BAF60A0D-E4A6-4407-8565-FB17E87CE418}" sibTransId="{0F419842-FB9A-46A1-AB88-3E05D29CFC20}"/>
    <dgm:cxn modelId="{29DFBEA5-6883-47F6-A9DE-A18F796CF19F}" srcId="{DB2997B7-DA1F-4071-8F42-FB005BA0D6C5}" destId="{80D214DE-B890-4D80-8FE8-54A0305BCE50}" srcOrd="3" destOrd="0" parTransId="{12A6D157-86A2-4EA2-AC34-C0D7DBF0F0EE}" sibTransId="{CA927213-D4F8-4D06-A7F1-EF931C6C898A}"/>
    <dgm:cxn modelId="{4BE388C5-20D9-4679-A89B-87A78A40007D}" type="presOf" srcId="{FB8A4F29-32D4-4877-B16F-156647A042A8}" destId="{F96094C4-A997-4C54-A130-9AF90C4D05BE}" srcOrd="0" destOrd="0" presId="urn:microsoft.com/office/officeart/2018/2/layout/IconVerticalSolidList"/>
    <dgm:cxn modelId="{1A8D9ED7-2C44-437E-8DA0-F2D117FBEEB9}" srcId="{DB2997B7-DA1F-4071-8F42-FB005BA0D6C5}" destId="{63CA3E4B-C911-4FC1-BA6C-29DDF53111C6}" srcOrd="1" destOrd="0" parTransId="{F6A544A4-7256-402A-8DC9-4E53DFF3576F}" sibTransId="{39DDE8C9-79AA-476B-8BA7-A80E10D29105}"/>
    <dgm:cxn modelId="{4F15CCF1-19A1-45FC-A463-D7390AB67E41}" type="presOf" srcId="{DB2997B7-DA1F-4071-8F42-FB005BA0D6C5}" destId="{1960FEE8-C974-46A0-8F3B-1675BA0914C5}" srcOrd="0" destOrd="0" presId="urn:microsoft.com/office/officeart/2018/2/layout/IconVerticalSolidList"/>
    <dgm:cxn modelId="{0BC752A0-5611-49CC-AA50-F40ADDDDC1F7}" type="presParOf" srcId="{1960FEE8-C974-46A0-8F3B-1675BA0914C5}" destId="{012A6B4F-E2D4-4C19-AE25-F94B7AA36D63}" srcOrd="0" destOrd="0" presId="urn:microsoft.com/office/officeart/2018/2/layout/IconVerticalSolidList"/>
    <dgm:cxn modelId="{40F1DD55-B063-40FB-9EB8-F7FA559CFBD5}" type="presParOf" srcId="{012A6B4F-E2D4-4C19-AE25-F94B7AA36D63}" destId="{727366EB-57ED-40B8-912C-E85566AAE85D}" srcOrd="0" destOrd="0" presId="urn:microsoft.com/office/officeart/2018/2/layout/IconVerticalSolidList"/>
    <dgm:cxn modelId="{F294BD17-9E03-495B-B7BC-0AE7480695BE}" type="presParOf" srcId="{012A6B4F-E2D4-4C19-AE25-F94B7AA36D63}" destId="{A67E69EA-0D1E-4C3E-8CA0-5E05E977B81E}" srcOrd="1" destOrd="0" presId="urn:microsoft.com/office/officeart/2018/2/layout/IconVerticalSolidList"/>
    <dgm:cxn modelId="{BAE8A867-AEC1-44C3-A211-41CF4EAF15CD}" type="presParOf" srcId="{012A6B4F-E2D4-4C19-AE25-F94B7AA36D63}" destId="{C9C2BAA8-3789-47F9-B4DC-ABAA249D6395}" srcOrd="2" destOrd="0" presId="urn:microsoft.com/office/officeart/2018/2/layout/IconVerticalSolidList"/>
    <dgm:cxn modelId="{3438C184-2AD4-4D2E-8785-EF2075706B0F}" type="presParOf" srcId="{012A6B4F-E2D4-4C19-AE25-F94B7AA36D63}" destId="{1C110C6F-3E44-469D-AE71-896918705D2C}" srcOrd="3" destOrd="0" presId="urn:microsoft.com/office/officeart/2018/2/layout/IconVerticalSolidList"/>
    <dgm:cxn modelId="{8461E3C5-9018-47E7-9220-2F4E820B01D4}" type="presParOf" srcId="{1960FEE8-C974-46A0-8F3B-1675BA0914C5}" destId="{E484F12B-838D-4D04-A3BC-E8B4311E4EDB}" srcOrd="1" destOrd="0" presId="urn:microsoft.com/office/officeart/2018/2/layout/IconVerticalSolidList"/>
    <dgm:cxn modelId="{58CA8EED-880E-46CB-AA3B-F985D4FC3B5A}" type="presParOf" srcId="{1960FEE8-C974-46A0-8F3B-1675BA0914C5}" destId="{6C7E89C6-64E7-4B13-AE56-78757633CC16}" srcOrd="2" destOrd="0" presId="urn:microsoft.com/office/officeart/2018/2/layout/IconVerticalSolidList"/>
    <dgm:cxn modelId="{EC0D3AD7-56E1-4141-A0B7-C9FE7FC0FC9C}" type="presParOf" srcId="{6C7E89C6-64E7-4B13-AE56-78757633CC16}" destId="{5804BD5C-8B5B-48FC-8AA6-32A9862412C1}" srcOrd="0" destOrd="0" presId="urn:microsoft.com/office/officeart/2018/2/layout/IconVerticalSolidList"/>
    <dgm:cxn modelId="{40DBF12B-D27F-4E38-AFEC-333FC5B57491}" type="presParOf" srcId="{6C7E89C6-64E7-4B13-AE56-78757633CC16}" destId="{BA4BCAF8-3835-4613-9D9B-744ECB5DC7D9}" srcOrd="1" destOrd="0" presId="urn:microsoft.com/office/officeart/2018/2/layout/IconVerticalSolidList"/>
    <dgm:cxn modelId="{C51882FF-0E9E-41C9-AD83-BCDBD0A367DA}" type="presParOf" srcId="{6C7E89C6-64E7-4B13-AE56-78757633CC16}" destId="{55DF93C3-3107-44F4-ACDF-9FBA429E72C4}" srcOrd="2" destOrd="0" presId="urn:microsoft.com/office/officeart/2018/2/layout/IconVerticalSolidList"/>
    <dgm:cxn modelId="{072178AA-D85E-4B95-A199-BC20E9654129}" type="presParOf" srcId="{6C7E89C6-64E7-4B13-AE56-78757633CC16}" destId="{30642031-2327-4426-B7F6-9AE9877A107F}" srcOrd="3" destOrd="0" presId="urn:microsoft.com/office/officeart/2018/2/layout/IconVerticalSolidList"/>
    <dgm:cxn modelId="{D94F0130-AE33-4323-8B37-404704574E09}" type="presParOf" srcId="{1960FEE8-C974-46A0-8F3B-1675BA0914C5}" destId="{874C633E-3830-432D-A447-B4E5BB644AE8}" srcOrd="3" destOrd="0" presId="urn:microsoft.com/office/officeart/2018/2/layout/IconVerticalSolidList"/>
    <dgm:cxn modelId="{DD3AFB2E-CDD7-452C-B666-75527E6D046A}" type="presParOf" srcId="{1960FEE8-C974-46A0-8F3B-1675BA0914C5}" destId="{C78DCAE3-30EB-44A6-8FC3-680B2B1E34A1}" srcOrd="4" destOrd="0" presId="urn:microsoft.com/office/officeart/2018/2/layout/IconVerticalSolidList"/>
    <dgm:cxn modelId="{E7C97B28-CAAE-4E08-B060-AE4967A3AFC8}" type="presParOf" srcId="{C78DCAE3-30EB-44A6-8FC3-680B2B1E34A1}" destId="{2C6B01F5-6A57-43F8-858D-D5D44B0CC940}" srcOrd="0" destOrd="0" presId="urn:microsoft.com/office/officeart/2018/2/layout/IconVerticalSolidList"/>
    <dgm:cxn modelId="{7A2C4B75-5425-4B52-A487-2C1B2D8DD6AA}" type="presParOf" srcId="{C78DCAE3-30EB-44A6-8FC3-680B2B1E34A1}" destId="{BE5F11C0-34F2-43FE-84AF-BC332BDEF56D}" srcOrd="1" destOrd="0" presId="urn:microsoft.com/office/officeart/2018/2/layout/IconVerticalSolidList"/>
    <dgm:cxn modelId="{AD6CA778-0617-4D29-8F0E-216C67417C98}" type="presParOf" srcId="{C78DCAE3-30EB-44A6-8FC3-680B2B1E34A1}" destId="{14D6A7E3-0C17-4CD6-ABC2-819713D8D17B}" srcOrd="2" destOrd="0" presId="urn:microsoft.com/office/officeart/2018/2/layout/IconVerticalSolidList"/>
    <dgm:cxn modelId="{DC9E403A-F5CD-439B-8565-41EE9D20F670}" type="presParOf" srcId="{C78DCAE3-30EB-44A6-8FC3-680B2B1E34A1}" destId="{F96094C4-A997-4C54-A130-9AF90C4D05BE}" srcOrd="3" destOrd="0" presId="urn:microsoft.com/office/officeart/2018/2/layout/IconVerticalSolidList"/>
    <dgm:cxn modelId="{5689DAB7-D32C-4E93-BD92-56181B72AF4C}" type="presParOf" srcId="{1960FEE8-C974-46A0-8F3B-1675BA0914C5}" destId="{DE8D5749-2FFE-4FC4-80FF-71F07E004A6A}" srcOrd="5" destOrd="0" presId="urn:microsoft.com/office/officeart/2018/2/layout/IconVerticalSolidList"/>
    <dgm:cxn modelId="{61A164F0-8B37-4552-ADF9-9CB20B6B147E}" type="presParOf" srcId="{1960FEE8-C974-46A0-8F3B-1675BA0914C5}" destId="{2B13E638-981A-41AF-A8CA-76A760B3D163}" srcOrd="6" destOrd="0" presId="urn:microsoft.com/office/officeart/2018/2/layout/IconVerticalSolidList"/>
    <dgm:cxn modelId="{25948244-1A4F-4332-ACED-75393B38D58E}" type="presParOf" srcId="{2B13E638-981A-41AF-A8CA-76A760B3D163}" destId="{2677E324-5934-4AFC-A811-FAFD38439FD8}" srcOrd="0" destOrd="0" presId="urn:microsoft.com/office/officeart/2018/2/layout/IconVerticalSolidList"/>
    <dgm:cxn modelId="{40CDD39B-38A1-4CEB-BAA7-81CDCC4EDB3A}" type="presParOf" srcId="{2B13E638-981A-41AF-A8CA-76A760B3D163}" destId="{D4E3E19F-E74B-40D4-83D0-711E69E05123}" srcOrd="1" destOrd="0" presId="urn:microsoft.com/office/officeart/2018/2/layout/IconVerticalSolidList"/>
    <dgm:cxn modelId="{8A3A9BCD-B67B-4AC3-8690-8D782E2ECB47}" type="presParOf" srcId="{2B13E638-981A-41AF-A8CA-76A760B3D163}" destId="{E1B8D6C7-4695-478E-BBE0-978AB08B0B6F}" srcOrd="2" destOrd="0" presId="urn:microsoft.com/office/officeart/2018/2/layout/IconVerticalSolidList"/>
    <dgm:cxn modelId="{F96436F1-A084-491C-BDCB-137E7082E834}" type="presParOf" srcId="{2B13E638-981A-41AF-A8CA-76A760B3D163}" destId="{6830240D-41A5-43BC-9EA9-E14EF15FC4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400509E-8306-4CBA-84E4-F6C8F9E761A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9D3757-1454-4A3C-845B-6A04EB197402}">
      <dgm:prSet/>
      <dgm:spPr/>
      <dgm:t>
        <a:bodyPr/>
        <a:lstStyle/>
        <a:p>
          <a:r>
            <a:rPr lang="en-GB"/>
            <a:t>Google Scholar. </a:t>
          </a:r>
          <a:endParaRPr lang="en-US"/>
        </a:p>
      </dgm:t>
    </dgm:pt>
    <dgm:pt modelId="{F0C93D0A-8514-4862-81DC-A5FA6F9DB0A3}" type="parTrans" cxnId="{52ED1C08-4796-41C9-A449-EF5366CDA829}">
      <dgm:prSet/>
      <dgm:spPr/>
      <dgm:t>
        <a:bodyPr/>
        <a:lstStyle/>
        <a:p>
          <a:endParaRPr lang="en-US"/>
        </a:p>
      </dgm:t>
    </dgm:pt>
    <dgm:pt modelId="{A5E889AE-834D-4B91-9B6D-74714D003916}" type="sibTrans" cxnId="{52ED1C08-4796-41C9-A449-EF5366CDA829}">
      <dgm:prSet/>
      <dgm:spPr/>
      <dgm:t>
        <a:bodyPr/>
        <a:lstStyle/>
        <a:p>
          <a:endParaRPr lang="en-US"/>
        </a:p>
      </dgm:t>
    </dgm:pt>
    <dgm:pt modelId="{B6DEA8FE-F622-4DE9-905D-B25EBFA51148}">
      <dgm:prSet/>
      <dgm:spPr/>
      <dgm:t>
        <a:bodyPr/>
        <a:lstStyle/>
        <a:p>
          <a:r>
            <a:rPr lang="en-GB"/>
            <a:t>UWTSD Library. </a:t>
          </a:r>
          <a:endParaRPr lang="en-US"/>
        </a:p>
      </dgm:t>
    </dgm:pt>
    <dgm:pt modelId="{21FE6523-C09D-4BAB-87D3-6BB7900578BA}" type="parTrans" cxnId="{2A3F2399-6B88-42AB-B5AF-BA9547259FF6}">
      <dgm:prSet/>
      <dgm:spPr/>
      <dgm:t>
        <a:bodyPr/>
        <a:lstStyle/>
        <a:p>
          <a:endParaRPr lang="en-US"/>
        </a:p>
      </dgm:t>
    </dgm:pt>
    <dgm:pt modelId="{34B52856-EBE2-45FC-849F-DB16B52AF6E3}" type="sibTrans" cxnId="{2A3F2399-6B88-42AB-B5AF-BA9547259FF6}">
      <dgm:prSet/>
      <dgm:spPr/>
      <dgm:t>
        <a:bodyPr/>
        <a:lstStyle/>
        <a:p>
          <a:endParaRPr lang="en-US"/>
        </a:p>
      </dgm:t>
    </dgm:pt>
    <dgm:pt modelId="{208D9338-C358-4944-87BD-4E1FABCEA58A}">
      <dgm:prSet/>
      <dgm:spPr/>
      <dgm:t>
        <a:bodyPr/>
        <a:lstStyle/>
        <a:p>
          <a:r>
            <a:rPr lang="en-GB"/>
            <a:t>Lexis Uk. </a:t>
          </a:r>
          <a:endParaRPr lang="en-US"/>
        </a:p>
      </dgm:t>
    </dgm:pt>
    <dgm:pt modelId="{1B40F7B0-38C4-46CA-8DA8-4DA39EC4C654}" type="parTrans" cxnId="{2AF8E822-EC95-43AC-8992-5BA43E489719}">
      <dgm:prSet/>
      <dgm:spPr/>
      <dgm:t>
        <a:bodyPr/>
        <a:lstStyle/>
        <a:p>
          <a:endParaRPr lang="en-US"/>
        </a:p>
      </dgm:t>
    </dgm:pt>
    <dgm:pt modelId="{A5085A87-7024-4522-BACF-86267ED07EDF}" type="sibTrans" cxnId="{2AF8E822-EC95-43AC-8992-5BA43E489719}">
      <dgm:prSet/>
      <dgm:spPr/>
      <dgm:t>
        <a:bodyPr/>
        <a:lstStyle/>
        <a:p>
          <a:endParaRPr lang="en-US"/>
        </a:p>
      </dgm:t>
    </dgm:pt>
    <dgm:pt modelId="{0C37F475-A211-4322-8C70-1957448DF82D}">
      <dgm:prSet/>
      <dgm:spPr/>
      <dgm:t>
        <a:bodyPr/>
        <a:lstStyle/>
        <a:p>
          <a:r>
            <a:rPr lang="en-GB"/>
            <a:t>JSTOR </a:t>
          </a:r>
          <a:endParaRPr lang="en-US"/>
        </a:p>
      </dgm:t>
    </dgm:pt>
    <dgm:pt modelId="{99E12247-29C7-42F7-9230-5ECDADBF72D6}" type="parTrans" cxnId="{1119B292-D1C1-4F06-9F6B-011C8DAFC9C6}">
      <dgm:prSet/>
      <dgm:spPr/>
      <dgm:t>
        <a:bodyPr/>
        <a:lstStyle/>
        <a:p>
          <a:endParaRPr lang="en-US"/>
        </a:p>
      </dgm:t>
    </dgm:pt>
    <dgm:pt modelId="{1087735D-A381-4602-A1F9-28D281888FDC}" type="sibTrans" cxnId="{1119B292-D1C1-4F06-9F6B-011C8DAFC9C6}">
      <dgm:prSet/>
      <dgm:spPr/>
      <dgm:t>
        <a:bodyPr/>
        <a:lstStyle/>
        <a:p>
          <a:endParaRPr lang="en-US"/>
        </a:p>
      </dgm:t>
    </dgm:pt>
    <dgm:pt modelId="{7842C2AC-F64F-4DBB-AB5D-432F40816340}">
      <dgm:prSet/>
      <dgm:spPr/>
      <dgm:t>
        <a:bodyPr/>
        <a:lstStyle/>
        <a:p>
          <a:r>
            <a:rPr lang="en-GB"/>
            <a:t>Research Gate</a:t>
          </a:r>
          <a:endParaRPr lang="en-US"/>
        </a:p>
      </dgm:t>
    </dgm:pt>
    <dgm:pt modelId="{F8528A0D-11EA-4582-8962-6BBD05AF5078}" type="parTrans" cxnId="{0815B5B7-74D6-48BE-958F-21453E848561}">
      <dgm:prSet/>
      <dgm:spPr/>
      <dgm:t>
        <a:bodyPr/>
        <a:lstStyle/>
        <a:p>
          <a:endParaRPr lang="en-US"/>
        </a:p>
      </dgm:t>
    </dgm:pt>
    <dgm:pt modelId="{12DC0EBB-6B83-4DD3-AA9C-006ECBB3AF10}" type="sibTrans" cxnId="{0815B5B7-74D6-48BE-958F-21453E848561}">
      <dgm:prSet/>
      <dgm:spPr/>
      <dgm:t>
        <a:bodyPr/>
        <a:lstStyle/>
        <a:p>
          <a:endParaRPr lang="en-US"/>
        </a:p>
      </dgm:t>
    </dgm:pt>
    <dgm:pt modelId="{6F899D06-6845-4DE4-B48B-0A88F0C76148}" type="pres">
      <dgm:prSet presAssocID="{8400509E-8306-4CBA-84E4-F6C8F9E761A7}" presName="linear" presStyleCnt="0">
        <dgm:presLayoutVars>
          <dgm:animLvl val="lvl"/>
          <dgm:resizeHandles val="exact"/>
        </dgm:presLayoutVars>
      </dgm:prSet>
      <dgm:spPr/>
    </dgm:pt>
    <dgm:pt modelId="{2EF08F48-5A16-4473-91BA-C816C29CCBCD}" type="pres">
      <dgm:prSet presAssocID="{1F9D3757-1454-4A3C-845B-6A04EB19740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3F75F5A-A24C-461A-B52A-BE6F87591133}" type="pres">
      <dgm:prSet presAssocID="{A5E889AE-834D-4B91-9B6D-74714D003916}" presName="spacer" presStyleCnt="0"/>
      <dgm:spPr/>
    </dgm:pt>
    <dgm:pt modelId="{7AE884EB-A63A-452F-94BE-2818844C10D8}" type="pres">
      <dgm:prSet presAssocID="{B6DEA8FE-F622-4DE9-905D-B25EBFA5114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26FED42-9A16-47DD-846E-3057ECB4362C}" type="pres">
      <dgm:prSet presAssocID="{34B52856-EBE2-45FC-849F-DB16B52AF6E3}" presName="spacer" presStyleCnt="0"/>
      <dgm:spPr/>
    </dgm:pt>
    <dgm:pt modelId="{32B08319-7044-4BE1-9BB8-91587816F637}" type="pres">
      <dgm:prSet presAssocID="{208D9338-C358-4944-87BD-4E1FABCEA58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77880F3-7891-40D1-9C81-7496670956B6}" type="pres">
      <dgm:prSet presAssocID="{A5085A87-7024-4522-BACF-86267ED07EDF}" presName="spacer" presStyleCnt="0"/>
      <dgm:spPr/>
    </dgm:pt>
    <dgm:pt modelId="{DB3C1C8C-7B47-4095-97D8-A2C4A902A129}" type="pres">
      <dgm:prSet presAssocID="{0C37F475-A211-4322-8C70-1957448DF82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C2A207B-E018-400D-B3F2-88EDFBBEE2CD}" type="pres">
      <dgm:prSet presAssocID="{1087735D-A381-4602-A1F9-28D281888FDC}" presName="spacer" presStyleCnt="0"/>
      <dgm:spPr/>
    </dgm:pt>
    <dgm:pt modelId="{70ACF3E2-03B8-4D83-958A-BE969427AF52}" type="pres">
      <dgm:prSet presAssocID="{7842C2AC-F64F-4DBB-AB5D-432F4081634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2ED1C08-4796-41C9-A449-EF5366CDA829}" srcId="{8400509E-8306-4CBA-84E4-F6C8F9E761A7}" destId="{1F9D3757-1454-4A3C-845B-6A04EB197402}" srcOrd="0" destOrd="0" parTransId="{F0C93D0A-8514-4862-81DC-A5FA6F9DB0A3}" sibTransId="{A5E889AE-834D-4B91-9B6D-74714D003916}"/>
    <dgm:cxn modelId="{181C041E-5BF3-4AA7-BCE8-D288345BE3E5}" type="presOf" srcId="{B6DEA8FE-F622-4DE9-905D-B25EBFA51148}" destId="{7AE884EB-A63A-452F-94BE-2818844C10D8}" srcOrd="0" destOrd="0" presId="urn:microsoft.com/office/officeart/2005/8/layout/vList2"/>
    <dgm:cxn modelId="{2AF8E822-EC95-43AC-8992-5BA43E489719}" srcId="{8400509E-8306-4CBA-84E4-F6C8F9E761A7}" destId="{208D9338-C358-4944-87BD-4E1FABCEA58A}" srcOrd="2" destOrd="0" parTransId="{1B40F7B0-38C4-46CA-8DA8-4DA39EC4C654}" sibTransId="{A5085A87-7024-4522-BACF-86267ED07EDF}"/>
    <dgm:cxn modelId="{3E9B3168-342E-4474-BBEC-6C7F86D33775}" type="presOf" srcId="{8400509E-8306-4CBA-84E4-F6C8F9E761A7}" destId="{6F899D06-6845-4DE4-B48B-0A88F0C76148}" srcOrd="0" destOrd="0" presId="urn:microsoft.com/office/officeart/2005/8/layout/vList2"/>
    <dgm:cxn modelId="{15690F4E-AE2C-453C-848C-7D4B1E9A8271}" type="presOf" srcId="{208D9338-C358-4944-87BD-4E1FABCEA58A}" destId="{32B08319-7044-4BE1-9BB8-91587816F637}" srcOrd="0" destOrd="0" presId="urn:microsoft.com/office/officeart/2005/8/layout/vList2"/>
    <dgm:cxn modelId="{1119B292-D1C1-4F06-9F6B-011C8DAFC9C6}" srcId="{8400509E-8306-4CBA-84E4-F6C8F9E761A7}" destId="{0C37F475-A211-4322-8C70-1957448DF82D}" srcOrd="3" destOrd="0" parTransId="{99E12247-29C7-42F7-9230-5ECDADBF72D6}" sibTransId="{1087735D-A381-4602-A1F9-28D281888FDC}"/>
    <dgm:cxn modelId="{2A3F2399-6B88-42AB-B5AF-BA9547259FF6}" srcId="{8400509E-8306-4CBA-84E4-F6C8F9E761A7}" destId="{B6DEA8FE-F622-4DE9-905D-B25EBFA51148}" srcOrd="1" destOrd="0" parTransId="{21FE6523-C09D-4BAB-87D3-6BB7900578BA}" sibTransId="{34B52856-EBE2-45FC-849F-DB16B52AF6E3}"/>
    <dgm:cxn modelId="{CB2EA2AC-219D-4ACE-9229-CB9D37A9B03B}" type="presOf" srcId="{1F9D3757-1454-4A3C-845B-6A04EB197402}" destId="{2EF08F48-5A16-4473-91BA-C816C29CCBCD}" srcOrd="0" destOrd="0" presId="urn:microsoft.com/office/officeart/2005/8/layout/vList2"/>
    <dgm:cxn modelId="{0815B5B7-74D6-48BE-958F-21453E848561}" srcId="{8400509E-8306-4CBA-84E4-F6C8F9E761A7}" destId="{7842C2AC-F64F-4DBB-AB5D-432F40816340}" srcOrd="4" destOrd="0" parTransId="{F8528A0D-11EA-4582-8962-6BBD05AF5078}" sibTransId="{12DC0EBB-6B83-4DD3-AA9C-006ECBB3AF10}"/>
    <dgm:cxn modelId="{5D4B02B9-1615-4825-B1BF-BDC95C63AE4D}" type="presOf" srcId="{0C37F475-A211-4322-8C70-1957448DF82D}" destId="{DB3C1C8C-7B47-4095-97D8-A2C4A902A129}" srcOrd="0" destOrd="0" presId="urn:microsoft.com/office/officeart/2005/8/layout/vList2"/>
    <dgm:cxn modelId="{31B3C2F5-D753-45F5-8821-18507100888C}" type="presOf" srcId="{7842C2AC-F64F-4DBB-AB5D-432F40816340}" destId="{70ACF3E2-03B8-4D83-958A-BE969427AF52}" srcOrd="0" destOrd="0" presId="urn:microsoft.com/office/officeart/2005/8/layout/vList2"/>
    <dgm:cxn modelId="{15343A05-EF71-4345-A1DF-D91B67496932}" type="presParOf" srcId="{6F899D06-6845-4DE4-B48B-0A88F0C76148}" destId="{2EF08F48-5A16-4473-91BA-C816C29CCBCD}" srcOrd="0" destOrd="0" presId="urn:microsoft.com/office/officeart/2005/8/layout/vList2"/>
    <dgm:cxn modelId="{40D6F388-2EB0-4FD1-BD1D-5B4440010F40}" type="presParOf" srcId="{6F899D06-6845-4DE4-B48B-0A88F0C76148}" destId="{93F75F5A-A24C-461A-B52A-BE6F87591133}" srcOrd="1" destOrd="0" presId="urn:microsoft.com/office/officeart/2005/8/layout/vList2"/>
    <dgm:cxn modelId="{4BDD8090-F108-4FB0-9B2A-C564A87EFD59}" type="presParOf" srcId="{6F899D06-6845-4DE4-B48B-0A88F0C76148}" destId="{7AE884EB-A63A-452F-94BE-2818844C10D8}" srcOrd="2" destOrd="0" presId="urn:microsoft.com/office/officeart/2005/8/layout/vList2"/>
    <dgm:cxn modelId="{2E767119-5FF6-4945-A9EF-B7A336E3F379}" type="presParOf" srcId="{6F899D06-6845-4DE4-B48B-0A88F0C76148}" destId="{A26FED42-9A16-47DD-846E-3057ECB4362C}" srcOrd="3" destOrd="0" presId="urn:microsoft.com/office/officeart/2005/8/layout/vList2"/>
    <dgm:cxn modelId="{602BE416-C4FF-40D7-A13A-424DAFC2DEE6}" type="presParOf" srcId="{6F899D06-6845-4DE4-B48B-0A88F0C76148}" destId="{32B08319-7044-4BE1-9BB8-91587816F637}" srcOrd="4" destOrd="0" presId="urn:microsoft.com/office/officeart/2005/8/layout/vList2"/>
    <dgm:cxn modelId="{08C4CFC4-D0FF-454C-8DE3-F8323F8E9EE0}" type="presParOf" srcId="{6F899D06-6845-4DE4-B48B-0A88F0C76148}" destId="{877880F3-7891-40D1-9C81-7496670956B6}" srcOrd="5" destOrd="0" presId="urn:microsoft.com/office/officeart/2005/8/layout/vList2"/>
    <dgm:cxn modelId="{2D5509A2-2683-440D-90EE-956A243444B1}" type="presParOf" srcId="{6F899D06-6845-4DE4-B48B-0A88F0C76148}" destId="{DB3C1C8C-7B47-4095-97D8-A2C4A902A129}" srcOrd="6" destOrd="0" presId="urn:microsoft.com/office/officeart/2005/8/layout/vList2"/>
    <dgm:cxn modelId="{A2C2D72E-38FD-4C42-BC6C-ABB9A5AE0FC9}" type="presParOf" srcId="{6F899D06-6845-4DE4-B48B-0A88F0C76148}" destId="{DC2A207B-E018-400D-B3F2-88EDFBBEE2CD}" srcOrd="7" destOrd="0" presId="urn:microsoft.com/office/officeart/2005/8/layout/vList2"/>
    <dgm:cxn modelId="{BB3EAB44-C564-4320-8F10-7B4168D52170}" type="presParOf" srcId="{6F899D06-6845-4DE4-B48B-0A88F0C76148}" destId="{70ACF3E2-03B8-4D83-958A-BE969427AF5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4DD9B7E-645B-42AB-ABE4-A5E6AC129585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9BC353-641A-4CD2-A868-741684B9E234}">
      <dgm:prSet/>
      <dgm:spPr/>
      <dgm:t>
        <a:bodyPr/>
        <a:lstStyle/>
        <a:p>
          <a:r>
            <a:rPr lang="en-GB"/>
            <a:t>Visit your reading list on Moodle and identify 3 sources from the list you will utilise in your legal research. </a:t>
          </a:r>
          <a:endParaRPr lang="en-US"/>
        </a:p>
      </dgm:t>
    </dgm:pt>
    <dgm:pt modelId="{0971E264-A0ED-41CA-932A-20048DC4875F}" type="parTrans" cxnId="{646E912E-6BCF-4A32-BD2A-857D1ABB1F10}">
      <dgm:prSet/>
      <dgm:spPr/>
      <dgm:t>
        <a:bodyPr/>
        <a:lstStyle/>
        <a:p>
          <a:endParaRPr lang="en-US"/>
        </a:p>
      </dgm:t>
    </dgm:pt>
    <dgm:pt modelId="{C93A31F6-E843-4E22-8C5E-77DB23234B27}" type="sibTrans" cxnId="{646E912E-6BCF-4A32-BD2A-857D1ABB1F10}">
      <dgm:prSet/>
      <dgm:spPr/>
      <dgm:t>
        <a:bodyPr/>
        <a:lstStyle/>
        <a:p>
          <a:endParaRPr lang="en-US"/>
        </a:p>
      </dgm:t>
    </dgm:pt>
    <dgm:pt modelId="{E864B914-F30D-41A3-873F-AA6FE76D066B}">
      <dgm:prSet/>
      <dgm:spPr/>
      <dgm:t>
        <a:bodyPr/>
        <a:lstStyle/>
        <a:p>
          <a:r>
            <a:rPr lang="en-GB"/>
            <a:t>Why would you utilise them?</a:t>
          </a:r>
          <a:endParaRPr lang="en-US"/>
        </a:p>
      </dgm:t>
    </dgm:pt>
    <dgm:pt modelId="{0FA6FB6E-EFE0-49CD-B92C-A5679952C8F0}" type="parTrans" cxnId="{0E51F832-F0D7-40D7-A7E7-076500795091}">
      <dgm:prSet/>
      <dgm:spPr/>
      <dgm:t>
        <a:bodyPr/>
        <a:lstStyle/>
        <a:p>
          <a:endParaRPr lang="en-US"/>
        </a:p>
      </dgm:t>
    </dgm:pt>
    <dgm:pt modelId="{A14F0C8E-6DDB-4233-97A7-30C01A5E07D7}" type="sibTrans" cxnId="{0E51F832-F0D7-40D7-A7E7-076500795091}">
      <dgm:prSet/>
      <dgm:spPr/>
      <dgm:t>
        <a:bodyPr/>
        <a:lstStyle/>
        <a:p>
          <a:endParaRPr lang="en-US"/>
        </a:p>
      </dgm:t>
    </dgm:pt>
    <dgm:pt modelId="{6C6D9B68-8F8C-4A60-84EA-676F567F71C6}">
      <dgm:prSet/>
      <dgm:spPr/>
      <dgm:t>
        <a:bodyPr/>
        <a:lstStyle/>
        <a:p>
          <a:r>
            <a:rPr lang="en-GB"/>
            <a:t>Spend 5 minutes browsing through them.</a:t>
          </a:r>
          <a:endParaRPr lang="en-US"/>
        </a:p>
      </dgm:t>
    </dgm:pt>
    <dgm:pt modelId="{2AEF0020-1F3D-4E61-AD64-9B40FE9DB9C2}" type="parTrans" cxnId="{F00B7137-29DF-49C8-8912-84C32BD8766F}">
      <dgm:prSet/>
      <dgm:spPr/>
      <dgm:t>
        <a:bodyPr/>
        <a:lstStyle/>
        <a:p>
          <a:endParaRPr lang="en-US"/>
        </a:p>
      </dgm:t>
    </dgm:pt>
    <dgm:pt modelId="{246DE2E1-394E-4CE7-8DBC-7C426C75F76C}" type="sibTrans" cxnId="{F00B7137-29DF-49C8-8912-84C32BD8766F}">
      <dgm:prSet/>
      <dgm:spPr/>
      <dgm:t>
        <a:bodyPr/>
        <a:lstStyle/>
        <a:p>
          <a:endParaRPr lang="en-US"/>
        </a:p>
      </dgm:t>
    </dgm:pt>
    <dgm:pt modelId="{DDD14D2A-FF96-4561-85CE-E68FCBC58513}" type="pres">
      <dgm:prSet presAssocID="{74DD9B7E-645B-42AB-ABE4-A5E6AC129585}" presName="outerComposite" presStyleCnt="0">
        <dgm:presLayoutVars>
          <dgm:chMax val="5"/>
          <dgm:dir/>
          <dgm:resizeHandles val="exact"/>
        </dgm:presLayoutVars>
      </dgm:prSet>
      <dgm:spPr/>
    </dgm:pt>
    <dgm:pt modelId="{265E2BDB-91F8-4898-B46B-8DF60BD5327E}" type="pres">
      <dgm:prSet presAssocID="{74DD9B7E-645B-42AB-ABE4-A5E6AC129585}" presName="dummyMaxCanvas" presStyleCnt="0">
        <dgm:presLayoutVars/>
      </dgm:prSet>
      <dgm:spPr/>
    </dgm:pt>
    <dgm:pt modelId="{61DD40AA-D294-45FD-9E24-A05E658CE9F0}" type="pres">
      <dgm:prSet presAssocID="{74DD9B7E-645B-42AB-ABE4-A5E6AC129585}" presName="ThreeNodes_1" presStyleLbl="node1" presStyleIdx="0" presStyleCnt="3">
        <dgm:presLayoutVars>
          <dgm:bulletEnabled val="1"/>
        </dgm:presLayoutVars>
      </dgm:prSet>
      <dgm:spPr/>
    </dgm:pt>
    <dgm:pt modelId="{DD63054A-5AEA-4B12-A5D9-4B66186EC226}" type="pres">
      <dgm:prSet presAssocID="{74DD9B7E-645B-42AB-ABE4-A5E6AC129585}" presName="ThreeNodes_2" presStyleLbl="node1" presStyleIdx="1" presStyleCnt="3">
        <dgm:presLayoutVars>
          <dgm:bulletEnabled val="1"/>
        </dgm:presLayoutVars>
      </dgm:prSet>
      <dgm:spPr/>
    </dgm:pt>
    <dgm:pt modelId="{31AE7334-8752-4FEF-9EE9-F833AD7ED65B}" type="pres">
      <dgm:prSet presAssocID="{74DD9B7E-645B-42AB-ABE4-A5E6AC129585}" presName="ThreeNodes_3" presStyleLbl="node1" presStyleIdx="2" presStyleCnt="3">
        <dgm:presLayoutVars>
          <dgm:bulletEnabled val="1"/>
        </dgm:presLayoutVars>
      </dgm:prSet>
      <dgm:spPr/>
    </dgm:pt>
    <dgm:pt modelId="{66C6F8F8-C31A-4E4F-9E06-1ABB8DECEF45}" type="pres">
      <dgm:prSet presAssocID="{74DD9B7E-645B-42AB-ABE4-A5E6AC129585}" presName="ThreeConn_1-2" presStyleLbl="fgAccFollowNode1" presStyleIdx="0" presStyleCnt="2">
        <dgm:presLayoutVars>
          <dgm:bulletEnabled val="1"/>
        </dgm:presLayoutVars>
      </dgm:prSet>
      <dgm:spPr/>
    </dgm:pt>
    <dgm:pt modelId="{688D30B4-E00D-4E7F-A3FB-8D9D0B937BEC}" type="pres">
      <dgm:prSet presAssocID="{74DD9B7E-645B-42AB-ABE4-A5E6AC129585}" presName="ThreeConn_2-3" presStyleLbl="fgAccFollowNode1" presStyleIdx="1" presStyleCnt="2">
        <dgm:presLayoutVars>
          <dgm:bulletEnabled val="1"/>
        </dgm:presLayoutVars>
      </dgm:prSet>
      <dgm:spPr/>
    </dgm:pt>
    <dgm:pt modelId="{CB91819C-720E-4E7D-9DAD-3C222D2ACCEB}" type="pres">
      <dgm:prSet presAssocID="{74DD9B7E-645B-42AB-ABE4-A5E6AC129585}" presName="ThreeNodes_1_text" presStyleLbl="node1" presStyleIdx="2" presStyleCnt="3">
        <dgm:presLayoutVars>
          <dgm:bulletEnabled val="1"/>
        </dgm:presLayoutVars>
      </dgm:prSet>
      <dgm:spPr/>
    </dgm:pt>
    <dgm:pt modelId="{1A5725E9-CEED-486E-9A49-1F9090DF49F8}" type="pres">
      <dgm:prSet presAssocID="{74DD9B7E-645B-42AB-ABE4-A5E6AC129585}" presName="ThreeNodes_2_text" presStyleLbl="node1" presStyleIdx="2" presStyleCnt="3">
        <dgm:presLayoutVars>
          <dgm:bulletEnabled val="1"/>
        </dgm:presLayoutVars>
      </dgm:prSet>
      <dgm:spPr/>
    </dgm:pt>
    <dgm:pt modelId="{E55CBDDD-6F53-45E9-B06D-EBCAA927547C}" type="pres">
      <dgm:prSet presAssocID="{74DD9B7E-645B-42AB-ABE4-A5E6AC12958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2334F1C-B924-4A59-A4DB-041602269548}" type="presOf" srcId="{359BC353-641A-4CD2-A868-741684B9E234}" destId="{61DD40AA-D294-45FD-9E24-A05E658CE9F0}" srcOrd="0" destOrd="0" presId="urn:microsoft.com/office/officeart/2005/8/layout/vProcess5"/>
    <dgm:cxn modelId="{646E912E-6BCF-4A32-BD2A-857D1ABB1F10}" srcId="{74DD9B7E-645B-42AB-ABE4-A5E6AC129585}" destId="{359BC353-641A-4CD2-A868-741684B9E234}" srcOrd="0" destOrd="0" parTransId="{0971E264-A0ED-41CA-932A-20048DC4875F}" sibTransId="{C93A31F6-E843-4E22-8C5E-77DB23234B27}"/>
    <dgm:cxn modelId="{6A25992E-5086-47CF-B5E3-AB338E0B73C1}" type="presOf" srcId="{A14F0C8E-6DDB-4233-97A7-30C01A5E07D7}" destId="{688D30B4-E00D-4E7F-A3FB-8D9D0B937BEC}" srcOrd="0" destOrd="0" presId="urn:microsoft.com/office/officeart/2005/8/layout/vProcess5"/>
    <dgm:cxn modelId="{5942E932-59F5-4CC6-A902-1C13D4860F88}" type="presOf" srcId="{359BC353-641A-4CD2-A868-741684B9E234}" destId="{CB91819C-720E-4E7D-9DAD-3C222D2ACCEB}" srcOrd="1" destOrd="0" presId="urn:microsoft.com/office/officeart/2005/8/layout/vProcess5"/>
    <dgm:cxn modelId="{0E51F832-F0D7-40D7-A7E7-076500795091}" srcId="{74DD9B7E-645B-42AB-ABE4-A5E6AC129585}" destId="{E864B914-F30D-41A3-873F-AA6FE76D066B}" srcOrd="1" destOrd="0" parTransId="{0FA6FB6E-EFE0-49CD-B92C-A5679952C8F0}" sibTransId="{A14F0C8E-6DDB-4233-97A7-30C01A5E07D7}"/>
    <dgm:cxn modelId="{BB433233-8704-4A9C-8F69-0BC2D86A2BB9}" type="presOf" srcId="{6C6D9B68-8F8C-4A60-84EA-676F567F71C6}" destId="{E55CBDDD-6F53-45E9-B06D-EBCAA927547C}" srcOrd="1" destOrd="0" presId="urn:microsoft.com/office/officeart/2005/8/layout/vProcess5"/>
    <dgm:cxn modelId="{F00B7137-29DF-49C8-8912-84C32BD8766F}" srcId="{74DD9B7E-645B-42AB-ABE4-A5E6AC129585}" destId="{6C6D9B68-8F8C-4A60-84EA-676F567F71C6}" srcOrd="2" destOrd="0" parTransId="{2AEF0020-1F3D-4E61-AD64-9B40FE9DB9C2}" sibTransId="{246DE2E1-394E-4CE7-8DBC-7C426C75F76C}"/>
    <dgm:cxn modelId="{C2FA787D-8865-4ACA-8C61-5243004154B0}" type="presOf" srcId="{E864B914-F30D-41A3-873F-AA6FE76D066B}" destId="{1A5725E9-CEED-486E-9A49-1F9090DF49F8}" srcOrd="1" destOrd="0" presId="urn:microsoft.com/office/officeart/2005/8/layout/vProcess5"/>
    <dgm:cxn modelId="{2650EBB4-C7D0-4148-A9BF-68EB62F2DE78}" type="presOf" srcId="{E864B914-F30D-41A3-873F-AA6FE76D066B}" destId="{DD63054A-5AEA-4B12-A5D9-4B66186EC226}" srcOrd="0" destOrd="0" presId="urn:microsoft.com/office/officeart/2005/8/layout/vProcess5"/>
    <dgm:cxn modelId="{020E45D9-DD4C-4597-AE25-0371190A5085}" type="presOf" srcId="{C93A31F6-E843-4E22-8C5E-77DB23234B27}" destId="{66C6F8F8-C31A-4E4F-9E06-1ABB8DECEF45}" srcOrd="0" destOrd="0" presId="urn:microsoft.com/office/officeart/2005/8/layout/vProcess5"/>
    <dgm:cxn modelId="{6E122AF1-F2BE-49B5-8A67-025C20C552AC}" type="presOf" srcId="{74DD9B7E-645B-42AB-ABE4-A5E6AC129585}" destId="{DDD14D2A-FF96-4561-85CE-E68FCBC58513}" srcOrd="0" destOrd="0" presId="urn:microsoft.com/office/officeart/2005/8/layout/vProcess5"/>
    <dgm:cxn modelId="{7650C0FF-B4AF-40B6-8CA0-00911993F705}" type="presOf" srcId="{6C6D9B68-8F8C-4A60-84EA-676F567F71C6}" destId="{31AE7334-8752-4FEF-9EE9-F833AD7ED65B}" srcOrd="0" destOrd="0" presId="urn:microsoft.com/office/officeart/2005/8/layout/vProcess5"/>
    <dgm:cxn modelId="{B4E3D760-139A-4583-9E2C-92E669B2F972}" type="presParOf" srcId="{DDD14D2A-FF96-4561-85CE-E68FCBC58513}" destId="{265E2BDB-91F8-4898-B46B-8DF60BD5327E}" srcOrd="0" destOrd="0" presId="urn:microsoft.com/office/officeart/2005/8/layout/vProcess5"/>
    <dgm:cxn modelId="{526F8D84-1580-49D1-89DF-151F339D58D8}" type="presParOf" srcId="{DDD14D2A-FF96-4561-85CE-E68FCBC58513}" destId="{61DD40AA-D294-45FD-9E24-A05E658CE9F0}" srcOrd="1" destOrd="0" presId="urn:microsoft.com/office/officeart/2005/8/layout/vProcess5"/>
    <dgm:cxn modelId="{9F120A04-1A12-4CA1-B7A1-45A57A972C3A}" type="presParOf" srcId="{DDD14D2A-FF96-4561-85CE-E68FCBC58513}" destId="{DD63054A-5AEA-4B12-A5D9-4B66186EC226}" srcOrd="2" destOrd="0" presId="urn:microsoft.com/office/officeart/2005/8/layout/vProcess5"/>
    <dgm:cxn modelId="{87025959-A90B-402F-A262-8AE7D1185B91}" type="presParOf" srcId="{DDD14D2A-FF96-4561-85CE-E68FCBC58513}" destId="{31AE7334-8752-4FEF-9EE9-F833AD7ED65B}" srcOrd="3" destOrd="0" presId="urn:microsoft.com/office/officeart/2005/8/layout/vProcess5"/>
    <dgm:cxn modelId="{1F0CB77A-D3E5-4B6E-A300-EED66E46140E}" type="presParOf" srcId="{DDD14D2A-FF96-4561-85CE-E68FCBC58513}" destId="{66C6F8F8-C31A-4E4F-9E06-1ABB8DECEF45}" srcOrd="4" destOrd="0" presId="urn:microsoft.com/office/officeart/2005/8/layout/vProcess5"/>
    <dgm:cxn modelId="{4C35BCA7-A238-4565-9CFC-E81B4D3E0EB3}" type="presParOf" srcId="{DDD14D2A-FF96-4561-85CE-E68FCBC58513}" destId="{688D30B4-E00D-4E7F-A3FB-8D9D0B937BEC}" srcOrd="5" destOrd="0" presId="urn:microsoft.com/office/officeart/2005/8/layout/vProcess5"/>
    <dgm:cxn modelId="{497B3803-EA50-4302-A85A-797BCF9A766B}" type="presParOf" srcId="{DDD14D2A-FF96-4561-85CE-E68FCBC58513}" destId="{CB91819C-720E-4E7D-9DAD-3C222D2ACCEB}" srcOrd="6" destOrd="0" presId="urn:microsoft.com/office/officeart/2005/8/layout/vProcess5"/>
    <dgm:cxn modelId="{28472C85-5633-4BF2-ADB6-138E85DA0968}" type="presParOf" srcId="{DDD14D2A-FF96-4561-85CE-E68FCBC58513}" destId="{1A5725E9-CEED-486E-9A49-1F9090DF49F8}" srcOrd="7" destOrd="0" presId="urn:microsoft.com/office/officeart/2005/8/layout/vProcess5"/>
    <dgm:cxn modelId="{F479736E-CD92-4973-9A48-2D4C2917BC1A}" type="presParOf" srcId="{DDD14D2A-FF96-4561-85CE-E68FCBC58513}" destId="{E55CBDDD-6F53-45E9-B06D-EBCAA927547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FD051AC-B45E-44F6-9806-AC96874DE237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38AEDB-6E11-4056-B8C2-8F1188EECED3}">
      <dgm:prSet/>
      <dgm:spPr/>
      <dgm:t>
        <a:bodyPr/>
        <a:lstStyle/>
        <a:p>
          <a:r>
            <a:rPr lang="en-GB"/>
            <a:t>Choose two of the above sources. </a:t>
          </a:r>
          <a:endParaRPr lang="en-US"/>
        </a:p>
      </dgm:t>
    </dgm:pt>
    <dgm:pt modelId="{936FCCDD-0FE8-41D0-9CC8-37E9A97C885C}" type="parTrans" cxnId="{01C23376-F757-4C44-980D-74C7E1C0CC49}">
      <dgm:prSet/>
      <dgm:spPr/>
      <dgm:t>
        <a:bodyPr/>
        <a:lstStyle/>
        <a:p>
          <a:endParaRPr lang="en-US"/>
        </a:p>
      </dgm:t>
    </dgm:pt>
    <dgm:pt modelId="{C9B62793-2F27-40D4-B289-808687E66AEF}" type="sibTrans" cxnId="{01C23376-F757-4C44-980D-74C7E1C0CC4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3DFBCBF-5477-4C80-B0DB-7168AA289A67}">
      <dgm:prSet/>
      <dgm:spPr/>
      <dgm:t>
        <a:bodyPr/>
        <a:lstStyle/>
        <a:p>
          <a:r>
            <a:rPr lang="en-GB"/>
            <a:t>Find a source that relates to the topic ‘’ Legal Research’’ from each. </a:t>
          </a:r>
          <a:endParaRPr lang="en-US"/>
        </a:p>
      </dgm:t>
    </dgm:pt>
    <dgm:pt modelId="{54A3C802-3D84-44EE-8CA9-B2E971579A13}" type="parTrans" cxnId="{2B7C52BB-B454-4709-9AC2-7B5E90D01D48}">
      <dgm:prSet/>
      <dgm:spPr/>
      <dgm:t>
        <a:bodyPr/>
        <a:lstStyle/>
        <a:p>
          <a:endParaRPr lang="en-US"/>
        </a:p>
      </dgm:t>
    </dgm:pt>
    <dgm:pt modelId="{8EB7BFA8-79A6-42C4-8083-CE2C61494374}" type="sibTrans" cxnId="{2B7C52BB-B454-4709-9AC2-7B5E90D01D4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9DA67B9-BDB8-48AC-A585-F4710865F40D}">
      <dgm:prSet/>
      <dgm:spPr/>
      <dgm:t>
        <a:bodyPr/>
        <a:lstStyle/>
        <a:p>
          <a:r>
            <a:rPr lang="en-GB"/>
            <a:t>Then evaluate it. </a:t>
          </a:r>
          <a:endParaRPr lang="en-US"/>
        </a:p>
      </dgm:t>
    </dgm:pt>
    <dgm:pt modelId="{1480E19C-CB55-4594-8E25-B4C69345EFF7}" type="parTrans" cxnId="{B117035E-E277-49A0-856C-621033751195}">
      <dgm:prSet/>
      <dgm:spPr/>
      <dgm:t>
        <a:bodyPr/>
        <a:lstStyle/>
        <a:p>
          <a:endParaRPr lang="en-US"/>
        </a:p>
      </dgm:t>
    </dgm:pt>
    <dgm:pt modelId="{1C6DF32C-027B-4FF4-BDE9-72C00C46A204}" type="sibTrans" cxnId="{B117035E-E277-49A0-856C-62103375119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1F46F88-27CF-4E9C-9184-189840333218}">
      <dgm:prSet/>
      <dgm:spPr/>
      <dgm:t>
        <a:bodyPr/>
        <a:lstStyle/>
        <a:p>
          <a:r>
            <a:rPr lang="en-GB"/>
            <a:t>Prepare to feedback to the class.</a:t>
          </a:r>
          <a:endParaRPr lang="en-US"/>
        </a:p>
      </dgm:t>
    </dgm:pt>
    <dgm:pt modelId="{EAEF4FB3-86DF-46CE-89FC-1F07AA080068}" type="parTrans" cxnId="{392825E2-7D62-46FC-9B5D-8CD4E8F1FBC4}">
      <dgm:prSet/>
      <dgm:spPr/>
      <dgm:t>
        <a:bodyPr/>
        <a:lstStyle/>
        <a:p>
          <a:endParaRPr lang="en-US"/>
        </a:p>
      </dgm:t>
    </dgm:pt>
    <dgm:pt modelId="{046ABF1F-813D-42ED-BF46-FC4D6D63773B}" type="sibTrans" cxnId="{392825E2-7D62-46FC-9B5D-8CD4E8F1FBC4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3F199B2-58FA-4713-ACD5-9263CE77DCDB}" type="pres">
      <dgm:prSet presAssocID="{7FD051AC-B45E-44F6-9806-AC96874DE237}" presName="linearFlow" presStyleCnt="0">
        <dgm:presLayoutVars>
          <dgm:dir/>
          <dgm:animLvl val="lvl"/>
          <dgm:resizeHandles val="exact"/>
        </dgm:presLayoutVars>
      </dgm:prSet>
      <dgm:spPr/>
    </dgm:pt>
    <dgm:pt modelId="{1B547125-BAE6-40B8-8F2D-9BCB6E5B0797}" type="pres">
      <dgm:prSet presAssocID="{2238AEDB-6E11-4056-B8C2-8F1188EECED3}" presName="compositeNode" presStyleCnt="0"/>
      <dgm:spPr/>
    </dgm:pt>
    <dgm:pt modelId="{FB21EF79-B853-4D90-A258-4ADB4F00731E}" type="pres">
      <dgm:prSet presAssocID="{2238AEDB-6E11-4056-B8C2-8F1188EECED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8D6ADC0-3637-4411-B653-182573F8523E}" type="pres">
      <dgm:prSet presAssocID="{2238AEDB-6E11-4056-B8C2-8F1188EECED3}" presName="parSh" presStyleCnt="0"/>
      <dgm:spPr/>
    </dgm:pt>
    <dgm:pt modelId="{7345D735-93B4-4ACA-A0B6-480465005D41}" type="pres">
      <dgm:prSet presAssocID="{2238AEDB-6E11-4056-B8C2-8F1188EECED3}" presName="lineNode" presStyleLbl="alignAccFollowNode1" presStyleIdx="0" presStyleCnt="12"/>
      <dgm:spPr/>
    </dgm:pt>
    <dgm:pt modelId="{C739A4BD-C3CF-4CD3-8403-8FCB1D6176D7}" type="pres">
      <dgm:prSet presAssocID="{2238AEDB-6E11-4056-B8C2-8F1188EECED3}" presName="lineArrowNode" presStyleLbl="alignAccFollowNode1" presStyleIdx="1" presStyleCnt="12"/>
      <dgm:spPr/>
    </dgm:pt>
    <dgm:pt modelId="{038D4471-BC55-465F-8EE5-373509F38977}" type="pres">
      <dgm:prSet presAssocID="{C9B62793-2F27-40D4-B289-808687E66AEF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1F0F3B75-2B06-4C42-8FBA-878097C6C52B}" type="pres">
      <dgm:prSet presAssocID="{C9B62793-2F27-40D4-B289-808687E66AEF}" presName="spacerBetweenCircleAndCallout" presStyleCnt="0">
        <dgm:presLayoutVars/>
      </dgm:prSet>
      <dgm:spPr/>
    </dgm:pt>
    <dgm:pt modelId="{26DE6BB2-F494-436C-BDF5-5C80A672D728}" type="pres">
      <dgm:prSet presAssocID="{2238AEDB-6E11-4056-B8C2-8F1188EECED3}" presName="nodeText" presStyleLbl="alignAccFollowNode1" presStyleIdx="2" presStyleCnt="12">
        <dgm:presLayoutVars>
          <dgm:bulletEnabled val="1"/>
        </dgm:presLayoutVars>
      </dgm:prSet>
      <dgm:spPr/>
    </dgm:pt>
    <dgm:pt modelId="{BDEBFE57-5065-4A6E-892F-4DF7533C1308}" type="pres">
      <dgm:prSet presAssocID="{C9B62793-2F27-40D4-B289-808687E66AEF}" presName="sibTransComposite" presStyleCnt="0"/>
      <dgm:spPr/>
    </dgm:pt>
    <dgm:pt modelId="{BEEAD621-B9EB-441A-BD1C-B7DCC3E8560E}" type="pres">
      <dgm:prSet presAssocID="{73DFBCBF-5477-4C80-B0DB-7168AA289A67}" presName="compositeNode" presStyleCnt="0"/>
      <dgm:spPr/>
    </dgm:pt>
    <dgm:pt modelId="{DB1C9AF6-5DBF-4769-A1CE-179F2AFD7AB3}" type="pres">
      <dgm:prSet presAssocID="{73DFBCBF-5477-4C80-B0DB-7168AA289A6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5426390-D9BF-4618-B17C-E08B851C9D38}" type="pres">
      <dgm:prSet presAssocID="{73DFBCBF-5477-4C80-B0DB-7168AA289A67}" presName="parSh" presStyleCnt="0"/>
      <dgm:spPr/>
    </dgm:pt>
    <dgm:pt modelId="{BDFAA12B-C52B-406E-B5EA-3A3D4A1491C4}" type="pres">
      <dgm:prSet presAssocID="{73DFBCBF-5477-4C80-B0DB-7168AA289A67}" presName="lineNode" presStyleLbl="alignAccFollowNode1" presStyleIdx="3" presStyleCnt="12"/>
      <dgm:spPr/>
    </dgm:pt>
    <dgm:pt modelId="{37F2EAE6-E7C5-4C88-99EE-3CDA535B8F4A}" type="pres">
      <dgm:prSet presAssocID="{73DFBCBF-5477-4C80-B0DB-7168AA289A67}" presName="lineArrowNode" presStyleLbl="alignAccFollowNode1" presStyleIdx="4" presStyleCnt="12"/>
      <dgm:spPr/>
    </dgm:pt>
    <dgm:pt modelId="{4537A6DF-9084-441E-A8E3-28FA929219C1}" type="pres">
      <dgm:prSet presAssocID="{8EB7BFA8-79A6-42C4-8083-CE2C61494374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6F24BAE7-419C-4C70-BDD7-2EFA161C3C41}" type="pres">
      <dgm:prSet presAssocID="{8EB7BFA8-79A6-42C4-8083-CE2C61494374}" presName="spacerBetweenCircleAndCallout" presStyleCnt="0">
        <dgm:presLayoutVars/>
      </dgm:prSet>
      <dgm:spPr/>
    </dgm:pt>
    <dgm:pt modelId="{D2624180-70C5-443C-B954-912BD3AA75EE}" type="pres">
      <dgm:prSet presAssocID="{73DFBCBF-5477-4C80-B0DB-7168AA289A67}" presName="nodeText" presStyleLbl="alignAccFollowNode1" presStyleIdx="5" presStyleCnt="12">
        <dgm:presLayoutVars>
          <dgm:bulletEnabled val="1"/>
        </dgm:presLayoutVars>
      </dgm:prSet>
      <dgm:spPr/>
    </dgm:pt>
    <dgm:pt modelId="{7538725C-B0F7-45BE-85A0-2D38656C75F2}" type="pres">
      <dgm:prSet presAssocID="{8EB7BFA8-79A6-42C4-8083-CE2C61494374}" presName="sibTransComposite" presStyleCnt="0"/>
      <dgm:spPr/>
    </dgm:pt>
    <dgm:pt modelId="{1BDBFDC6-7EB0-4ED7-A8CB-A0A8371B094F}" type="pres">
      <dgm:prSet presAssocID="{F9DA67B9-BDB8-48AC-A585-F4710865F40D}" presName="compositeNode" presStyleCnt="0"/>
      <dgm:spPr/>
    </dgm:pt>
    <dgm:pt modelId="{C08997A6-75AE-4267-9171-FA2FE9B64709}" type="pres">
      <dgm:prSet presAssocID="{F9DA67B9-BDB8-48AC-A585-F4710865F40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7CB4FBF-D94B-4E05-A767-D3CEE55703FE}" type="pres">
      <dgm:prSet presAssocID="{F9DA67B9-BDB8-48AC-A585-F4710865F40D}" presName="parSh" presStyleCnt="0"/>
      <dgm:spPr/>
    </dgm:pt>
    <dgm:pt modelId="{A527DF12-2E89-4C80-909E-845FF4159194}" type="pres">
      <dgm:prSet presAssocID="{F9DA67B9-BDB8-48AC-A585-F4710865F40D}" presName="lineNode" presStyleLbl="alignAccFollowNode1" presStyleIdx="6" presStyleCnt="12"/>
      <dgm:spPr/>
    </dgm:pt>
    <dgm:pt modelId="{D8ECC39F-CF81-4CD8-A238-FC5E229A75AE}" type="pres">
      <dgm:prSet presAssocID="{F9DA67B9-BDB8-48AC-A585-F4710865F40D}" presName="lineArrowNode" presStyleLbl="alignAccFollowNode1" presStyleIdx="7" presStyleCnt="12"/>
      <dgm:spPr/>
    </dgm:pt>
    <dgm:pt modelId="{F7F23660-739B-4356-8B41-00A2F958A0C1}" type="pres">
      <dgm:prSet presAssocID="{1C6DF32C-027B-4FF4-BDE9-72C00C46A204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A31EC9D9-616C-4E93-BDDE-DB1FDF4E17A3}" type="pres">
      <dgm:prSet presAssocID="{1C6DF32C-027B-4FF4-BDE9-72C00C46A204}" presName="spacerBetweenCircleAndCallout" presStyleCnt="0">
        <dgm:presLayoutVars/>
      </dgm:prSet>
      <dgm:spPr/>
    </dgm:pt>
    <dgm:pt modelId="{E201A683-6BE7-48FD-8AF9-7FD777D32DA7}" type="pres">
      <dgm:prSet presAssocID="{F9DA67B9-BDB8-48AC-A585-F4710865F40D}" presName="nodeText" presStyleLbl="alignAccFollowNode1" presStyleIdx="8" presStyleCnt="12">
        <dgm:presLayoutVars>
          <dgm:bulletEnabled val="1"/>
        </dgm:presLayoutVars>
      </dgm:prSet>
      <dgm:spPr/>
    </dgm:pt>
    <dgm:pt modelId="{CB5BA20F-4D3D-4317-A536-8ECC675C1C11}" type="pres">
      <dgm:prSet presAssocID="{1C6DF32C-027B-4FF4-BDE9-72C00C46A204}" presName="sibTransComposite" presStyleCnt="0"/>
      <dgm:spPr/>
    </dgm:pt>
    <dgm:pt modelId="{3603A392-A123-4D03-8F61-7833828A8FE8}" type="pres">
      <dgm:prSet presAssocID="{91F46F88-27CF-4E9C-9184-189840333218}" presName="compositeNode" presStyleCnt="0"/>
      <dgm:spPr/>
    </dgm:pt>
    <dgm:pt modelId="{3210D3B2-05CE-4F45-9E28-3BC7AAE1800F}" type="pres">
      <dgm:prSet presAssocID="{91F46F88-27CF-4E9C-9184-18984033321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E24068E-A7A4-4F0C-9548-800C1ED8300B}" type="pres">
      <dgm:prSet presAssocID="{91F46F88-27CF-4E9C-9184-189840333218}" presName="parSh" presStyleCnt="0"/>
      <dgm:spPr/>
    </dgm:pt>
    <dgm:pt modelId="{CE848F24-C048-42F7-A899-6DCD3A430F03}" type="pres">
      <dgm:prSet presAssocID="{91F46F88-27CF-4E9C-9184-189840333218}" presName="lineNode" presStyleLbl="alignAccFollowNode1" presStyleIdx="9" presStyleCnt="12"/>
      <dgm:spPr/>
    </dgm:pt>
    <dgm:pt modelId="{37A0A9A8-8268-40E0-8E8C-E3C549ECF8EC}" type="pres">
      <dgm:prSet presAssocID="{91F46F88-27CF-4E9C-9184-189840333218}" presName="lineArrowNode" presStyleLbl="alignAccFollowNode1" presStyleIdx="10" presStyleCnt="12"/>
      <dgm:spPr/>
    </dgm:pt>
    <dgm:pt modelId="{848FECA1-B3E7-42E9-9049-79C0A17A725E}" type="pres">
      <dgm:prSet presAssocID="{046ABF1F-813D-42ED-BF46-FC4D6D63773B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A9B299B5-0349-439F-BF5C-DF10E568986F}" type="pres">
      <dgm:prSet presAssocID="{046ABF1F-813D-42ED-BF46-FC4D6D63773B}" presName="spacerBetweenCircleAndCallout" presStyleCnt="0">
        <dgm:presLayoutVars/>
      </dgm:prSet>
      <dgm:spPr/>
    </dgm:pt>
    <dgm:pt modelId="{F960B908-64C4-4466-8F6E-0BD40AA35695}" type="pres">
      <dgm:prSet presAssocID="{91F46F88-27CF-4E9C-9184-189840333218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99E45207-607E-41C3-8C56-A5A1D1923AAF}" type="presOf" srcId="{8EB7BFA8-79A6-42C4-8083-CE2C61494374}" destId="{4537A6DF-9084-441E-A8E3-28FA929219C1}" srcOrd="0" destOrd="0" presId="urn:microsoft.com/office/officeart/2016/7/layout/LinearArrowProcessNumbered"/>
    <dgm:cxn modelId="{A3FA8B16-A82D-4296-9F8A-298F4DBEE9A9}" type="presOf" srcId="{7FD051AC-B45E-44F6-9806-AC96874DE237}" destId="{33F199B2-58FA-4713-ACD5-9263CE77DCDB}" srcOrd="0" destOrd="0" presId="urn:microsoft.com/office/officeart/2016/7/layout/LinearArrowProcessNumbered"/>
    <dgm:cxn modelId="{B117035E-E277-49A0-856C-621033751195}" srcId="{7FD051AC-B45E-44F6-9806-AC96874DE237}" destId="{F9DA67B9-BDB8-48AC-A585-F4710865F40D}" srcOrd="2" destOrd="0" parTransId="{1480E19C-CB55-4594-8E25-B4C69345EFF7}" sibTransId="{1C6DF32C-027B-4FF4-BDE9-72C00C46A204}"/>
    <dgm:cxn modelId="{C1887749-42FA-4F26-9A9C-C1C68A7D0A2B}" type="presOf" srcId="{046ABF1F-813D-42ED-BF46-FC4D6D63773B}" destId="{848FECA1-B3E7-42E9-9049-79C0A17A725E}" srcOrd="0" destOrd="0" presId="urn:microsoft.com/office/officeart/2016/7/layout/LinearArrowProcessNumbered"/>
    <dgm:cxn modelId="{3CEDCC4B-1820-4384-B3E0-BC070C2A29DA}" type="presOf" srcId="{C9B62793-2F27-40D4-B289-808687E66AEF}" destId="{038D4471-BC55-465F-8EE5-373509F38977}" srcOrd="0" destOrd="0" presId="urn:microsoft.com/office/officeart/2016/7/layout/LinearArrowProcessNumbered"/>
    <dgm:cxn modelId="{9071486C-8BA2-4CC0-98B9-6B2C23E4DEF7}" type="presOf" srcId="{1C6DF32C-027B-4FF4-BDE9-72C00C46A204}" destId="{F7F23660-739B-4356-8B41-00A2F958A0C1}" srcOrd="0" destOrd="0" presId="urn:microsoft.com/office/officeart/2016/7/layout/LinearArrowProcessNumbered"/>
    <dgm:cxn modelId="{C82C936D-4677-4D8B-A32D-0F176086280B}" type="presOf" srcId="{F9DA67B9-BDB8-48AC-A585-F4710865F40D}" destId="{E201A683-6BE7-48FD-8AF9-7FD777D32DA7}" srcOrd="0" destOrd="0" presId="urn:microsoft.com/office/officeart/2016/7/layout/LinearArrowProcessNumbered"/>
    <dgm:cxn modelId="{01C23376-F757-4C44-980D-74C7E1C0CC49}" srcId="{7FD051AC-B45E-44F6-9806-AC96874DE237}" destId="{2238AEDB-6E11-4056-B8C2-8F1188EECED3}" srcOrd="0" destOrd="0" parTransId="{936FCCDD-0FE8-41D0-9CC8-37E9A97C885C}" sibTransId="{C9B62793-2F27-40D4-B289-808687E66AEF}"/>
    <dgm:cxn modelId="{375C455A-A763-4215-8749-DCDFF8005264}" type="presOf" srcId="{73DFBCBF-5477-4C80-B0DB-7168AA289A67}" destId="{D2624180-70C5-443C-B954-912BD3AA75EE}" srcOrd="0" destOrd="0" presId="urn:microsoft.com/office/officeart/2016/7/layout/LinearArrowProcessNumbered"/>
    <dgm:cxn modelId="{6FD9469E-C7FB-4F83-A34B-514872601635}" type="presOf" srcId="{2238AEDB-6E11-4056-B8C2-8F1188EECED3}" destId="{26DE6BB2-F494-436C-BDF5-5C80A672D728}" srcOrd="0" destOrd="0" presId="urn:microsoft.com/office/officeart/2016/7/layout/LinearArrowProcessNumbered"/>
    <dgm:cxn modelId="{2B7C52BB-B454-4709-9AC2-7B5E90D01D48}" srcId="{7FD051AC-B45E-44F6-9806-AC96874DE237}" destId="{73DFBCBF-5477-4C80-B0DB-7168AA289A67}" srcOrd="1" destOrd="0" parTransId="{54A3C802-3D84-44EE-8CA9-B2E971579A13}" sibTransId="{8EB7BFA8-79A6-42C4-8083-CE2C61494374}"/>
    <dgm:cxn modelId="{392825E2-7D62-46FC-9B5D-8CD4E8F1FBC4}" srcId="{7FD051AC-B45E-44F6-9806-AC96874DE237}" destId="{91F46F88-27CF-4E9C-9184-189840333218}" srcOrd="3" destOrd="0" parTransId="{EAEF4FB3-86DF-46CE-89FC-1F07AA080068}" sibTransId="{046ABF1F-813D-42ED-BF46-FC4D6D63773B}"/>
    <dgm:cxn modelId="{1D0DD9F7-82DF-42F1-8075-9E6A5F5CD0E4}" type="presOf" srcId="{91F46F88-27CF-4E9C-9184-189840333218}" destId="{F960B908-64C4-4466-8F6E-0BD40AA35695}" srcOrd="0" destOrd="0" presId="urn:microsoft.com/office/officeart/2016/7/layout/LinearArrowProcessNumbered"/>
    <dgm:cxn modelId="{7CB87D27-01B0-44DF-B7BD-33F7140FB3B2}" type="presParOf" srcId="{33F199B2-58FA-4713-ACD5-9263CE77DCDB}" destId="{1B547125-BAE6-40B8-8F2D-9BCB6E5B0797}" srcOrd="0" destOrd="0" presId="urn:microsoft.com/office/officeart/2016/7/layout/LinearArrowProcessNumbered"/>
    <dgm:cxn modelId="{9B22BDB3-A199-43D7-857E-81C400E4F569}" type="presParOf" srcId="{1B547125-BAE6-40B8-8F2D-9BCB6E5B0797}" destId="{FB21EF79-B853-4D90-A258-4ADB4F00731E}" srcOrd="0" destOrd="0" presId="urn:microsoft.com/office/officeart/2016/7/layout/LinearArrowProcessNumbered"/>
    <dgm:cxn modelId="{D2049A65-6DCB-41BF-B4AE-CAB214738099}" type="presParOf" srcId="{1B547125-BAE6-40B8-8F2D-9BCB6E5B0797}" destId="{B8D6ADC0-3637-4411-B653-182573F8523E}" srcOrd="1" destOrd="0" presId="urn:microsoft.com/office/officeart/2016/7/layout/LinearArrowProcessNumbered"/>
    <dgm:cxn modelId="{EFEE662B-96ED-47F0-B73C-606A8BC4C0D8}" type="presParOf" srcId="{B8D6ADC0-3637-4411-B653-182573F8523E}" destId="{7345D735-93B4-4ACA-A0B6-480465005D41}" srcOrd="0" destOrd="0" presId="urn:microsoft.com/office/officeart/2016/7/layout/LinearArrowProcessNumbered"/>
    <dgm:cxn modelId="{C7AE9D8A-E0B8-47B0-BDF9-D0BFB0DC5E8C}" type="presParOf" srcId="{B8D6ADC0-3637-4411-B653-182573F8523E}" destId="{C739A4BD-C3CF-4CD3-8403-8FCB1D6176D7}" srcOrd="1" destOrd="0" presId="urn:microsoft.com/office/officeart/2016/7/layout/LinearArrowProcessNumbered"/>
    <dgm:cxn modelId="{3FACEE25-25BB-4E06-93C4-623F33149BAF}" type="presParOf" srcId="{B8D6ADC0-3637-4411-B653-182573F8523E}" destId="{038D4471-BC55-465F-8EE5-373509F38977}" srcOrd="2" destOrd="0" presId="urn:microsoft.com/office/officeart/2016/7/layout/LinearArrowProcessNumbered"/>
    <dgm:cxn modelId="{AA2D7A76-3DCC-4B03-9E09-4855AEF16A27}" type="presParOf" srcId="{B8D6ADC0-3637-4411-B653-182573F8523E}" destId="{1F0F3B75-2B06-4C42-8FBA-878097C6C52B}" srcOrd="3" destOrd="0" presId="urn:microsoft.com/office/officeart/2016/7/layout/LinearArrowProcessNumbered"/>
    <dgm:cxn modelId="{E9AACF7B-B7A5-4E42-BF5C-BD58AFA240F6}" type="presParOf" srcId="{1B547125-BAE6-40B8-8F2D-9BCB6E5B0797}" destId="{26DE6BB2-F494-436C-BDF5-5C80A672D728}" srcOrd="2" destOrd="0" presId="urn:microsoft.com/office/officeart/2016/7/layout/LinearArrowProcessNumbered"/>
    <dgm:cxn modelId="{37EA2687-1108-4C86-9B4B-1E95E7D8181C}" type="presParOf" srcId="{33F199B2-58FA-4713-ACD5-9263CE77DCDB}" destId="{BDEBFE57-5065-4A6E-892F-4DF7533C1308}" srcOrd="1" destOrd="0" presId="urn:microsoft.com/office/officeart/2016/7/layout/LinearArrowProcessNumbered"/>
    <dgm:cxn modelId="{5B9B56F9-D19D-434A-8F22-B14AD9A93F3D}" type="presParOf" srcId="{33F199B2-58FA-4713-ACD5-9263CE77DCDB}" destId="{BEEAD621-B9EB-441A-BD1C-B7DCC3E8560E}" srcOrd="2" destOrd="0" presId="urn:microsoft.com/office/officeart/2016/7/layout/LinearArrowProcessNumbered"/>
    <dgm:cxn modelId="{A2B0C9B9-B15A-4142-8061-82F781103BC2}" type="presParOf" srcId="{BEEAD621-B9EB-441A-BD1C-B7DCC3E8560E}" destId="{DB1C9AF6-5DBF-4769-A1CE-179F2AFD7AB3}" srcOrd="0" destOrd="0" presId="urn:microsoft.com/office/officeart/2016/7/layout/LinearArrowProcessNumbered"/>
    <dgm:cxn modelId="{5F8E79FB-0926-4731-804B-59979406707C}" type="presParOf" srcId="{BEEAD621-B9EB-441A-BD1C-B7DCC3E8560E}" destId="{45426390-D9BF-4618-B17C-E08B851C9D38}" srcOrd="1" destOrd="0" presId="urn:microsoft.com/office/officeart/2016/7/layout/LinearArrowProcessNumbered"/>
    <dgm:cxn modelId="{C9C01A5D-1AB7-4223-A98F-DE6A9FCBBC83}" type="presParOf" srcId="{45426390-D9BF-4618-B17C-E08B851C9D38}" destId="{BDFAA12B-C52B-406E-B5EA-3A3D4A1491C4}" srcOrd="0" destOrd="0" presId="urn:microsoft.com/office/officeart/2016/7/layout/LinearArrowProcessNumbered"/>
    <dgm:cxn modelId="{27772BF0-C9D5-4CF4-BC6C-A209873CFD60}" type="presParOf" srcId="{45426390-D9BF-4618-B17C-E08B851C9D38}" destId="{37F2EAE6-E7C5-4C88-99EE-3CDA535B8F4A}" srcOrd="1" destOrd="0" presId="urn:microsoft.com/office/officeart/2016/7/layout/LinearArrowProcessNumbered"/>
    <dgm:cxn modelId="{572860DB-160C-442F-B76D-153B9868D265}" type="presParOf" srcId="{45426390-D9BF-4618-B17C-E08B851C9D38}" destId="{4537A6DF-9084-441E-A8E3-28FA929219C1}" srcOrd="2" destOrd="0" presId="urn:microsoft.com/office/officeart/2016/7/layout/LinearArrowProcessNumbered"/>
    <dgm:cxn modelId="{4E6EA3DA-4F3D-427C-BB4D-8F203635D22E}" type="presParOf" srcId="{45426390-D9BF-4618-B17C-E08B851C9D38}" destId="{6F24BAE7-419C-4C70-BDD7-2EFA161C3C41}" srcOrd="3" destOrd="0" presId="urn:microsoft.com/office/officeart/2016/7/layout/LinearArrowProcessNumbered"/>
    <dgm:cxn modelId="{0AF2E0F2-A3A6-435C-9043-A740E4C6068A}" type="presParOf" srcId="{BEEAD621-B9EB-441A-BD1C-B7DCC3E8560E}" destId="{D2624180-70C5-443C-B954-912BD3AA75EE}" srcOrd="2" destOrd="0" presId="urn:microsoft.com/office/officeart/2016/7/layout/LinearArrowProcessNumbered"/>
    <dgm:cxn modelId="{96DA39CC-9B84-4A15-9BC2-62216FA53645}" type="presParOf" srcId="{33F199B2-58FA-4713-ACD5-9263CE77DCDB}" destId="{7538725C-B0F7-45BE-85A0-2D38656C75F2}" srcOrd="3" destOrd="0" presId="urn:microsoft.com/office/officeart/2016/7/layout/LinearArrowProcessNumbered"/>
    <dgm:cxn modelId="{13CDA01D-330D-4176-AAB5-C8ABAD950B7F}" type="presParOf" srcId="{33F199B2-58FA-4713-ACD5-9263CE77DCDB}" destId="{1BDBFDC6-7EB0-4ED7-A8CB-A0A8371B094F}" srcOrd="4" destOrd="0" presId="urn:microsoft.com/office/officeart/2016/7/layout/LinearArrowProcessNumbered"/>
    <dgm:cxn modelId="{C6B732B8-1492-4646-9C0B-D9AD47657B3E}" type="presParOf" srcId="{1BDBFDC6-7EB0-4ED7-A8CB-A0A8371B094F}" destId="{C08997A6-75AE-4267-9171-FA2FE9B64709}" srcOrd="0" destOrd="0" presId="urn:microsoft.com/office/officeart/2016/7/layout/LinearArrowProcessNumbered"/>
    <dgm:cxn modelId="{243E081E-2369-497A-91B8-7541F28F239A}" type="presParOf" srcId="{1BDBFDC6-7EB0-4ED7-A8CB-A0A8371B094F}" destId="{47CB4FBF-D94B-4E05-A767-D3CEE55703FE}" srcOrd="1" destOrd="0" presId="urn:microsoft.com/office/officeart/2016/7/layout/LinearArrowProcessNumbered"/>
    <dgm:cxn modelId="{00AE1498-10D9-4A9D-98AE-0FCAE3C6CC98}" type="presParOf" srcId="{47CB4FBF-D94B-4E05-A767-D3CEE55703FE}" destId="{A527DF12-2E89-4C80-909E-845FF4159194}" srcOrd="0" destOrd="0" presId="urn:microsoft.com/office/officeart/2016/7/layout/LinearArrowProcessNumbered"/>
    <dgm:cxn modelId="{F437E7B4-79CF-4C7B-9625-82746C38FECB}" type="presParOf" srcId="{47CB4FBF-D94B-4E05-A767-D3CEE55703FE}" destId="{D8ECC39F-CF81-4CD8-A238-FC5E229A75AE}" srcOrd="1" destOrd="0" presId="urn:microsoft.com/office/officeart/2016/7/layout/LinearArrowProcessNumbered"/>
    <dgm:cxn modelId="{751FE547-6E2F-491F-A02A-3A8BFBCA93C2}" type="presParOf" srcId="{47CB4FBF-D94B-4E05-A767-D3CEE55703FE}" destId="{F7F23660-739B-4356-8B41-00A2F958A0C1}" srcOrd="2" destOrd="0" presId="urn:microsoft.com/office/officeart/2016/7/layout/LinearArrowProcessNumbered"/>
    <dgm:cxn modelId="{683DE55D-E7AE-4670-8C9D-C953B6E3A6F7}" type="presParOf" srcId="{47CB4FBF-D94B-4E05-A767-D3CEE55703FE}" destId="{A31EC9D9-616C-4E93-BDDE-DB1FDF4E17A3}" srcOrd="3" destOrd="0" presId="urn:microsoft.com/office/officeart/2016/7/layout/LinearArrowProcessNumbered"/>
    <dgm:cxn modelId="{67CE0424-2B2B-4E27-8750-4DFE26FA8384}" type="presParOf" srcId="{1BDBFDC6-7EB0-4ED7-A8CB-A0A8371B094F}" destId="{E201A683-6BE7-48FD-8AF9-7FD777D32DA7}" srcOrd="2" destOrd="0" presId="urn:microsoft.com/office/officeart/2016/7/layout/LinearArrowProcessNumbered"/>
    <dgm:cxn modelId="{FBAC977D-4F56-4051-ABF5-E46559CF0016}" type="presParOf" srcId="{33F199B2-58FA-4713-ACD5-9263CE77DCDB}" destId="{CB5BA20F-4D3D-4317-A536-8ECC675C1C11}" srcOrd="5" destOrd="0" presId="urn:microsoft.com/office/officeart/2016/7/layout/LinearArrowProcessNumbered"/>
    <dgm:cxn modelId="{B48E972B-0FCA-47B6-BC67-40066A21EA37}" type="presParOf" srcId="{33F199B2-58FA-4713-ACD5-9263CE77DCDB}" destId="{3603A392-A123-4D03-8F61-7833828A8FE8}" srcOrd="6" destOrd="0" presId="urn:microsoft.com/office/officeart/2016/7/layout/LinearArrowProcessNumbered"/>
    <dgm:cxn modelId="{DF6344B0-0586-4A1D-B439-8BAD2EE8EBEB}" type="presParOf" srcId="{3603A392-A123-4D03-8F61-7833828A8FE8}" destId="{3210D3B2-05CE-4F45-9E28-3BC7AAE1800F}" srcOrd="0" destOrd="0" presId="urn:microsoft.com/office/officeart/2016/7/layout/LinearArrowProcessNumbered"/>
    <dgm:cxn modelId="{9D11BF83-4772-4C55-8F2B-CA2E5A9FC84B}" type="presParOf" srcId="{3603A392-A123-4D03-8F61-7833828A8FE8}" destId="{5E24068E-A7A4-4F0C-9548-800C1ED8300B}" srcOrd="1" destOrd="0" presId="urn:microsoft.com/office/officeart/2016/7/layout/LinearArrowProcessNumbered"/>
    <dgm:cxn modelId="{3A6D09A6-DF72-4E42-9292-226543941BF3}" type="presParOf" srcId="{5E24068E-A7A4-4F0C-9548-800C1ED8300B}" destId="{CE848F24-C048-42F7-A899-6DCD3A430F03}" srcOrd="0" destOrd="0" presId="urn:microsoft.com/office/officeart/2016/7/layout/LinearArrowProcessNumbered"/>
    <dgm:cxn modelId="{3CB05BC1-BB0F-4F37-8558-03697E9013FA}" type="presParOf" srcId="{5E24068E-A7A4-4F0C-9548-800C1ED8300B}" destId="{37A0A9A8-8268-40E0-8E8C-E3C549ECF8EC}" srcOrd="1" destOrd="0" presId="urn:microsoft.com/office/officeart/2016/7/layout/LinearArrowProcessNumbered"/>
    <dgm:cxn modelId="{B019E0ED-CB8E-4D3C-9E85-4E40DE6C403F}" type="presParOf" srcId="{5E24068E-A7A4-4F0C-9548-800C1ED8300B}" destId="{848FECA1-B3E7-42E9-9049-79C0A17A725E}" srcOrd="2" destOrd="0" presId="urn:microsoft.com/office/officeart/2016/7/layout/LinearArrowProcessNumbered"/>
    <dgm:cxn modelId="{4CC4FE57-A045-470F-B73A-82F476465FD0}" type="presParOf" srcId="{5E24068E-A7A4-4F0C-9548-800C1ED8300B}" destId="{A9B299B5-0349-439F-BF5C-DF10E568986F}" srcOrd="3" destOrd="0" presId="urn:microsoft.com/office/officeart/2016/7/layout/LinearArrowProcessNumbered"/>
    <dgm:cxn modelId="{6B1816A0-F2B2-4C62-8233-207640744142}" type="presParOf" srcId="{3603A392-A123-4D03-8F61-7833828A8FE8}" destId="{F960B908-64C4-4466-8F6E-0BD40AA35695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28B7781-8A15-4C2C-B4A7-B9DC9A4FAA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F6C5B2-BE6D-46E9-A6C7-CE212FE55F94}">
      <dgm:prSet/>
      <dgm:spPr/>
      <dgm:t>
        <a:bodyPr/>
        <a:lstStyle/>
        <a:p>
          <a:r>
            <a:rPr lang="en-GB"/>
            <a:t>Research plan refresher. </a:t>
          </a:r>
          <a:endParaRPr lang="en-US"/>
        </a:p>
      </dgm:t>
    </dgm:pt>
    <dgm:pt modelId="{7A291BA0-B688-44D4-B33F-40443F000E52}" type="parTrans" cxnId="{C4AC3727-3B08-4241-BF65-49BC23B02699}">
      <dgm:prSet/>
      <dgm:spPr/>
      <dgm:t>
        <a:bodyPr/>
        <a:lstStyle/>
        <a:p>
          <a:endParaRPr lang="en-US"/>
        </a:p>
      </dgm:t>
    </dgm:pt>
    <dgm:pt modelId="{BDBD3016-61F5-43A4-8CF6-1028B21637F3}" type="sibTrans" cxnId="{C4AC3727-3B08-4241-BF65-49BC23B02699}">
      <dgm:prSet/>
      <dgm:spPr/>
      <dgm:t>
        <a:bodyPr/>
        <a:lstStyle/>
        <a:p>
          <a:endParaRPr lang="en-US"/>
        </a:p>
      </dgm:t>
    </dgm:pt>
    <dgm:pt modelId="{FCA320EA-3092-4CA1-8DB5-066224C4D4F1}">
      <dgm:prSet/>
      <dgm:spPr/>
      <dgm:t>
        <a:bodyPr/>
        <a:lstStyle/>
        <a:p>
          <a:r>
            <a:rPr lang="en-GB"/>
            <a:t>About week 9 and 10 sessions. </a:t>
          </a:r>
          <a:endParaRPr lang="en-US"/>
        </a:p>
      </dgm:t>
    </dgm:pt>
    <dgm:pt modelId="{3F2B197E-1C37-4270-BE30-99D96DB65E58}" type="parTrans" cxnId="{1DDA9AF9-A2FD-489B-8ED2-DFC55F4D3E62}">
      <dgm:prSet/>
      <dgm:spPr/>
      <dgm:t>
        <a:bodyPr/>
        <a:lstStyle/>
        <a:p>
          <a:endParaRPr lang="en-US"/>
        </a:p>
      </dgm:t>
    </dgm:pt>
    <dgm:pt modelId="{B890E215-9D09-449F-A778-032EBF3F9879}" type="sibTrans" cxnId="{1DDA9AF9-A2FD-489B-8ED2-DFC55F4D3E62}">
      <dgm:prSet/>
      <dgm:spPr/>
      <dgm:t>
        <a:bodyPr/>
        <a:lstStyle/>
        <a:p>
          <a:endParaRPr lang="en-US"/>
        </a:p>
      </dgm:t>
    </dgm:pt>
    <dgm:pt modelId="{CFB5788B-3B5D-42FF-9F4C-EC02D20E1310}">
      <dgm:prSet/>
      <dgm:spPr/>
      <dgm:t>
        <a:bodyPr/>
        <a:lstStyle/>
        <a:p>
          <a:r>
            <a:rPr lang="en-GB"/>
            <a:t>Where you need to be and why?</a:t>
          </a:r>
          <a:endParaRPr lang="en-US"/>
        </a:p>
      </dgm:t>
    </dgm:pt>
    <dgm:pt modelId="{C0870CA2-FFF4-44E5-AC2C-B66E9AA1A8D7}" type="parTrans" cxnId="{28092246-DAC4-4F8D-8597-4F5CFCF6E468}">
      <dgm:prSet/>
      <dgm:spPr/>
      <dgm:t>
        <a:bodyPr/>
        <a:lstStyle/>
        <a:p>
          <a:endParaRPr lang="en-US"/>
        </a:p>
      </dgm:t>
    </dgm:pt>
    <dgm:pt modelId="{F95CC8FE-FE1F-450C-9C7E-1AC05BA7CBD5}" type="sibTrans" cxnId="{28092246-DAC4-4F8D-8597-4F5CFCF6E468}">
      <dgm:prSet/>
      <dgm:spPr/>
      <dgm:t>
        <a:bodyPr/>
        <a:lstStyle/>
        <a:p>
          <a:endParaRPr lang="en-US"/>
        </a:p>
      </dgm:t>
    </dgm:pt>
    <dgm:pt modelId="{CEFE69E0-3038-4FC0-907B-7105C1BBBA76}" type="pres">
      <dgm:prSet presAssocID="{428B7781-8A15-4C2C-B4A7-B9DC9A4FAA16}" presName="root" presStyleCnt="0">
        <dgm:presLayoutVars>
          <dgm:dir/>
          <dgm:resizeHandles val="exact"/>
        </dgm:presLayoutVars>
      </dgm:prSet>
      <dgm:spPr/>
    </dgm:pt>
    <dgm:pt modelId="{7359C47F-56D0-44E6-A98E-676E4E29DCC7}" type="pres">
      <dgm:prSet presAssocID="{8DF6C5B2-BE6D-46E9-A6C7-CE212FE55F94}" presName="compNode" presStyleCnt="0"/>
      <dgm:spPr/>
    </dgm:pt>
    <dgm:pt modelId="{522C8DB4-383C-4334-B846-4FA5AC57769A}" type="pres">
      <dgm:prSet presAssocID="{8DF6C5B2-BE6D-46E9-A6C7-CE212FE55F94}" presName="bgRect" presStyleLbl="bgShp" presStyleIdx="0" presStyleCnt="3"/>
      <dgm:spPr/>
    </dgm:pt>
    <dgm:pt modelId="{5E0D7E7D-293C-4A27-A636-7480A95ECE62}" type="pres">
      <dgm:prSet presAssocID="{8DF6C5B2-BE6D-46E9-A6C7-CE212FE55F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E5331D34-B925-4720-A3D9-61CA06419312}" type="pres">
      <dgm:prSet presAssocID="{8DF6C5B2-BE6D-46E9-A6C7-CE212FE55F94}" presName="spaceRect" presStyleCnt="0"/>
      <dgm:spPr/>
    </dgm:pt>
    <dgm:pt modelId="{10E7A461-7107-4129-922F-A7B5C178294D}" type="pres">
      <dgm:prSet presAssocID="{8DF6C5B2-BE6D-46E9-A6C7-CE212FE55F94}" presName="parTx" presStyleLbl="revTx" presStyleIdx="0" presStyleCnt="3">
        <dgm:presLayoutVars>
          <dgm:chMax val="0"/>
          <dgm:chPref val="0"/>
        </dgm:presLayoutVars>
      </dgm:prSet>
      <dgm:spPr/>
    </dgm:pt>
    <dgm:pt modelId="{D6805BBA-A388-4DFE-8FC2-4C674D2BB459}" type="pres">
      <dgm:prSet presAssocID="{BDBD3016-61F5-43A4-8CF6-1028B21637F3}" presName="sibTrans" presStyleCnt="0"/>
      <dgm:spPr/>
    </dgm:pt>
    <dgm:pt modelId="{5CA11F38-BA9D-43BB-A7A2-B988F1B29779}" type="pres">
      <dgm:prSet presAssocID="{FCA320EA-3092-4CA1-8DB5-066224C4D4F1}" presName="compNode" presStyleCnt="0"/>
      <dgm:spPr/>
    </dgm:pt>
    <dgm:pt modelId="{CEC136B9-5129-426B-96AB-55A6CD2AF1D7}" type="pres">
      <dgm:prSet presAssocID="{FCA320EA-3092-4CA1-8DB5-066224C4D4F1}" presName="bgRect" presStyleLbl="bgShp" presStyleIdx="1" presStyleCnt="3"/>
      <dgm:spPr/>
    </dgm:pt>
    <dgm:pt modelId="{32AC21E0-5A8A-4709-8DF6-DCBB3AFE5203}" type="pres">
      <dgm:prSet presAssocID="{FCA320EA-3092-4CA1-8DB5-066224C4D4F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D0FD8B4-10A8-46D7-801D-2C8ED75F8793}" type="pres">
      <dgm:prSet presAssocID="{FCA320EA-3092-4CA1-8DB5-066224C4D4F1}" presName="spaceRect" presStyleCnt="0"/>
      <dgm:spPr/>
    </dgm:pt>
    <dgm:pt modelId="{2D6906DD-724E-4FBB-B51B-858C00E31436}" type="pres">
      <dgm:prSet presAssocID="{FCA320EA-3092-4CA1-8DB5-066224C4D4F1}" presName="parTx" presStyleLbl="revTx" presStyleIdx="1" presStyleCnt="3">
        <dgm:presLayoutVars>
          <dgm:chMax val="0"/>
          <dgm:chPref val="0"/>
        </dgm:presLayoutVars>
      </dgm:prSet>
      <dgm:spPr/>
    </dgm:pt>
    <dgm:pt modelId="{4D005D00-888E-4994-8EE4-FEAA324B7330}" type="pres">
      <dgm:prSet presAssocID="{B890E215-9D09-449F-A778-032EBF3F9879}" presName="sibTrans" presStyleCnt="0"/>
      <dgm:spPr/>
    </dgm:pt>
    <dgm:pt modelId="{03D60DB2-37D6-4DCC-8767-7909BCFE4A27}" type="pres">
      <dgm:prSet presAssocID="{CFB5788B-3B5D-42FF-9F4C-EC02D20E1310}" presName="compNode" presStyleCnt="0"/>
      <dgm:spPr/>
    </dgm:pt>
    <dgm:pt modelId="{A98BD4B0-228E-4FD3-94A3-DA82600445DD}" type="pres">
      <dgm:prSet presAssocID="{CFB5788B-3B5D-42FF-9F4C-EC02D20E1310}" presName="bgRect" presStyleLbl="bgShp" presStyleIdx="2" presStyleCnt="3"/>
      <dgm:spPr/>
    </dgm:pt>
    <dgm:pt modelId="{146B86A2-23B1-48BF-97DA-288EC4558875}" type="pres">
      <dgm:prSet presAssocID="{CFB5788B-3B5D-42FF-9F4C-EC02D20E13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F16BEA50-E0B2-42D0-8404-4A90B51E5D8D}" type="pres">
      <dgm:prSet presAssocID="{CFB5788B-3B5D-42FF-9F4C-EC02D20E1310}" presName="spaceRect" presStyleCnt="0"/>
      <dgm:spPr/>
    </dgm:pt>
    <dgm:pt modelId="{50B77932-09F1-40B4-94D7-F54963D52C8E}" type="pres">
      <dgm:prSet presAssocID="{CFB5788B-3B5D-42FF-9F4C-EC02D20E131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4AC3727-3B08-4241-BF65-49BC23B02699}" srcId="{428B7781-8A15-4C2C-B4A7-B9DC9A4FAA16}" destId="{8DF6C5B2-BE6D-46E9-A6C7-CE212FE55F94}" srcOrd="0" destOrd="0" parTransId="{7A291BA0-B688-44D4-B33F-40443F000E52}" sibTransId="{BDBD3016-61F5-43A4-8CF6-1028B21637F3}"/>
    <dgm:cxn modelId="{31BEB240-CF9A-4269-8296-9D0D424F49BA}" type="presOf" srcId="{8DF6C5B2-BE6D-46E9-A6C7-CE212FE55F94}" destId="{10E7A461-7107-4129-922F-A7B5C178294D}" srcOrd="0" destOrd="0" presId="urn:microsoft.com/office/officeart/2018/2/layout/IconVerticalSolidList"/>
    <dgm:cxn modelId="{28092246-DAC4-4F8D-8597-4F5CFCF6E468}" srcId="{428B7781-8A15-4C2C-B4A7-B9DC9A4FAA16}" destId="{CFB5788B-3B5D-42FF-9F4C-EC02D20E1310}" srcOrd="2" destOrd="0" parTransId="{C0870CA2-FFF4-44E5-AC2C-B66E9AA1A8D7}" sibTransId="{F95CC8FE-FE1F-450C-9C7E-1AC05BA7CBD5}"/>
    <dgm:cxn modelId="{1A499FE5-9B19-47CF-87A1-99306BBD9C94}" type="presOf" srcId="{428B7781-8A15-4C2C-B4A7-B9DC9A4FAA16}" destId="{CEFE69E0-3038-4FC0-907B-7105C1BBBA76}" srcOrd="0" destOrd="0" presId="urn:microsoft.com/office/officeart/2018/2/layout/IconVerticalSolidList"/>
    <dgm:cxn modelId="{8ED585E7-63DE-4370-9753-4983DF37665A}" type="presOf" srcId="{FCA320EA-3092-4CA1-8DB5-066224C4D4F1}" destId="{2D6906DD-724E-4FBB-B51B-858C00E31436}" srcOrd="0" destOrd="0" presId="urn:microsoft.com/office/officeart/2018/2/layout/IconVerticalSolidList"/>
    <dgm:cxn modelId="{FB51D6F1-46CC-453F-AF6D-75D4497FF5DD}" type="presOf" srcId="{CFB5788B-3B5D-42FF-9F4C-EC02D20E1310}" destId="{50B77932-09F1-40B4-94D7-F54963D52C8E}" srcOrd="0" destOrd="0" presId="urn:microsoft.com/office/officeart/2018/2/layout/IconVerticalSolidList"/>
    <dgm:cxn modelId="{1DDA9AF9-A2FD-489B-8ED2-DFC55F4D3E62}" srcId="{428B7781-8A15-4C2C-B4A7-B9DC9A4FAA16}" destId="{FCA320EA-3092-4CA1-8DB5-066224C4D4F1}" srcOrd="1" destOrd="0" parTransId="{3F2B197E-1C37-4270-BE30-99D96DB65E58}" sibTransId="{B890E215-9D09-449F-A778-032EBF3F9879}"/>
    <dgm:cxn modelId="{A462ACFF-73C4-4CE1-9A8B-98B35F740948}" type="presParOf" srcId="{CEFE69E0-3038-4FC0-907B-7105C1BBBA76}" destId="{7359C47F-56D0-44E6-A98E-676E4E29DCC7}" srcOrd="0" destOrd="0" presId="urn:microsoft.com/office/officeart/2018/2/layout/IconVerticalSolidList"/>
    <dgm:cxn modelId="{E84F5402-2545-4E24-A757-BF95BAE90DEA}" type="presParOf" srcId="{7359C47F-56D0-44E6-A98E-676E4E29DCC7}" destId="{522C8DB4-383C-4334-B846-4FA5AC57769A}" srcOrd="0" destOrd="0" presId="urn:microsoft.com/office/officeart/2018/2/layout/IconVerticalSolidList"/>
    <dgm:cxn modelId="{42654579-9ACC-4851-8D15-FA3A765192CE}" type="presParOf" srcId="{7359C47F-56D0-44E6-A98E-676E4E29DCC7}" destId="{5E0D7E7D-293C-4A27-A636-7480A95ECE62}" srcOrd="1" destOrd="0" presId="urn:microsoft.com/office/officeart/2018/2/layout/IconVerticalSolidList"/>
    <dgm:cxn modelId="{4D81E09E-2C50-4512-AF57-E8146241BEE6}" type="presParOf" srcId="{7359C47F-56D0-44E6-A98E-676E4E29DCC7}" destId="{E5331D34-B925-4720-A3D9-61CA06419312}" srcOrd="2" destOrd="0" presId="urn:microsoft.com/office/officeart/2018/2/layout/IconVerticalSolidList"/>
    <dgm:cxn modelId="{875BE064-862B-4348-B87E-5979A6EA3BCB}" type="presParOf" srcId="{7359C47F-56D0-44E6-A98E-676E4E29DCC7}" destId="{10E7A461-7107-4129-922F-A7B5C178294D}" srcOrd="3" destOrd="0" presId="urn:microsoft.com/office/officeart/2018/2/layout/IconVerticalSolidList"/>
    <dgm:cxn modelId="{1CCD6DD1-D7E1-48F7-8D43-6BF67DA5F390}" type="presParOf" srcId="{CEFE69E0-3038-4FC0-907B-7105C1BBBA76}" destId="{D6805BBA-A388-4DFE-8FC2-4C674D2BB459}" srcOrd="1" destOrd="0" presId="urn:microsoft.com/office/officeart/2018/2/layout/IconVerticalSolidList"/>
    <dgm:cxn modelId="{7593741E-2D6A-46D0-B1C8-0A156E926350}" type="presParOf" srcId="{CEFE69E0-3038-4FC0-907B-7105C1BBBA76}" destId="{5CA11F38-BA9D-43BB-A7A2-B988F1B29779}" srcOrd="2" destOrd="0" presId="urn:microsoft.com/office/officeart/2018/2/layout/IconVerticalSolidList"/>
    <dgm:cxn modelId="{E6193105-D57B-426C-A6B5-80E05D8ADBBB}" type="presParOf" srcId="{5CA11F38-BA9D-43BB-A7A2-B988F1B29779}" destId="{CEC136B9-5129-426B-96AB-55A6CD2AF1D7}" srcOrd="0" destOrd="0" presId="urn:microsoft.com/office/officeart/2018/2/layout/IconVerticalSolidList"/>
    <dgm:cxn modelId="{C404A6D9-161E-4737-89DB-842ACEE3CCC6}" type="presParOf" srcId="{5CA11F38-BA9D-43BB-A7A2-B988F1B29779}" destId="{32AC21E0-5A8A-4709-8DF6-DCBB3AFE5203}" srcOrd="1" destOrd="0" presId="urn:microsoft.com/office/officeart/2018/2/layout/IconVerticalSolidList"/>
    <dgm:cxn modelId="{0D24CCBE-7E18-4634-9A85-65B070996A08}" type="presParOf" srcId="{5CA11F38-BA9D-43BB-A7A2-B988F1B29779}" destId="{4D0FD8B4-10A8-46D7-801D-2C8ED75F8793}" srcOrd="2" destOrd="0" presId="urn:microsoft.com/office/officeart/2018/2/layout/IconVerticalSolidList"/>
    <dgm:cxn modelId="{3B61729B-A05B-44F6-A1F4-7BEE623EDEE5}" type="presParOf" srcId="{5CA11F38-BA9D-43BB-A7A2-B988F1B29779}" destId="{2D6906DD-724E-4FBB-B51B-858C00E31436}" srcOrd="3" destOrd="0" presId="urn:microsoft.com/office/officeart/2018/2/layout/IconVerticalSolidList"/>
    <dgm:cxn modelId="{BFD09300-6606-4528-A7C2-E937BF1948E7}" type="presParOf" srcId="{CEFE69E0-3038-4FC0-907B-7105C1BBBA76}" destId="{4D005D00-888E-4994-8EE4-FEAA324B7330}" srcOrd="3" destOrd="0" presId="urn:microsoft.com/office/officeart/2018/2/layout/IconVerticalSolidList"/>
    <dgm:cxn modelId="{27496877-6EFB-4F84-888A-231F4E70D445}" type="presParOf" srcId="{CEFE69E0-3038-4FC0-907B-7105C1BBBA76}" destId="{03D60DB2-37D6-4DCC-8767-7909BCFE4A27}" srcOrd="4" destOrd="0" presId="urn:microsoft.com/office/officeart/2018/2/layout/IconVerticalSolidList"/>
    <dgm:cxn modelId="{CAF66FDC-401B-47D7-9A46-4E7FFB0DE2D6}" type="presParOf" srcId="{03D60DB2-37D6-4DCC-8767-7909BCFE4A27}" destId="{A98BD4B0-228E-4FD3-94A3-DA82600445DD}" srcOrd="0" destOrd="0" presId="urn:microsoft.com/office/officeart/2018/2/layout/IconVerticalSolidList"/>
    <dgm:cxn modelId="{148AAE93-9F5F-4AA5-AAF2-BBF337B20FA4}" type="presParOf" srcId="{03D60DB2-37D6-4DCC-8767-7909BCFE4A27}" destId="{146B86A2-23B1-48BF-97DA-288EC4558875}" srcOrd="1" destOrd="0" presId="urn:microsoft.com/office/officeart/2018/2/layout/IconVerticalSolidList"/>
    <dgm:cxn modelId="{2FF26C05-BCD9-4607-B896-302D742BAD9B}" type="presParOf" srcId="{03D60DB2-37D6-4DCC-8767-7909BCFE4A27}" destId="{F16BEA50-E0B2-42D0-8404-4A90B51E5D8D}" srcOrd="2" destOrd="0" presId="urn:microsoft.com/office/officeart/2018/2/layout/IconVerticalSolidList"/>
    <dgm:cxn modelId="{E9420EF9-AD27-44E2-AB77-4979BC34F62E}" type="presParOf" srcId="{03D60DB2-37D6-4DCC-8767-7909BCFE4A27}" destId="{50B77932-09F1-40B4-94D7-F54963D52C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C5EF014-CA63-46A8-98EF-3677BF89E1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DD6D9CD-443F-448B-A0FA-B14CD76C1AD1}">
      <dgm:prSet/>
      <dgm:spPr/>
      <dgm:t>
        <a:bodyPr/>
        <a:lstStyle/>
        <a:p>
          <a:r>
            <a:rPr lang="en-GB"/>
            <a:t>Research skills. </a:t>
          </a:r>
          <a:endParaRPr lang="en-US"/>
        </a:p>
      </dgm:t>
    </dgm:pt>
    <dgm:pt modelId="{AB86F752-92CE-4A1B-B86F-0373A86E765A}" type="parTrans" cxnId="{49CA8031-1626-4C87-A58E-32C350B5D044}">
      <dgm:prSet/>
      <dgm:spPr/>
      <dgm:t>
        <a:bodyPr/>
        <a:lstStyle/>
        <a:p>
          <a:endParaRPr lang="en-US"/>
        </a:p>
      </dgm:t>
    </dgm:pt>
    <dgm:pt modelId="{86DDB888-3015-445F-85CA-9F26CEFF11AC}" type="sibTrans" cxnId="{49CA8031-1626-4C87-A58E-32C350B5D044}">
      <dgm:prSet/>
      <dgm:spPr/>
      <dgm:t>
        <a:bodyPr/>
        <a:lstStyle/>
        <a:p>
          <a:endParaRPr lang="en-US"/>
        </a:p>
      </dgm:t>
    </dgm:pt>
    <dgm:pt modelId="{0C62203D-AADA-48C3-8C7F-6E49F1F330D5}">
      <dgm:prSet/>
      <dgm:spPr/>
      <dgm:t>
        <a:bodyPr/>
        <a:lstStyle/>
        <a:p>
          <a:r>
            <a:rPr lang="en-GB"/>
            <a:t>But also, being critical of your sources is also key. </a:t>
          </a:r>
          <a:endParaRPr lang="en-US"/>
        </a:p>
      </dgm:t>
    </dgm:pt>
    <dgm:pt modelId="{0A36E88A-8B3F-4028-A811-723AF4363317}" type="parTrans" cxnId="{6D14901D-47E6-4C9E-971B-0365CC6B5FD1}">
      <dgm:prSet/>
      <dgm:spPr/>
      <dgm:t>
        <a:bodyPr/>
        <a:lstStyle/>
        <a:p>
          <a:endParaRPr lang="en-US"/>
        </a:p>
      </dgm:t>
    </dgm:pt>
    <dgm:pt modelId="{CCE5C377-3D2D-4EDA-8634-9F69FBCE0F2B}" type="sibTrans" cxnId="{6D14901D-47E6-4C9E-971B-0365CC6B5FD1}">
      <dgm:prSet/>
      <dgm:spPr/>
      <dgm:t>
        <a:bodyPr/>
        <a:lstStyle/>
        <a:p>
          <a:endParaRPr lang="en-US"/>
        </a:p>
      </dgm:t>
    </dgm:pt>
    <dgm:pt modelId="{F59C071D-5106-4F99-920F-85243D92B35C}">
      <dgm:prSet/>
      <dgm:spPr/>
      <dgm:t>
        <a:bodyPr/>
        <a:lstStyle/>
        <a:p>
          <a:r>
            <a:rPr lang="en-GB"/>
            <a:t>Are your sources out of date?</a:t>
          </a:r>
          <a:endParaRPr lang="en-US"/>
        </a:p>
      </dgm:t>
    </dgm:pt>
    <dgm:pt modelId="{396F7A7F-BB28-4B8E-A12C-1EC2A3114A6A}" type="parTrans" cxnId="{E8C963A5-C173-4847-99A1-AC2E206E02FA}">
      <dgm:prSet/>
      <dgm:spPr/>
      <dgm:t>
        <a:bodyPr/>
        <a:lstStyle/>
        <a:p>
          <a:endParaRPr lang="en-US"/>
        </a:p>
      </dgm:t>
    </dgm:pt>
    <dgm:pt modelId="{217FE334-261C-4772-A154-A909E18B52A4}" type="sibTrans" cxnId="{E8C963A5-C173-4847-99A1-AC2E206E02FA}">
      <dgm:prSet/>
      <dgm:spPr/>
      <dgm:t>
        <a:bodyPr/>
        <a:lstStyle/>
        <a:p>
          <a:endParaRPr lang="en-US"/>
        </a:p>
      </dgm:t>
    </dgm:pt>
    <dgm:pt modelId="{6E8D91CE-2954-45B3-8867-162FB7C42D98}">
      <dgm:prSet/>
      <dgm:spPr/>
      <dgm:t>
        <a:bodyPr/>
        <a:lstStyle/>
        <a:p>
          <a:r>
            <a:rPr lang="en-GB"/>
            <a:t>Looking at your sources are they one sided.</a:t>
          </a:r>
          <a:endParaRPr lang="en-US"/>
        </a:p>
      </dgm:t>
    </dgm:pt>
    <dgm:pt modelId="{5BFB77EC-598F-4549-87C2-F049E7B911E4}" type="parTrans" cxnId="{549DD529-2891-4385-A705-EEB8EDDCDE46}">
      <dgm:prSet/>
      <dgm:spPr/>
      <dgm:t>
        <a:bodyPr/>
        <a:lstStyle/>
        <a:p>
          <a:endParaRPr lang="en-US"/>
        </a:p>
      </dgm:t>
    </dgm:pt>
    <dgm:pt modelId="{01E88F46-B221-4F76-81DB-314AE983EEAD}" type="sibTrans" cxnId="{549DD529-2891-4385-A705-EEB8EDDCDE46}">
      <dgm:prSet/>
      <dgm:spPr/>
      <dgm:t>
        <a:bodyPr/>
        <a:lstStyle/>
        <a:p>
          <a:endParaRPr lang="en-US"/>
        </a:p>
      </dgm:t>
    </dgm:pt>
    <dgm:pt modelId="{D3C353C1-B54A-4B61-BF4C-215BDEB9FBD5}" type="pres">
      <dgm:prSet presAssocID="{BC5EF014-CA63-46A8-98EF-3677BF89E10D}" presName="root" presStyleCnt="0">
        <dgm:presLayoutVars>
          <dgm:dir/>
          <dgm:resizeHandles val="exact"/>
        </dgm:presLayoutVars>
      </dgm:prSet>
      <dgm:spPr/>
    </dgm:pt>
    <dgm:pt modelId="{E2587E31-F27C-4378-A8BA-641DD00B620C}" type="pres">
      <dgm:prSet presAssocID="{CDD6D9CD-443F-448B-A0FA-B14CD76C1AD1}" presName="compNode" presStyleCnt="0"/>
      <dgm:spPr/>
    </dgm:pt>
    <dgm:pt modelId="{C0E8740F-C426-4040-8647-D92FA341EBCF}" type="pres">
      <dgm:prSet presAssocID="{CDD6D9CD-443F-448B-A0FA-B14CD76C1AD1}" presName="bgRect" presStyleLbl="bgShp" presStyleIdx="0" presStyleCnt="4"/>
      <dgm:spPr/>
    </dgm:pt>
    <dgm:pt modelId="{DAB0CA14-6CD4-4D1A-9021-6A52A5F94835}" type="pres">
      <dgm:prSet presAssocID="{CDD6D9CD-443F-448B-A0FA-B14CD76C1A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81F423A-6037-4EAC-BBE7-4851253D76B8}" type="pres">
      <dgm:prSet presAssocID="{CDD6D9CD-443F-448B-A0FA-B14CD76C1AD1}" presName="spaceRect" presStyleCnt="0"/>
      <dgm:spPr/>
    </dgm:pt>
    <dgm:pt modelId="{48423739-080A-4C96-B0E5-DE550B9F7D9D}" type="pres">
      <dgm:prSet presAssocID="{CDD6D9CD-443F-448B-A0FA-B14CD76C1AD1}" presName="parTx" presStyleLbl="revTx" presStyleIdx="0" presStyleCnt="4">
        <dgm:presLayoutVars>
          <dgm:chMax val="0"/>
          <dgm:chPref val="0"/>
        </dgm:presLayoutVars>
      </dgm:prSet>
      <dgm:spPr/>
    </dgm:pt>
    <dgm:pt modelId="{A9ACBAC8-BB7C-4A7C-A29B-60FC14CFDC7B}" type="pres">
      <dgm:prSet presAssocID="{86DDB888-3015-445F-85CA-9F26CEFF11AC}" presName="sibTrans" presStyleCnt="0"/>
      <dgm:spPr/>
    </dgm:pt>
    <dgm:pt modelId="{9D7887DA-7178-4A93-9DFD-861411D36A8F}" type="pres">
      <dgm:prSet presAssocID="{0C62203D-AADA-48C3-8C7F-6E49F1F330D5}" presName="compNode" presStyleCnt="0"/>
      <dgm:spPr/>
    </dgm:pt>
    <dgm:pt modelId="{5BF4C1AF-E069-4A3F-B537-68F809AEE7F2}" type="pres">
      <dgm:prSet presAssocID="{0C62203D-AADA-48C3-8C7F-6E49F1F330D5}" presName="bgRect" presStyleLbl="bgShp" presStyleIdx="1" presStyleCnt="4"/>
      <dgm:spPr/>
    </dgm:pt>
    <dgm:pt modelId="{1896DF5C-C774-4267-A824-EE8CB475FE64}" type="pres">
      <dgm:prSet presAssocID="{0C62203D-AADA-48C3-8C7F-6E49F1F330D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EE589BE-458B-41AB-A2AD-10AB06B46835}" type="pres">
      <dgm:prSet presAssocID="{0C62203D-AADA-48C3-8C7F-6E49F1F330D5}" presName="spaceRect" presStyleCnt="0"/>
      <dgm:spPr/>
    </dgm:pt>
    <dgm:pt modelId="{F6BF3106-870B-4E6A-A485-FB1D79319ED9}" type="pres">
      <dgm:prSet presAssocID="{0C62203D-AADA-48C3-8C7F-6E49F1F330D5}" presName="parTx" presStyleLbl="revTx" presStyleIdx="1" presStyleCnt="4">
        <dgm:presLayoutVars>
          <dgm:chMax val="0"/>
          <dgm:chPref val="0"/>
        </dgm:presLayoutVars>
      </dgm:prSet>
      <dgm:spPr/>
    </dgm:pt>
    <dgm:pt modelId="{3633A642-7855-4E58-B0CC-0396BBC98A25}" type="pres">
      <dgm:prSet presAssocID="{CCE5C377-3D2D-4EDA-8634-9F69FBCE0F2B}" presName="sibTrans" presStyleCnt="0"/>
      <dgm:spPr/>
    </dgm:pt>
    <dgm:pt modelId="{63F161D5-54A8-47E4-BE0F-25D1285E280B}" type="pres">
      <dgm:prSet presAssocID="{F59C071D-5106-4F99-920F-85243D92B35C}" presName="compNode" presStyleCnt="0"/>
      <dgm:spPr/>
    </dgm:pt>
    <dgm:pt modelId="{96393C77-028D-44E6-80BA-C3DEDC5D3248}" type="pres">
      <dgm:prSet presAssocID="{F59C071D-5106-4F99-920F-85243D92B35C}" presName="bgRect" presStyleLbl="bgShp" presStyleIdx="2" presStyleCnt="4"/>
      <dgm:spPr/>
    </dgm:pt>
    <dgm:pt modelId="{87DCF668-8532-4785-9BC9-56A12D35F773}" type="pres">
      <dgm:prSet presAssocID="{F59C071D-5106-4F99-920F-85243D92B35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D3E17FD-67D0-40AB-B746-5A0D79F8FF13}" type="pres">
      <dgm:prSet presAssocID="{F59C071D-5106-4F99-920F-85243D92B35C}" presName="spaceRect" presStyleCnt="0"/>
      <dgm:spPr/>
    </dgm:pt>
    <dgm:pt modelId="{D09A6780-1A86-47F9-BC89-A69F3CDDCA03}" type="pres">
      <dgm:prSet presAssocID="{F59C071D-5106-4F99-920F-85243D92B35C}" presName="parTx" presStyleLbl="revTx" presStyleIdx="2" presStyleCnt="4">
        <dgm:presLayoutVars>
          <dgm:chMax val="0"/>
          <dgm:chPref val="0"/>
        </dgm:presLayoutVars>
      </dgm:prSet>
      <dgm:spPr/>
    </dgm:pt>
    <dgm:pt modelId="{F508FAD4-F887-4313-B603-BB1D11EF749A}" type="pres">
      <dgm:prSet presAssocID="{217FE334-261C-4772-A154-A909E18B52A4}" presName="sibTrans" presStyleCnt="0"/>
      <dgm:spPr/>
    </dgm:pt>
    <dgm:pt modelId="{07BDF0CD-FECE-4947-BC00-CD5611F0BEEF}" type="pres">
      <dgm:prSet presAssocID="{6E8D91CE-2954-45B3-8867-162FB7C42D98}" presName="compNode" presStyleCnt="0"/>
      <dgm:spPr/>
    </dgm:pt>
    <dgm:pt modelId="{3F4E919E-68DD-4797-B995-2892939E1E65}" type="pres">
      <dgm:prSet presAssocID="{6E8D91CE-2954-45B3-8867-162FB7C42D98}" presName="bgRect" presStyleLbl="bgShp" presStyleIdx="3" presStyleCnt="4"/>
      <dgm:spPr/>
    </dgm:pt>
    <dgm:pt modelId="{0DF56007-42E1-4641-A226-61B9F8503CA1}" type="pres">
      <dgm:prSet presAssocID="{6E8D91CE-2954-45B3-8867-162FB7C42D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C517166-071C-48A9-9382-2D44E21A77DB}" type="pres">
      <dgm:prSet presAssocID="{6E8D91CE-2954-45B3-8867-162FB7C42D98}" presName="spaceRect" presStyleCnt="0"/>
      <dgm:spPr/>
    </dgm:pt>
    <dgm:pt modelId="{13ED085F-D0DC-40ED-B7B4-2F7872DA78C8}" type="pres">
      <dgm:prSet presAssocID="{6E8D91CE-2954-45B3-8867-162FB7C42D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14901D-47E6-4C9E-971B-0365CC6B5FD1}" srcId="{BC5EF014-CA63-46A8-98EF-3677BF89E10D}" destId="{0C62203D-AADA-48C3-8C7F-6E49F1F330D5}" srcOrd="1" destOrd="0" parTransId="{0A36E88A-8B3F-4028-A811-723AF4363317}" sibTransId="{CCE5C377-3D2D-4EDA-8634-9F69FBCE0F2B}"/>
    <dgm:cxn modelId="{CD0A9321-8576-4EF7-9B18-FF4D1F16B2F4}" type="presOf" srcId="{CDD6D9CD-443F-448B-A0FA-B14CD76C1AD1}" destId="{48423739-080A-4C96-B0E5-DE550B9F7D9D}" srcOrd="0" destOrd="0" presId="urn:microsoft.com/office/officeart/2018/2/layout/IconVerticalSolidList"/>
    <dgm:cxn modelId="{549DD529-2891-4385-A705-EEB8EDDCDE46}" srcId="{BC5EF014-CA63-46A8-98EF-3677BF89E10D}" destId="{6E8D91CE-2954-45B3-8867-162FB7C42D98}" srcOrd="3" destOrd="0" parTransId="{5BFB77EC-598F-4549-87C2-F049E7B911E4}" sibTransId="{01E88F46-B221-4F76-81DB-314AE983EEAD}"/>
    <dgm:cxn modelId="{49CA8031-1626-4C87-A58E-32C350B5D044}" srcId="{BC5EF014-CA63-46A8-98EF-3677BF89E10D}" destId="{CDD6D9CD-443F-448B-A0FA-B14CD76C1AD1}" srcOrd="0" destOrd="0" parTransId="{AB86F752-92CE-4A1B-B86F-0373A86E765A}" sibTransId="{86DDB888-3015-445F-85CA-9F26CEFF11AC}"/>
    <dgm:cxn modelId="{09D8A452-AE7E-4A0E-BBEF-2637DF301587}" type="presOf" srcId="{0C62203D-AADA-48C3-8C7F-6E49F1F330D5}" destId="{F6BF3106-870B-4E6A-A485-FB1D79319ED9}" srcOrd="0" destOrd="0" presId="urn:microsoft.com/office/officeart/2018/2/layout/IconVerticalSolidList"/>
    <dgm:cxn modelId="{75F42E7B-9D19-4F5F-B6EB-385EE8BBB821}" type="presOf" srcId="{6E8D91CE-2954-45B3-8867-162FB7C42D98}" destId="{13ED085F-D0DC-40ED-B7B4-2F7872DA78C8}" srcOrd="0" destOrd="0" presId="urn:microsoft.com/office/officeart/2018/2/layout/IconVerticalSolidList"/>
    <dgm:cxn modelId="{E8C963A5-C173-4847-99A1-AC2E206E02FA}" srcId="{BC5EF014-CA63-46A8-98EF-3677BF89E10D}" destId="{F59C071D-5106-4F99-920F-85243D92B35C}" srcOrd="2" destOrd="0" parTransId="{396F7A7F-BB28-4B8E-A12C-1EC2A3114A6A}" sibTransId="{217FE334-261C-4772-A154-A909E18B52A4}"/>
    <dgm:cxn modelId="{9BA6F4B3-F086-4967-B152-BEE835F2DFE1}" type="presOf" srcId="{BC5EF014-CA63-46A8-98EF-3677BF89E10D}" destId="{D3C353C1-B54A-4B61-BF4C-215BDEB9FBD5}" srcOrd="0" destOrd="0" presId="urn:microsoft.com/office/officeart/2018/2/layout/IconVerticalSolidList"/>
    <dgm:cxn modelId="{A2B5B1F2-310C-48B6-8B83-F8D1C9234C22}" type="presOf" srcId="{F59C071D-5106-4F99-920F-85243D92B35C}" destId="{D09A6780-1A86-47F9-BC89-A69F3CDDCA03}" srcOrd="0" destOrd="0" presId="urn:microsoft.com/office/officeart/2018/2/layout/IconVerticalSolidList"/>
    <dgm:cxn modelId="{1D38C02A-C3D8-41C0-90FB-5568A2BEBE28}" type="presParOf" srcId="{D3C353C1-B54A-4B61-BF4C-215BDEB9FBD5}" destId="{E2587E31-F27C-4378-A8BA-641DD00B620C}" srcOrd="0" destOrd="0" presId="urn:microsoft.com/office/officeart/2018/2/layout/IconVerticalSolidList"/>
    <dgm:cxn modelId="{05137DD5-E6BC-4CDD-B5E9-95B4E01D927F}" type="presParOf" srcId="{E2587E31-F27C-4378-A8BA-641DD00B620C}" destId="{C0E8740F-C426-4040-8647-D92FA341EBCF}" srcOrd="0" destOrd="0" presId="urn:microsoft.com/office/officeart/2018/2/layout/IconVerticalSolidList"/>
    <dgm:cxn modelId="{667B2310-3CFC-4586-B234-24FC69453462}" type="presParOf" srcId="{E2587E31-F27C-4378-A8BA-641DD00B620C}" destId="{DAB0CA14-6CD4-4D1A-9021-6A52A5F94835}" srcOrd="1" destOrd="0" presId="urn:microsoft.com/office/officeart/2018/2/layout/IconVerticalSolidList"/>
    <dgm:cxn modelId="{36D0F127-6087-46B9-94CB-92648A0BF955}" type="presParOf" srcId="{E2587E31-F27C-4378-A8BA-641DD00B620C}" destId="{B81F423A-6037-4EAC-BBE7-4851253D76B8}" srcOrd="2" destOrd="0" presId="urn:microsoft.com/office/officeart/2018/2/layout/IconVerticalSolidList"/>
    <dgm:cxn modelId="{1FC4DDFE-B522-41B0-B8A2-FEB8D1A0E85F}" type="presParOf" srcId="{E2587E31-F27C-4378-A8BA-641DD00B620C}" destId="{48423739-080A-4C96-B0E5-DE550B9F7D9D}" srcOrd="3" destOrd="0" presId="urn:microsoft.com/office/officeart/2018/2/layout/IconVerticalSolidList"/>
    <dgm:cxn modelId="{E1C13AF2-8BB6-4BD4-AD35-0FF424AA79C8}" type="presParOf" srcId="{D3C353C1-B54A-4B61-BF4C-215BDEB9FBD5}" destId="{A9ACBAC8-BB7C-4A7C-A29B-60FC14CFDC7B}" srcOrd="1" destOrd="0" presId="urn:microsoft.com/office/officeart/2018/2/layout/IconVerticalSolidList"/>
    <dgm:cxn modelId="{04E1F04B-9D6D-4FB4-BED9-70467F57466B}" type="presParOf" srcId="{D3C353C1-B54A-4B61-BF4C-215BDEB9FBD5}" destId="{9D7887DA-7178-4A93-9DFD-861411D36A8F}" srcOrd="2" destOrd="0" presId="urn:microsoft.com/office/officeart/2018/2/layout/IconVerticalSolidList"/>
    <dgm:cxn modelId="{36C0882E-4F48-4F7F-9893-30899213529F}" type="presParOf" srcId="{9D7887DA-7178-4A93-9DFD-861411D36A8F}" destId="{5BF4C1AF-E069-4A3F-B537-68F809AEE7F2}" srcOrd="0" destOrd="0" presId="urn:microsoft.com/office/officeart/2018/2/layout/IconVerticalSolidList"/>
    <dgm:cxn modelId="{8C58BEAE-1FF3-45A0-98F5-55B51E6CDA41}" type="presParOf" srcId="{9D7887DA-7178-4A93-9DFD-861411D36A8F}" destId="{1896DF5C-C774-4267-A824-EE8CB475FE64}" srcOrd="1" destOrd="0" presId="urn:microsoft.com/office/officeart/2018/2/layout/IconVerticalSolidList"/>
    <dgm:cxn modelId="{395FCA37-C8FA-4232-A663-FB2081FB14F5}" type="presParOf" srcId="{9D7887DA-7178-4A93-9DFD-861411D36A8F}" destId="{9EE589BE-458B-41AB-A2AD-10AB06B46835}" srcOrd="2" destOrd="0" presId="urn:microsoft.com/office/officeart/2018/2/layout/IconVerticalSolidList"/>
    <dgm:cxn modelId="{FBEA931E-C521-4612-8866-1DFCC9DC690E}" type="presParOf" srcId="{9D7887DA-7178-4A93-9DFD-861411D36A8F}" destId="{F6BF3106-870B-4E6A-A485-FB1D79319ED9}" srcOrd="3" destOrd="0" presId="urn:microsoft.com/office/officeart/2018/2/layout/IconVerticalSolidList"/>
    <dgm:cxn modelId="{66A73125-8425-43F6-8E69-2E54162A048B}" type="presParOf" srcId="{D3C353C1-B54A-4B61-BF4C-215BDEB9FBD5}" destId="{3633A642-7855-4E58-B0CC-0396BBC98A25}" srcOrd="3" destOrd="0" presId="urn:microsoft.com/office/officeart/2018/2/layout/IconVerticalSolidList"/>
    <dgm:cxn modelId="{D119E9BE-93C6-4351-AC22-B852E6E69043}" type="presParOf" srcId="{D3C353C1-B54A-4B61-BF4C-215BDEB9FBD5}" destId="{63F161D5-54A8-47E4-BE0F-25D1285E280B}" srcOrd="4" destOrd="0" presId="urn:microsoft.com/office/officeart/2018/2/layout/IconVerticalSolidList"/>
    <dgm:cxn modelId="{52A51E1A-AFA8-480A-A9BB-553CDC20DDC5}" type="presParOf" srcId="{63F161D5-54A8-47E4-BE0F-25D1285E280B}" destId="{96393C77-028D-44E6-80BA-C3DEDC5D3248}" srcOrd="0" destOrd="0" presId="urn:microsoft.com/office/officeart/2018/2/layout/IconVerticalSolidList"/>
    <dgm:cxn modelId="{99FC027A-1675-4C41-81B3-E481AB97F95D}" type="presParOf" srcId="{63F161D5-54A8-47E4-BE0F-25D1285E280B}" destId="{87DCF668-8532-4785-9BC9-56A12D35F773}" srcOrd="1" destOrd="0" presId="urn:microsoft.com/office/officeart/2018/2/layout/IconVerticalSolidList"/>
    <dgm:cxn modelId="{CA757233-5C27-40C8-A2BB-292C67F4AB65}" type="presParOf" srcId="{63F161D5-54A8-47E4-BE0F-25D1285E280B}" destId="{9D3E17FD-67D0-40AB-B746-5A0D79F8FF13}" srcOrd="2" destOrd="0" presId="urn:microsoft.com/office/officeart/2018/2/layout/IconVerticalSolidList"/>
    <dgm:cxn modelId="{E95ED461-532F-475F-BA1C-C713BB81E54C}" type="presParOf" srcId="{63F161D5-54A8-47E4-BE0F-25D1285E280B}" destId="{D09A6780-1A86-47F9-BC89-A69F3CDDCA03}" srcOrd="3" destOrd="0" presId="urn:microsoft.com/office/officeart/2018/2/layout/IconVerticalSolidList"/>
    <dgm:cxn modelId="{C50EA698-A93D-4493-96AF-CE447C29E638}" type="presParOf" srcId="{D3C353C1-B54A-4B61-BF4C-215BDEB9FBD5}" destId="{F508FAD4-F887-4313-B603-BB1D11EF749A}" srcOrd="5" destOrd="0" presId="urn:microsoft.com/office/officeart/2018/2/layout/IconVerticalSolidList"/>
    <dgm:cxn modelId="{B548CC15-9476-4E1B-841E-FFDA930B4C26}" type="presParOf" srcId="{D3C353C1-B54A-4B61-BF4C-215BDEB9FBD5}" destId="{07BDF0CD-FECE-4947-BC00-CD5611F0BEEF}" srcOrd="6" destOrd="0" presId="urn:microsoft.com/office/officeart/2018/2/layout/IconVerticalSolidList"/>
    <dgm:cxn modelId="{54DFF68D-4351-4BEE-9F69-63F04441C303}" type="presParOf" srcId="{07BDF0CD-FECE-4947-BC00-CD5611F0BEEF}" destId="{3F4E919E-68DD-4797-B995-2892939E1E65}" srcOrd="0" destOrd="0" presId="urn:microsoft.com/office/officeart/2018/2/layout/IconVerticalSolidList"/>
    <dgm:cxn modelId="{161F0BA5-391B-4D7A-BD7F-2356DE0EAE40}" type="presParOf" srcId="{07BDF0CD-FECE-4947-BC00-CD5611F0BEEF}" destId="{0DF56007-42E1-4641-A226-61B9F8503CA1}" srcOrd="1" destOrd="0" presId="urn:microsoft.com/office/officeart/2018/2/layout/IconVerticalSolidList"/>
    <dgm:cxn modelId="{4571548E-1068-4B25-B126-B0BDB0825B30}" type="presParOf" srcId="{07BDF0CD-FECE-4947-BC00-CD5611F0BEEF}" destId="{7C517166-071C-48A9-9382-2D44E21A77DB}" srcOrd="2" destOrd="0" presId="urn:microsoft.com/office/officeart/2018/2/layout/IconVerticalSolidList"/>
    <dgm:cxn modelId="{BE445A00-64B9-418A-9A5F-7470B9708F15}" type="presParOf" srcId="{07BDF0CD-FECE-4947-BC00-CD5611F0BEEF}" destId="{13ED085F-D0DC-40ED-B7B4-2F7872DA78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17D04-5850-4260-9945-B391365D9419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3BADEC-8DD0-4BDA-9125-694D3FB3CFD6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aim of today’s session is to continue our discussion surrounding sources. </a:t>
          </a:r>
          <a:endParaRPr lang="en-US" sz="3000" kern="1200"/>
        </a:p>
      </dsp:txBody>
      <dsp:txXfrm>
        <a:off x="587823" y="569421"/>
        <a:ext cx="4353708" cy="2703210"/>
      </dsp:txXfrm>
    </dsp:sp>
    <dsp:sp modelId="{D8137956-9920-47C7-9DA4-708D2B50613B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5B512B-F39E-41BB-A42D-56D53E3A5439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By the end of today’s session student should be able to search for different sources in different areas. </a:t>
          </a:r>
          <a:endParaRPr lang="en-US" sz="3000" kern="1200"/>
        </a:p>
      </dsp:txBody>
      <dsp:txXfrm>
        <a:off x="6114602" y="569421"/>
        <a:ext cx="4353708" cy="2703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26CD66-60E7-4EEA-AF8B-D509B04D572F}">
      <dsp:nvSpPr>
        <dsp:cNvPr id="0" name=""/>
        <dsp:cNvSpPr/>
      </dsp:nvSpPr>
      <dsp:spPr>
        <a:xfrm>
          <a:off x="0" y="0"/>
          <a:ext cx="3298031" cy="336474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7127" tIns="330200" rIns="2571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Some sources may include bias. </a:t>
          </a:r>
          <a:endParaRPr lang="en-US" sz="2100" kern="1200"/>
        </a:p>
      </dsp:txBody>
      <dsp:txXfrm>
        <a:off x="0" y="1278601"/>
        <a:ext cx="3298031" cy="2018844"/>
      </dsp:txXfrm>
    </dsp:sp>
    <dsp:sp modelId="{D27B3A92-9046-48D5-91A1-6559A644F777}">
      <dsp:nvSpPr>
        <dsp:cNvPr id="0" name=""/>
        <dsp:cNvSpPr/>
      </dsp:nvSpPr>
      <dsp:spPr>
        <a:xfrm>
          <a:off x="1144304" y="336474"/>
          <a:ext cx="1009422" cy="100942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698" tIns="12700" rIns="786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92130" y="484300"/>
        <a:ext cx="713770" cy="713770"/>
      </dsp:txXfrm>
    </dsp:sp>
    <dsp:sp modelId="{204A7CE1-1E06-4E72-9BFA-8B0E118C1515}">
      <dsp:nvSpPr>
        <dsp:cNvPr id="0" name=""/>
        <dsp:cNvSpPr/>
      </dsp:nvSpPr>
      <dsp:spPr>
        <a:xfrm>
          <a:off x="0" y="3364669"/>
          <a:ext cx="3298031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0ACB4E-8CFC-4F35-8F11-F893D04AECF2}">
      <dsp:nvSpPr>
        <dsp:cNvPr id="0" name=""/>
        <dsp:cNvSpPr/>
      </dsp:nvSpPr>
      <dsp:spPr>
        <a:xfrm>
          <a:off x="3627834" y="0"/>
          <a:ext cx="3298031" cy="336474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7127" tIns="330200" rIns="2571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Bias is holding a one-sided view without considering the other side of the argument. </a:t>
          </a:r>
          <a:endParaRPr lang="en-US" sz="2100" kern="1200"/>
        </a:p>
      </dsp:txBody>
      <dsp:txXfrm>
        <a:off x="3627834" y="1278601"/>
        <a:ext cx="3298031" cy="2018844"/>
      </dsp:txXfrm>
    </dsp:sp>
    <dsp:sp modelId="{C734782E-CDBC-451A-A45A-95E54C2B58D7}">
      <dsp:nvSpPr>
        <dsp:cNvPr id="0" name=""/>
        <dsp:cNvSpPr/>
      </dsp:nvSpPr>
      <dsp:spPr>
        <a:xfrm>
          <a:off x="4772138" y="336474"/>
          <a:ext cx="1009422" cy="100942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698" tIns="12700" rIns="786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919964" y="484300"/>
        <a:ext cx="713770" cy="713770"/>
      </dsp:txXfrm>
    </dsp:sp>
    <dsp:sp modelId="{948B3731-E9CE-4972-A054-4A137CE16CE7}">
      <dsp:nvSpPr>
        <dsp:cNvPr id="0" name=""/>
        <dsp:cNvSpPr/>
      </dsp:nvSpPr>
      <dsp:spPr>
        <a:xfrm>
          <a:off x="3627834" y="3364669"/>
          <a:ext cx="3298031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066BCF-F5FC-4F28-90E6-9331523CEDF8}">
      <dsp:nvSpPr>
        <dsp:cNvPr id="0" name=""/>
        <dsp:cNvSpPr/>
      </dsp:nvSpPr>
      <dsp:spPr>
        <a:xfrm>
          <a:off x="7255668" y="0"/>
          <a:ext cx="3298031" cy="336474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7127" tIns="330200" rIns="2571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 see examples of this with some websites. </a:t>
          </a:r>
          <a:endParaRPr lang="en-US" sz="2100" kern="1200"/>
        </a:p>
      </dsp:txBody>
      <dsp:txXfrm>
        <a:off x="7255668" y="1278601"/>
        <a:ext cx="3298031" cy="2018844"/>
      </dsp:txXfrm>
    </dsp:sp>
    <dsp:sp modelId="{BBE1902C-F7C2-4E1E-9EE8-2865C3D11A7B}">
      <dsp:nvSpPr>
        <dsp:cNvPr id="0" name=""/>
        <dsp:cNvSpPr/>
      </dsp:nvSpPr>
      <dsp:spPr>
        <a:xfrm>
          <a:off x="8399973" y="336474"/>
          <a:ext cx="1009422" cy="100942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698" tIns="12700" rIns="786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547799" y="484300"/>
        <a:ext cx="713770" cy="713770"/>
      </dsp:txXfrm>
    </dsp:sp>
    <dsp:sp modelId="{CF2D1426-40DB-4FE0-8C27-14F7468C21FA}">
      <dsp:nvSpPr>
        <dsp:cNvPr id="0" name=""/>
        <dsp:cNvSpPr/>
      </dsp:nvSpPr>
      <dsp:spPr>
        <a:xfrm>
          <a:off x="7255668" y="3364669"/>
          <a:ext cx="3298031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66559F-1E57-4C00-8ACE-646E905CDDB8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1D8969-BECB-4A34-B9F4-E8D3A72DB5A3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1EA6F-758C-49E9-B213-58026C021B53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important that you are critical of the sources that you use. </a:t>
          </a:r>
          <a:endParaRPr lang="en-US" sz="2500" kern="1200"/>
        </a:p>
      </dsp:txBody>
      <dsp:txXfrm>
        <a:off x="1617591" y="598"/>
        <a:ext cx="4110752" cy="1400512"/>
      </dsp:txXfrm>
    </dsp:sp>
    <dsp:sp modelId="{D9771211-AB8E-40D4-9734-739CA840D371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F58BA7-ABA8-423E-AEF0-09BA447DDCF7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CD48D-DA6B-42C2-AA90-FD1AB2AD9D00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that you CRAAP test them.</a:t>
          </a:r>
          <a:endParaRPr lang="en-US" sz="2500" kern="1200" dirty="0"/>
        </a:p>
      </dsp:txBody>
      <dsp:txXfrm>
        <a:off x="1617591" y="1751238"/>
        <a:ext cx="4110752" cy="1400512"/>
      </dsp:txXfrm>
    </dsp:sp>
    <dsp:sp modelId="{C9C093B5-AFF7-4D47-AC9B-2CA92E29AC3E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33D3E-D0DD-4E24-85F9-083FBAE53E36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431060-411C-4AA7-92FB-782AAD013487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Currency, Relevance, Authority, Accuracy and Purpose. 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6E5AF4-14A7-4D0B-A3E6-B5B979C8EB75}">
      <dsp:nvSpPr>
        <dsp:cNvPr id="0" name=""/>
        <dsp:cNvSpPr/>
      </dsp:nvSpPr>
      <dsp:spPr>
        <a:xfrm>
          <a:off x="3607" y="315233"/>
          <a:ext cx="1953052" cy="273427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C- Look at the age of the article/ website/ book, does it fit for the timeframe you need it? </a:t>
          </a:r>
          <a:endParaRPr lang="en-US" sz="1200" kern="1200"/>
        </a:p>
      </dsp:txBody>
      <dsp:txXfrm>
        <a:off x="3607" y="1354257"/>
        <a:ext cx="1953052" cy="1640564"/>
      </dsp:txXfrm>
    </dsp:sp>
    <dsp:sp modelId="{FAC8ACD0-5D1E-44D5-9D95-415A22FC6CA8}">
      <dsp:nvSpPr>
        <dsp:cNvPr id="0" name=""/>
        <dsp:cNvSpPr/>
      </dsp:nvSpPr>
      <dsp:spPr>
        <a:xfrm>
          <a:off x="569992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90120" y="708788"/>
        <a:ext cx="580026" cy="580026"/>
      </dsp:txXfrm>
    </dsp:sp>
    <dsp:sp modelId="{04EC246A-032C-4CCA-B045-9CA22FF0D091}">
      <dsp:nvSpPr>
        <dsp:cNvPr id="0" name=""/>
        <dsp:cNvSpPr/>
      </dsp:nvSpPr>
      <dsp:spPr>
        <a:xfrm>
          <a:off x="3607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D49F41-1718-451D-8184-348AE77333D9}">
      <dsp:nvSpPr>
        <dsp:cNvPr id="0" name=""/>
        <dsp:cNvSpPr/>
      </dsp:nvSpPr>
      <dsp:spPr>
        <a:xfrm>
          <a:off x="2151965" y="315233"/>
          <a:ext cx="1953052" cy="273427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 – Is it relevant to the assignment content? </a:t>
          </a:r>
          <a:endParaRPr lang="en-US" sz="1200" kern="1200"/>
        </a:p>
      </dsp:txBody>
      <dsp:txXfrm>
        <a:off x="2151965" y="1354257"/>
        <a:ext cx="1953052" cy="1640564"/>
      </dsp:txXfrm>
    </dsp:sp>
    <dsp:sp modelId="{DF37D5AE-B669-4897-9656-BCF444CC495F}">
      <dsp:nvSpPr>
        <dsp:cNvPr id="0" name=""/>
        <dsp:cNvSpPr/>
      </dsp:nvSpPr>
      <dsp:spPr>
        <a:xfrm>
          <a:off x="2718350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38478" y="708788"/>
        <a:ext cx="580026" cy="580026"/>
      </dsp:txXfrm>
    </dsp:sp>
    <dsp:sp modelId="{A009EA67-6804-4E8D-BC90-DB38103D5F9C}">
      <dsp:nvSpPr>
        <dsp:cNvPr id="0" name=""/>
        <dsp:cNvSpPr/>
      </dsp:nvSpPr>
      <dsp:spPr>
        <a:xfrm>
          <a:off x="2151965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72A866-C3C4-4907-AEED-32BD99276E9C}">
      <dsp:nvSpPr>
        <dsp:cNvPr id="0" name=""/>
        <dsp:cNvSpPr/>
      </dsp:nvSpPr>
      <dsp:spPr>
        <a:xfrm>
          <a:off x="4300323" y="315233"/>
          <a:ext cx="1953052" cy="273427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– Looking at the author and their qualifications? </a:t>
          </a:r>
          <a:endParaRPr lang="en-US" sz="1200" kern="1200"/>
        </a:p>
      </dsp:txBody>
      <dsp:txXfrm>
        <a:off x="4300323" y="1354257"/>
        <a:ext cx="1953052" cy="1640564"/>
      </dsp:txXfrm>
    </dsp:sp>
    <dsp:sp modelId="{2A456B76-D180-48E9-BE67-4338F6E012C7}">
      <dsp:nvSpPr>
        <dsp:cNvPr id="0" name=""/>
        <dsp:cNvSpPr/>
      </dsp:nvSpPr>
      <dsp:spPr>
        <a:xfrm>
          <a:off x="4866708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86836" y="708788"/>
        <a:ext cx="580026" cy="580026"/>
      </dsp:txXfrm>
    </dsp:sp>
    <dsp:sp modelId="{464C9638-7A71-455A-84DB-5C485B087E01}">
      <dsp:nvSpPr>
        <dsp:cNvPr id="0" name=""/>
        <dsp:cNvSpPr/>
      </dsp:nvSpPr>
      <dsp:spPr>
        <a:xfrm>
          <a:off x="4300323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9B9505-B939-4149-8D7C-9170871D2290}">
      <dsp:nvSpPr>
        <dsp:cNvPr id="0" name=""/>
        <dsp:cNvSpPr/>
      </dsp:nvSpPr>
      <dsp:spPr>
        <a:xfrm>
          <a:off x="6448681" y="315233"/>
          <a:ext cx="1953052" cy="273427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A- Is the document accurate, does it include evidence? / is it presenting a one sided argument?</a:t>
          </a:r>
          <a:endParaRPr lang="en-US" sz="1200" kern="1200"/>
        </a:p>
      </dsp:txBody>
      <dsp:txXfrm>
        <a:off x="6448681" y="1354257"/>
        <a:ext cx="1953052" cy="1640564"/>
      </dsp:txXfrm>
    </dsp:sp>
    <dsp:sp modelId="{1DA5BB5D-1674-4FD4-ACC8-47E7877C179D}">
      <dsp:nvSpPr>
        <dsp:cNvPr id="0" name=""/>
        <dsp:cNvSpPr/>
      </dsp:nvSpPr>
      <dsp:spPr>
        <a:xfrm>
          <a:off x="7015067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35195" y="708788"/>
        <a:ext cx="580026" cy="580026"/>
      </dsp:txXfrm>
    </dsp:sp>
    <dsp:sp modelId="{64F0DA61-BE44-49EB-9239-45011175A80D}">
      <dsp:nvSpPr>
        <dsp:cNvPr id="0" name=""/>
        <dsp:cNvSpPr/>
      </dsp:nvSpPr>
      <dsp:spPr>
        <a:xfrm>
          <a:off x="6448681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B11E01-7F07-48D9-8A20-0EE938135764}">
      <dsp:nvSpPr>
        <dsp:cNvPr id="0" name=""/>
        <dsp:cNvSpPr/>
      </dsp:nvSpPr>
      <dsp:spPr>
        <a:xfrm>
          <a:off x="8597039" y="315233"/>
          <a:ext cx="1953052" cy="273427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P- What is the point of the information?</a:t>
          </a:r>
          <a:endParaRPr lang="en-US" sz="1200" kern="1200"/>
        </a:p>
      </dsp:txBody>
      <dsp:txXfrm>
        <a:off x="8597039" y="1354257"/>
        <a:ext cx="1953052" cy="1640564"/>
      </dsp:txXfrm>
    </dsp:sp>
    <dsp:sp modelId="{16B04F7C-D8AD-4549-AD6C-07E7ADC2C3B8}">
      <dsp:nvSpPr>
        <dsp:cNvPr id="0" name=""/>
        <dsp:cNvSpPr/>
      </dsp:nvSpPr>
      <dsp:spPr>
        <a:xfrm>
          <a:off x="9163425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83553" y="708788"/>
        <a:ext cx="580026" cy="580026"/>
      </dsp:txXfrm>
    </dsp:sp>
    <dsp:sp modelId="{DCF37B1B-68A0-43C1-B2C5-F2BE0ECB7A0B}">
      <dsp:nvSpPr>
        <dsp:cNvPr id="0" name=""/>
        <dsp:cNvSpPr/>
      </dsp:nvSpPr>
      <dsp:spPr>
        <a:xfrm>
          <a:off x="8597039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34D72D-8B03-4BBE-8D1C-3071C7E6F3C9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B1258-2874-4A2C-8402-82BC5A1FD2E5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BABD2-0CEA-464F-94C1-42C25AF73E87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Look at the following source and evaluate them. </a:t>
          </a:r>
          <a:endParaRPr lang="en-US" sz="2200" kern="1200"/>
        </a:p>
      </dsp:txBody>
      <dsp:txXfrm>
        <a:off x="1191211" y="2034"/>
        <a:ext cx="4537132" cy="1031351"/>
      </dsp:txXfrm>
    </dsp:sp>
    <dsp:sp modelId="{E237A429-66B3-4860-A5C1-248A0FB8B17D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1EDA0-C320-4B63-93C0-BB029CA7CD2F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CB83C-EE12-44B1-B5BE-E5451EB57EFB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 critical. </a:t>
          </a:r>
          <a:endParaRPr lang="en-US" sz="2200" kern="1200"/>
        </a:p>
      </dsp:txBody>
      <dsp:txXfrm>
        <a:off x="1191211" y="1291224"/>
        <a:ext cx="4537132" cy="1031351"/>
      </dsp:txXfrm>
    </dsp:sp>
    <dsp:sp modelId="{0E8908CB-436E-4946-B53B-98E224FC9E22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D15F0-ECEB-4C39-B9F5-1491513B7A84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F3A8C-050B-4211-9674-304B1D6F887C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the content and tests we have used today. </a:t>
          </a:r>
          <a:endParaRPr lang="en-US" sz="2200" kern="1200"/>
        </a:p>
      </dsp:txBody>
      <dsp:txXfrm>
        <a:off x="1191211" y="2580413"/>
        <a:ext cx="4537132" cy="1031351"/>
      </dsp:txXfrm>
    </dsp:sp>
    <dsp:sp modelId="{53411DBE-6B7F-44BC-9508-FF1923115666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65CB1-2B44-4CAF-B248-23358341CA91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4DB7B-0ED1-4705-8168-D585CCDABB2E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Is it bias?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366EB-57ED-40B8-912C-E85566AAE85D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E69EA-0D1E-4C3E-8CA0-5E05E977B81E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10C6F-3E44-469D-AE71-896918705D2C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Wikipedia – Under no circumstances do you use this source. </a:t>
          </a:r>
          <a:endParaRPr lang="en-US" sz="1900" kern="1200"/>
        </a:p>
      </dsp:txBody>
      <dsp:txXfrm>
        <a:off x="1191211" y="2034"/>
        <a:ext cx="4537132" cy="1031351"/>
      </dsp:txXfrm>
    </dsp:sp>
    <dsp:sp modelId="{5804BD5C-8B5B-48FC-8AA6-32A9862412C1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BCAF8-3835-4613-9D9B-744ECB5DC7D9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42031-2327-4426-B7F6-9AE9877A107F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Law teacher – Essay writing website. </a:t>
          </a:r>
          <a:endParaRPr lang="en-US" sz="1900" kern="1200"/>
        </a:p>
      </dsp:txBody>
      <dsp:txXfrm>
        <a:off x="1191211" y="1291224"/>
        <a:ext cx="4537132" cy="1031351"/>
      </dsp:txXfrm>
    </dsp:sp>
    <dsp:sp modelId="{2C6B01F5-6A57-43F8-858D-D5D44B0CC940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F11C0-34F2-43FE-84AF-BC332BDEF56D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094C4-A997-4C54-A130-9AF90C4D05BE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Any A level website. </a:t>
          </a:r>
          <a:endParaRPr lang="en-US" sz="1900" kern="1200"/>
        </a:p>
      </dsp:txBody>
      <dsp:txXfrm>
        <a:off x="1191211" y="2580413"/>
        <a:ext cx="4537132" cy="1031351"/>
      </dsp:txXfrm>
    </dsp:sp>
    <dsp:sp modelId="{2677E324-5934-4AFC-A811-FAFD38439FD8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E3E19F-E74B-40D4-83D0-711E69E05123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0240D-41A5-43BC-9EA9-E14EF15FC48C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 law Resources. </a:t>
          </a:r>
          <a:endParaRPr lang="en-US" sz="1900" kern="1200"/>
        </a:p>
      </dsp:txBody>
      <dsp:txXfrm>
        <a:off x="1191211" y="3869603"/>
        <a:ext cx="4537132" cy="10313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08F48-5A16-4473-91BA-C816C29CCBCD}">
      <dsp:nvSpPr>
        <dsp:cNvPr id="0" name=""/>
        <dsp:cNvSpPr/>
      </dsp:nvSpPr>
      <dsp:spPr>
        <a:xfrm>
          <a:off x="0" y="1976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Google Scholar. </a:t>
          </a:r>
          <a:endParaRPr lang="en-US" sz="3700" kern="1200"/>
        </a:p>
      </dsp:txBody>
      <dsp:txXfrm>
        <a:off x="43321" y="63083"/>
        <a:ext cx="5641702" cy="800803"/>
      </dsp:txXfrm>
    </dsp:sp>
    <dsp:sp modelId="{7AE884EB-A63A-452F-94BE-2818844C10D8}">
      <dsp:nvSpPr>
        <dsp:cNvPr id="0" name=""/>
        <dsp:cNvSpPr/>
      </dsp:nvSpPr>
      <dsp:spPr>
        <a:xfrm>
          <a:off x="0" y="1013767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4117"/>
                <a:satOff val="2049"/>
                <a:lumOff val="-441"/>
                <a:alphaOff val="0"/>
                <a:tint val="98000"/>
                <a:lumMod val="102000"/>
              </a:schemeClr>
              <a:schemeClr val="accent2">
                <a:hueOff val="-1284117"/>
                <a:satOff val="2049"/>
                <a:lumOff val="-44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UWTSD Library. </a:t>
          </a:r>
          <a:endParaRPr lang="en-US" sz="3700" kern="1200"/>
        </a:p>
      </dsp:txBody>
      <dsp:txXfrm>
        <a:off x="43321" y="1057088"/>
        <a:ext cx="5641702" cy="800803"/>
      </dsp:txXfrm>
    </dsp:sp>
    <dsp:sp modelId="{32B08319-7044-4BE1-9BB8-91587816F637}">
      <dsp:nvSpPr>
        <dsp:cNvPr id="0" name=""/>
        <dsp:cNvSpPr/>
      </dsp:nvSpPr>
      <dsp:spPr>
        <a:xfrm>
          <a:off x="0" y="200777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568233"/>
                <a:satOff val="4098"/>
                <a:lumOff val="-883"/>
                <a:alphaOff val="0"/>
                <a:tint val="98000"/>
                <a:lumMod val="102000"/>
              </a:schemeClr>
              <a:schemeClr val="accent2">
                <a:hueOff val="-2568233"/>
                <a:satOff val="4098"/>
                <a:lumOff val="-88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Lexis Uk. </a:t>
          </a:r>
          <a:endParaRPr lang="en-US" sz="3700" kern="1200"/>
        </a:p>
      </dsp:txBody>
      <dsp:txXfrm>
        <a:off x="43321" y="2051093"/>
        <a:ext cx="5641702" cy="800803"/>
      </dsp:txXfrm>
    </dsp:sp>
    <dsp:sp modelId="{DB3C1C8C-7B47-4095-97D8-A2C4A902A129}">
      <dsp:nvSpPr>
        <dsp:cNvPr id="0" name=""/>
        <dsp:cNvSpPr/>
      </dsp:nvSpPr>
      <dsp:spPr>
        <a:xfrm>
          <a:off x="0" y="3001777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852350"/>
                <a:satOff val="6147"/>
                <a:lumOff val="-1324"/>
                <a:alphaOff val="0"/>
                <a:tint val="98000"/>
                <a:lumMod val="102000"/>
              </a:schemeClr>
              <a:schemeClr val="accent2">
                <a:hueOff val="-3852350"/>
                <a:satOff val="6147"/>
                <a:lumOff val="-132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JSTOR </a:t>
          </a:r>
          <a:endParaRPr lang="en-US" sz="3700" kern="1200"/>
        </a:p>
      </dsp:txBody>
      <dsp:txXfrm>
        <a:off x="43321" y="3045098"/>
        <a:ext cx="5641702" cy="800803"/>
      </dsp:txXfrm>
    </dsp:sp>
    <dsp:sp modelId="{70ACF3E2-03B8-4D83-958A-BE969427AF52}">
      <dsp:nvSpPr>
        <dsp:cNvPr id="0" name=""/>
        <dsp:cNvSpPr/>
      </dsp:nvSpPr>
      <dsp:spPr>
        <a:xfrm>
          <a:off x="0" y="399578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Research Gate</a:t>
          </a:r>
          <a:endParaRPr lang="en-US" sz="3700" kern="1200"/>
        </a:p>
      </dsp:txBody>
      <dsp:txXfrm>
        <a:off x="43321" y="4039103"/>
        <a:ext cx="5641702" cy="8008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DD40AA-D294-45FD-9E24-A05E658CE9F0}">
      <dsp:nvSpPr>
        <dsp:cNvPr id="0" name=""/>
        <dsp:cNvSpPr/>
      </dsp:nvSpPr>
      <dsp:spPr>
        <a:xfrm>
          <a:off x="0" y="0"/>
          <a:ext cx="8970645" cy="100942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Visit your reading list on Moodle and identify 3 sources from the list you will utilise in your legal research. </a:t>
          </a:r>
          <a:endParaRPr lang="en-US" sz="2300" kern="1200"/>
        </a:p>
      </dsp:txBody>
      <dsp:txXfrm>
        <a:off x="29565" y="29565"/>
        <a:ext cx="7881399" cy="950292"/>
      </dsp:txXfrm>
    </dsp:sp>
    <dsp:sp modelId="{DD63054A-5AEA-4B12-A5D9-4B66186EC226}">
      <dsp:nvSpPr>
        <dsp:cNvPr id="0" name=""/>
        <dsp:cNvSpPr/>
      </dsp:nvSpPr>
      <dsp:spPr>
        <a:xfrm>
          <a:off x="791527" y="1177659"/>
          <a:ext cx="8970645" cy="100942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would you utilise them?</a:t>
          </a:r>
          <a:endParaRPr lang="en-US" sz="2300" kern="1200"/>
        </a:p>
      </dsp:txBody>
      <dsp:txXfrm>
        <a:off x="821092" y="1207224"/>
        <a:ext cx="7463863" cy="950292"/>
      </dsp:txXfrm>
    </dsp:sp>
    <dsp:sp modelId="{31AE7334-8752-4FEF-9EE9-F833AD7ED65B}">
      <dsp:nvSpPr>
        <dsp:cNvPr id="0" name=""/>
        <dsp:cNvSpPr/>
      </dsp:nvSpPr>
      <dsp:spPr>
        <a:xfrm>
          <a:off x="1583054" y="2355318"/>
          <a:ext cx="8970645" cy="100942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Spend 5 minutes browsing through them.</a:t>
          </a:r>
          <a:endParaRPr lang="en-US" sz="2300" kern="1200"/>
        </a:p>
      </dsp:txBody>
      <dsp:txXfrm>
        <a:off x="1612619" y="2384883"/>
        <a:ext cx="7463863" cy="950292"/>
      </dsp:txXfrm>
    </dsp:sp>
    <dsp:sp modelId="{66C6F8F8-C31A-4E4F-9E06-1ABB8DECEF45}">
      <dsp:nvSpPr>
        <dsp:cNvPr id="0" name=""/>
        <dsp:cNvSpPr/>
      </dsp:nvSpPr>
      <dsp:spPr>
        <a:xfrm>
          <a:off x="8314520" y="765478"/>
          <a:ext cx="656124" cy="65612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62148" y="765478"/>
        <a:ext cx="360868" cy="493733"/>
      </dsp:txXfrm>
    </dsp:sp>
    <dsp:sp modelId="{688D30B4-E00D-4E7F-A3FB-8D9D0B937BEC}">
      <dsp:nvSpPr>
        <dsp:cNvPr id="0" name=""/>
        <dsp:cNvSpPr/>
      </dsp:nvSpPr>
      <dsp:spPr>
        <a:xfrm>
          <a:off x="9106048" y="1936408"/>
          <a:ext cx="656124" cy="65612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53676" y="1936408"/>
        <a:ext cx="360868" cy="49373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5D735-93B4-4ACA-A0B6-480465005D41}">
      <dsp:nvSpPr>
        <dsp:cNvPr id="0" name=""/>
        <dsp:cNvSpPr/>
      </dsp:nvSpPr>
      <dsp:spPr>
        <a:xfrm>
          <a:off x="1319212" y="616609"/>
          <a:ext cx="1055370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39A4BD-C3CF-4CD3-8403-8FCB1D6176D7}">
      <dsp:nvSpPr>
        <dsp:cNvPr id="0" name=""/>
        <dsp:cNvSpPr/>
      </dsp:nvSpPr>
      <dsp:spPr>
        <a:xfrm>
          <a:off x="2437904" y="527994"/>
          <a:ext cx="121367" cy="227908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418731"/>
            <a:satOff val="839"/>
            <a:lumOff val="-2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418731"/>
              <a:satOff val="839"/>
              <a:lumOff val="-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D4471-BC55-465F-8EE5-373509F38977}">
      <dsp:nvSpPr>
        <dsp:cNvPr id="0" name=""/>
        <dsp:cNvSpPr/>
      </dsp:nvSpPr>
      <dsp:spPr>
        <a:xfrm>
          <a:off x="636850" y="66204"/>
          <a:ext cx="1100881" cy="1100881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720" tIns="42720" rIns="42720" bIns="4272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798070" y="227424"/>
        <a:ext cx="778441" cy="778441"/>
      </dsp:txXfrm>
    </dsp:sp>
    <dsp:sp modelId="{26DE6BB2-F494-436C-BDF5-5C80A672D728}">
      <dsp:nvSpPr>
        <dsp:cNvPr id="0" name=""/>
        <dsp:cNvSpPr/>
      </dsp:nvSpPr>
      <dsp:spPr>
        <a:xfrm>
          <a:off x="0" y="1332648"/>
          <a:ext cx="237458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837462"/>
            <a:satOff val="1678"/>
            <a:lumOff val="-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837462"/>
              <a:satOff val="1678"/>
              <a:lumOff val="-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310" tIns="165100" rIns="18731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Choose two of the above sources. </a:t>
          </a:r>
          <a:endParaRPr lang="en-US" sz="1100" kern="1200"/>
        </a:p>
      </dsp:txBody>
      <dsp:txXfrm>
        <a:off x="0" y="1725768"/>
        <a:ext cx="2374582" cy="1572480"/>
      </dsp:txXfrm>
    </dsp:sp>
    <dsp:sp modelId="{BDFAA12B-C52B-406E-B5EA-3A3D4A1491C4}">
      <dsp:nvSpPr>
        <dsp:cNvPr id="0" name=""/>
        <dsp:cNvSpPr/>
      </dsp:nvSpPr>
      <dsp:spPr>
        <a:xfrm>
          <a:off x="2638425" y="616734"/>
          <a:ext cx="2374582" cy="72"/>
        </a:xfrm>
        <a:prstGeom prst="rect">
          <a:avLst/>
        </a:prstGeom>
        <a:solidFill>
          <a:schemeClr val="accent2">
            <a:tint val="40000"/>
            <a:alpha val="90000"/>
            <a:hueOff val="-1256194"/>
            <a:satOff val="2517"/>
            <a:lumOff val="-7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1256194"/>
              <a:satOff val="2517"/>
              <a:lumOff val="-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F2EAE6-E7C5-4C88-99EE-3CDA535B8F4A}">
      <dsp:nvSpPr>
        <dsp:cNvPr id="0" name=""/>
        <dsp:cNvSpPr/>
      </dsp:nvSpPr>
      <dsp:spPr>
        <a:xfrm>
          <a:off x="5076329" y="528099"/>
          <a:ext cx="121367" cy="228011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1674925"/>
            <a:satOff val="3356"/>
            <a:lumOff val="-9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1674925"/>
              <a:satOff val="3356"/>
              <a:lumOff val="-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37A6DF-9084-441E-A8E3-28FA929219C1}">
      <dsp:nvSpPr>
        <dsp:cNvPr id="0" name=""/>
        <dsp:cNvSpPr/>
      </dsp:nvSpPr>
      <dsp:spPr>
        <a:xfrm>
          <a:off x="3275275" y="66329"/>
          <a:ext cx="1100881" cy="1100881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712155"/>
                <a:satOff val="2732"/>
                <a:lumOff val="-588"/>
                <a:alphaOff val="0"/>
                <a:tint val="98000"/>
                <a:lumMod val="102000"/>
              </a:schemeClr>
              <a:schemeClr val="accent2">
                <a:hueOff val="-1712155"/>
                <a:satOff val="2732"/>
                <a:lumOff val="-58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712155"/>
              <a:satOff val="2732"/>
              <a:lumOff val="-5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720" tIns="42720" rIns="42720" bIns="4272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436495" y="227549"/>
        <a:ext cx="778441" cy="778441"/>
      </dsp:txXfrm>
    </dsp:sp>
    <dsp:sp modelId="{D2624180-70C5-443C-B954-912BD3AA75EE}">
      <dsp:nvSpPr>
        <dsp:cNvPr id="0" name=""/>
        <dsp:cNvSpPr/>
      </dsp:nvSpPr>
      <dsp:spPr>
        <a:xfrm>
          <a:off x="2638425" y="1332936"/>
          <a:ext cx="237458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2093656"/>
            <a:satOff val="4195"/>
            <a:lumOff val="-12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2093656"/>
              <a:satOff val="4195"/>
              <a:lumOff val="-1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310" tIns="165100" rIns="18731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Find a source that relates to the topic ‘’ Legal Research’’ from each. </a:t>
          </a:r>
          <a:endParaRPr lang="en-US" sz="1100" kern="1200"/>
        </a:p>
      </dsp:txBody>
      <dsp:txXfrm>
        <a:off x="2638425" y="1726056"/>
        <a:ext cx="2374582" cy="1572480"/>
      </dsp:txXfrm>
    </dsp:sp>
    <dsp:sp modelId="{A527DF12-2E89-4C80-909E-845FF4159194}">
      <dsp:nvSpPr>
        <dsp:cNvPr id="0" name=""/>
        <dsp:cNvSpPr/>
      </dsp:nvSpPr>
      <dsp:spPr>
        <a:xfrm>
          <a:off x="5276850" y="616734"/>
          <a:ext cx="2374582" cy="72"/>
        </a:xfrm>
        <a:prstGeom prst="rect">
          <a:avLst/>
        </a:prstGeom>
        <a:solidFill>
          <a:schemeClr val="accent2">
            <a:tint val="40000"/>
            <a:alpha val="90000"/>
            <a:hueOff val="-2512387"/>
            <a:satOff val="5033"/>
            <a:lumOff val="-14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2512387"/>
              <a:satOff val="5033"/>
              <a:lumOff val="-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ECC39F-CF81-4CD8-A238-FC5E229A75AE}">
      <dsp:nvSpPr>
        <dsp:cNvPr id="0" name=""/>
        <dsp:cNvSpPr/>
      </dsp:nvSpPr>
      <dsp:spPr>
        <a:xfrm>
          <a:off x="7714754" y="528099"/>
          <a:ext cx="121367" cy="228011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-2931118"/>
            <a:satOff val="5872"/>
            <a:lumOff val="-17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2931118"/>
              <a:satOff val="5872"/>
              <a:lumOff val="-1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F23660-739B-4356-8B41-00A2F958A0C1}">
      <dsp:nvSpPr>
        <dsp:cNvPr id="0" name=""/>
        <dsp:cNvSpPr/>
      </dsp:nvSpPr>
      <dsp:spPr>
        <a:xfrm>
          <a:off x="5913700" y="66329"/>
          <a:ext cx="1100881" cy="1100881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424311"/>
                <a:satOff val="5464"/>
                <a:lumOff val="-1177"/>
                <a:alphaOff val="0"/>
                <a:tint val="98000"/>
                <a:lumMod val="102000"/>
              </a:schemeClr>
              <a:schemeClr val="accent2">
                <a:hueOff val="-3424311"/>
                <a:satOff val="5464"/>
                <a:lumOff val="-117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424311"/>
              <a:satOff val="5464"/>
              <a:lumOff val="-117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720" tIns="42720" rIns="42720" bIns="4272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074920" y="227549"/>
        <a:ext cx="778441" cy="778441"/>
      </dsp:txXfrm>
    </dsp:sp>
    <dsp:sp modelId="{E201A683-6BE7-48FD-8AF9-7FD777D32DA7}">
      <dsp:nvSpPr>
        <dsp:cNvPr id="0" name=""/>
        <dsp:cNvSpPr/>
      </dsp:nvSpPr>
      <dsp:spPr>
        <a:xfrm>
          <a:off x="5276850" y="1332936"/>
          <a:ext cx="237458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3349849"/>
            <a:satOff val="6711"/>
            <a:lumOff val="-19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3349849"/>
              <a:satOff val="6711"/>
              <a:lumOff val="-1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310" tIns="165100" rIns="18731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Then evaluate it. </a:t>
          </a:r>
          <a:endParaRPr lang="en-US" sz="1100" kern="1200"/>
        </a:p>
      </dsp:txBody>
      <dsp:txXfrm>
        <a:off x="5276850" y="1726056"/>
        <a:ext cx="2374582" cy="1572480"/>
      </dsp:txXfrm>
    </dsp:sp>
    <dsp:sp modelId="{CE848F24-C048-42F7-A899-6DCD3A430F03}">
      <dsp:nvSpPr>
        <dsp:cNvPr id="0" name=""/>
        <dsp:cNvSpPr/>
      </dsp:nvSpPr>
      <dsp:spPr>
        <a:xfrm>
          <a:off x="7915275" y="616734"/>
          <a:ext cx="1187291" cy="72"/>
        </a:xfrm>
        <a:prstGeom prst="rect">
          <a:avLst/>
        </a:prstGeom>
        <a:solidFill>
          <a:schemeClr val="accent2">
            <a:tint val="40000"/>
            <a:alpha val="90000"/>
            <a:hueOff val="-3768580"/>
            <a:satOff val="7550"/>
            <a:lumOff val="-21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3768580"/>
              <a:satOff val="7550"/>
              <a:lumOff val="-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FECA1-B3E7-42E9-9049-79C0A17A725E}">
      <dsp:nvSpPr>
        <dsp:cNvPr id="0" name=""/>
        <dsp:cNvSpPr/>
      </dsp:nvSpPr>
      <dsp:spPr>
        <a:xfrm>
          <a:off x="8552125" y="66329"/>
          <a:ext cx="1100881" cy="1100881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5136466"/>
              <a:satOff val="8196"/>
              <a:lumOff val="-176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2720" tIns="42720" rIns="42720" bIns="4272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713345" y="227549"/>
        <a:ext cx="778441" cy="778441"/>
      </dsp:txXfrm>
    </dsp:sp>
    <dsp:sp modelId="{F960B908-64C4-4466-8F6E-0BD40AA35695}">
      <dsp:nvSpPr>
        <dsp:cNvPr id="0" name=""/>
        <dsp:cNvSpPr/>
      </dsp:nvSpPr>
      <dsp:spPr>
        <a:xfrm>
          <a:off x="7915275" y="1332936"/>
          <a:ext cx="237458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-4606043"/>
            <a:satOff val="9228"/>
            <a:lumOff val="-26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4606043"/>
              <a:satOff val="9228"/>
              <a:lumOff val="-2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310" tIns="165100" rIns="18731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Prepare to feedback to the class.</a:t>
          </a:r>
          <a:endParaRPr lang="en-US" sz="1100" kern="1200"/>
        </a:p>
      </dsp:txBody>
      <dsp:txXfrm>
        <a:off x="7915275" y="1726056"/>
        <a:ext cx="2374582" cy="15724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C8DB4-383C-4334-B846-4FA5AC57769A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D7E7D-293C-4A27-A636-7480A95ECE62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E7A461-7107-4129-922F-A7B5C178294D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plan refresher. </a:t>
          </a:r>
          <a:endParaRPr lang="en-US" sz="2500" kern="1200"/>
        </a:p>
      </dsp:txBody>
      <dsp:txXfrm>
        <a:off x="1617591" y="598"/>
        <a:ext cx="4110752" cy="1400512"/>
      </dsp:txXfrm>
    </dsp:sp>
    <dsp:sp modelId="{CEC136B9-5129-426B-96AB-55A6CD2AF1D7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C21E0-5A8A-4709-8DF6-DCBB3AFE5203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906DD-724E-4FBB-B51B-858C00E31436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About week 9 and 10 sessions. </a:t>
          </a:r>
          <a:endParaRPr lang="en-US" sz="2500" kern="1200"/>
        </a:p>
      </dsp:txBody>
      <dsp:txXfrm>
        <a:off x="1617591" y="1751238"/>
        <a:ext cx="4110752" cy="1400512"/>
      </dsp:txXfrm>
    </dsp:sp>
    <dsp:sp modelId="{A98BD4B0-228E-4FD3-94A3-DA82600445DD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6B86A2-23B1-48BF-97DA-288EC4558875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77932-09F1-40B4-94D7-F54963D52C8E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Where you need to be and why?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8740F-C426-4040-8647-D92FA341EBCF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0CA14-6CD4-4D1A-9021-6A52A5F94835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23739-080A-4C96-B0E5-DE550B9F7D9D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skills. </a:t>
          </a:r>
          <a:endParaRPr lang="en-US" sz="2200" kern="1200"/>
        </a:p>
      </dsp:txBody>
      <dsp:txXfrm>
        <a:off x="1191211" y="2034"/>
        <a:ext cx="4537132" cy="1031351"/>
      </dsp:txXfrm>
    </dsp:sp>
    <dsp:sp modelId="{5BF4C1AF-E069-4A3F-B537-68F809AEE7F2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6DF5C-C774-4267-A824-EE8CB475FE64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F3106-870B-4E6A-A485-FB1D79319ED9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But also, being critical of your sources is also key. </a:t>
          </a:r>
          <a:endParaRPr lang="en-US" sz="2200" kern="1200"/>
        </a:p>
      </dsp:txBody>
      <dsp:txXfrm>
        <a:off x="1191211" y="1291224"/>
        <a:ext cx="4537132" cy="1031351"/>
      </dsp:txXfrm>
    </dsp:sp>
    <dsp:sp modelId="{96393C77-028D-44E6-80BA-C3DEDC5D3248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CF668-8532-4785-9BC9-56A12D35F773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A6780-1A86-47F9-BC89-A69F3CDDCA03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Are your sources out of date?</a:t>
          </a:r>
          <a:endParaRPr lang="en-US" sz="2200" kern="1200"/>
        </a:p>
      </dsp:txBody>
      <dsp:txXfrm>
        <a:off x="1191211" y="2580413"/>
        <a:ext cx="4537132" cy="1031351"/>
      </dsp:txXfrm>
    </dsp:sp>
    <dsp:sp modelId="{3F4E919E-68DD-4797-B995-2892939E1E65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F56007-42E1-4641-A226-61B9F8503CA1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D085F-D0DC-40ED-B7B4-2F7872DA78C8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Looking at your sources are they one sided.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11/16/2024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5471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11/16/2024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  <p:sldLayoutId id="2147483667" r:id="rId15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10" Type="http://schemas.openxmlformats.org/officeDocument/2006/relationships/slideLayout" Target="../slideLayouts/slideLayout15.xml"/><Relationship Id="rId4" Type="http://schemas.openxmlformats.org/officeDocument/2006/relationships/tags" Target="../tags/tag4.xml"/><Relationship Id="rId9" Type="http://schemas.openxmlformats.org/officeDocument/2006/relationships/tags" Target="../tags/tag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7.xml"/><Relationship Id="rId13" Type="http://schemas.openxmlformats.org/officeDocument/2006/relationships/tags" Target="../tags/tag22.xml"/><Relationship Id="rId18" Type="http://schemas.openxmlformats.org/officeDocument/2006/relationships/tags" Target="../tags/tag27.xml"/><Relationship Id="rId3" Type="http://schemas.openxmlformats.org/officeDocument/2006/relationships/tags" Target="../tags/tag12.xml"/><Relationship Id="rId21" Type="http://schemas.openxmlformats.org/officeDocument/2006/relationships/tags" Target="../tags/tag30.xml"/><Relationship Id="rId7" Type="http://schemas.openxmlformats.org/officeDocument/2006/relationships/tags" Target="../tags/tag16.xml"/><Relationship Id="rId12" Type="http://schemas.openxmlformats.org/officeDocument/2006/relationships/tags" Target="../tags/tag21.xml"/><Relationship Id="rId17" Type="http://schemas.openxmlformats.org/officeDocument/2006/relationships/tags" Target="../tags/tag26.xml"/><Relationship Id="rId2" Type="http://schemas.openxmlformats.org/officeDocument/2006/relationships/tags" Target="../tags/tag11.xml"/><Relationship Id="rId16" Type="http://schemas.openxmlformats.org/officeDocument/2006/relationships/tags" Target="../tags/tag25.xml"/><Relationship Id="rId20" Type="http://schemas.openxmlformats.org/officeDocument/2006/relationships/tags" Target="../tags/tag29.xml"/><Relationship Id="rId1" Type="http://schemas.openxmlformats.org/officeDocument/2006/relationships/tags" Target="../tags/tag10.xml"/><Relationship Id="rId6" Type="http://schemas.openxmlformats.org/officeDocument/2006/relationships/tags" Target="../tags/tag15.xml"/><Relationship Id="rId11" Type="http://schemas.openxmlformats.org/officeDocument/2006/relationships/tags" Target="../tags/tag20.xml"/><Relationship Id="rId24" Type="http://schemas.openxmlformats.org/officeDocument/2006/relationships/slideLayout" Target="../slideLayouts/slideLayout15.xml"/><Relationship Id="rId5" Type="http://schemas.openxmlformats.org/officeDocument/2006/relationships/tags" Target="../tags/tag14.xml"/><Relationship Id="rId15" Type="http://schemas.openxmlformats.org/officeDocument/2006/relationships/tags" Target="../tags/tag24.xml"/><Relationship Id="rId23" Type="http://schemas.openxmlformats.org/officeDocument/2006/relationships/tags" Target="../tags/tag32.xml"/><Relationship Id="rId10" Type="http://schemas.openxmlformats.org/officeDocument/2006/relationships/tags" Target="../tags/tag19.xml"/><Relationship Id="rId19" Type="http://schemas.openxmlformats.org/officeDocument/2006/relationships/tags" Target="../tags/tag28.xml"/><Relationship Id="rId4" Type="http://schemas.openxmlformats.org/officeDocument/2006/relationships/tags" Target="../tags/tag13.xml"/><Relationship Id="rId9" Type="http://schemas.openxmlformats.org/officeDocument/2006/relationships/tags" Target="../tags/tag18.xml"/><Relationship Id="rId14" Type="http://schemas.openxmlformats.org/officeDocument/2006/relationships/tags" Target="../tags/tag23.xml"/><Relationship Id="rId22" Type="http://schemas.openxmlformats.org/officeDocument/2006/relationships/tags" Target="../tags/tag3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d988p00z1no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F8746-BCB5-2D2A-55D6-71DF8F27CA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How to evaluate your sources and research?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E73BE-42CD-3EC7-ABCF-DB73AE4A42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009687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531B2CFA-A8C5-3070-18D4-6DA0F17467F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72" r="16109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F6A8A-6E03-E26C-019D-E35909B3C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2EA0C-8C82-0434-E074-B58EC73FA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Identifying bias. </a:t>
            </a:r>
          </a:p>
          <a:p>
            <a:r>
              <a:rPr lang="en-GB" dirty="0"/>
              <a:t>Being critical of your sources. </a:t>
            </a:r>
          </a:p>
          <a:p>
            <a:r>
              <a:rPr lang="en-GB" dirty="0"/>
              <a:t>Sources you should not use </a:t>
            </a:r>
          </a:p>
          <a:p>
            <a:r>
              <a:rPr lang="en-GB" dirty="0"/>
              <a:t>Best places to find sources. </a:t>
            </a:r>
          </a:p>
          <a:p>
            <a:r>
              <a:rPr lang="en-GB" dirty="0"/>
              <a:t>Activity. </a:t>
            </a:r>
          </a:p>
          <a:p>
            <a:r>
              <a:rPr lang="en-GB" dirty="0"/>
              <a:t>Summary,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22122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5A708-CC18-470B-2C0B-9DF9FD468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DF563E-FE8F-4982-4BD6-5FA801D087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5875112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4877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56452" y="2740575"/>
            <a:ext cx="10571998" cy="970450"/>
          </a:xfrm>
        </p:spPr>
        <p:txBody>
          <a:bodyPr/>
          <a:lstStyle/>
          <a:p>
            <a:r>
              <a:rPr lang="en-GB" dirty="0"/>
              <a:t>How do you usually search for your sources for assignments?</a:t>
            </a:r>
            <a:endParaRPr lang="en-FI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A275D50-A66C-44A0-9469-7CEA9C0950A1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48F57D6A-7DD3-4B56-9941-323553BE26E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5837EDF-484D-4DCC-9C28-22F8BAF24A80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2248E60-BFA5-49FF-AFDF-2603157DBCB6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F03B5E">
              <a:alpha val="0"/>
              <a:alpha val="0"/>
            </a:srgbClr>
          </a:solidFill>
          <a:ln w="15875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D25A80-F286-4A37-860E-39B27320E3C6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C4646D-D1FC-4C9A-AFF7-A9DEFCB1C86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194-375-055</a:t>
            </a:r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37462" y="738885"/>
            <a:ext cx="10571998" cy="970450"/>
          </a:xfrm>
        </p:spPr>
        <p:txBody>
          <a:bodyPr/>
          <a:lstStyle/>
          <a:p>
            <a:pPr algn="ctr"/>
            <a:r>
              <a:rPr lang="en-GB" i="1" u="sng" dirty="0"/>
              <a:t>How do you usually search for your sources for assignments?</a:t>
            </a:r>
            <a:endParaRPr lang="en-FI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437E955-BA0D-4A88-AB0B-385B2D1DE8EA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ctr"/>
            <a:r>
              <a:rPr lang="en-GB"/>
              <a:t>Preparing Results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630EF2B-913B-45C0-A4BB-DDB258BF748E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9F48EB-A24A-4F65-8421-FD84C3E59A86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A049B2-C12B-419F-A02E-1943E2235DBB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194-375-055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F19A0C4-68FF-47C3-8FA2-B2EE2AC98AA5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8200" y="17907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DEEE81-E630-4498-AF9B-F7504E60224B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3479800" y="17907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4CDA95-A82A-4EEB-8448-A63E0929A849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121400" y="17907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294607-6F5F-40E3-A544-AB9DC75487E8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63000" y="17907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93A8121-DFCD-4316-AC18-68805B463A09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9210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DA6CF6-B016-425B-8DA5-2EEC68A2D62F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3479800" y="29210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4BAB9C-78D3-4394-8E9E-FBCEA3123010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6121400" y="29210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63716C1-273D-4DCC-9165-6365CE5E6DEB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763000" y="29210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5CF75E-EFEB-48E7-88EB-7A462FDEF3CF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40386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3F642D-464A-469E-9CF8-6866B4074BE6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3479800" y="40386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4D1C1D3-C337-4227-8E21-448D118E0344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6121400" y="40386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391DF1C-2FD3-47D4-9093-0FB5A5120AB9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8763000" y="40386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ACA9C3F-8067-47D8-AFF5-E07B8660C847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51562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10DEE18-7574-4CF3-82FD-4C44A7BCCFB8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3479800" y="51562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05B8F1C-0CF4-4EB6-88C9-C6C337BF1786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6121400" y="51562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3FCA7B-A0CF-4CD7-88EF-7DCFA15E6802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8763000" y="5156200"/>
            <a:ext cx="2578100" cy="1054100"/>
          </a:xfrm>
          <a:prstGeom prst="rect">
            <a:avLst/>
          </a:prstGeom>
          <a:solidFill>
            <a:srgbClr val="FFFFFF">
              <a:alpha val="50000"/>
              <a:alpha val="0"/>
              <a:alpha val="0"/>
            </a:srgbClr>
          </a:solidFill>
          <a:ln w="25400" cap="rnd" cmpd="sng" algn="ctr">
            <a:solidFill>
              <a:srgbClr val="F03B5E">
                <a:shade val="15000"/>
                <a:alpha val="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7715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A1E034-CC17-452F-809B-CC41F8EE2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C156B51-4216-4B0E-9607-88592572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F0D97-3069-26EA-AD5C-57BF2467E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Identifying Bias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D6D2A-D952-F259-DCF2-35C24FE4C1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121600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3247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DD921-3B91-380C-96F6-3BD6F0428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Be critical of your sources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E7E7B-07B4-7A9C-DC38-1C172F7953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939145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19286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A1E034-CC17-452F-809B-CC41F8EE2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C156B51-4216-4B0E-9607-88592572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849CD-C3E3-0BC6-8339-A01531F97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The CRAAP Test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36603E-3180-45CA-2119-E2D87447C3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39798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30488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7653D-CE76-6EBB-87EC-F4CABF0C8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C85CDC-41C4-B93E-9EF8-489397A08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026393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804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6E6A0-509B-6CCF-7A78-8FB52259E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Source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BB6623-487D-4DBD-D04F-23DC4ED0D6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31" r="1430" b="4719"/>
          <a:stretch/>
        </p:blipFill>
        <p:spPr>
          <a:xfrm>
            <a:off x="2865707" y="2179295"/>
            <a:ext cx="6897272" cy="38276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FC75CB-B668-E2C7-5239-BE2A525DF9D5}"/>
              </a:ext>
            </a:extLst>
          </p:cNvPr>
          <p:cNvSpPr txBox="1"/>
          <p:nvPr/>
        </p:nvSpPr>
        <p:spPr>
          <a:xfrm>
            <a:off x="3315179" y="6006904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Brexit deal impact 'worsening', economists say - BBC News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127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22826-2C57-36E4-1834-3FCDA787B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Sources you should not use!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C179E5-0646-FA96-B857-EECC934B4A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716087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8808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10A41-3199-6CFA-1B30-DE338121D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Examples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BC93FB-EE26-17AD-ECEC-C3A809347C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2" t="10666" r="3070" b="5744"/>
          <a:stretch/>
        </p:blipFill>
        <p:spPr>
          <a:xfrm>
            <a:off x="119575" y="2271933"/>
            <a:ext cx="6446523" cy="37209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6C6EE9-292F-C95F-7008-E5A2C5BE77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25" t="11487" r="7994" b="5641"/>
          <a:stretch/>
        </p:blipFill>
        <p:spPr>
          <a:xfrm>
            <a:off x="6818141" y="2521253"/>
            <a:ext cx="5254284" cy="338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51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6A0956-63AA-87B2-4D51-4DD2D1011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8" t="12308" r="1293" b="3897"/>
          <a:stretch/>
        </p:blipFill>
        <p:spPr>
          <a:xfrm>
            <a:off x="949570" y="844062"/>
            <a:ext cx="10156874" cy="574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623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5E6AD6-59CE-2F62-5670-A0072D4F09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4" t="11794" r="4097" b="5231"/>
          <a:stretch/>
        </p:blipFill>
        <p:spPr>
          <a:xfrm>
            <a:off x="1242646" y="583809"/>
            <a:ext cx="9706707" cy="5690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7641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F84BF-01F0-F8CA-E2D0-2D7E96E29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Sources you should utilise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311070-733B-FEA8-919E-75011C352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48951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1578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F2271-2BC5-6177-B914-63F16E470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F82CFF-3E95-C1F4-23EC-F7B4C7D37F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19195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25636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4A6F2-8585-7663-7B43-D75E46C4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0BE7A7-58AE-01FC-44E6-2726CB961E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8309560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05024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C4B86-5240-D615-29AE-8462A856D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Feedback!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40069BB-5FA2-F768-40A5-75CCC29296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Please complete the form.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Please see the QR code.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7C6E52-1484-7D63-3C0E-088B646959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32" t="5538" r="21054" b="8923"/>
          <a:stretch/>
        </p:blipFill>
        <p:spPr>
          <a:xfrm>
            <a:off x="7110151" y="902243"/>
            <a:ext cx="4869485" cy="4794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572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F5B81-0D74-61CC-74FD-155E7F625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382" y="2608720"/>
            <a:ext cx="3269463" cy="1098117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Next week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F21B95-485B-EBA4-9687-2F5B715A3C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720425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46305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3FA28-3D09-D1E1-AB40-B0F93D0EA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F06F8F-2E3C-59AD-4A21-1069240C7B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337571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03322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CDCA5E-4164-1466-A868-276EA8BE73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EDFB300-91BB-8275-4DE5-01668EFE37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559119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416486&quot;,&quot;questionSettings&quot;:{},&quot;alias&quot;:&quot;&quot;,&quot;text&quot;:&quot;How do you usually search for your sources for assignments?&quot;,&quot;@type&quot;:&quot;OpenTextQuestion&quot;,&quot;correctAnswers&quot;:[],&quot;image&quot;:null}"/>
  <p:tag name="VEVOX.ORIGIN.SESSION.ID" val="674832"/>
  <p:tag name="VEVOX.ORIGIN.QUESTION.ID" val="4416486"/>
  <p:tag name="VEVOX.QUESTIONSLIDEID" val="279#1635377456/376575455"/>
  <p:tag name="VEVOX.SLIDEFORMAT.VERSION" val="1.01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How do you usually search for your sources for assignments?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416486&quot;,&quot;questionSettings&quot;:{},&quot;alias&quot;:&quot;&quot;,&quot;text&quot;:&quot;How do you usually search for your sources for assignments?&quot;,&quot;@type&quot;:&quot;OpenTextQuestion&quot;,&quot;correctAnswers&quot;:[],&quot;image&quot;:null}"/>
  <p:tag name="VEVOX.QUESTIONSLIDEID" val="279#1635377456/376575455"/>
  <p:tag name="VEVOX.SLIDEFORMAT.VERSION" val="1.01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How do you usually search for your sources for assignments?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3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6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7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9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0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2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3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4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5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EXT.RESULTBOX" val="SLOT1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35D8DC7-A643-467D-8B98-40DA5312405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512</Words>
  <Application>Microsoft Office PowerPoint</Application>
  <PresentationFormat>Widescreen</PresentationFormat>
  <Paragraphs>93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Century Gothic</vt:lpstr>
      <vt:lpstr>Wingdings 2</vt:lpstr>
      <vt:lpstr>Quotable</vt:lpstr>
      <vt:lpstr>How to evaluate your sources and research?</vt:lpstr>
      <vt:lpstr>Content </vt:lpstr>
      <vt:lpstr>Aims and Learning Objectives </vt:lpstr>
      <vt:lpstr>How do you usually search for your sources for assignments?</vt:lpstr>
      <vt:lpstr>How do you usually search for your sources for assignments?</vt:lpstr>
      <vt:lpstr>Identifying Bias</vt:lpstr>
      <vt:lpstr>Be critical of your sources </vt:lpstr>
      <vt:lpstr>The CRAAP Test</vt:lpstr>
      <vt:lpstr>Activity </vt:lpstr>
      <vt:lpstr>Source</vt:lpstr>
      <vt:lpstr>Sources you should not use!</vt:lpstr>
      <vt:lpstr>Examples</vt:lpstr>
      <vt:lpstr>PowerPoint Presentation</vt:lpstr>
      <vt:lpstr>PowerPoint Presentation</vt:lpstr>
      <vt:lpstr>Sources you should utilise </vt:lpstr>
      <vt:lpstr>Activity </vt:lpstr>
      <vt:lpstr>Activity</vt:lpstr>
      <vt:lpstr>Feedback!</vt:lpstr>
      <vt:lpstr>Next week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4</cp:revision>
  <dcterms:created xsi:type="dcterms:W3CDTF">2024-11-16T00:41:30Z</dcterms:created>
  <dcterms:modified xsi:type="dcterms:W3CDTF">2024-11-16T01:58:44Z</dcterms:modified>
</cp:coreProperties>
</file>