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E01EEC-0A54-C985-9A8E-4371A92E9C6E}" v="84" dt="2025-03-03T22:43:30.960"/>
    <p1510:client id="{1FEBEC53-3F8F-C895-B5F8-475D7BA12AEF}" v="118" dt="2025-03-03T23:12:45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wen Jones (2405161)" userId="S::2405161@student.uwtsd.ac.uk::4527e2aa-0725-4a22-96a9-f4a6167dd4d6" providerId="AD" clId="Web-{15E01EEC-0A54-C985-9A8E-4371A92E9C6E}"/>
    <pc:docChg chg="addSld modSld addMainMaster delMainMaster">
      <pc:chgData name="Owen Jones (2405161)" userId="S::2405161@student.uwtsd.ac.uk::4527e2aa-0725-4a22-96a9-f4a6167dd4d6" providerId="AD" clId="Web-{15E01EEC-0A54-C985-9A8E-4371A92E9C6E}" dt="2025-03-03T22:43:30.960" v="87" actId="14100"/>
      <pc:docMkLst>
        <pc:docMk/>
      </pc:docMkLst>
      <pc:sldChg chg="addSp modSp mod setBg modClrScheme chgLayout">
        <pc:chgData name="Owen Jones (2405161)" userId="S::2405161@student.uwtsd.ac.uk::4527e2aa-0725-4a22-96a9-f4a6167dd4d6" providerId="AD" clId="Web-{15E01EEC-0A54-C985-9A8E-4371A92E9C6E}" dt="2025-03-03T22:42:52.037" v="82" actId="20577"/>
        <pc:sldMkLst>
          <pc:docMk/>
          <pc:sldMk cId="109857222" sldId="256"/>
        </pc:sldMkLst>
        <pc:spChg chg="mod">
          <ac:chgData name="Owen Jones (2405161)" userId="S::2405161@student.uwtsd.ac.uk::4527e2aa-0725-4a22-96a9-f4a6167dd4d6" providerId="AD" clId="Web-{15E01EEC-0A54-C985-9A8E-4371A92E9C6E}" dt="2025-03-03T22:42:48.678" v="8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wen Jones (2405161)" userId="S::2405161@student.uwtsd.ac.uk::4527e2aa-0725-4a22-96a9-f4a6167dd4d6" providerId="AD" clId="Web-{15E01EEC-0A54-C985-9A8E-4371A92E9C6E}" dt="2025-03-03T22:42:52.037" v="8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Owen Jones (2405161)" userId="S::2405161@student.uwtsd.ac.uk::4527e2aa-0725-4a22-96a9-f4a6167dd4d6" providerId="AD" clId="Web-{15E01EEC-0A54-C985-9A8E-4371A92E9C6E}" dt="2025-03-03T22:26:19.331" v="0"/>
          <ac:spMkLst>
            <pc:docMk/>
            <pc:sldMk cId="109857222" sldId="256"/>
            <ac:spMk id="8" creationId="{E20BB609-EF92-42DB-836C-0699A590B5CF}"/>
          </ac:spMkLst>
        </pc:spChg>
        <pc:spChg chg="add">
          <ac:chgData name="Owen Jones (2405161)" userId="S::2405161@student.uwtsd.ac.uk::4527e2aa-0725-4a22-96a9-f4a6167dd4d6" providerId="AD" clId="Web-{15E01EEC-0A54-C985-9A8E-4371A92E9C6E}" dt="2025-03-03T22:26:19.331" v="0"/>
          <ac:spMkLst>
            <pc:docMk/>
            <pc:sldMk cId="109857222" sldId="256"/>
            <ac:spMk id="10" creationId="{B2C335F7-F61C-4EB4-80F2-4B1438FE66BB}"/>
          </ac:spMkLst>
        </pc:spChg>
      </pc:sldChg>
      <pc:sldChg chg="addSp delSp modSp new mod modClrScheme chgLayout">
        <pc:chgData name="Owen Jones (2405161)" userId="S::2405161@student.uwtsd.ac.uk::4527e2aa-0725-4a22-96a9-f4a6167dd4d6" providerId="AD" clId="Web-{15E01EEC-0A54-C985-9A8E-4371A92E9C6E}" dt="2025-03-03T22:43:30.960" v="87" actId="14100"/>
        <pc:sldMkLst>
          <pc:docMk/>
          <pc:sldMk cId="881015292" sldId="257"/>
        </pc:sldMkLst>
        <pc:spChg chg="mod ord">
          <ac:chgData name="Owen Jones (2405161)" userId="S::2405161@student.uwtsd.ac.uk::4527e2aa-0725-4a22-96a9-f4a6167dd4d6" providerId="AD" clId="Web-{15E01EEC-0A54-C985-9A8E-4371A92E9C6E}" dt="2025-03-03T22:43:15.944" v="83"/>
          <ac:spMkLst>
            <pc:docMk/>
            <pc:sldMk cId="881015292" sldId="257"/>
            <ac:spMk id="2" creationId="{2D2DB17C-B53A-A5F5-8E04-F26DE10EC852}"/>
          </ac:spMkLst>
        </pc:spChg>
        <pc:spChg chg="mod ord">
          <ac:chgData name="Owen Jones (2405161)" userId="S::2405161@student.uwtsd.ac.uk::4527e2aa-0725-4a22-96a9-f4a6167dd4d6" providerId="AD" clId="Web-{15E01EEC-0A54-C985-9A8E-4371A92E9C6E}" dt="2025-03-03T22:43:30.960" v="87" actId="14100"/>
          <ac:spMkLst>
            <pc:docMk/>
            <pc:sldMk cId="881015292" sldId="257"/>
            <ac:spMk id="3" creationId="{AB15956C-1375-E17C-51AC-3441FCDA0A07}"/>
          </ac:spMkLst>
        </pc:spChg>
        <pc:spChg chg="add del mod ord">
          <ac:chgData name="Owen Jones (2405161)" userId="S::2405161@student.uwtsd.ac.uk::4527e2aa-0725-4a22-96a9-f4a6167dd4d6" providerId="AD" clId="Web-{15E01EEC-0A54-C985-9A8E-4371A92E9C6E}" dt="2025-03-03T22:43:26.163" v="86"/>
          <ac:spMkLst>
            <pc:docMk/>
            <pc:sldMk cId="881015292" sldId="257"/>
            <ac:spMk id="4" creationId="{4C21D7DE-F254-609C-CC92-E3FB09F4730B}"/>
          </ac:spMkLst>
        </pc:spChg>
        <pc:spChg chg="add del mod ord">
          <ac:chgData name="Owen Jones (2405161)" userId="S::2405161@student.uwtsd.ac.uk::4527e2aa-0725-4a22-96a9-f4a6167dd4d6" providerId="AD" clId="Web-{15E01EEC-0A54-C985-9A8E-4371A92E9C6E}" dt="2025-03-03T22:43:21.225" v="84"/>
          <ac:spMkLst>
            <pc:docMk/>
            <pc:sldMk cId="881015292" sldId="257"/>
            <ac:spMk id="5" creationId="{C4189458-CBEA-8161-573A-5E45856E9D12}"/>
          </ac:spMkLst>
        </pc:spChg>
        <pc:spChg chg="add del mod ord">
          <ac:chgData name="Owen Jones (2405161)" userId="S::2405161@student.uwtsd.ac.uk::4527e2aa-0725-4a22-96a9-f4a6167dd4d6" providerId="AD" clId="Web-{15E01EEC-0A54-C985-9A8E-4371A92E9C6E}" dt="2025-03-03T22:43:23.632" v="85"/>
          <ac:spMkLst>
            <pc:docMk/>
            <pc:sldMk cId="881015292" sldId="257"/>
            <ac:spMk id="6" creationId="{CB4706DC-3DAD-446A-6B6D-1A613ACFB055}"/>
          </ac:spMkLst>
        </pc:spChg>
      </pc:sldChg>
      <pc:sldChg chg="new">
        <pc:chgData name="Owen Jones (2405161)" userId="S::2405161@student.uwtsd.ac.uk::4527e2aa-0725-4a22-96a9-f4a6167dd4d6" providerId="AD" clId="Web-{15E01EEC-0A54-C985-9A8E-4371A92E9C6E}" dt="2025-03-03T22:26:35.113" v="2"/>
        <pc:sldMkLst>
          <pc:docMk/>
          <pc:sldMk cId="2112403358" sldId="258"/>
        </pc:sldMkLst>
      </pc:sldChg>
      <pc:sldChg chg="new">
        <pc:chgData name="Owen Jones (2405161)" userId="S::2405161@student.uwtsd.ac.uk::4527e2aa-0725-4a22-96a9-f4a6167dd4d6" providerId="AD" clId="Web-{15E01EEC-0A54-C985-9A8E-4371A92E9C6E}" dt="2025-03-03T22:26:36.129" v="3"/>
        <pc:sldMkLst>
          <pc:docMk/>
          <pc:sldMk cId="1043825080" sldId="259"/>
        </pc:sldMkLst>
      </pc:sldChg>
      <pc:sldChg chg="addSp delSp modSp new mod modClrScheme chgLayout">
        <pc:chgData name="Owen Jones (2405161)" userId="S::2405161@student.uwtsd.ac.uk::4527e2aa-0725-4a22-96a9-f4a6167dd4d6" providerId="AD" clId="Web-{15E01EEC-0A54-C985-9A8E-4371A92E9C6E}" dt="2025-03-03T22:42:26.489" v="73" actId="20577"/>
        <pc:sldMkLst>
          <pc:docMk/>
          <pc:sldMk cId="1350821182" sldId="260"/>
        </pc:sldMkLst>
        <pc:spChg chg="mod ord">
          <ac:chgData name="Owen Jones (2405161)" userId="S::2405161@student.uwtsd.ac.uk::4527e2aa-0725-4a22-96a9-f4a6167dd4d6" providerId="AD" clId="Web-{15E01EEC-0A54-C985-9A8E-4371A92E9C6E}" dt="2025-03-03T22:41:47.301" v="58" actId="20577"/>
          <ac:spMkLst>
            <pc:docMk/>
            <pc:sldMk cId="1350821182" sldId="260"/>
            <ac:spMk id="2" creationId="{22435D94-4FC2-C48C-7045-215F69AC2F19}"/>
          </ac:spMkLst>
        </pc:spChg>
        <pc:spChg chg="mod ord">
          <ac:chgData name="Owen Jones (2405161)" userId="S::2405161@student.uwtsd.ac.uk::4527e2aa-0725-4a22-96a9-f4a6167dd4d6" providerId="AD" clId="Web-{15E01EEC-0A54-C985-9A8E-4371A92E9C6E}" dt="2025-03-03T22:42:26.489" v="73" actId="20577"/>
          <ac:spMkLst>
            <pc:docMk/>
            <pc:sldMk cId="1350821182" sldId="260"/>
            <ac:spMk id="3" creationId="{0DA69C63-3316-FC39-B859-54C6833F7FA1}"/>
          </ac:spMkLst>
        </pc:spChg>
        <pc:spChg chg="add del mod ord">
          <ac:chgData name="Owen Jones (2405161)" userId="S::2405161@student.uwtsd.ac.uk::4527e2aa-0725-4a22-96a9-f4a6167dd4d6" providerId="AD" clId="Web-{15E01EEC-0A54-C985-9A8E-4371A92E9C6E}" dt="2025-03-03T22:41:12.894" v="49"/>
          <ac:spMkLst>
            <pc:docMk/>
            <pc:sldMk cId="1350821182" sldId="260"/>
            <ac:spMk id="4" creationId="{6AA9EADF-CEE6-8B79-D613-6AA0747D40BF}"/>
          </ac:spMkLst>
        </pc:spChg>
        <pc:spChg chg="add del mod ord">
          <ac:chgData name="Owen Jones (2405161)" userId="S::2405161@student.uwtsd.ac.uk::4527e2aa-0725-4a22-96a9-f4a6167dd4d6" providerId="AD" clId="Web-{15E01EEC-0A54-C985-9A8E-4371A92E9C6E}" dt="2025-03-03T22:41:09.143" v="48"/>
          <ac:spMkLst>
            <pc:docMk/>
            <pc:sldMk cId="1350821182" sldId="260"/>
            <ac:spMk id="5" creationId="{46D01DE1-1973-7044-C8FF-96B19EAFD90E}"/>
          </ac:spMkLst>
        </pc:spChg>
        <pc:spChg chg="add del mod ord">
          <ac:chgData name="Owen Jones (2405161)" userId="S::2405161@student.uwtsd.ac.uk::4527e2aa-0725-4a22-96a9-f4a6167dd4d6" providerId="AD" clId="Web-{15E01EEC-0A54-C985-9A8E-4371A92E9C6E}" dt="2025-03-03T22:41:05.878" v="47"/>
          <ac:spMkLst>
            <pc:docMk/>
            <pc:sldMk cId="1350821182" sldId="260"/>
            <ac:spMk id="6" creationId="{92AD2EFF-741C-8FD4-A58E-20E528773FA6}"/>
          </ac:spMkLst>
        </pc:spChg>
      </pc:sldChg>
      <pc:sldChg chg="addSp delSp modSp new mod setBg">
        <pc:chgData name="Owen Jones (2405161)" userId="S::2405161@student.uwtsd.ac.uk::4527e2aa-0725-4a22-96a9-f4a6167dd4d6" providerId="AD" clId="Web-{15E01EEC-0A54-C985-9A8E-4371A92E9C6E}" dt="2025-03-03T22:39:19.187" v="45" actId="14100"/>
        <pc:sldMkLst>
          <pc:docMk/>
          <pc:sldMk cId="3728937495" sldId="261"/>
        </pc:sldMkLst>
        <pc:spChg chg="mod">
          <ac:chgData name="Owen Jones (2405161)" userId="S::2405161@student.uwtsd.ac.uk::4527e2aa-0725-4a22-96a9-f4a6167dd4d6" providerId="AD" clId="Web-{15E01EEC-0A54-C985-9A8E-4371A92E9C6E}" dt="2025-03-03T22:39:09.109" v="43" actId="1076"/>
          <ac:spMkLst>
            <pc:docMk/>
            <pc:sldMk cId="3728937495" sldId="261"/>
            <ac:spMk id="2" creationId="{95B3E590-234F-80DF-67A6-D6399695AC3A}"/>
          </ac:spMkLst>
        </pc:spChg>
        <pc:spChg chg="add del mod">
          <ac:chgData name="Owen Jones (2405161)" userId="S::2405161@student.uwtsd.ac.uk::4527e2aa-0725-4a22-96a9-f4a6167dd4d6" providerId="AD" clId="Web-{15E01EEC-0A54-C985-9A8E-4371A92E9C6E}" dt="2025-03-03T22:36:39.474" v="13"/>
          <ac:spMkLst>
            <pc:docMk/>
            <pc:sldMk cId="3728937495" sldId="261"/>
            <ac:spMk id="3" creationId="{4B5A8F93-97DF-62C1-52A9-06C3AFD33C78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28.974" v="8"/>
          <ac:spMkLst>
            <pc:docMk/>
            <pc:sldMk cId="3728937495" sldId="261"/>
            <ac:spMk id="8" creationId="{42C91D93-014B-66D5-D263-730212C94315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28.974" v="8"/>
          <ac:spMkLst>
            <pc:docMk/>
            <pc:sldMk cId="3728937495" sldId="261"/>
            <ac:spMk id="10" creationId="{9568B8C9-6702-8441-0D92-220DE92C8861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1.693" v="10"/>
          <ac:spMkLst>
            <pc:docMk/>
            <pc:sldMk cId="3728937495" sldId="261"/>
            <ac:spMk id="12" creationId="{4A3D569D-D3A6-49CA-A483-291E95DACA14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1.693" v="10"/>
          <ac:spMkLst>
            <pc:docMk/>
            <pc:sldMk cId="3728937495" sldId="261"/>
            <ac:spMk id="13" creationId="{4E17AA97-89A7-45C1-B813-BFF6C23D79E1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1.693" v="10"/>
          <ac:spMkLst>
            <pc:docMk/>
            <pc:sldMk cId="3728937495" sldId="261"/>
            <ac:spMk id="14" creationId="{33AC4FE1-D370-43A6-96C5-076716BB1E76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16" creationId="{F3FF94B3-6D3E-44FE-BB02-A9027C0003C7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17" creationId="{ADE57300-C7FF-4578-99A0-42B0295B123C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18" creationId="{E73AF435-44C8-C44B-9352-ACFA393E2F29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19" creationId="{DB8F8250-7A81-4A19-87AD-FFB2CE4E39A5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20" creationId="{9AD8A78E-AAB6-C125-6A57-5B031A873ED6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21" creationId="{499F38FC-2DEA-2647-C409-EF75720C1017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22" creationId="{BBFC5193-1606-67C6-6571-CC04CF23435D}"/>
          </ac:spMkLst>
        </pc:spChg>
        <pc:spChg chg="add del">
          <ac:chgData name="Owen Jones (2405161)" userId="S::2405161@student.uwtsd.ac.uk::4527e2aa-0725-4a22-96a9-f4a6167dd4d6" providerId="AD" clId="Web-{15E01EEC-0A54-C985-9A8E-4371A92E9C6E}" dt="2025-03-03T22:36:39.474" v="12"/>
          <ac:spMkLst>
            <pc:docMk/>
            <pc:sldMk cId="3728937495" sldId="261"/>
            <ac:spMk id="23" creationId="{26E9A97B-1917-9176-B980-E15E8CBDB12F}"/>
          </ac:spMkLst>
        </pc:spChg>
        <pc:spChg chg="add">
          <ac:chgData name="Owen Jones (2405161)" userId="S::2405161@student.uwtsd.ac.uk::4527e2aa-0725-4a22-96a9-f4a6167dd4d6" providerId="AD" clId="Web-{15E01EEC-0A54-C985-9A8E-4371A92E9C6E}" dt="2025-03-03T22:36:39.474" v="13"/>
          <ac:spMkLst>
            <pc:docMk/>
            <pc:sldMk cId="3728937495" sldId="261"/>
            <ac:spMk id="25" creationId="{42C91D93-014B-66D5-D263-730212C94315}"/>
          </ac:spMkLst>
        </pc:spChg>
        <pc:spChg chg="add mod">
          <ac:chgData name="Owen Jones (2405161)" userId="S::2405161@student.uwtsd.ac.uk::4527e2aa-0725-4a22-96a9-f4a6167dd4d6" providerId="AD" clId="Web-{15E01EEC-0A54-C985-9A8E-4371A92E9C6E}" dt="2025-03-03T22:39:19.187" v="45" actId="14100"/>
          <ac:spMkLst>
            <pc:docMk/>
            <pc:sldMk cId="3728937495" sldId="261"/>
            <ac:spMk id="26" creationId="{4B5A8F93-97DF-62C1-52A9-06C3AFD33C78}"/>
          </ac:spMkLst>
        </pc:spChg>
        <pc:spChg chg="add">
          <ac:chgData name="Owen Jones (2405161)" userId="S::2405161@student.uwtsd.ac.uk::4527e2aa-0725-4a22-96a9-f4a6167dd4d6" providerId="AD" clId="Web-{15E01EEC-0A54-C985-9A8E-4371A92E9C6E}" dt="2025-03-03T22:36:39.474" v="13"/>
          <ac:spMkLst>
            <pc:docMk/>
            <pc:sldMk cId="3728937495" sldId="261"/>
            <ac:spMk id="27" creationId="{9568B8C9-6702-8441-0D92-220DE92C8861}"/>
          </ac:spMkLst>
        </pc:spChg>
      </pc:sldChg>
      <pc:sldChg chg="new">
        <pc:chgData name="Owen Jones (2405161)" userId="S::2405161@student.uwtsd.ac.uk::4527e2aa-0725-4a22-96a9-f4a6167dd4d6" providerId="AD" clId="Web-{15E01EEC-0A54-C985-9A8E-4371A92E9C6E}" dt="2025-03-03T22:26:56.848" v="6"/>
        <pc:sldMkLst>
          <pc:docMk/>
          <pc:sldMk cId="272525200" sldId="262"/>
        </pc:sldMkLst>
      </pc:sldChg>
      <pc:sldMasterChg chg="del delSldLayout">
        <pc:chgData name="Owen Jones (2405161)" userId="S::2405161@student.uwtsd.ac.uk::4527e2aa-0725-4a22-96a9-f4a6167dd4d6" providerId="AD" clId="Web-{15E01EEC-0A54-C985-9A8E-4371A92E9C6E}" dt="2025-03-03T22:26:19.331" v="0"/>
        <pc:sldMasterMkLst>
          <pc:docMk/>
          <pc:sldMasterMk cId="2460954070" sldId="2147483660"/>
        </pc:sldMasterMkLst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Owen Jones (2405161)" userId="S::2405161@student.uwtsd.ac.uk::4527e2aa-0725-4a22-96a9-f4a6167dd4d6" providerId="AD" clId="Web-{15E01EEC-0A54-C985-9A8E-4371A92E9C6E}" dt="2025-03-03T22:26:19.331" v="0"/>
        <pc:sldMasterMkLst>
          <pc:docMk/>
          <pc:sldMasterMk cId="1924451163" sldId="2147483695"/>
        </pc:sldMasterMkLst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2829603558" sldId="2147483684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1736679192" sldId="2147483685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1151402230" sldId="2147483686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1275111458" sldId="2147483687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3607984832" sldId="2147483688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3268378048" sldId="2147483689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31797657" sldId="2147483690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4221528617" sldId="2147483691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923704092" sldId="2147483692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3442753135" sldId="2147483693"/>
          </pc:sldLayoutMkLst>
        </pc:sldLayoutChg>
        <pc:sldLayoutChg chg="add">
          <pc:chgData name="Owen Jones (2405161)" userId="S::2405161@student.uwtsd.ac.uk::4527e2aa-0725-4a22-96a9-f4a6167dd4d6" providerId="AD" clId="Web-{15E01EEC-0A54-C985-9A8E-4371A92E9C6E}" dt="2025-03-03T22:26:19.331" v="0"/>
          <pc:sldLayoutMkLst>
            <pc:docMk/>
            <pc:sldMasterMk cId="1924451163" sldId="2147483695"/>
            <pc:sldLayoutMk cId="2108957809" sldId="2147483694"/>
          </pc:sldLayoutMkLst>
        </pc:sldLayoutChg>
      </pc:sldMasterChg>
    </pc:docChg>
  </pc:docChgLst>
  <pc:docChgLst>
    <pc:chgData name="Owen Jones (2405161)" userId="S::2405161@student.uwtsd.ac.uk::4527e2aa-0725-4a22-96a9-f4a6167dd4d6" providerId="AD" clId="Web-{1FEBEC53-3F8F-C895-B5F8-475D7BA12AEF}"/>
    <pc:docChg chg="modSld sldOrd">
      <pc:chgData name="Owen Jones (2405161)" userId="S::2405161@student.uwtsd.ac.uk::4527e2aa-0725-4a22-96a9-f4a6167dd4d6" providerId="AD" clId="Web-{1FEBEC53-3F8F-C895-B5F8-475D7BA12AEF}" dt="2025-03-03T23:12:50.294" v="108"/>
      <pc:docMkLst>
        <pc:docMk/>
      </pc:docMkLst>
      <pc:sldChg chg="addSp delSp modSp">
        <pc:chgData name="Owen Jones (2405161)" userId="S::2405161@student.uwtsd.ac.uk::4527e2aa-0725-4a22-96a9-f4a6167dd4d6" providerId="AD" clId="Web-{1FEBEC53-3F8F-C895-B5F8-475D7BA12AEF}" dt="2025-03-03T23:10:37.541" v="100"/>
        <pc:sldMkLst>
          <pc:docMk/>
          <pc:sldMk cId="109857222" sldId="256"/>
        </pc:sldMkLst>
        <pc:spChg chg="mod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8" creationId="{E20BB609-EF92-42DB-836C-0699A590B5CF}"/>
          </ac:spMkLst>
        </pc:spChg>
        <pc:spChg chg="del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10" creationId="{B2C335F7-F61C-4EB4-80F2-4B1438FE66BB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15" creationId="{FF9FFCE1-E057-415B-A971-88EC7E22AF15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17" creationId="{B2C335F7-F61C-4EB4-80F2-4B1438FE66BB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0:37.541" v="100"/>
          <ac:spMkLst>
            <pc:docMk/>
            <pc:sldMk cId="109857222" sldId="256"/>
            <ac:spMk id="19" creationId="{D58401B5-5F1B-4D21-9AC3-AAEC8D366502}"/>
          </ac:spMkLst>
        </pc:spChg>
        <pc:picChg chg="add mod">
          <ac:chgData name="Owen Jones (2405161)" userId="S::2405161@student.uwtsd.ac.uk::4527e2aa-0725-4a22-96a9-f4a6167dd4d6" providerId="AD" clId="Web-{1FEBEC53-3F8F-C895-B5F8-475D7BA12AEF}" dt="2025-03-03T23:10:37.541" v="100"/>
          <ac:picMkLst>
            <pc:docMk/>
            <pc:sldMk cId="109857222" sldId="256"/>
            <ac:picMk id="4" creationId="{92601DE7-D7AE-EF0C-FAF3-D61360DDC4A3}"/>
          </ac:picMkLst>
        </pc:picChg>
      </pc:sldChg>
      <pc:sldChg chg="addSp modSp mod setBg">
        <pc:chgData name="Owen Jones (2405161)" userId="S::2405161@student.uwtsd.ac.uk::4527e2aa-0725-4a22-96a9-f4a6167dd4d6" providerId="AD" clId="Web-{1FEBEC53-3F8F-C895-B5F8-475D7BA12AEF}" dt="2025-03-03T23:11:35.433" v="102"/>
        <pc:sldMkLst>
          <pc:docMk/>
          <pc:sldMk cId="881015292" sldId="257"/>
        </pc:sldMkLst>
        <pc:spChg chg="mo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2" creationId="{2D2DB17C-B53A-A5F5-8E04-F26DE10EC852}"/>
          </ac:spMkLst>
        </pc:spChg>
        <pc:spChg chg="mo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3" creationId="{AB15956C-1375-E17C-51AC-3441FCDA0A07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9" creationId="{ADE57300-C7FF-4578-99A0-42B0295B123C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11" creationId="{DB8F8250-7A81-4A19-87AD-FFB2CE4E39A5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13" creationId="{499F38FC-2DEA-2647-C409-EF75720C1017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15" creationId="{AD1BDCCC-E676-2A7E-BE11-2B8C23DB287F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1:35.433" v="102"/>
          <ac:spMkLst>
            <pc:docMk/>
            <pc:sldMk cId="881015292" sldId="257"/>
            <ac:spMk id="17" creationId="{781C97B1-8A09-6383-8C65-A3B73577816A}"/>
          </ac:spMkLst>
        </pc:spChg>
        <pc:picChg chg="add mod">
          <ac:chgData name="Owen Jones (2405161)" userId="S::2405161@student.uwtsd.ac.uk::4527e2aa-0725-4a22-96a9-f4a6167dd4d6" providerId="AD" clId="Web-{1FEBEC53-3F8F-C895-B5F8-475D7BA12AEF}" dt="2025-03-03T23:11:35.433" v="102"/>
          <ac:picMkLst>
            <pc:docMk/>
            <pc:sldMk cId="881015292" sldId="257"/>
            <ac:picMk id="4" creationId="{D22B943A-9BDE-0F93-8D1D-424E9E9F7176}"/>
          </ac:picMkLst>
        </pc:picChg>
      </pc:sldChg>
      <pc:sldChg chg="addSp delSp modSp mod modClrScheme chgLayout">
        <pc:chgData name="Owen Jones (2405161)" userId="S::2405161@student.uwtsd.ac.uk::4527e2aa-0725-4a22-96a9-f4a6167dd4d6" providerId="AD" clId="Web-{1FEBEC53-3F8F-C895-B5F8-475D7BA12AEF}" dt="2025-03-03T23:12:37.825" v="105"/>
        <pc:sldMkLst>
          <pc:docMk/>
          <pc:sldMk cId="2112403358" sldId="258"/>
        </pc:sldMkLst>
        <pc:spChg chg="mod ord">
          <ac:chgData name="Owen Jones (2405161)" userId="S::2405161@student.uwtsd.ac.uk::4527e2aa-0725-4a22-96a9-f4a6167dd4d6" providerId="AD" clId="Web-{1FEBEC53-3F8F-C895-B5F8-475D7BA12AEF}" dt="2025-03-03T22:48:27.954" v="59" actId="20577"/>
          <ac:spMkLst>
            <pc:docMk/>
            <pc:sldMk cId="2112403358" sldId="258"/>
            <ac:spMk id="2" creationId="{055D3FE0-EC54-CEB7-D4E3-1607F8349A6A}"/>
          </ac:spMkLst>
        </pc:spChg>
        <pc:spChg chg="mod ord">
          <ac:chgData name="Owen Jones (2405161)" userId="S::2405161@student.uwtsd.ac.uk::4527e2aa-0725-4a22-96a9-f4a6167dd4d6" providerId="AD" clId="Web-{1FEBEC53-3F8F-C895-B5F8-475D7BA12AEF}" dt="2025-03-03T22:49:21.114" v="75" actId="20577"/>
          <ac:spMkLst>
            <pc:docMk/>
            <pc:sldMk cId="2112403358" sldId="258"/>
            <ac:spMk id="3" creationId="{ED1F5E9D-6982-C4D2-66B8-483CD6033526}"/>
          </ac:spMkLst>
        </pc:spChg>
        <pc:spChg chg="add mod ord">
          <ac:chgData name="Owen Jones (2405161)" userId="S::2405161@student.uwtsd.ac.uk::4527e2aa-0725-4a22-96a9-f4a6167dd4d6" providerId="AD" clId="Web-{1FEBEC53-3F8F-C895-B5F8-475D7BA12AEF}" dt="2025-03-03T22:48:45.784" v="65" actId="20577"/>
          <ac:spMkLst>
            <pc:docMk/>
            <pc:sldMk cId="2112403358" sldId="258"/>
            <ac:spMk id="4" creationId="{497ADDDB-8AA3-3B8C-C3E5-242E9340634B}"/>
          </ac:spMkLst>
        </pc:spChg>
        <pc:spChg chg="add mod ord">
          <ac:chgData name="Owen Jones (2405161)" userId="S::2405161@student.uwtsd.ac.uk::4527e2aa-0725-4a22-96a9-f4a6167dd4d6" providerId="AD" clId="Web-{1FEBEC53-3F8F-C895-B5F8-475D7BA12AEF}" dt="2025-03-03T22:49:03.801" v="73" actId="20577"/>
          <ac:spMkLst>
            <pc:docMk/>
            <pc:sldMk cId="2112403358" sldId="258"/>
            <ac:spMk id="5" creationId="{1C734D54-434E-FB79-7881-1CB50E7271A4}"/>
          </ac:spMkLst>
        </pc:spChg>
        <pc:spChg chg="add mod ord">
          <ac:chgData name="Owen Jones (2405161)" userId="S::2405161@student.uwtsd.ac.uk::4527e2aa-0725-4a22-96a9-f4a6167dd4d6" providerId="AD" clId="Web-{1FEBEC53-3F8F-C895-B5F8-475D7BA12AEF}" dt="2025-03-03T22:49:42.991" v="77" actId="20577"/>
          <ac:spMkLst>
            <pc:docMk/>
            <pc:sldMk cId="2112403358" sldId="258"/>
            <ac:spMk id="6" creationId="{1D3F4AC4-235E-EDA3-E4EA-A77C0A563B9F}"/>
          </ac:spMkLst>
        </pc:spChg>
        <pc:picChg chg="add del mod">
          <ac:chgData name="Owen Jones (2405161)" userId="S::2405161@student.uwtsd.ac.uk::4527e2aa-0725-4a22-96a9-f4a6167dd4d6" providerId="AD" clId="Web-{1FEBEC53-3F8F-C895-B5F8-475D7BA12AEF}" dt="2025-03-03T23:12:37.825" v="105"/>
          <ac:picMkLst>
            <pc:docMk/>
            <pc:sldMk cId="2112403358" sldId="258"/>
            <ac:picMk id="7" creationId="{11A96929-32FB-2B42-8E82-93B8AE862AAE}"/>
          </ac:picMkLst>
        </pc:picChg>
      </pc:sldChg>
      <pc:sldChg chg="addSp delSp modSp mod setBg modClrScheme chgLayout">
        <pc:chgData name="Owen Jones (2405161)" userId="S::2405161@student.uwtsd.ac.uk::4527e2aa-0725-4a22-96a9-f4a6167dd4d6" providerId="AD" clId="Web-{1FEBEC53-3F8F-C895-B5F8-475D7BA12AEF}" dt="2025-03-03T23:12:50.294" v="108"/>
        <pc:sldMkLst>
          <pc:docMk/>
          <pc:sldMk cId="1043825080" sldId="259"/>
        </pc:sldMkLst>
        <pc:spChg chg="mod or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2" creationId="{305A2DA3-C116-530C-64D8-42C0B66472E3}"/>
          </ac:spMkLst>
        </pc:spChg>
        <pc:spChg chg="del mod or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3" creationId="{2744F620-9609-E3D3-3383-83FEC5DCDAB9}"/>
          </ac:spMkLst>
        </pc:spChg>
        <pc:spChg chg="add del mod ord">
          <ac:chgData name="Owen Jones (2405161)" userId="S::2405161@student.uwtsd.ac.uk::4527e2aa-0725-4a22-96a9-f4a6167dd4d6" providerId="AD" clId="Web-{1FEBEC53-3F8F-C895-B5F8-475D7BA12AEF}" dt="2025-03-03T22:50:29.886" v="79"/>
          <ac:spMkLst>
            <pc:docMk/>
            <pc:sldMk cId="1043825080" sldId="259"/>
            <ac:spMk id="4" creationId="{874F3D87-DE39-ADBC-63E3-97B58A3F93A4}"/>
          </ac:spMkLst>
        </pc:spChg>
        <pc:spChg chg="add del mod ord">
          <ac:chgData name="Owen Jones (2405161)" userId="S::2405161@student.uwtsd.ac.uk::4527e2aa-0725-4a22-96a9-f4a6167dd4d6" providerId="AD" clId="Web-{1FEBEC53-3F8F-C895-B5F8-475D7BA12AEF}" dt="2025-03-03T22:50:33.980" v="80"/>
          <ac:spMkLst>
            <pc:docMk/>
            <pc:sldMk cId="1043825080" sldId="259"/>
            <ac:spMk id="5" creationId="{F5C3EBCC-A584-0C6B-4A39-8B501FED19DF}"/>
          </ac:spMkLst>
        </pc:spChg>
        <pc:spChg chg="add del mod ord">
          <ac:chgData name="Owen Jones (2405161)" userId="S::2405161@student.uwtsd.ac.uk::4527e2aa-0725-4a22-96a9-f4a6167dd4d6" providerId="AD" clId="Web-{1FEBEC53-3F8F-C895-B5F8-475D7BA12AEF}" dt="2025-03-03T22:50:38.340" v="81"/>
          <ac:spMkLst>
            <pc:docMk/>
            <pc:sldMk cId="1043825080" sldId="259"/>
            <ac:spMk id="6" creationId="{CBF26035-8C06-D21F-69D0-A944A8EE54F6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9" creationId="{ADE57300-C7FF-4578-99A0-42B0295B123C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11" creationId="{DB8F8250-7A81-4A19-87AD-FFB2CE4E39A5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13" creationId="{499F38FC-2DEA-2647-C409-EF75720C1017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15" creationId="{2C1A60A5-59AE-F981-7E1C-9B97C62717C3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17" creationId="{04213918-F1EB-4BCE-BE23-F5E9851EE05C}"/>
          </ac:spMkLst>
        </pc:spChg>
        <pc:spChg chg="add">
          <ac:chgData name="Owen Jones (2405161)" userId="S::2405161@student.uwtsd.ac.uk::4527e2aa-0725-4a22-96a9-f4a6167dd4d6" providerId="AD" clId="Web-{1FEBEC53-3F8F-C895-B5F8-475D7BA12AEF}" dt="2025-03-03T23:12:50.294" v="108"/>
          <ac:spMkLst>
            <pc:docMk/>
            <pc:sldMk cId="1043825080" sldId="259"/>
            <ac:spMk id="19" creationId="{2062E862-C7F7-4CA1-B929-D0B75F5E9FB9}"/>
          </ac:spMkLst>
        </pc:spChg>
        <pc:graphicFrameChg chg="add">
          <ac:chgData name="Owen Jones (2405161)" userId="S::2405161@student.uwtsd.ac.uk::4527e2aa-0725-4a22-96a9-f4a6167dd4d6" providerId="AD" clId="Web-{1FEBEC53-3F8F-C895-B5F8-475D7BA12AEF}" dt="2025-03-03T23:12:50.294" v="108"/>
          <ac:graphicFrameMkLst>
            <pc:docMk/>
            <pc:sldMk cId="1043825080" sldId="259"/>
            <ac:graphicFrameMk id="7" creationId="{0F775B8C-8355-CFDB-6AAE-57BE8A04B41A}"/>
          </ac:graphicFrameMkLst>
        </pc:graphicFrameChg>
        <pc:picChg chg="add del mod">
          <ac:chgData name="Owen Jones (2405161)" userId="S::2405161@student.uwtsd.ac.uk::4527e2aa-0725-4a22-96a9-f4a6167dd4d6" providerId="AD" clId="Web-{1FEBEC53-3F8F-C895-B5F8-475D7BA12AEF}" dt="2025-03-03T23:12:45.091" v="107"/>
          <ac:picMkLst>
            <pc:docMk/>
            <pc:sldMk cId="1043825080" sldId="259"/>
            <ac:picMk id="4" creationId="{1D30E13E-D3AC-EBBD-157D-EB8CA43B31F2}"/>
          </ac:picMkLst>
        </pc:picChg>
      </pc:sldChg>
      <pc:sldChg chg="addSp modSp mod ord modClrScheme chgLayout">
        <pc:chgData name="Owen Jones (2405161)" userId="S::2405161@student.uwtsd.ac.uk::4527e2aa-0725-4a22-96a9-f4a6167dd4d6" providerId="AD" clId="Web-{1FEBEC53-3F8F-C895-B5F8-475D7BA12AEF}" dt="2025-03-03T22:46:55.120" v="30" actId="20577"/>
        <pc:sldMkLst>
          <pc:docMk/>
          <pc:sldMk cId="272525200" sldId="262"/>
        </pc:sldMkLst>
        <pc:spChg chg="mod ord">
          <ac:chgData name="Owen Jones (2405161)" userId="S::2405161@student.uwtsd.ac.uk::4527e2aa-0725-4a22-96a9-f4a6167dd4d6" providerId="AD" clId="Web-{1FEBEC53-3F8F-C895-B5F8-475D7BA12AEF}" dt="2025-03-03T22:45:46.116" v="17" actId="20577"/>
          <ac:spMkLst>
            <pc:docMk/>
            <pc:sldMk cId="272525200" sldId="262"/>
            <ac:spMk id="2" creationId="{B4E0FD3B-AAF1-AF5A-C3C6-1C2E0DB48C3E}"/>
          </ac:spMkLst>
        </pc:spChg>
        <pc:spChg chg="mod ord">
          <ac:chgData name="Owen Jones (2405161)" userId="S::2405161@student.uwtsd.ac.uk::4527e2aa-0725-4a22-96a9-f4a6167dd4d6" providerId="AD" clId="Web-{1FEBEC53-3F8F-C895-B5F8-475D7BA12AEF}" dt="2025-03-03T22:46:37.385" v="28" actId="20577"/>
          <ac:spMkLst>
            <pc:docMk/>
            <pc:sldMk cId="272525200" sldId="262"/>
            <ac:spMk id="3" creationId="{BB912D74-C3CC-043F-C78E-69C4FBA58C1B}"/>
          </ac:spMkLst>
        </pc:spChg>
        <pc:spChg chg="add mod ord">
          <ac:chgData name="Owen Jones (2405161)" userId="S::2405161@student.uwtsd.ac.uk::4527e2aa-0725-4a22-96a9-f4a6167dd4d6" providerId="AD" clId="Web-{1FEBEC53-3F8F-C895-B5F8-475D7BA12AEF}" dt="2025-03-03T22:45:53.194" v="20" actId="20577"/>
          <ac:spMkLst>
            <pc:docMk/>
            <pc:sldMk cId="272525200" sldId="262"/>
            <ac:spMk id="4" creationId="{9976B304-AC23-A20D-9843-6433AAC362B7}"/>
          </ac:spMkLst>
        </pc:spChg>
        <pc:spChg chg="add mod ord">
          <ac:chgData name="Owen Jones (2405161)" userId="S::2405161@student.uwtsd.ac.uk::4527e2aa-0725-4a22-96a9-f4a6167dd4d6" providerId="AD" clId="Web-{1FEBEC53-3F8F-C895-B5F8-475D7BA12AEF}" dt="2025-03-03T22:46:02.242" v="26" actId="20577"/>
          <ac:spMkLst>
            <pc:docMk/>
            <pc:sldMk cId="272525200" sldId="262"/>
            <ac:spMk id="5" creationId="{AFD18FCB-FB14-2819-EF77-25C17DC63E08}"/>
          </ac:spMkLst>
        </pc:spChg>
        <pc:spChg chg="add mod ord">
          <ac:chgData name="Owen Jones (2405161)" userId="S::2405161@student.uwtsd.ac.uk::4527e2aa-0725-4a22-96a9-f4a6167dd4d6" providerId="AD" clId="Web-{1FEBEC53-3F8F-C895-B5F8-475D7BA12AEF}" dt="2025-03-03T22:46:55.120" v="30" actId="20577"/>
          <ac:spMkLst>
            <pc:docMk/>
            <pc:sldMk cId="272525200" sldId="262"/>
            <ac:spMk id="6" creationId="{92D0EF65-026D-CF9F-D930-ED8EA01FE70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D91DFE-88E7-40A8-889D-9DEC8D7BD3C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FA57BC-7EBD-41D0-BABD-F019221D7638}">
      <dgm:prSet/>
      <dgm:spPr/>
      <dgm:t>
        <a:bodyPr/>
        <a:lstStyle/>
        <a:p>
          <a:r>
            <a:rPr lang="en-GB"/>
            <a:t>Abolish Hereditary Peers</a:t>
          </a:r>
          <a:endParaRPr lang="en-US"/>
        </a:p>
      </dgm:t>
    </dgm:pt>
    <dgm:pt modelId="{01C97CA4-D289-477E-A989-FCEC11EA80A0}" type="parTrans" cxnId="{D0C3CFE1-3E08-4830-B405-1A023F880756}">
      <dgm:prSet/>
      <dgm:spPr/>
      <dgm:t>
        <a:bodyPr/>
        <a:lstStyle/>
        <a:p>
          <a:endParaRPr lang="en-US"/>
        </a:p>
      </dgm:t>
    </dgm:pt>
    <dgm:pt modelId="{674969D6-EE9C-499F-8F24-A8F9E08CE5D0}" type="sibTrans" cxnId="{D0C3CFE1-3E08-4830-B405-1A023F88075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694614C-4FA2-43E7-9BAA-DD005E54794D}">
      <dgm:prSet/>
      <dgm:spPr/>
      <dgm:t>
        <a:bodyPr/>
        <a:lstStyle/>
        <a:p>
          <a:r>
            <a:rPr lang="en-GB"/>
            <a:t>Reduce the Number of Hereditary Peers</a:t>
          </a:r>
          <a:endParaRPr lang="en-US"/>
        </a:p>
      </dgm:t>
    </dgm:pt>
    <dgm:pt modelId="{54BD5134-B8B6-4DC1-AAE8-57E510909B53}" type="parTrans" cxnId="{1F11FC40-DF11-4F09-ADA9-C4E0EA724CC8}">
      <dgm:prSet/>
      <dgm:spPr/>
      <dgm:t>
        <a:bodyPr/>
        <a:lstStyle/>
        <a:p>
          <a:endParaRPr lang="en-US"/>
        </a:p>
      </dgm:t>
    </dgm:pt>
    <dgm:pt modelId="{D9F1F850-89AD-4A35-A642-B892A8BBCA0F}" type="sibTrans" cxnId="{1F11FC40-DF11-4F09-ADA9-C4E0EA724CC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2D7694E-D1A4-48F7-840F-469F864E6CC9}">
      <dgm:prSet/>
      <dgm:spPr/>
      <dgm:t>
        <a:bodyPr/>
        <a:lstStyle/>
        <a:p>
          <a:r>
            <a:rPr lang="en-GB"/>
            <a:t>Introduce Fixed Terms for Hereditary Peers</a:t>
          </a:r>
          <a:endParaRPr lang="en-US"/>
        </a:p>
      </dgm:t>
    </dgm:pt>
    <dgm:pt modelId="{F9F21EF8-15BC-4EEE-9E0E-686958B4DA07}" type="parTrans" cxnId="{4337F418-9138-44D4-96D2-8661AB0D6F0D}">
      <dgm:prSet/>
      <dgm:spPr/>
      <dgm:t>
        <a:bodyPr/>
        <a:lstStyle/>
        <a:p>
          <a:endParaRPr lang="en-US"/>
        </a:p>
      </dgm:t>
    </dgm:pt>
    <dgm:pt modelId="{772472B3-037E-4FB1-AA47-106A6511FDA3}" type="sibTrans" cxnId="{4337F418-9138-44D4-96D2-8661AB0D6F0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810A107-9FDA-493E-83ED-4744CDAAECC7}">
      <dgm:prSet/>
      <dgm:spPr/>
      <dgm:t>
        <a:bodyPr/>
        <a:lstStyle/>
        <a:p>
          <a:r>
            <a:rPr lang="en-GB"/>
            <a:t>Limit Hereditary Peerages to a Symbolic Role</a:t>
          </a:r>
          <a:endParaRPr lang="en-US"/>
        </a:p>
      </dgm:t>
    </dgm:pt>
    <dgm:pt modelId="{327AAB0E-14F2-4B7A-A19F-9500CF26F075}" type="parTrans" cxnId="{271F3460-BFCB-4F47-9A8C-4A5D08629851}">
      <dgm:prSet/>
      <dgm:spPr/>
      <dgm:t>
        <a:bodyPr/>
        <a:lstStyle/>
        <a:p>
          <a:endParaRPr lang="en-US"/>
        </a:p>
      </dgm:t>
    </dgm:pt>
    <dgm:pt modelId="{30D5A6EB-0C02-4289-A76C-11A4F73E4605}" type="sibTrans" cxnId="{271F3460-BFCB-4F47-9A8C-4A5D0862985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271FD58F-0AF0-4AB3-8003-9C88A25E8F99}" type="pres">
      <dgm:prSet presAssocID="{71D91DFE-88E7-40A8-889D-9DEC8D7BD3CC}" presName="Name0" presStyleCnt="0">
        <dgm:presLayoutVars>
          <dgm:animLvl val="lvl"/>
          <dgm:resizeHandles val="exact"/>
        </dgm:presLayoutVars>
      </dgm:prSet>
      <dgm:spPr/>
    </dgm:pt>
    <dgm:pt modelId="{DE3E8F07-332B-47C8-A36C-45EDFFAA8124}" type="pres">
      <dgm:prSet presAssocID="{3AFA57BC-7EBD-41D0-BABD-F019221D7638}" presName="compositeNode" presStyleCnt="0">
        <dgm:presLayoutVars>
          <dgm:bulletEnabled val="1"/>
        </dgm:presLayoutVars>
      </dgm:prSet>
      <dgm:spPr/>
    </dgm:pt>
    <dgm:pt modelId="{DCA43F90-7EA6-4EBC-B346-8E0CA32F5054}" type="pres">
      <dgm:prSet presAssocID="{3AFA57BC-7EBD-41D0-BABD-F019221D7638}" presName="bgRect" presStyleLbl="bgAccFollowNode1" presStyleIdx="0" presStyleCnt="4"/>
      <dgm:spPr/>
    </dgm:pt>
    <dgm:pt modelId="{E327D32A-50CD-4F9C-A26E-F0B01870F8A8}" type="pres">
      <dgm:prSet presAssocID="{674969D6-EE9C-499F-8F24-A8F9E08CE5D0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A30A6567-36C7-4346-8215-17EDF0F20FC7}" type="pres">
      <dgm:prSet presAssocID="{3AFA57BC-7EBD-41D0-BABD-F019221D7638}" presName="bottomLine" presStyleLbl="alignNode1" presStyleIdx="1" presStyleCnt="8">
        <dgm:presLayoutVars/>
      </dgm:prSet>
      <dgm:spPr/>
    </dgm:pt>
    <dgm:pt modelId="{2F5C8679-B790-4FAD-9D26-44532533E91C}" type="pres">
      <dgm:prSet presAssocID="{3AFA57BC-7EBD-41D0-BABD-F019221D7638}" presName="nodeText" presStyleLbl="bgAccFollowNode1" presStyleIdx="0" presStyleCnt="4">
        <dgm:presLayoutVars>
          <dgm:bulletEnabled val="1"/>
        </dgm:presLayoutVars>
      </dgm:prSet>
      <dgm:spPr/>
    </dgm:pt>
    <dgm:pt modelId="{4EB78505-E4BA-496E-A237-6316794B6E19}" type="pres">
      <dgm:prSet presAssocID="{674969D6-EE9C-499F-8F24-A8F9E08CE5D0}" presName="sibTrans" presStyleCnt="0"/>
      <dgm:spPr/>
    </dgm:pt>
    <dgm:pt modelId="{0F1DF17A-8B54-4591-B254-681A2870FE61}" type="pres">
      <dgm:prSet presAssocID="{3694614C-4FA2-43E7-9BAA-DD005E54794D}" presName="compositeNode" presStyleCnt="0">
        <dgm:presLayoutVars>
          <dgm:bulletEnabled val="1"/>
        </dgm:presLayoutVars>
      </dgm:prSet>
      <dgm:spPr/>
    </dgm:pt>
    <dgm:pt modelId="{3BE63374-4301-4C6D-A5A4-52DFC589CCF7}" type="pres">
      <dgm:prSet presAssocID="{3694614C-4FA2-43E7-9BAA-DD005E54794D}" presName="bgRect" presStyleLbl="bgAccFollowNode1" presStyleIdx="1" presStyleCnt="4"/>
      <dgm:spPr/>
    </dgm:pt>
    <dgm:pt modelId="{85D497F2-F32A-4E43-8164-2D1B5479F70F}" type="pres">
      <dgm:prSet presAssocID="{D9F1F850-89AD-4A35-A642-B892A8BBCA0F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5374D15-2A4E-49DE-B043-C9C564714F90}" type="pres">
      <dgm:prSet presAssocID="{3694614C-4FA2-43E7-9BAA-DD005E54794D}" presName="bottomLine" presStyleLbl="alignNode1" presStyleIdx="3" presStyleCnt="8">
        <dgm:presLayoutVars/>
      </dgm:prSet>
      <dgm:spPr/>
    </dgm:pt>
    <dgm:pt modelId="{54006587-6549-4B63-B03A-AB1B17E66E07}" type="pres">
      <dgm:prSet presAssocID="{3694614C-4FA2-43E7-9BAA-DD005E54794D}" presName="nodeText" presStyleLbl="bgAccFollowNode1" presStyleIdx="1" presStyleCnt="4">
        <dgm:presLayoutVars>
          <dgm:bulletEnabled val="1"/>
        </dgm:presLayoutVars>
      </dgm:prSet>
      <dgm:spPr/>
    </dgm:pt>
    <dgm:pt modelId="{EA1CBD08-C3B7-489A-8ACB-6C3EC9CA4148}" type="pres">
      <dgm:prSet presAssocID="{D9F1F850-89AD-4A35-A642-B892A8BBCA0F}" presName="sibTrans" presStyleCnt="0"/>
      <dgm:spPr/>
    </dgm:pt>
    <dgm:pt modelId="{C908C723-AFD3-444F-9431-17B7B1F098D6}" type="pres">
      <dgm:prSet presAssocID="{72D7694E-D1A4-48F7-840F-469F864E6CC9}" presName="compositeNode" presStyleCnt="0">
        <dgm:presLayoutVars>
          <dgm:bulletEnabled val="1"/>
        </dgm:presLayoutVars>
      </dgm:prSet>
      <dgm:spPr/>
    </dgm:pt>
    <dgm:pt modelId="{83063574-199E-472A-BC97-1AC01FE79E7D}" type="pres">
      <dgm:prSet presAssocID="{72D7694E-D1A4-48F7-840F-469F864E6CC9}" presName="bgRect" presStyleLbl="bgAccFollowNode1" presStyleIdx="2" presStyleCnt="4"/>
      <dgm:spPr/>
    </dgm:pt>
    <dgm:pt modelId="{0D39F74F-D97F-458B-8861-97C35507450A}" type="pres">
      <dgm:prSet presAssocID="{772472B3-037E-4FB1-AA47-106A6511FDA3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DB8120D9-D5A2-44C4-ADDD-2B16D8386F7C}" type="pres">
      <dgm:prSet presAssocID="{72D7694E-D1A4-48F7-840F-469F864E6CC9}" presName="bottomLine" presStyleLbl="alignNode1" presStyleIdx="5" presStyleCnt="8">
        <dgm:presLayoutVars/>
      </dgm:prSet>
      <dgm:spPr/>
    </dgm:pt>
    <dgm:pt modelId="{D2264174-4328-4446-9825-9B8F3ABA7A3C}" type="pres">
      <dgm:prSet presAssocID="{72D7694E-D1A4-48F7-840F-469F864E6CC9}" presName="nodeText" presStyleLbl="bgAccFollowNode1" presStyleIdx="2" presStyleCnt="4">
        <dgm:presLayoutVars>
          <dgm:bulletEnabled val="1"/>
        </dgm:presLayoutVars>
      </dgm:prSet>
      <dgm:spPr/>
    </dgm:pt>
    <dgm:pt modelId="{EDC687C2-6104-46C0-B6FC-36C89AE0F433}" type="pres">
      <dgm:prSet presAssocID="{772472B3-037E-4FB1-AA47-106A6511FDA3}" presName="sibTrans" presStyleCnt="0"/>
      <dgm:spPr/>
    </dgm:pt>
    <dgm:pt modelId="{09B026E5-F5CB-40F8-A172-34E36712F904}" type="pres">
      <dgm:prSet presAssocID="{E810A107-9FDA-493E-83ED-4744CDAAECC7}" presName="compositeNode" presStyleCnt="0">
        <dgm:presLayoutVars>
          <dgm:bulletEnabled val="1"/>
        </dgm:presLayoutVars>
      </dgm:prSet>
      <dgm:spPr/>
    </dgm:pt>
    <dgm:pt modelId="{A6D4D68E-333F-4824-BCCA-C8D0344DD85F}" type="pres">
      <dgm:prSet presAssocID="{E810A107-9FDA-493E-83ED-4744CDAAECC7}" presName="bgRect" presStyleLbl="bgAccFollowNode1" presStyleIdx="3" presStyleCnt="4"/>
      <dgm:spPr/>
    </dgm:pt>
    <dgm:pt modelId="{A51CA911-974C-4043-A6ED-A0717846DB0D}" type="pres">
      <dgm:prSet presAssocID="{30D5A6EB-0C02-4289-A76C-11A4F73E4605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5AB77875-747F-41DD-89BA-D0734D4DF083}" type="pres">
      <dgm:prSet presAssocID="{E810A107-9FDA-493E-83ED-4744CDAAECC7}" presName="bottomLine" presStyleLbl="alignNode1" presStyleIdx="7" presStyleCnt="8">
        <dgm:presLayoutVars/>
      </dgm:prSet>
      <dgm:spPr/>
    </dgm:pt>
    <dgm:pt modelId="{3F16FA84-343D-4135-8A7E-6B630B906B43}" type="pres">
      <dgm:prSet presAssocID="{E810A107-9FDA-493E-83ED-4744CDAAECC7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34438A0B-1ADC-4F20-8D13-94D92A08F93C}" type="presOf" srcId="{E810A107-9FDA-493E-83ED-4744CDAAECC7}" destId="{3F16FA84-343D-4135-8A7E-6B630B906B43}" srcOrd="1" destOrd="0" presId="urn:microsoft.com/office/officeart/2016/7/layout/BasicLinearProcessNumbered"/>
    <dgm:cxn modelId="{0E627F10-B327-4D5B-BF0E-097FF21503B3}" type="presOf" srcId="{3694614C-4FA2-43E7-9BAA-DD005E54794D}" destId="{54006587-6549-4B63-B03A-AB1B17E66E07}" srcOrd="1" destOrd="0" presId="urn:microsoft.com/office/officeart/2016/7/layout/BasicLinearProcessNumbered"/>
    <dgm:cxn modelId="{FC5D0118-2055-4FD9-9AAA-EBC536C8F378}" type="presOf" srcId="{72D7694E-D1A4-48F7-840F-469F864E6CC9}" destId="{D2264174-4328-4446-9825-9B8F3ABA7A3C}" srcOrd="1" destOrd="0" presId="urn:microsoft.com/office/officeart/2016/7/layout/BasicLinearProcessNumbered"/>
    <dgm:cxn modelId="{4337F418-9138-44D4-96D2-8661AB0D6F0D}" srcId="{71D91DFE-88E7-40A8-889D-9DEC8D7BD3CC}" destId="{72D7694E-D1A4-48F7-840F-469F864E6CC9}" srcOrd="2" destOrd="0" parTransId="{F9F21EF8-15BC-4EEE-9E0E-686958B4DA07}" sibTransId="{772472B3-037E-4FB1-AA47-106A6511FDA3}"/>
    <dgm:cxn modelId="{1F11FC40-DF11-4F09-ADA9-C4E0EA724CC8}" srcId="{71D91DFE-88E7-40A8-889D-9DEC8D7BD3CC}" destId="{3694614C-4FA2-43E7-9BAA-DD005E54794D}" srcOrd="1" destOrd="0" parTransId="{54BD5134-B8B6-4DC1-AAE8-57E510909B53}" sibTransId="{D9F1F850-89AD-4A35-A642-B892A8BBCA0F}"/>
    <dgm:cxn modelId="{271F3460-BFCB-4F47-9A8C-4A5D08629851}" srcId="{71D91DFE-88E7-40A8-889D-9DEC8D7BD3CC}" destId="{E810A107-9FDA-493E-83ED-4744CDAAECC7}" srcOrd="3" destOrd="0" parTransId="{327AAB0E-14F2-4B7A-A19F-9500CF26F075}" sibTransId="{30D5A6EB-0C02-4289-A76C-11A4F73E4605}"/>
    <dgm:cxn modelId="{A375C562-2F50-4BD6-B532-60B9CC288289}" type="presOf" srcId="{3694614C-4FA2-43E7-9BAA-DD005E54794D}" destId="{3BE63374-4301-4C6D-A5A4-52DFC589CCF7}" srcOrd="0" destOrd="0" presId="urn:microsoft.com/office/officeart/2016/7/layout/BasicLinearProcessNumbered"/>
    <dgm:cxn modelId="{EC2EFD50-3E24-479C-9A33-238496AF2EFD}" type="presOf" srcId="{3AFA57BC-7EBD-41D0-BABD-F019221D7638}" destId="{2F5C8679-B790-4FAD-9D26-44532533E91C}" srcOrd="1" destOrd="0" presId="urn:microsoft.com/office/officeart/2016/7/layout/BasicLinearProcessNumbered"/>
    <dgm:cxn modelId="{27DF0475-4D3E-4E17-8361-C94FFF4E8E6B}" type="presOf" srcId="{72D7694E-D1A4-48F7-840F-469F864E6CC9}" destId="{83063574-199E-472A-BC97-1AC01FE79E7D}" srcOrd="0" destOrd="0" presId="urn:microsoft.com/office/officeart/2016/7/layout/BasicLinearProcessNumbered"/>
    <dgm:cxn modelId="{73E88D7C-01F3-4FDC-9A17-D8207C3667EF}" type="presOf" srcId="{30D5A6EB-0C02-4289-A76C-11A4F73E4605}" destId="{A51CA911-974C-4043-A6ED-A0717846DB0D}" srcOrd="0" destOrd="0" presId="urn:microsoft.com/office/officeart/2016/7/layout/BasicLinearProcessNumbered"/>
    <dgm:cxn modelId="{AEBCC57F-E60C-4549-AFF9-7B3B716C26F3}" type="presOf" srcId="{D9F1F850-89AD-4A35-A642-B892A8BBCA0F}" destId="{85D497F2-F32A-4E43-8164-2D1B5479F70F}" srcOrd="0" destOrd="0" presId="urn:microsoft.com/office/officeart/2016/7/layout/BasicLinearProcessNumbered"/>
    <dgm:cxn modelId="{6AEBCE9E-1503-425B-A3DD-84CEFBE9F1AA}" type="presOf" srcId="{71D91DFE-88E7-40A8-889D-9DEC8D7BD3CC}" destId="{271FD58F-0AF0-4AB3-8003-9C88A25E8F99}" srcOrd="0" destOrd="0" presId="urn:microsoft.com/office/officeart/2016/7/layout/BasicLinearProcessNumbered"/>
    <dgm:cxn modelId="{8BE445AE-8051-4EC7-BBA9-1524AACFC0F6}" type="presOf" srcId="{3AFA57BC-7EBD-41D0-BABD-F019221D7638}" destId="{DCA43F90-7EA6-4EBC-B346-8E0CA32F5054}" srcOrd="0" destOrd="0" presId="urn:microsoft.com/office/officeart/2016/7/layout/BasicLinearProcessNumbered"/>
    <dgm:cxn modelId="{98DFB3BA-5578-46D7-88CB-A86FDC0A82E4}" type="presOf" srcId="{E810A107-9FDA-493E-83ED-4744CDAAECC7}" destId="{A6D4D68E-333F-4824-BCCA-C8D0344DD85F}" srcOrd="0" destOrd="0" presId="urn:microsoft.com/office/officeart/2016/7/layout/BasicLinearProcessNumbered"/>
    <dgm:cxn modelId="{3E6677D2-7C7F-4D3F-8FEF-7C2ACB07E830}" type="presOf" srcId="{674969D6-EE9C-499F-8F24-A8F9E08CE5D0}" destId="{E327D32A-50CD-4F9C-A26E-F0B01870F8A8}" srcOrd="0" destOrd="0" presId="urn:microsoft.com/office/officeart/2016/7/layout/BasicLinearProcessNumbered"/>
    <dgm:cxn modelId="{25AD6ED4-4986-4593-82D4-8A8594425D89}" type="presOf" srcId="{772472B3-037E-4FB1-AA47-106A6511FDA3}" destId="{0D39F74F-D97F-458B-8861-97C35507450A}" srcOrd="0" destOrd="0" presId="urn:microsoft.com/office/officeart/2016/7/layout/BasicLinearProcessNumbered"/>
    <dgm:cxn modelId="{D0C3CFE1-3E08-4830-B405-1A023F880756}" srcId="{71D91DFE-88E7-40A8-889D-9DEC8D7BD3CC}" destId="{3AFA57BC-7EBD-41D0-BABD-F019221D7638}" srcOrd="0" destOrd="0" parTransId="{01C97CA4-D289-477E-A989-FCEC11EA80A0}" sibTransId="{674969D6-EE9C-499F-8F24-A8F9E08CE5D0}"/>
    <dgm:cxn modelId="{E7720130-AE2F-423E-AF16-A90C7C20D6E8}" type="presParOf" srcId="{271FD58F-0AF0-4AB3-8003-9C88A25E8F99}" destId="{DE3E8F07-332B-47C8-A36C-45EDFFAA8124}" srcOrd="0" destOrd="0" presId="urn:microsoft.com/office/officeart/2016/7/layout/BasicLinearProcessNumbered"/>
    <dgm:cxn modelId="{605C85FF-C823-4120-8B6C-9CCF100F6AC2}" type="presParOf" srcId="{DE3E8F07-332B-47C8-A36C-45EDFFAA8124}" destId="{DCA43F90-7EA6-4EBC-B346-8E0CA32F5054}" srcOrd="0" destOrd="0" presId="urn:microsoft.com/office/officeart/2016/7/layout/BasicLinearProcessNumbered"/>
    <dgm:cxn modelId="{B2CF5A3B-D163-44DD-8E6F-95D1D9AEBEBE}" type="presParOf" srcId="{DE3E8F07-332B-47C8-A36C-45EDFFAA8124}" destId="{E327D32A-50CD-4F9C-A26E-F0B01870F8A8}" srcOrd="1" destOrd="0" presId="urn:microsoft.com/office/officeart/2016/7/layout/BasicLinearProcessNumbered"/>
    <dgm:cxn modelId="{0694D607-2C56-4134-B0F2-89F29BE337A2}" type="presParOf" srcId="{DE3E8F07-332B-47C8-A36C-45EDFFAA8124}" destId="{A30A6567-36C7-4346-8215-17EDF0F20FC7}" srcOrd="2" destOrd="0" presId="urn:microsoft.com/office/officeart/2016/7/layout/BasicLinearProcessNumbered"/>
    <dgm:cxn modelId="{6B4BCCE9-8CEE-4093-BC81-B3E351A9C46A}" type="presParOf" srcId="{DE3E8F07-332B-47C8-A36C-45EDFFAA8124}" destId="{2F5C8679-B790-4FAD-9D26-44532533E91C}" srcOrd="3" destOrd="0" presId="urn:microsoft.com/office/officeart/2016/7/layout/BasicLinearProcessNumbered"/>
    <dgm:cxn modelId="{F9E8B128-EBC4-4407-B82A-3BDA7485C7CD}" type="presParOf" srcId="{271FD58F-0AF0-4AB3-8003-9C88A25E8F99}" destId="{4EB78505-E4BA-496E-A237-6316794B6E19}" srcOrd="1" destOrd="0" presId="urn:microsoft.com/office/officeart/2016/7/layout/BasicLinearProcessNumbered"/>
    <dgm:cxn modelId="{56158422-2897-4FDB-91EC-1D6C0492F54B}" type="presParOf" srcId="{271FD58F-0AF0-4AB3-8003-9C88A25E8F99}" destId="{0F1DF17A-8B54-4591-B254-681A2870FE61}" srcOrd="2" destOrd="0" presId="urn:microsoft.com/office/officeart/2016/7/layout/BasicLinearProcessNumbered"/>
    <dgm:cxn modelId="{C7F3FD20-FF8B-41DE-86BA-BF60EF591ECD}" type="presParOf" srcId="{0F1DF17A-8B54-4591-B254-681A2870FE61}" destId="{3BE63374-4301-4C6D-A5A4-52DFC589CCF7}" srcOrd="0" destOrd="0" presId="urn:microsoft.com/office/officeart/2016/7/layout/BasicLinearProcessNumbered"/>
    <dgm:cxn modelId="{B752FA56-017D-4FC5-9393-36D133CD6A36}" type="presParOf" srcId="{0F1DF17A-8B54-4591-B254-681A2870FE61}" destId="{85D497F2-F32A-4E43-8164-2D1B5479F70F}" srcOrd="1" destOrd="0" presId="urn:microsoft.com/office/officeart/2016/7/layout/BasicLinearProcessNumbered"/>
    <dgm:cxn modelId="{0420F476-ABFC-4040-B207-0847B8CD25B0}" type="presParOf" srcId="{0F1DF17A-8B54-4591-B254-681A2870FE61}" destId="{C5374D15-2A4E-49DE-B043-C9C564714F90}" srcOrd="2" destOrd="0" presId="urn:microsoft.com/office/officeart/2016/7/layout/BasicLinearProcessNumbered"/>
    <dgm:cxn modelId="{B28D4F33-4FE6-4603-BAEB-A640E09514CD}" type="presParOf" srcId="{0F1DF17A-8B54-4591-B254-681A2870FE61}" destId="{54006587-6549-4B63-B03A-AB1B17E66E07}" srcOrd="3" destOrd="0" presId="urn:microsoft.com/office/officeart/2016/7/layout/BasicLinearProcessNumbered"/>
    <dgm:cxn modelId="{E56C6184-9B20-44E9-98D6-62339BB028D7}" type="presParOf" srcId="{271FD58F-0AF0-4AB3-8003-9C88A25E8F99}" destId="{EA1CBD08-C3B7-489A-8ACB-6C3EC9CA4148}" srcOrd="3" destOrd="0" presId="urn:microsoft.com/office/officeart/2016/7/layout/BasicLinearProcessNumbered"/>
    <dgm:cxn modelId="{0B5B4EAE-2055-4480-8FDD-53EDB4A57337}" type="presParOf" srcId="{271FD58F-0AF0-4AB3-8003-9C88A25E8F99}" destId="{C908C723-AFD3-444F-9431-17B7B1F098D6}" srcOrd="4" destOrd="0" presId="urn:microsoft.com/office/officeart/2016/7/layout/BasicLinearProcessNumbered"/>
    <dgm:cxn modelId="{17A6C42C-DF39-4F98-9931-91BC8000F136}" type="presParOf" srcId="{C908C723-AFD3-444F-9431-17B7B1F098D6}" destId="{83063574-199E-472A-BC97-1AC01FE79E7D}" srcOrd="0" destOrd="0" presId="urn:microsoft.com/office/officeart/2016/7/layout/BasicLinearProcessNumbered"/>
    <dgm:cxn modelId="{659EE80C-9503-4273-9CF2-25EA31C19C44}" type="presParOf" srcId="{C908C723-AFD3-444F-9431-17B7B1F098D6}" destId="{0D39F74F-D97F-458B-8861-97C35507450A}" srcOrd="1" destOrd="0" presId="urn:microsoft.com/office/officeart/2016/7/layout/BasicLinearProcessNumbered"/>
    <dgm:cxn modelId="{44F6479D-C295-4AFC-AC6B-D219EECC6992}" type="presParOf" srcId="{C908C723-AFD3-444F-9431-17B7B1F098D6}" destId="{DB8120D9-D5A2-44C4-ADDD-2B16D8386F7C}" srcOrd="2" destOrd="0" presId="urn:microsoft.com/office/officeart/2016/7/layout/BasicLinearProcessNumbered"/>
    <dgm:cxn modelId="{2B1AF29B-E048-44CD-84FC-B82AB5428AB8}" type="presParOf" srcId="{C908C723-AFD3-444F-9431-17B7B1F098D6}" destId="{D2264174-4328-4446-9825-9B8F3ABA7A3C}" srcOrd="3" destOrd="0" presId="urn:microsoft.com/office/officeart/2016/7/layout/BasicLinearProcessNumbered"/>
    <dgm:cxn modelId="{5B175816-82DC-44CD-A0B9-0F2D6E94DE8F}" type="presParOf" srcId="{271FD58F-0AF0-4AB3-8003-9C88A25E8F99}" destId="{EDC687C2-6104-46C0-B6FC-36C89AE0F433}" srcOrd="5" destOrd="0" presId="urn:microsoft.com/office/officeart/2016/7/layout/BasicLinearProcessNumbered"/>
    <dgm:cxn modelId="{59C2827C-8B3E-4EEF-922E-6D84C0E4F1BE}" type="presParOf" srcId="{271FD58F-0AF0-4AB3-8003-9C88A25E8F99}" destId="{09B026E5-F5CB-40F8-A172-34E36712F904}" srcOrd="6" destOrd="0" presId="urn:microsoft.com/office/officeart/2016/7/layout/BasicLinearProcessNumbered"/>
    <dgm:cxn modelId="{4AB1BAB7-855E-4645-9856-B977995D5722}" type="presParOf" srcId="{09B026E5-F5CB-40F8-A172-34E36712F904}" destId="{A6D4D68E-333F-4824-BCCA-C8D0344DD85F}" srcOrd="0" destOrd="0" presId="urn:microsoft.com/office/officeart/2016/7/layout/BasicLinearProcessNumbered"/>
    <dgm:cxn modelId="{01DEA8D5-776B-46A3-BC68-B194C20BD926}" type="presParOf" srcId="{09B026E5-F5CB-40F8-A172-34E36712F904}" destId="{A51CA911-974C-4043-A6ED-A0717846DB0D}" srcOrd="1" destOrd="0" presId="urn:microsoft.com/office/officeart/2016/7/layout/BasicLinearProcessNumbered"/>
    <dgm:cxn modelId="{C0A63428-1F88-47E5-8EC2-73D5311134E5}" type="presParOf" srcId="{09B026E5-F5CB-40F8-A172-34E36712F904}" destId="{5AB77875-747F-41DD-89BA-D0734D4DF083}" srcOrd="2" destOrd="0" presId="urn:microsoft.com/office/officeart/2016/7/layout/BasicLinearProcessNumbered"/>
    <dgm:cxn modelId="{E2987202-B277-4402-B656-E702AED24D13}" type="presParOf" srcId="{09B026E5-F5CB-40F8-A172-34E36712F904}" destId="{3F16FA84-343D-4135-8A7E-6B630B906B43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43F90-7EA6-4EBC-B346-8E0CA32F5054}">
      <dsp:nvSpPr>
        <dsp:cNvPr id="0" name=""/>
        <dsp:cNvSpPr/>
      </dsp:nvSpPr>
      <dsp:spPr>
        <a:xfrm>
          <a:off x="3268" y="68687"/>
          <a:ext cx="2592824" cy="362995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47" tIns="330200" rIns="20214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Abolish Hereditary Peers</a:t>
          </a:r>
          <a:endParaRPr lang="en-US" sz="2600" kern="1200"/>
        </a:p>
      </dsp:txBody>
      <dsp:txXfrm>
        <a:off x="3268" y="1448069"/>
        <a:ext cx="2592824" cy="2177972"/>
      </dsp:txXfrm>
    </dsp:sp>
    <dsp:sp modelId="{E327D32A-50CD-4F9C-A26E-F0B01870F8A8}">
      <dsp:nvSpPr>
        <dsp:cNvPr id="0" name=""/>
        <dsp:cNvSpPr/>
      </dsp:nvSpPr>
      <dsp:spPr>
        <a:xfrm>
          <a:off x="755187" y="431682"/>
          <a:ext cx="1088986" cy="10889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902" tIns="12700" rIns="8490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914665" y="591160"/>
        <a:ext cx="770030" cy="770030"/>
      </dsp:txXfrm>
    </dsp:sp>
    <dsp:sp modelId="{A30A6567-36C7-4346-8215-17EDF0F20FC7}">
      <dsp:nvSpPr>
        <dsp:cNvPr id="0" name=""/>
        <dsp:cNvSpPr/>
      </dsp:nvSpPr>
      <dsp:spPr>
        <a:xfrm>
          <a:off x="3268" y="3698568"/>
          <a:ext cx="2592824" cy="72"/>
        </a:xfrm>
        <a:prstGeom prst="rect">
          <a:avLst/>
        </a:prstGeom>
        <a:solidFill>
          <a:schemeClr val="accent2">
            <a:hueOff val="-1481287"/>
            <a:satOff val="-2915"/>
            <a:lumOff val="1821"/>
            <a:alphaOff val="0"/>
          </a:schemeClr>
        </a:solidFill>
        <a:ln w="12700" cap="flat" cmpd="sng" algn="ctr">
          <a:solidFill>
            <a:schemeClr val="accent2">
              <a:hueOff val="-1481287"/>
              <a:satOff val="-2915"/>
              <a:lumOff val="18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63374-4301-4C6D-A5A4-52DFC589CCF7}">
      <dsp:nvSpPr>
        <dsp:cNvPr id="0" name=""/>
        <dsp:cNvSpPr/>
      </dsp:nvSpPr>
      <dsp:spPr>
        <a:xfrm>
          <a:off x="2855374" y="68687"/>
          <a:ext cx="2592824" cy="3629953"/>
        </a:xfrm>
        <a:prstGeom prst="rect">
          <a:avLst/>
        </a:prstGeom>
        <a:solidFill>
          <a:schemeClr val="accent2">
            <a:tint val="40000"/>
            <a:alpha val="90000"/>
            <a:hueOff val="-3682554"/>
            <a:satOff val="7973"/>
            <a:lumOff val="74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682554"/>
              <a:satOff val="7973"/>
              <a:lumOff val="7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47" tIns="330200" rIns="20214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 the Number of Hereditary Peers</a:t>
          </a:r>
          <a:endParaRPr lang="en-US" sz="2600" kern="1200"/>
        </a:p>
      </dsp:txBody>
      <dsp:txXfrm>
        <a:off x="2855374" y="1448069"/>
        <a:ext cx="2592824" cy="2177972"/>
      </dsp:txXfrm>
    </dsp:sp>
    <dsp:sp modelId="{85D497F2-F32A-4E43-8164-2D1B5479F70F}">
      <dsp:nvSpPr>
        <dsp:cNvPr id="0" name=""/>
        <dsp:cNvSpPr/>
      </dsp:nvSpPr>
      <dsp:spPr>
        <a:xfrm>
          <a:off x="3607293" y="431682"/>
          <a:ext cx="1088986" cy="1088986"/>
        </a:xfrm>
        <a:prstGeom prst="ellipse">
          <a:avLst/>
        </a:prstGeom>
        <a:solidFill>
          <a:schemeClr val="accent2">
            <a:hueOff val="-2962574"/>
            <a:satOff val="-5831"/>
            <a:lumOff val="3641"/>
            <a:alphaOff val="0"/>
          </a:schemeClr>
        </a:solidFill>
        <a:ln w="12700" cap="flat" cmpd="sng" algn="ctr">
          <a:solidFill>
            <a:schemeClr val="accent2">
              <a:hueOff val="-2962574"/>
              <a:satOff val="-5831"/>
              <a:lumOff val="36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902" tIns="12700" rIns="8490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766771" y="591160"/>
        <a:ext cx="770030" cy="770030"/>
      </dsp:txXfrm>
    </dsp:sp>
    <dsp:sp modelId="{C5374D15-2A4E-49DE-B043-C9C564714F90}">
      <dsp:nvSpPr>
        <dsp:cNvPr id="0" name=""/>
        <dsp:cNvSpPr/>
      </dsp:nvSpPr>
      <dsp:spPr>
        <a:xfrm>
          <a:off x="2855374" y="3698568"/>
          <a:ext cx="2592824" cy="72"/>
        </a:xfrm>
        <a:prstGeom prst="rect">
          <a:avLst/>
        </a:prstGeom>
        <a:solidFill>
          <a:schemeClr val="accent2">
            <a:hueOff val="-4443860"/>
            <a:satOff val="-8746"/>
            <a:lumOff val="5462"/>
            <a:alphaOff val="0"/>
          </a:schemeClr>
        </a:solidFill>
        <a:ln w="12700" cap="flat" cmpd="sng" algn="ctr">
          <a:solidFill>
            <a:schemeClr val="accent2">
              <a:hueOff val="-4443860"/>
              <a:satOff val="-8746"/>
              <a:lumOff val="54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63574-199E-472A-BC97-1AC01FE79E7D}">
      <dsp:nvSpPr>
        <dsp:cNvPr id="0" name=""/>
        <dsp:cNvSpPr/>
      </dsp:nvSpPr>
      <dsp:spPr>
        <a:xfrm>
          <a:off x="5707481" y="68687"/>
          <a:ext cx="2592824" cy="3629953"/>
        </a:xfrm>
        <a:prstGeom prst="rect">
          <a:avLst/>
        </a:prstGeom>
        <a:solidFill>
          <a:schemeClr val="accent2">
            <a:tint val="40000"/>
            <a:alpha val="90000"/>
            <a:hueOff val="-7365108"/>
            <a:satOff val="15945"/>
            <a:lumOff val="148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365108"/>
              <a:satOff val="15945"/>
              <a:lumOff val="14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47" tIns="330200" rIns="20214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Introduce Fixed Terms for Hereditary Peers</a:t>
          </a:r>
          <a:endParaRPr lang="en-US" sz="2600" kern="1200"/>
        </a:p>
      </dsp:txBody>
      <dsp:txXfrm>
        <a:off x="5707481" y="1448069"/>
        <a:ext cx="2592824" cy="2177972"/>
      </dsp:txXfrm>
    </dsp:sp>
    <dsp:sp modelId="{0D39F74F-D97F-458B-8861-97C35507450A}">
      <dsp:nvSpPr>
        <dsp:cNvPr id="0" name=""/>
        <dsp:cNvSpPr/>
      </dsp:nvSpPr>
      <dsp:spPr>
        <a:xfrm>
          <a:off x="6459400" y="431682"/>
          <a:ext cx="1088986" cy="1088986"/>
        </a:xfrm>
        <a:prstGeom prst="ellipse">
          <a:avLst/>
        </a:prstGeom>
        <a:solidFill>
          <a:schemeClr val="accent2">
            <a:hueOff val="-5925147"/>
            <a:satOff val="-11662"/>
            <a:lumOff val="7283"/>
            <a:alphaOff val="0"/>
          </a:schemeClr>
        </a:solidFill>
        <a:ln w="12700" cap="flat" cmpd="sng" algn="ctr">
          <a:solidFill>
            <a:schemeClr val="accent2">
              <a:hueOff val="-5925147"/>
              <a:satOff val="-11662"/>
              <a:lumOff val="72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902" tIns="12700" rIns="8490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618878" y="591160"/>
        <a:ext cx="770030" cy="770030"/>
      </dsp:txXfrm>
    </dsp:sp>
    <dsp:sp modelId="{DB8120D9-D5A2-44C4-ADDD-2B16D8386F7C}">
      <dsp:nvSpPr>
        <dsp:cNvPr id="0" name=""/>
        <dsp:cNvSpPr/>
      </dsp:nvSpPr>
      <dsp:spPr>
        <a:xfrm>
          <a:off x="5707481" y="3698568"/>
          <a:ext cx="2592824" cy="72"/>
        </a:xfrm>
        <a:prstGeom prst="rect">
          <a:avLst/>
        </a:prstGeom>
        <a:solidFill>
          <a:schemeClr val="accent2">
            <a:hueOff val="-7406434"/>
            <a:satOff val="-14577"/>
            <a:lumOff val="9104"/>
            <a:alphaOff val="0"/>
          </a:schemeClr>
        </a:solidFill>
        <a:ln w="12700" cap="flat" cmpd="sng" algn="ctr">
          <a:solidFill>
            <a:schemeClr val="accent2">
              <a:hueOff val="-7406434"/>
              <a:satOff val="-14577"/>
              <a:lumOff val="91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4D68E-333F-4824-BCCA-C8D0344DD85F}">
      <dsp:nvSpPr>
        <dsp:cNvPr id="0" name=""/>
        <dsp:cNvSpPr/>
      </dsp:nvSpPr>
      <dsp:spPr>
        <a:xfrm>
          <a:off x="8559587" y="68687"/>
          <a:ext cx="2592824" cy="3629953"/>
        </a:xfrm>
        <a:prstGeom prst="rect">
          <a:avLst/>
        </a:prstGeom>
        <a:solidFill>
          <a:schemeClr val="accent2">
            <a:tint val="40000"/>
            <a:alpha val="90000"/>
            <a:hueOff val="-11047662"/>
            <a:satOff val="23918"/>
            <a:lumOff val="223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1047662"/>
              <a:satOff val="23918"/>
              <a:lumOff val="22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47" tIns="330200" rIns="20214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Limit Hereditary Peerages to a Symbolic Role</a:t>
          </a:r>
          <a:endParaRPr lang="en-US" sz="2600" kern="1200"/>
        </a:p>
      </dsp:txBody>
      <dsp:txXfrm>
        <a:off x="8559587" y="1448069"/>
        <a:ext cx="2592824" cy="2177972"/>
      </dsp:txXfrm>
    </dsp:sp>
    <dsp:sp modelId="{A51CA911-974C-4043-A6ED-A0717846DB0D}">
      <dsp:nvSpPr>
        <dsp:cNvPr id="0" name=""/>
        <dsp:cNvSpPr/>
      </dsp:nvSpPr>
      <dsp:spPr>
        <a:xfrm>
          <a:off x="9311506" y="431682"/>
          <a:ext cx="1088986" cy="1088986"/>
        </a:xfrm>
        <a:prstGeom prst="ellipse">
          <a:avLst/>
        </a:prstGeom>
        <a:solidFill>
          <a:schemeClr val="accent2">
            <a:hueOff val="-8887721"/>
            <a:satOff val="-17493"/>
            <a:lumOff val="10924"/>
            <a:alphaOff val="0"/>
          </a:schemeClr>
        </a:solidFill>
        <a:ln w="12700" cap="flat" cmpd="sng" algn="ctr">
          <a:solidFill>
            <a:schemeClr val="accent2">
              <a:hueOff val="-8887721"/>
              <a:satOff val="-17493"/>
              <a:lumOff val="109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902" tIns="12700" rIns="8490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470984" y="591160"/>
        <a:ext cx="770030" cy="770030"/>
      </dsp:txXfrm>
    </dsp:sp>
    <dsp:sp modelId="{5AB77875-747F-41DD-89BA-D0734D4DF083}">
      <dsp:nvSpPr>
        <dsp:cNvPr id="0" name=""/>
        <dsp:cNvSpPr/>
      </dsp:nvSpPr>
      <dsp:spPr>
        <a:xfrm>
          <a:off x="8559587" y="3698568"/>
          <a:ext cx="2592824" cy="72"/>
        </a:xfrm>
        <a:prstGeom prst="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270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7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28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704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753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957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3/3/2025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984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60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67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402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111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378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451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theweek.com/news/politics/958788/the-pros-and-cons-of-the-house-of-lords" TargetMode="External"/><Relationship Id="rId3" Type="http://schemas.openxmlformats.org/officeDocument/2006/relationships/hyperlink" Target="https://constitution-unit.com/2024/10/15/labours-removal-of-hereditary-peers-from-the-house-of-lords-10-key-questions-answered/" TargetMode="External"/><Relationship Id="rId7" Type="http://schemas.openxmlformats.org/officeDocument/2006/relationships/hyperlink" Target="https://www.instituteforgovernment.org.uk/explainer/house-of-lords" TargetMode="External"/><Relationship Id="rId2" Type="http://schemas.openxmlformats.org/officeDocument/2006/relationships/hyperlink" Target="https://lordslibrary.parliament.uk/house-of-lords-reform-government-policy-and-recent-developme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99/34" TargetMode="External"/><Relationship Id="rId11" Type="http://schemas.openxmlformats.org/officeDocument/2006/relationships/hyperlink" Target="https://www.lawteacher.net/acts/house-of-lords-act-1999.php" TargetMode="External"/><Relationship Id="rId5" Type="http://schemas.openxmlformats.org/officeDocument/2006/relationships/hyperlink" Target="https://ukandeu.ac.uk/reforming-the-house-of-lords-its-not-as-easy-as-it-sounds/" TargetMode="External"/><Relationship Id="rId10" Type="http://schemas.openxmlformats.org/officeDocument/2006/relationships/hyperlink" Target="http://www.lawteacher.net" TargetMode="External"/><Relationship Id="rId4" Type="http://schemas.openxmlformats.org/officeDocument/2006/relationships/hyperlink" Target="https://lordslibrary.parliament.uk/membership-of-the-house-of-lords-july-2023-update/" TargetMode="External"/><Relationship Id="rId9" Type="http://schemas.openxmlformats.org/officeDocument/2006/relationships/hyperlink" Target="https://www.parliament.uk/business/lords/lords-history/history-of-the-lo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9" y="971397"/>
            <a:ext cx="3462236" cy="2947460"/>
          </a:xfrm>
        </p:spPr>
        <p:txBody>
          <a:bodyPr anchor="t">
            <a:normAutofit/>
          </a:bodyPr>
          <a:lstStyle/>
          <a:p>
            <a:r>
              <a:rPr lang="en-GB" sz="4800"/>
              <a:t>Hereditary Peers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67" y="4482450"/>
            <a:ext cx="3462236" cy="1724029"/>
          </a:xfrm>
        </p:spPr>
        <p:txBody>
          <a:bodyPr anchor="t">
            <a:normAutofit/>
          </a:bodyPr>
          <a:lstStyle/>
          <a:p>
            <a:r>
              <a:rPr lang="en-GB" dirty="0"/>
              <a:t>Owen Jones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House of Commons Chamber">
            <a:extLst>
              <a:ext uri="{FF2B5EF4-FFF2-40B4-BE49-F238E27FC236}">
                <a16:creationId xmlns:a16="http://schemas.microsoft.com/office/drawing/2014/main" id="{92601DE7-D7AE-EF0C-FAF3-D61360DDC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704" y="1794936"/>
            <a:ext cx="7293594" cy="433968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0FD3B-AAF1-AF5A-C3C6-1C2E0DB48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House of Lords?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76B304-AC23-A20D-9843-6433AAC362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they 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12D74-C3CC-043F-C78E-69C4FBA58C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Scrutinising legislation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Arial"/>
                <a:cs typeface="Arial"/>
              </a:rPr>
              <a:t>Providing their expertise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Arial"/>
                <a:cs typeface="Arial"/>
              </a:rPr>
              <a:t>Holding government accountable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D18FCB-FB14-2819-EF77-25C17DC63E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Composition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D0EF65-026D-CF9F-D930-ED8EA01FE70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Life peers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Arial"/>
                <a:cs typeface="Arial"/>
              </a:rPr>
              <a:t>Lord spirituals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Arial"/>
                <a:cs typeface="Arial"/>
              </a:rPr>
              <a:t>Hereditary peers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2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DB17C-B53A-A5F5-8E04-F26DE10EC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49875" cy="11138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Hereditary peers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956C-1375-E17C-51AC-3441FCDA0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5234" y="2299390"/>
            <a:ext cx="5125849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/>
              <a:t>Inheritance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/>
              <a:t>Reform- House of Lords Act 1999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/>
              <a:t>Current status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/>
              <a:t>History</a:t>
            </a:r>
          </a:p>
          <a:p>
            <a:endParaRPr lang="en-US" sz="180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House of Lords">
            <a:extLst>
              <a:ext uri="{FF2B5EF4-FFF2-40B4-BE49-F238E27FC236}">
                <a16:creationId xmlns:a16="http://schemas.microsoft.com/office/drawing/2014/main" id="{D22B943A-9BDE-0F93-8D1D-424E9E9F71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756867"/>
            <a:ext cx="5639091" cy="315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015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D3FE0-EC54-CEB7-D4E3-1607F8349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hereditary peers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7ADDDB-8AA3-3B8C-C3E5-242E93406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2247" y="2408946"/>
            <a:ext cx="5020056" cy="654908"/>
          </a:xfrm>
        </p:spPr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F5E9D-6982-C4D2-66B8-483CD60335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3062990"/>
            <a:ext cx="5020056" cy="31359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Expertise and Experience: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Independence from Popular Politics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Stability and Tradition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734D54-434E-FB79-7881-1CB50E7271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408946"/>
            <a:ext cx="5021182" cy="654908"/>
          </a:xfrm>
        </p:spPr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3F4AC4-235E-EDA3-E4EA-A77C0A563B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3062990"/>
            <a:ext cx="5021182" cy="31359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Lack of Democratic Legitimacy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Out of Touch with Modern Society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Limited Legislative Power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403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A60A5-59AE-F981-7E1C-9B97C6271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A2DA3-C116-530C-64D8-42C0B6647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Reform suggestions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F775B8C-8355-CFDB-6AAE-57BE8A04B41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83481786"/>
              </p:ext>
            </p:extLst>
          </p:nvPr>
        </p:nvGraphicFramePr>
        <p:xfrm>
          <a:off x="528320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3825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35D94-4FC2-C48C-7045-215F69AC2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69C63-3316-FC39-B859-54C6833F7F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056576"/>
            <a:ext cx="11173565" cy="41424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Arial"/>
                <a:cs typeface="Arial"/>
              </a:rPr>
              <a:t>26/2/25- Gathering research needed for PowerPoint and script</a:t>
            </a:r>
            <a:endParaRPr lang="en-US" dirty="0"/>
          </a:p>
          <a:p>
            <a:r>
              <a:rPr lang="en-GB" sz="1800" dirty="0">
                <a:latin typeface="Arial"/>
                <a:cs typeface="Arial"/>
              </a:rPr>
              <a:t>27/2/25- Started PowerPoint</a:t>
            </a:r>
            <a:endParaRPr lang="en-GB" dirty="0" err="1"/>
          </a:p>
          <a:p>
            <a:r>
              <a:rPr lang="en-GB" sz="1800" dirty="0">
                <a:latin typeface="Arial"/>
                <a:cs typeface="Arial"/>
              </a:rPr>
              <a:t>28/2/25- More research as well as starting scriptwriting</a:t>
            </a:r>
            <a:endParaRPr lang="en-GB" dirty="0"/>
          </a:p>
          <a:p>
            <a:r>
              <a:rPr lang="en-GB" sz="1800" dirty="0">
                <a:latin typeface="Arial"/>
                <a:cs typeface="Arial"/>
              </a:rPr>
              <a:t>1/3/25- Finished PowerPoint</a:t>
            </a:r>
            <a:endParaRPr lang="en-GB" dirty="0" err="1"/>
          </a:p>
          <a:p>
            <a:r>
              <a:rPr lang="en-GB" sz="1800" dirty="0">
                <a:latin typeface="Arial"/>
                <a:cs typeface="Arial"/>
              </a:rPr>
              <a:t>1/3/25- Finished scriptwriting</a:t>
            </a:r>
            <a:endParaRPr lang="en-GB" dirty="0"/>
          </a:p>
          <a:p>
            <a:r>
              <a:rPr lang="en-GB" sz="1800" dirty="0">
                <a:latin typeface="Arial"/>
                <a:cs typeface="Arial"/>
              </a:rPr>
              <a:t>3/3/25- Handed </a:t>
            </a:r>
            <a:r>
              <a:rPr lang="en-GB" sz="1800" dirty="0" err="1">
                <a:latin typeface="Arial"/>
                <a:cs typeface="Arial"/>
              </a:rPr>
              <a:t>powerPoint</a:t>
            </a:r>
            <a:r>
              <a:rPr lang="en-GB" sz="1800" dirty="0">
                <a:latin typeface="Arial"/>
                <a:cs typeface="Arial"/>
              </a:rPr>
              <a:t> in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821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3E590-234F-80DF-67A6-D6399695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0359" y="1105556"/>
            <a:ext cx="8686800" cy="1463040"/>
          </a:xfrm>
        </p:spPr>
        <p:txBody>
          <a:bodyPr>
            <a:normAutofit/>
          </a:bodyPr>
          <a:lstStyle/>
          <a:p>
            <a:r>
              <a:rPr lang="en-GB" sz="4400" dirty="0"/>
              <a:t>Reference List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4B5A8F93-97DF-62C1-52A9-06C3AFD33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" y="1845363"/>
            <a:ext cx="12194874" cy="52481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dirty="0">
                <a:latin typeface="Times New Roman"/>
                <a:cs typeface="Times New Roman"/>
              </a:rPr>
              <a:t>Brown, T. (2024). </a:t>
            </a:r>
            <a:r>
              <a:rPr lang="en-GB" sz="1100" i="1" dirty="0">
                <a:latin typeface="Times New Roman"/>
                <a:cs typeface="Times New Roman"/>
              </a:rPr>
              <a:t>House of Lords reform: Government policy and recent developments</a:t>
            </a:r>
            <a:r>
              <a:rPr lang="en-GB" sz="1100" dirty="0">
                <a:latin typeface="Times New Roman"/>
                <a:cs typeface="Times New Roman"/>
              </a:rPr>
              <a:t>. [online] House of Lords Library. Available at: </a:t>
            </a:r>
            <a:r>
              <a:rPr lang="en-GB" sz="1100" dirty="0"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https://lordslibrary.parliament.uk/house-of-lords-reform-government-policy-and-recent-developments/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Constitution Unit (2024). </a:t>
            </a:r>
            <a:r>
              <a:rPr lang="en-GB" sz="1100" i="1" dirty="0">
                <a:latin typeface="Times New Roman"/>
                <a:cs typeface="Times New Roman"/>
              </a:rPr>
              <a:t>Labour’s removal of hereditary peers from the House of Lords: 10 key questions answered</a:t>
            </a:r>
            <a:r>
              <a:rPr lang="en-GB" sz="1100" dirty="0">
                <a:latin typeface="Times New Roman"/>
                <a:cs typeface="Times New Roman"/>
              </a:rPr>
              <a:t>. [online] The Constitution Unit Blog. Available at: </a:t>
            </a:r>
            <a:r>
              <a:rPr lang="en-GB" sz="1100" dirty="0"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https://constitution-unit.com/2024/10/15/labours-removal-of-hereditary-peers-from-the-house-of-lords-10-key-questions-answered/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Goddard, J. (2023). </a:t>
            </a:r>
            <a:r>
              <a:rPr lang="en-GB" sz="1100" i="1" dirty="0">
                <a:latin typeface="Times New Roman"/>
                <a:cs typeface="Times New Roman"/>
              </a:rPr>
              <a:t>Membership of the House of Lords: July 2023 update</a:t>
            </a:r>
            <a:r>
              <a:rPr lang="en-GB" sz="1100" dirty="0">
                <a:latin typeface="Times New Roman"/>
                <a:cs typeface="Times New Roman"/>
              </a:rPr>
              <a:t>. [online] House of Lords Library. Available at: </a:t>
            </a:r>
            <a:r>
              <a:rPr lang="en-GB" sz="1100" dirty="0"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https://lordslibrary.parliament.uk/membership-of-the-house-of-lords-july-2023-update/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Horne, A. (2022). </a:t>
            </a:r>
            <a:r>
              <a:rPr lang="en-GB" sz="1100" i="1" dirty="0">
                <a:latin typeface="Times New Roman"/>
                <a:cs typeface="Times New Roman"/>
              </a:rPr>
              <a:t>Reforming the House of Lords? It’s not as easy as it sounds</a:t>
            </a:r>
            <a:r>
              <a:rPr lang="en-GB" sz="1100" dirty="0">
                <a:latin typeface="Times New Roman"/>
                <a:cs typeface="Times New Roman"/>
              </a:rPr>
              <a:t>. [online] UK in a changing Europe. Available at: </a:t>
            </a:r>
            <a:r>
              <a:rPr lang="en-GB" sz="1100" dirty="0"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https://ukandeu.ac.uk/reforming-the-house-of-lords-its-not-as-easy-as-it-sounds/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Legislation.gov.uk. (2014). </a:t>
            </a:r>
            <a:r>
              <a:rPr lang="en-GB" sz="1100" i="1" dirty="0">
                <a:latin typeface="Times New Roman"/>
                <a:cs typeface="Times New Roman"/>
              </a:rPr>
              <a:t>House of Lords Act 1999</a:t>
            </a:r>
            <a:r>
              <a:rPr lang="en-GB" sz="1100" dirty="0">
                <a:latin typeface="Times New Roman"/>
                <a:cs typeface="Times New Roman"/>
              </a:rPr>
              <a:t>. [online] Available at: </a:t>
            </a:r>
            <a:r>
              <a:rPr lang="en-GB" sz="1100" dirty="0"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https://www.legislation.gov.uk/ukpga/1999/34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Marku, E. and Jakupi, J. (2023). </a:t>
            </a:r>
            <a:r>
              <a:rPr lang="en-GB" sz="1100" i="1" dirty="0">
                <a:latin typeface="Times New Roman"/>
                <a:cs typeface="Times New Roman"/>
              </a:rPr>
              <a:t>House of Lords</a:t>
            </a:r>
            <a:r>
              <a:rPr lang="en-GB" sz="1100" dirty="0">
                <a:latin typeface="Times New Roman"/>
                <a:cs typeface="Times New Roman"/>
              </a:rPr>
              <a:t>. [online] Institute for Government. Available at: </a:t>
            </a:r>
            <a:r>
              <a:rPr lang="en-GB" sz="1100" dirty="0"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https://www.instituteforgovernment.org.uk/explainer/house-of-lords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published, T.W.S. (2022). </a:t>
            </a:r>
            <a:r>
              <a:rPr lang="en-GB" sz="1100" i="1" dirty="0">
                <a:latin typeface="Times New Roman"/>
                <a:cs typeface="Times New Roman"/>
              </a:rPr>
              <a:t>The pros and cons of the House of Lords</a:t>
            </a:r>
            <a:r>
              <a:rPr lang="en-GB" sz="1100" dirty="0">
                <a:latin typeface="Times New Roman"/>
                <a:cs typeface="Times New Roman"/>
              </a:rPr>
              <a:t>. [online] </a:t>
            </a:r>
            <a:r>
              <a:rPr lang="en-GB" sz="1100" err="1">
                <a:latin typeface="Times New Roman"/>
                <a:cs typeface="Times New Roman"/>
              </a:rPr>
              <a:t>theweek</a:t>
            </a:r>
            <a:r>
              <a:rPr lang="en-GB" sz="1100" dirty="0">
                <a:latin typeface="Times New Roman"/>
                <a:cs typeface="Times New Roman"/>
              </a:rPr>
              <a:t>. Available at: </a:t>
            </a:r>
            <a:r>
              <a:rPr lang="en-GB" sz="1100" dirty="0">
                <a:latin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https://theweek.com/news/politics/958788/the-pros-and-cons-of-the-house-of-lords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</a:rPr>
              <a:t>UK Parliament (2011). </a:t>
            </a:r>
            <a:r>
              <a:rPr lang="en-GB" sz="1100" i="1" dirty="0">
                <a:latin typeface="Times New Roman"/>
                <a:cs typeface="Times New Roman"/>
              </a:rPr>
              <a:t>History of the House of Lords</a:t>
            </a:r>
            <a:r>
              <a:rPr lang="en-GB" sz="1100" dirty="0">
                <a:latin typeface="Times New Roman"/>
                <a:cs typeface="Times New Roman"/>
              </a:rPr>
              <a:t>. [online] UK Parliament. Available at: </a:t>
            </a:r>
            <a:r>
              <a:rPr lang="en-GB" sz="1100" dirty="0">
                <a:latin typeface="Times New Roman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https://www.parliament.uk/business/lords/lords-history/history-of-the-lords/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dirty="0">
                <a:latin typeface="Times New Roman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www.lawteacher.net</a:t>
            </a:r>
            <a:r>
              <a:rPr lang="en-GB" sz="1100" dirty="0">
                <a:latin typeface="Times New Roman"/>
                <a:cs typeface="Times New Roman"/>
              </a:rPr>
              <a:t>. (2019). </a:t>
            </a:r>
            <a:r>
              <a:rPr lang="en-GB" sz="1100" i="1" dirty="0">
                <a:latin typeface="Times New Roman"/>
                <a:cs typeface="Times New Roman"/>
              </a:rPr>
              <a:t>House of Lords Act 1999</a:t>
            </a:r>
            <a:r>
              <a:rPr lang="en-GB" sz="1100" dirty="0">
                <a:latin typeface="Times New Roman"/>
                <a:cs typeface="Times New Roman"/>
              </a:rPr>
              <a:t>. [online] Available at: </a:t>
            </a:r>
            <a:r>
              <a:rPr lang="en-GB" sz="1100" dirty="0">
                <a:latin typeface="Times New Roman"/>
                <a:cs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https://www.lawteacher.net/acts/house-of-lords-act-1999.php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93749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GestaltVTI</vt:lpstr>
      <vt:lpstr>Hereditary Peers</vt:lpstr>
      <vt:lpstr>What is the House of Lords?</vt:lpstr>
      <vt:lpstr>Hereditary peers</vt:lpstr>
      <vt:lpstr>Advantages and Disadvantages of hereditary peers</vt:lpstr>
      <vt:lpstr>Reform suggestions</vt:lpstr>
      <vt:lpstr>Research Timeline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100</cp:revision>
  <dcterms:created xsi:type="dcterms:W3CDTF">2025-03-03T22:14:36Z</dcterms:created>
  <dcterms:modified xsi:type="dcterms:W3CDTF">2025-03-03T23:12:51Z</dcterms:modified>
</cp:coreProperties>
</file>