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763" autoAdjust="0"/>
  </p:normalViewPr>
  <p:slideViewPr>
    <p:cSldViewPr snapToGrid="0">
      <p:cViewPr varScale="1">
        <p:scale>
          <a:sx n="98" d="100"/>
          <a:sy n="98" d="100"/>
        </p:scale>
        <p:origin x="9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874A6E-F90A-40DA-9F70-F6CD6F4B98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4826E4-6CAC-462E-885E-2AFC7F57B530}">
      <dgm:prSet custT="1"/>
      <dgm:spPr/>
      <dgm:t>
        <a:bodyPr/>
        <a:lstStyle/>
        <a:p>
          <a:r>
            <a:rPr lang="en-GB" sz="3600" dirty="0"/>
            <a:t>What?</a:t>
          </a:r>
          <a:endParaRPr lang="en-US" sz="3600" dirty="0"/>
        </a:p>
      </dgm:t>
    </dgm:pt>
    <dgm:pt modelId="{FB97CD27-DE58-4F7A-B25A-534B2C954253}" type="parTrans" cxnId="{E4B84587-A187-4057-999D-1E97E495F82E}">
      <dgm:prSet/>
      <dgm:spPr/>
      <dgm:t>
        <a:bodyPr/>
        <a:lstStyle/>
        <a:p>
          <a:endParaRPr lang="en-US"/>
        </a:p>
      </dgm:t>
    </dgm:pt>
    <dgm:pt modelId="{6297C730-61DA-4372-AF11-EE91475035FF}" type="sibTrans" cxnId="{E4B84587-A187-4057-999D-1E97E495F82E}">
      <dgm:prSet/>
      <dgm:spPr/>
      <dgm:t>
        <a:bodyPr/>
        <a:lstStyle/>
        <a:p>
          <a:endParaRPr lang="en-US"/>
        </a:p>
      </dgm:t>
    </dgm:pt>
    <dgm:pt modelId="{A9FF2F77-4379-4209-97C5-F9A7F246D39C}">
      <dgm:prSet custT="1"/>
      <dgm:spPr/>
      <dgm:t>
        <a:bodyPr/>
        <a:lstStyle/>
        <a:p>
          <a:r>
            <a:rPr lang="en-GB" sz="3600" dirty="0"/>
            <a:t>So what?</a:t>
          </a:r>
          <a:endParaRPr lang="en-US" sz="3600" dirty="0"/>
        </a:p>
      </dgm:t>
    </dgm:pt>
    <dgm:pt modelId="{1BA2974B-EEBC-42B9-BA64-87F786160081}" type="parTrans" cxnId="{03DEA29F-13F0-4E6B-8FEB-C7685C0358D8}">
      <dgm:prSet/>
      <dgm:spPr/>
      <dgm:t>
        <a:bodyPr/>
        <a:lstStyle/>
        <a:p>
          <a:endParaRPr lang="en-US"/>
        </a:p>
      </dgm:t>
    </dgm:pt>
    <dgm:pt modelId="{A87AA41B-E4AE-4C6E-AB10-2A57CD5A796B}" type="sibTrans" cxnId="{03DEA29F-13F0-4E6B-8FEB-C7685C0358D8}">
      <dgm:prSet/>
      <dgm:spPr/>
      <dgm:t>
        <a:bodyPr/>
        <a:lstStyle/>
        <a:p>
          <a:endParaRPr lang="en-US"/>
        </a:p>
      </dgm:t>
    </dgm:pt>
    <dgm:pt modelId="{C94E95E1-4A03-4FAE-B1C4-4EC7DE1B2B9D}">
      <dgm:prSet custT="1"/>
      <dgm:spPr/>
      <dgm:t>
        <a:bodyPr/>
        <a:lstStyle/>
        <a:p>
          <a:r>
            <a:rPr lang="en-GB" sz="3600" dirty="0"/>
            <a:t>Now what?</a:t>
          </a:r>
          <a:endParaRPr lang="en-US" sz="3600" dirty="0"/>
        </a:p>
      </dgm:t>
    </dgm:pt>
    <dgm:pt modelId="{717B022E-ECFD-4FB3-8E8C-DE51CA17EB63}" type="parTrans" cxnId="{425C77B3-93C9-41AD-B4C6-3124539CDC02}">
      <dgm:prSet/>
      <dgm:spPr/>
      <dgm:t>
        <a:bodyPr/>
        <a:lstStyle/>
        <a:p>
          <a:endParaRPr lang="en-US"/>
        </a:p>
      </dgm:t>
    </dgm:pt>
    <dgm:pt modelId="{9B055048-EEF3-4252-9C27-0DAC1E0EF176}" type="sibTrans" cxnId="{425C77B3-93C9-41AD-B4C6-3124539CDC02}">
      <dgm:prSet/>
      <dgm:spPr/>
      <dgm:t>
        <a:bodyPr/>
        <a:lstStyle/>
        <a:p>
          <a:endParaRPr lang="en-US"/>
        </a:p>
      </dgm:t>
    </dgm:pt>
    <dgm:pt modelId="{058AB0B8-0AE6-4130-9CCF-87EB5E46F74F}" type="pres">
      <dgm:prSet presAssocID="{2D874A6E-F90A-40DA-9F70-F6CD6F4B984F}" presName="root" presStyleCnt="0">
        <dgm:presLayoutVars>
          <dgm:dir/>
          <dgm:resizeHandles val="exact"/>
        </dgm:presLayoutVars>
      </dgm:prSet>
      <dgm:spPr/>
    </dgm:pt>
    <dgm:pt modelId="{622018ED-3B6B-4228-B823-7DE7D800EF96}" type="pres">
      <dgm:prSet presAssocID="{924826E4-6CAC-462E-885E-2AFC7F57B530}" presName="compNode" presStyleCnt="0"/>
      <dgm:spPr/>
    </dgm:pt>
    <dgm:pt modelId="{F617B07A-90B6-4DC0-9F9A-C33C43414B52}" type="pres">
      <dgm:prSet presAssocID="{924826E4-6CAC-462E-885E-2AFC7F57B530}" presName="bgRect" presStyleLbl="bgShp" presStyleIdx="0" presStyleCnt="3"/>
      <dgm:spPr/>
    </dgm:pt>
    <dgm:pt modelId="{9C0CA59F-D558-45C7-92F5-6D5A2F381ECA}" type="pres">
      <dgm:prSet presAssocID="{924826E4-6CAC-462E-885E-2AFC7F57B53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2F12A56-ADB4-4069-8E09-CFF11AE161C7}" type="pres">
      <dgm:prSet presAssocID="{924826E4-6CAC-462E-885E-2AFC7F57B530}" presName="spaceRect" presStyleCnt="0"/>
      <dgm:spPr/>
    </dgm:pt>
    <dgm:pt modelId="{15E15B3E-0C39-4C73-9F09-D81B08D00C5F}" type="pres">
      <dgm:prSet presAssocID="{924826E4-6CAC-462E-885E-2AFC7F57B530}" presName="parTx" presStyleLbl="revTx" presStyleIdx="0" presStyleCnt="3">
        <dgm:presLayoutVars>
          <dgm:chMax val="0"/>
          <dgm:chPref val="0"/>
        </dgm:presLayoutVars>
      </dgm:prSet>
      <dgm:spPr/>
    </dgm:pt>
    <dgm:pt modelId="{FF9E79D3-9766-4A88-BDB9-978527757341}" type="pres">
      <dgm:prSet presAssocID="{6297C730-61DA-4372-AF11-EE91475035FF}" presName="sibTrans" presStyleCnt="0"/>
      <dgm:spPr/>
    </dgm:pt>
    <dgm:pt modelId="{5B22B557-2617-4652-B026-F5B57D151687}" type="pres">
      <dgm:prSet presAssocID="{A9FF2F77-4379-4209-97C5-F9A7F246D39C}" presName="compNode" presStyleCnt="0"/>
      <dgm:spPr/>
    </dgm:pt>
    <dgm:pt modelId="{94967FDB-1F18-4AB6-9456-C829608B8380}" type="pres">
      <dgm:prSet presAssocID="{A9FF2F77-4379-4209-97C5-F9A7F246D39C}" presName="bgRect" presStyleLbl="bgShp" presStyleIdx="1" presStyleCnt="3" custLinFactNeighborY="2014"/>
      <dgm:spPr/>
    </dgm:pt>
    <dgm:pt modelId="{FD68F665-6AED-48BA-9D2D-9D26333F899F}" type="pres">
      <dgm:prSet presAssocID="{A9FF2F77-4379-4209-97C5-F9A7F246D39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6F3EBBA-321C-418A-8FAA-AD988EF730AA}" type="pres">
      <dgm:prSet presAssocID="{A9FF2F77-4379-4209-97C5-F9A7F246D39C}" presName="spaceRect" presStyleCnt="0"/>
      <dgm:spPr/>
    </dgm:pt>
    <dgm:pt modelId="{04466CD7-11BA-4F1F-B85D-528AC01B77C7}" type="pres">
      <dgm:prSet presAssocID="{A9FF2F77-4379-4209-97C5-F9A7F246D39C}" presName="parTx" presStyleLbl="revTx" presStyleIdx="1" presStyleCnt="3">
        <dgm:presLayoutVars>
          <dgm:chMax val="0"/>
          <dgm:chPref val="0"/>
        </dgm:presLayoutVars>
      </dgm:prSet>
      <dgm:spPr/>
    </dgm:pt>
    <dgm:pt modelId="{99D5A876-83AA-4A58-A586-335144AF3B5B}" type="pres">
      <dgm:prSet presAssocID="{A87AA41B-E4AE-4C6E-AB10-2A57CD5A796B}" presName="sibTrans" presStyleCnt="0"/>
      <dgm:spPr/>
    </dgm:pt>
    <dgm:pt modelId="{9D779EAA-8B0B-49A4-8D05-6DE5048DD059}" type="pres">
      <dgm:prSet presAssocID="{C94E95E1-4A03-4FAE-B1C4-4EC7DE1B2B9D}" presName="compNode" presStyleCnt="0"/>
      <dgm:spPr/>
    </dgm:pt>
    <dgm:pt modelId="{2552CA67-4B44-43AD-B9C4-D167CAE4BE27}" type="pres">
      <dgm:prSet presAssocID="{C94E95E1-4A03-4FAE-B1C4-4EC7DE1B2B9D}" presName="bgRect" presStyleLbl="bgShp" presStyleIdx="2" presStyleCnt="3"/>
      <dgm:spPr/>
    </dgm:pt>
    <dgm:pt modelId="{ED803CCE-A318-4D31-AB25-2633901FF4DD}" type="pres">
      <dgm:prSet presAssocID="{C94E95E1-4A03-4FAE-B1C4-4EC7DE1B2B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C9E0135C-66FC-4AB7-A965-26A539634123}" type="pres">
      <dgm:prSet presAssocID="{C94E95E1-4A03-4FAE-B1C4-4EC7DE1B2B9D}" presName="spaceRect" presStyleCnt="0"/>
      <dgm:spPr/>
    </dgm:pt>
    <dgm:pt modelId="{53C9E8CF-AEE0-4691-9F12-93E6B5BBA358}" type="pres">
      <dgm:prSet presAssocID="{C94E95E1-4A03-4FAE-B1C4-4EC7DE1B2B9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2E12067-830A-4A90-A741-6FE0555E827C}" type="presOf" srcId="{A9FF2F77-4379-4209-97C5-F9A7F246D39C}" destId="{04466CD7-11BA-4F1F-B85D-528AC01B77C7}" srcOrd="0" destOrd="0" presId="urn:microsoft.com/office/officeart/2018/2/layout/IconVerticalSolidList"/>
    <dgm:cxn modelId="{2CBE6382-F353-49B7-A793-DE3B97061476}" type="presOf" srcId="{C94E95E1-4A03-4FAE-B1C4-4EC7DE1B2B9D}" destId="{53C9E8CF-AEE0-4691-9F12-93E6B5BBA358}" srcOrd="0" destOrd="0" presId="urn:microsoft.com/office/officeart/2018/2/layout/IconVerticalSolidList"/>
    <dgm:cxn modelId="{E4B84587-A187-4057-999D-1E97E495F82E}" srcId="{2D874A6E-F90A-40DA-9F70-F6CD6F4B984F}" destId="{924826E4-6CAC-462E-885E-2AFC7F57B530}" srcOrd="0" destOrd="0" parTransId="{FB97CD27-DE58-4F7A-B25A-534B2C954253}" sibTransId="{6297C730-61DA-4372-AF11-EE91475035FF}"/>
    <dgm:cxn modelId="{A0C8498A-C9EA-4051-A723-454A496DC346}" type="presOf" srcId="{2D874A6E-F90A-40DA-9F70-F6CD6F4B984F}" destId="{058AB0B8-0AE6-4130-9CCF-87EB5E46F74F}" srcOrd="0" destOrd="0" presId="urn:microsoft.com/office/officeart/2018/2/layout/IconVerticalSolidList"/>
    <dgm:cxn modelId="{03DEA29F-13F0-4E6B-8FEB-C7685C0358D8}" srcId="{2D874A6E-F90A-40DA-9F70-F6CD6F4B984F}" destId="{A9FF2F77-4379-4209-97C5-F9A7F246D39C}" srcOrd="1" destOrd="0" parTransId="{1BA2974B-EEBC-42B9-BA64-87F786160081}" sibTransId="{A87AA41B-E4AE-4C6E-AB10-2A57CD5A796B}"/>
    <dgm:cxn modelId="{C779F4A2-D590-43A5-965E-65D76380125D}" type="presOf" srcId="{924826E4-6CAC-462E-885E-2AFC7F57B530}" destId="{15E15B3E-0C39-4C73-9F09-D81B08D00C5F}" srcOrd="0" destOrd="0" presId="urn:microsoft.com/office/officeart/2018/2/layout/IconVerticalSolidList"/>
    <dgm:cxn modelId="{425C77B3-93C9-41AD-B4C6-3124539CDC02}" srcId="{2D874A6E-F90A-40DA-9F70-F6CD6F4B984F}" destId="{C94E95E1-4A03-4FAE-B1C4-4EC7DE1B2B9D}" srcOrd="2" destOrd="0" parTransId="{717B022E-ECFD-4FB3-8E8C-DE51CA17EB63}" sibTransId="{9B055048-EEF3-4252-9C27-0DAC1E0EF176}"/>
    <dgm:cxn modelId="{7F7FD855-B324-4E9C-87D5-716EF8430853}" type="presParOf" srcId="{058AB0B8-0AE6-4130-9CCF-87EB5E46F74F}" destId="{622018ED-3B6B-4228-B823-7DE7D800EF96}" srcOrd="0" destOrd="0" presId="urn:microsoft.com/office/officeart/2018/2/layout/IconVerticalSolidList"/>
    <dgm:cxn modelId="{8FB1BD38-C8E3-482A-94EE-60B2728FD347}" type="presParOf" srcId="{622018ED-3B6B-4228-B823-7DE7D800EF96}" destId="{F617B07A-90B6-4DC0-9F9A-C33C43414B52}" srcOrd="0" destOrd="0" presId="urn:microsoft.com/office/officeart/2018/2/layout/IconVerticalSolidList"/>
    <dgm:cxn modelId="{ED27624B-EB5D-417C-B8D3-348982BC6E65}" type="presParOf" srcId="{622018ED-3B6B-4228-B823-7DE7D800EF96}" destId="{9C0CA59F-D558-45C7-92F5-6D5A2F381ECA}" srcOrd="1" destOrd="0" presId="urn:microsoft.com/office/officeart/2018/2/layout/IconVerticalSolidList"/>
    <dgm:cxn modelId="{19A7624C-95EC-4991-9349-073170A80A60}" type="presParOf" srcId="{622018ED-3B6B-4228-B823-7DE7D800EF96}" destId="{D2F12A56-ADB4-4069-8E09-CFF11AE161C7}" srcOrd="2" destOrd="0" presId="urn:microsoft.com/office/officeart/2018/2/layout/IconVerticalSolidList"/>
    <dgm:cxn modelId="{EE86E0F0-4415-4FC3-9E96-FDEEE0875E67}" type="presParOf" srcId="{622018ED-3B6B-4228-B823-7DE7D800EF96}" destId="{15E15B3E-0C39-4C73-9F09-D81B08D00C5F}" srcOrd="3" destOrd="0" presId="urn:microsoft.com/office/officeart/2018/2/layout/IconVerticalSolidList"/>
    <dgm:cxn modelId="{6D9BE37F-5BA7-4501-A068-76CB599AFF4B}" type="presParOf" srcId="{058AB0B8-0AE6-4130-9CCF-87EB5E46F74F}" destId="{FF9E79D3-9766-4A88-BDB9-978527757341}" srcOrd="1" destOrd="0" presId="urn:microsoft.com/office/officeart/2018/2/layout/IconVerticalSolidList"/>
    <dgm:cxn modelId="{F7153E07-C561-4083-A04C-8C0D3E3CACA2}" type="presParOf" srcId="{058AB0B8-0AE6-4130-9CCF-87EB5E46F74F}" destId="{5B22B557-2617-4652-B026-F5B57D151687}" srcOrd="2" destOrd="0" presId="urn:microsoft.com/office/officeart/2018/2/layout/IconVerticalSolidList"/>
    <dgm:cxn modelId="{1D7CD8D6-06D9-4C4B-8B04-0AF668F0F983}" type="presParOf" srcId="{5B22B557-2617-4652-B026-F5B57D151687}" destId="{94967FDB-1F18-4AB6-9456-C829608B8380}" srcOrd="0" destOrd="0" presId="urn:microsoft.com/office/officeart/2018/2/layout/IconVerticalSolidList"/>
    <dgm:cxn modelId="{FCAC2194-73DC-443F-928F-E0BDF56EB702}" type="presParOf" srcId="{5B22B557-2617-4652-B026-F5B57D151687}" destId="{FD68F665-6AED-48BA-9D2D-9D26333F899F}" srcOrd="1" destOrd="0" presId="urn:microsoft.com/office/officeart/2018/2/layout/IconVerticalSolidList"/>
    <dgm:cxn modelId="{272FE491-EB01-44FC-990A-59923A563E1F}" type="presParOf" srcId="{5B22B557-2617-4652-B026-F5B57D151687}" destId="{A6F3EBBA-321C-418A-8FAA-AD988EF730AA}" srcOrd="2" destOrd="0" presId="urn:microsoft.com/office/officeart/2018/2/layout/IconVerticalSolidList"/>
    <dgm:cxn modelId="{FDD3B1E8-4F15-4FDE-A9E1-EBE24D626609}" type="presParOf" srcId="{5B22B557-2617-4652-B026-F5B57D151687}" destId="{04466CD7-11BA-4F1F-B85D-528AC01B77C7}" srcOrd="3" destOrd="0" presId="urn:microsoft.com/office/officeart/2018/2/layout/IconVerticalSolidList"/>
    <dgm:cxn modelId="{CFCCFB67-F3FA-45A0-BC9A-BCD4EA091FC4}" type="presParOf" srcId="{058AB0B8-0AE6-4130-9CCF-87EB5E46F74F}" destId="{99D5A876-83AA-4A58-A586-335144AF3B5B}" srcOrd="3" destOrd="0" presId="urn:microsoft.com/office/officeart/2018/2/layout/IconVerticalSolidList"/>
    <dgm:cxn modelId="{8C965CA6-87DD-4EB2-A21B-0E92EB4EA21D}" type="presParOf" srcId="{058AB0B8-0AE6-4130-9CCF-87EB5E46F74F}" destId="{9D779EAA-8B0B-49A4-8D05-6DE5048DD059}" srcOrd="4" destOrd="0" presId="urn:microsoft.com/office/officeart/2018/2/layout/IconVerticalSolidList"/>
    <dgm:cxn modelId="{EA70AD2B-ADE5-4D75-868D-8C03F07910DC}" type="presParOf" srcId="{9D779EAA-8B0B-49A4-8D05-6DE5048DD059}" destId="{2552CA67-4B44-43AD-B9C4-D167CAE4BE27}" srcOrd="0" destOrd="0" presId="urn:microsoft.com/office/officeart/2018/2/layout/IconVerticalSolidList"/>
    <dgm:cxn modelId="{C4BE1E6C-B738-4F89-867D-500A4452519A}" type="presParOf" srcId="{9D779EAA-8B0B-49A4-8D05-6DE5048DD059}" destId="{ED803CCE-A318-4D31-AB25-2633901FF4DD}" srcOrd="1" destOrd="0" presId="urn:microsoft.com/office/officeart/2018/2/layout/IconVerticalSolidList"/>
    <dgm:cxn modelId="{6814FC44-943C-4D75-B3E3-6DEC01F48DD2}" type="presParOf" srcId="{9D779EAA-8B0B-49A4-8D05-6DE5048DD059}" destId="{C9E0135C-66FC-4AB7-A965-26A539634123}" srcOrd="2" destOrd="0" presId="urn:microsoft.com/office/officeart/2018/2/layout/IconVerticalSolidList"/>
    <dgm:cxn modelId="{14897D3D-E884-485B-A4BB-D6C3DA237724}" type="presParOf" srcId="{9D779EAA-8B0B-49A4-8D05-6DE5048DD059}" destId="{53C9E8CF-AEE0-4691-9F12-93E6B5BBA3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17B07A-90B6-4DC0-9F9A-C33C43414B52}">
      <dsp:nvSpPr>
        <dsp:cNvPr id="0" name=""/>
        <dsp:cNvSpPr/>
      </dsp:nvSpPr>
      <dsp:spPr>
        <a:xfrm>
          <a:off x="0" y="690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0CA59F-D558-45C7-92F5-6D5A2F381ECA}">
      <dsp:nvSpPr>
        <dsp:cNvPr id="0" name=""/>
        <dsp:cNvSpPr/>
      </dsp:nvSpPr>
      <dsp:spPr>
        <a:xfrm>
          <a:off x="488743" y="364218"/>
          <a:ext cx="888624" cy="888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E15B3E-0C39-4C73-9F09-D81B08D00C5F}">
      <dsp:nvSpPr>
        <dsp:cNvPr id="0" name=""/>
        <dsp:cNvSpPr/>
      </dsp:nvSpPr>
      <dsp:spPr>
        <a:xfrm>
          <a:off x="1866111" y="690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What?</a:t>
          </a:r>
          <a:endParaRPr lang="en-US" sz="3600" kern="1200" dirty="0"/>
        </a:p>
      </dsp:txBody>
      <dsp:txXfrm>
        <a:off x="1866111" y="690"/>
        <a:ext cx="4382288" cy="1615680"/>
      </dsp:txXfrm>
    </dsp:sp>
    <dsp:sp modelId="{94967FDB-1F18-4AB6-9456-C829608B8380}">
      <dsp:nvSpPr>
        <dsp:cNvPr id="0" name=""/>
        <dsp:cNvSpPr/>
      </dsp:nvSpPr>
      <dsp:spPr>
        <a:xfrm>
          <a:off x="0" y="205283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8F665-6AED-48BA-9D2D-9D26333F899F}">
      <dsp:nvSpPr>
        <dsp:cNvPr id="0" name=""/>
        <dsp:cNvSpPr/>
      </dsp:nvSpPr>
      <dsp:spPr>
        <a:xfrm>
          <a:off x="488743" y="2383819"/>
          <a:ext cx="888624" cy="888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466CD7-11BA-4F1F-B85D-528AC01B77C7}">
      <dsp:nvSpPr>
        <dsp:cNvPr id="0" name=""/>
        <dsp:cNvSpPr/>
      </dsp:nvSpPr>
      <dsp:spPr>
        <a:xfrm>
          <a:off x="1866111" y="20202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So what?</a:t>
          </a:r>
          <a:endParaRPr lang="en-US" sz="3600" kern="1200" dirty="0"/>
        </a:p>
      </dsp:txBody>
      <dsp:txXfrm>
        <a:off x="1866111" y="2020291"/>
        <a:ext cx="4382288" cy="1615680"/>
      </dsp:txXfrm>
    </dsp:sp>
    <dsp:sp modelId="{2552CA67-4B44-43AD-B9C4-D167CAE4BE27}">
      <dsp:nvSpPr>
        <dsp:cNvPr id="0" name=""/>
        <dsp:cNvSpPr/>
      </dsp:nvSpPr>
      <dsp:spPr>
        <a:xfrm>
          <a:off x="0" y="403989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803CCE-A318-4D31-AB25-2633901FF4DD}">
      <dsp:nvSpPr>
        <dsp:cNvPr id="0" name=""/>
        <dsp:cNvSpPr/>
      </dsp:nvSpPr>
      <dsp:spPr>
        <a:xfrm>
          <a:off x="488743" y="4403420"/>
          <a:ext cx="888624" cy="888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9E8CF-AEE0-4691-9F12-93E6B5BBA358}">
      <dsp:nvSpPr>
        <dsp:cNvPr id="0" name=""/>
        <dsp:cNvSpPr/>
      </dsp:nvSpPr>
      <dsp:spPr>
        <a:xfrm>
          <a:off x="1866111" y="40398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Now what?</a:t>
          </a:r>
          <a:endParaRPr lang="en-US" sz="3600" kern="1200" dirty="0"/>
        </a:p>
      </dsp:txBody>
      <dsp:txXfrm>
        <a:off x="1866111" y="4039891"/>
        <a:ext cx="4382288" cy="1615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2E466-DE00-416F-B9F3-473EB581BCAD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E6D55-2E04-4C70-9012-49855218E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92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372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3949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6721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7814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053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08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686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7974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E6D55-2E04-4C70-9012-49855218EB2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944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79849-983A-40E2-9339-A0B2435410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BF13D8-5EB1-4670-AE85-8968A07E98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939B17-C819-41E0-8923-E532CCDBF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5D5E7-3F2E-4AA7-BE72-72394966B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1C8C0-0969-4038-9BEF-622B7592E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651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C479C-F0B3-4352-BD92-ED835CC8A4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10F46-CB63-4458-929A-3A9788B5B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EEC9E-2CC5-472D-BB20-DF3A317C0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91B49-29F9-44CF-B44B-2F2CFE6AA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B3CBA-9150-4037-9DF7-0339C1525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75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3B9F8-78F0-4873-87B9-330E42D6C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52214-F12D-4F40-AEC1-488BD6594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19F6A8-B37C-4F38-99A3-2EDD13AC0A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30417-71DB-4B20-838E-82AFFC03C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87796-ED35-430E-A0E1-B96E82266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523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50A6E-6444-47FA-90F1-96F8CE4A4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CBC7-27A4-4577-8C65-31D2F86558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3B3335-F747-49C1-B8C1-9CEBE363B3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5D3C0-6325-4D34-A67D-08342F776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E52833-3A05-46A4-9FD8-41702C8EF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B0DCD5-04A0-4D75-B7EF-5D891A201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06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2DBA7-B147-47C0-9F27-29C29EA75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5D6E-4270-48F5-8DC1-500D1FF72B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48276-FE4E-498E-9B98-06F9D7CDE6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D86321-A1E5-4C34-A416-4001B400C6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D5669E-4546-4E02-AFBB-C603926DEE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926B2F-9E68-4500-8E2F-1C274F483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D8D6B2-B3ED-453E-B11F-10AEF8D35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8CAEB6-3535-405F-BD97-ACF49B07F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956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AB52A-E279-4714-8998-B980384E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39201-38BB-4B8E-A9F1-B367612CA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788D65-3205-467F-94A0-200F5D94C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37FE88-76D5-437F-B50E-62EF45A20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94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05BEA8-4EE9-443B-B5AE-9780F0EDE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F6717C-46BB-426B-9058-E37C954F8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1F6FBB-9170-4D01-B789-84DB47C04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4712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2F7F1-8738-42C4-86C1-928B3A252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62CBD-BDB7-499D-86DC-F78D1C997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E22543-AC89-4E55-80A1-1F0C37D5D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A64DA-BA6E-4023-B5CE-4CE29B3C6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8D3E02-ED73-49E3-9FDB-CD5D4EBDE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FCC009-403E-4E97-A430-60711D874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3934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58679-C927-42EB-B7C2-D09C54D64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DB8FC3-C72D-4D9F-808A-CECA4F0091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D96333-5111-43C0-A2F7-56BFE4DF63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65A69-CE67-4BF5-97E3-E4E3D4E9F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0EDDFF-67E4-45E7-8096-F71D70306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4F112-54FE-4C5C-9C5F-09B4DC25C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144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8D243-5F65-4F70-BB14-51682B86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C172F3-8CB7-4941-9074-2D3E1E0752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0F1122-AE50-4014-9638-DDF49675B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3CA37C-387B-4FDF-9F57-F8C2DCAF1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748B2F-21D3-441D-AA6D-9C1490D9D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02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AFAC21-E389-42FE-BFD1-3FC4DE2100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044CCD-0645-477C-BEC3-76474459B7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4048E-EE5A-4D28-B5F8-E23DC071E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0DF324-49F9-4CC7-80B6-6E14708C8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E61D3-022D-4B5B-B994-176E52F0E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89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4195AC-9A8C-4733-B4BE-7F217C4CC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4C51D-B6AB-416E-B01F-20E10747D6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3614B-1168-47DC-8C73-0D4A2FAAFE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3146BF-D0D6-43D5-A63D-F8F62BC46690}" type="datetimeFigureOut">
              <a:rPr lang="en-GB" smtClean="0"/>
              <a:t>11/01/2021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8C76B-EE45-4E25-AEB6-8A4C271B8A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3677E-6C8C-454B-AD33-FF609BDE4B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81CFC-2C8C-451F-963A-11CB1138F8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70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hyperlink" Target="https://libapps-eu.s3.amazonaws.com/accounts/47330/images/Driscoll.png" TargetMode="Externa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hyperlink" Target="https://libapps-eu.s3.amazonaws.com/accounts/47330/images/Driscoll.png" TargetMode="Externa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hyperlink" Target="https://www.allassignmenthelp.co.uk/blog/driscoll-model-of-reflection/" TargetMode="Externa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DB7ADBC-26DA-450D-A8BF-E1ACCB466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234" y="1"/>
            <a:ext cx="6488456" cy="3036711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692FB99-428A-4151-9665-80E56EF03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9870" y="1"/>
            <a:ext cx="6069184" cy="2839783"/>
          </a:xfrm>
          <a:custGeom>
            <a:avLst/>
            <a:gdLst>
              <a:gd name="connsiteX0" fmla="*/ 0 w 6069184"/>
              <a:gd name="connsiteY0" fmla="*/ 0 h 2839783"/>
              <a:gd name="connsiteX1" fmla="*/ 6069184 w 6069184"/>
              <a:gd name="connsiteY1" fmla="*/ 0 h 2839783"/>
              <a:gd name="connsiteX2" fmla="*/ 6063824 w 6069184"/>
              <a:gd name="connsiteY2" fmla="*/ 106160 h 2839783"/>
              <a:gd name="connsiteX3" fmla="*/ 3034592 w 6069184"/>
              <a:gd name="connsiteY3" fmla="*/ 2839783 h 2839783"/>
              <a:gd name="connsiteX4" fmla="*/ 5361 w 6069184"/>
              <a:gd name="connsiteY4" fmla="*/ 106160 h 2839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9184" h="2839783">
                <a:moveTo>
                  <a:pt x="0" y="0"/>
                </a:moveTo>
                <a:lnTo>
                  <a:pt x="6069184" y="0"/>
                </a:lnTo>
                <a:lnTo>
                  <a:pt x="6063824" y="106160"/>
                </a:lnTo>
                <a:cubicBezTo>
                  <a:pt x="5907892" y="1641596"/>
                  <a:pt x="4611168" y="2839783"/>
                  <a:pt x="3034592" y="2839783"/>
                </a:cubicBezTo>
                <a:cubicBezTo>
                  <a:pt x="1458016" y="2839783"/>
                  <a:pt x="161293" y="1641596"/>
                  <a:pt x="5361" y="106160"/>
                </a:cubicBezTo>
                <a:close/>
              </a:path>
            </a:pathLst>
          </a:custGeom>
          <a:solidFill>
            <a:srgbClr val="E3411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E3C0EDB-60D3-4CEF-8B80-C6D01E08D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00758"/>
            <a:ext cx="5198011" cy="3957242"/>
          </a:xfrm>
          <a:custGeom>
            <a:avLst/>
            <a:gdLst>
              <a:gd name="connsiteX0" fmla="*/ 1942747 w 5198011"/>
              <a:gd name="connsiteY0" fmla="*/ 0 h 3957242"/>
              <a:gd name="connsiteX1" fmla="*/ 5198011 w 5198011"/>
              <a:gd name="connsiteY1" fmla="*/ 3255264 h 3957242"/>
              <a:gd name="connsiteX2" fmla="*/ 5131876 w 5198011"/>
              <a:gd name="connsiteY2" fmla="*/ 3911314 h 3957242"/>
              <a:gd name="connsiteX3" fmla="*/ 5120066 w 5198011"/>
              <a:gd name="connsiteY3" fmla="*/ 3957242 h 3957242"/>
              <a:gd name="connsiteX4" fmla="*/ 0 w 5198011"/>
              <a:gd name="connsiteY4" fmla="*/ 3957242 h 3957242"/>
              <a:gd name="connsiteX5" fmla="*/ 0 w 5198011"/>
              <a:gd name="connsiteY5" fmla="*/ 647700 h 3957242"/>
              <a:gd name="connsiteX6" fmla="*/ 122698 w 5198011"/>
              <a:gd name="connsiteY6" fmla="*/ 555948 h 3957242"/>
              <a:gd name="connsiteX7" fmla="*/ 1942747 w 5198011"/>
              <a:gd name="connsiteY7" fmla="*/ 0 h 39572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8011" h="3957242">
                <a:moveTo>
                  <a:pt x="1942747" y="0"/>
                </a:moveTo>
                <a:cubicBezTo>
                  <a:pt x="3740580" y="0"/>
                  <a:pt x="5198011" y="1457431"/>
                  <a:pt x="5198011" y="3255264"/>
                </a:cubicBezTo>
                <a:cubicBezTo>
                  <a:pt x="5198011" y="3479993"/>
                  <a:pt x="5175239" y="3699404"/>
                  <a:pt x="5131876" y="3911314"/>
                </a:cubicBezTo>
                <a:lnTo>
                  <a:pt x="5120066" y="3957242"/>
                </a:lnTo>
                <a:lnTo>
                  <a:pt x="0" y="3957242"/>
                </a:lnTo>
                <a:lnTo>
                  <a:pt x="0" y="647700"/>
                </a:lnTo>
                <a:lnTo>
                  <a:pt x="122698" y="555948"/>
                </a:lnTo>
                <a:cubicBezTo>
                  <a:pt x="642241" y="204951"/>
                  <a:pt x="1268560" y="0"/>
                  <a:pt x="1942747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B306978-A26E-4AC4-9EAA-BD29BD476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24786"/>
            <a:ext cx="5001415" cy="3733214"/>
          </a:xfrm>
          <a:custGeom>
            <a:avLst/>
            <a:gdLst>
              <a:gd name="connsiteX0" fmla="*/ 1956463 w 5001415"/>
              <a:gd name="connsiteY0" fmla="*/ 0 h 3733214"/>
              <a:gd name="connsiteX1" fmla="*/ 5001415 w 5001415"/>
              <a:gd name="connsiteY1" fmla="*/ 3044952 h 3733214"/>
              <a:gd name="connsiteX2" fmla="*/ 4939553 w 5001415"/>
              <a:gd name="connsiteY2" fmla="*/ 3658617 h 3733214"/>
              <a:gd name="connsiteX3" fmla="*/ 4920372 w 5001415"/>
              <a:gd name="connsiteY3" fmla="*/ 3733214 h 3733214"/>
              <a:gd name="connsiteX4" fmla="*/ 0 w 5001415"/>
              <a:gd name="connsiteY4" fmla="*/ 3733214 h 3733214"/>
              <a:gd name="connsiteX5" fmla="*/ 0 w 5001415"/>
              <a:gd name="connsiteY5" fmla="*/ 713124 h 3733214"/>
              <a:gd name="connsiteX6" fmla="*/ 19591 w 5001415"/>
              <a:gd name="connsiteY6" fmla="*/ 695319 h 3733214"/>
              <a:gd name="connsiteX7" fmla="*/ 1956463 w 5001415"/>
              <a:gd name="connsiteY7" fmla="*/ 0 h 3733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1415" h="3733214">
                <a:moveTo>
                  <a:pt x="1956463" y="0"/>
                </a:moveTo>
                <a:cubicBezTo>
                  <a:pt x="3638144" y="0"/>
                  <a:pt x="5001415" y="1363271"/>
                  <a:pt x="5001415" y="3044952"/>
                </a:cubicBezTo>
                <a:cubicBezTo>
                  <a:pt x="5001415" y="3255162"/>
                  <a:pt x="4980114" y="3460397"/>
                  <a:pt x="4939553" y="3658617"/>
                </a:cubicBezTo>
                <a:lnTo>
                  <a:pt x="4920372" y="3733214"/>
                </a:lnTo>
                <a:lnTo>
                  <a:pt x="0" y="3733214"/>
                </a:lnTo>
                <a:lnTo>
                  <a:pt x="0" y="713124"/>
                </a:lnTo>
                <a:lnTo>
                  <a:pt x="19591" y="695319"/>
                </a:lnTo>
                <a:cubicBezTo>
                  <a:pt x="545938" y="260939"/>
                  <a:pt x="1220728" y="0"/>
                  <a:pt x="1956463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0C269CE-FB56-4D68-8CFB-1CFD5F3505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837" y="500244"/>
            <a:ext cx="6428625" cy="6357756"/>
          </a:xfrm>
          <a:custGeom>
            <a:avLst/>
            <a:gdLst>
              <a:gd name="connsiteX0" fmla="*/ 4279392 w 6428625"/>
              <a:gd name="connsiteY0" fmla="*/ 0 h 6357756"/>
              <a:gd name="connsiteX1" fmla="*/ 6319204 w 6428625"/>
              <a:gd name="connsiteY1" fmla="*/ 516500 h 6357756"/>
              <a:gd name="connsiteX2" fmla="*/ 6428625 w 6428625"/>
              <a:gd name="connsiteY2" fmla="*/ 579415 h 6357756"/>
              <a:gd name="connsiteX3" fmla="*/ 6428625 w 6428625"/>
              <a:gd name="connsiteY3" fmla="*/ 6357756 h 6357756"/>
              <a:gd name="connsiteX4" fmla="*/ 539921 w 6428625"/>
              <a:gd name="connsiteY4" fmla="*/ 6357756 h 6357756"/>
              <a:gd name="connsiteX5" fmla="*/ 516500 w 6428625"/>
              <a:gd name="connsiteY5" fmla="*/ 6319205 h 6357756"/>
              <a:gd name="connsiteX6" fmla="*/ 0 w 6428625"/>
              <a:gd name="connsiteY6" fmla="*/ 4279392 h 6357756"/>
              <a:gd name="connsiteX7" fmla="*/ 4279392 w 6428625"/>
              <a:gd name="connsiteY7" fmla="*/ 0 h 6357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28625" h="6357756">
                <a:moveTo>
                  <a:pt x="4279392" y="0"/>
                </a:moveTo>
                <a:cubicBezTo>
                  <a:pt x="5017968" y="0"/>
                  <a:pt x="5712843" y="187105"/>
                  <a:pt x="6319204" y="516500"/>
                </a:cubicBezTo>
                <a:lnTo>
                  <a:pt x="6428625" y="579415"/>
                </a:lnTo>
                <a:lnTo>
                  <a:pt x="6428625" y="6357756"/>
                </a:lnTo>
                <a:lnTo>
                  <a:pt x="539921" y="6357756"/>
                </a:lnTo>
                <a:lnTo>
                  <a:pt x="516500" y="6319205"/>
                </a:lnTo>
                <a:cubicBezTo>
                  <a:pt x="187105" y="5712844"/>
                  <a:pt x="0" y="5017968"/>
                  <a:pt x="0" y="4279392"/>
                </a:cubicBezTo>
                <a:cubicBezTo>
                  <a:pt x="0" y="1915949"/>
                  <a:pt x="1915949" y="0"/>
                  <a:pt x="4279392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6ED7E7F-75F7-4581-A930-C4DEBC2A8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4429" y="664836"/>
            <a:ext cx="6264033" cy="6193164"/>
          </a:xfrm>
          <a:custGeom>
            <a:avLst/>
            <a:gdLst>
              <a:gd name="connsiteX0" fmla="*/ 4114800 w 6264033"/>
              <a:gd name="connsiteY0" fmla="*/ 0 h 6193164"/>
              <a:gd name="connsiteX1" fmla="*/ 6248473 w 6264033"/>
              <a:gd name="connsiteY1" fmla="*/ 595714 h 6193164"/>
              <a:gd name="connsiteX2" fmla="*/ 6264033 w 6264033"/>
              <a:gd name="connsiteY2" fmla="*/ 605689 h 6193164"/>
              <a:gd name="connsiteX3" fmla="*/ 6264033 w 6264033"/>
              <a:gd name="connsiteY3" fmla="*/ 6193164 h 6193164"/>
              <a:gd name="connsiteX4" fmla="*/ 567718 w 6264033"/>
              <a:gd name="connsiteY4" fmla="*/ 6193164 h 6193164"/>
              <a:gd name="connsiteX5" fmla="*/ 496635 w 6264033"/>
              <a:gd name="connsiteY5" fmla="*/ 6076158 h 6193164"/>
              <a:gd name="connsiteX6" fmla="*/ 0 w 6264033"/>
              <a:gd name="connsiteY6" fmla="*/ 4114800 h 6193164"/>
              <a:gd name="connsiteX7" fmla="*/ 4114800 w 6264033"/>
              <a:gd name="connsiteY7" fmla="*/ 0 h 619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64033" h="6193164">
                <a:moveTo>
                  <a:pt x="4114800" y="0"/>
                </a:moveTo>
                <a:cubicBezTo>
                  <a:pt x="4895986" y="0"/>
                  <a:pt x="5626328" y="217689"/>
                  <a:pt x="6248473" y="595714"/>
                </a:cubicBezTo>
                <a:lnTo>
                  <a:pt x="6264033" y="605689"/>
                </a:lnTo>
                <a:lnTo>
                  <a:pt x="6264033" y="6193164"/>
                </a:lnTo>
                <a:lnTo>
                  <a:pt x="567718" y="6193164"/>
                </a:lnTo>
                <a:lnTo>
                  <a:pt x="496635" y="6076158"/>
                </a:lnTo>
                <a:cubicBezTo>
                  <a:pt x="179909" y="5493119"/>
                  <a:pt x="0" y="4824969"/>
                  <a:pt x="0" y="4114800"/>
                </a:cubicBezTo>
                <a:cubicBezTo>
                  <a:pt x="0" y="1842259"/>
                  <a:pt x="1842259" y="0"/>
                  <a:pt x="411480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C698E-C15F-401D-8D0E-9714F7786B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9743" y="2530063"/>
            <a:ext cx="4996329" cy="1936752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Driscoll's ‘What’ Model</a:t>
            </a:r>
            <a:br>
              <a:rPr lang="en-GB" sz="3800" dirty="0">
                <a:solidFill>
                  <a:srgbClr val="FFFFFF"/>
                </a:solidFill>
              </a:rPr>
            </a:br>
            <a:r>
              <a:rPr lang="en-GB" sz="3800" dirty="0">
                <a:solidFill>
                  <a:srgbClr val="FFFFFF"/>
                </a:solidFill>
              </a:rPr>
              <a:t> Devised from </a:t>
            </a:r>
            <a:r>
              <a:rPr lang="en-GB" sz="3800" dirty="0" err="1">
                <a:solidFill>
                  <a:srgbClr val="FFFFFF"/>
                </a:solidFill>
              </a:rPr>
              <a:t>Borton</a:t>
            </a:r>
            <a:r>
              <a:rPr lang="en-GB" sz="3800" dirty="0">
                <a:solidFill>
                  <a:srgbClr val="FFFFFF"/>
                </a:solidFill>
              </a:rPr>
              <a:t> (1970)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DA2395-014A-4491-AD22-E165285384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9743" y="4632160"/>
            <a:ext cx="4996328" cy="1561004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Reflexive Skills in Counselling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Dr Beverly Cole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276DF153-9812-4D98-BE8F-C96D1C6111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6196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3740"/>
    </mc:Choice>
    <mc:Fallback xmlns="">
      <p:transition spd="slow" advTm="13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1D27A-DD2E-4C1E-8925-B5707FF67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Driscoll's ‘What’ Model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Driscoll's What Model">
            <a:hlinkClick r:id="rId5" tgtFrame="&quot;_blank&quot;"/>
            <a:extLst>
              <a:ext uri="{FF2B5EF4-FFF2-40B4-BE49-F238E27FC236}">
                <a16:creationId xmlns:a16="http://schemas.microsoft.com/office/drawing/2014/main" id="{7FDC3174-7706-45E7-8CA0-A16BB65AD8B5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6" r="7944" b="-2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A2C4441-B48C-4573-8861-9505485BD6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99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79"/>
    </mc:Choice>
    <mc:Fallback xmlns="">
      <p:transition spd="slow" advTm="18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412A80-24BD-4658-80B2-22D5BBD42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Driscoll's ‘What’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CA7CB6-E265-4C5F-A340-87AA7E8E88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346116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F4C40E8-BD94-4F42-BD80-A2FA54D3F0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90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060"/>
    </mc:Choice>
    <mc:Fallback xmlns="">
      <p:transition spd="slow" advTm="42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E93AA-C089-413D-BDD0-DFFB330F0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356178B4-353E-4F19-AAE6-880F4A120B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096FA95-7101-42C5-BE7A-ED9D56AC9F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11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99"/>
    </mc:Choice>
    <mc:Fallback xmlns="">
      <p:transition spd="slow" advTm="20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DC7AB-0FE2-42EE-A8BA-8B5F6CF00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So what?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8FB32C-319D-45F6-B1E1-ECEB618363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3367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9106"/>
    </mc:Choice>
    <mc:Fallback xmlns="">
      <p:transition spd="slow" advTm="19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9231D-9DF1-42EF-B5D7-E2045B6FF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Now what?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93437B5-8058-49A8-BB0C-BE8B9937E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748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3"/>
    </mc:Choice>
    <mc:Fallback xmlns="">
      <p:transition spd="slow" advTm="244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425AED-F6E5-408C-B7E3-ED8786578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Driscoll's ‘What’ Model</a:t>
            </a:r>
          </a:p>
        </p:txBody>
      </p:sp>
      <p:sp>
        <p:nvSpPr>
          <p:cNvPr id="38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Driscoll's What Model">
            <a:hlinkClick r:id="rId5" tgtFrame="&quot;_blank&quot;"/>
            <a:extLst>
              <a:ext uri="{FF2B5EF4-FFF2-40B4-BE49-F238E27FC236}">
                <a16:creationId xmlns:a16="http://schemas.microsoft.com/office/drawing/2014/main" id="{5D9C743A-AFC6-4839-A9B7-1DEFF7376D0B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56" r="7944" b="-2"/>
          <a:stretch/>
        </p:blipFill>
        <p:spPr bwMode="auto">
          <a:xfrm>
            <a:off x="976251" y="942538"/>
            <a:ext cx="7163222" cy="4808332"/>
          </a:xfrm>
          <a:prstGeom prst="rect">
            <a:avLst/>
          </a:prstGeom>
          <a:noFill/>
          <a:effectLst/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36D9AFB-30E0-4D63-A17D-9AD840C2DB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2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441"/>
    </mc:Choice>
    <mc:Fallback xmlns="">
      <p:transition spd="slow" advTm="294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BE234-CD66-40B4-B36A-2451B6E83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Top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F66D6-F131-40DC-8A7A-087414C59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endParaRPr lang="en-GB" sz="2200" dirty="0"/>
          </a:p>
          <a:p>
            <a:endParaRPr lang="en-GB" sz="2200" dirty="0"/>
          </a:p>
          <a:p>
            <a:r>
              <a:rPr lang="en-GB" sz="2200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Driscol's</a:t>
            </a:r>
            <a:r>
              <a:rPr lang="en-GB" sz="22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expanded model of reflection</a:t>
            </a:r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r>
              <a:rPr lang="en-GB" sz="2200" dirty="0"/>
              <a:t>Driscoll, J.J. (2007) Supported reflective learning: the essence of clinical supervision? </a:t>
            </a:r>
            <a:r>
              <a:rPr lang="en-GB" sz="2200" dirty="0" err="1"/>
              <a:t>Chp</a:t>
            </a:r>
            <a:r>
              <a:rPr lang="en-GB" sz="2200" dirty="0"/>
              <a:t> 2 in Practising Clinical Supervision: A Reflective Approach for Healthcare Professionals (2nd edition). London: Bailliere Tindall. Pp 27-‐50.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312523C-5D72-4BF2-905B-60C75A9541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86900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3719"/>
    </mc:Choice>
    <mc:Fallback xmlns="">
      <p:transition spd="slow" advTm="13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8BD7AA-000F-4149-9FF6-E8DB2DE6F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792587" cy="6858000"/>
          </a:xfrm>
          <a:custGeom>
            <a:avLst/>
            <a:gdLst>
              <a:gd name="connsiteX0" fmla="*/ 9792587 w 9792587"/>
              <a:gd name="connsiteY0" fmla="*/ 0 h 6858000"/>
              <a:gd name="connsiteX1" fmla="*/ 2339431 w 9792587"/>
              <a:gd name="connsiteY1" fmla="*/ 0 h 6858000"/>
              <a:gd name="connsiteX2" fmla="*/ 2190696 w 9792587"/>
              <a:gd name="connsiteY2" fmla="*/ 145339 h 6858000"/>
              <a:gd name="connsiteX3" fmla="*/ 0 w 9792587"/>
              <a:gd name="connsiteY3" fmla="*/ 5565888 h 6858000"/>
              <a:gd name="connsiteX4" fmla="*/ 79127 w 9792587"/>
              <a:gd name="connsiteY4" fmla="*/ 6681235 h 6858000"/>
              <a:gd name="connsiteX5" fmla="*/ 108694 w 9792587"/>
              <a:gd name="connsiteY5" fmla="*/ 6858000 h 6858000"/>
              <a:gd name="connsiteX6" fmla="*/ 9792587 w 97925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792587" h="6858000">
                <a:moveTo>
                  <a:pt x="9792587" y="0"/>
                </a:moveTo>
                <a:lnTo>
                  <a:pt x="2339431" y="0"/>
                </a:lnTo>
                <a:lnTo>
                  <a:pt x="2190696" y="145339"/>
                </a:lnTo>
                <a:cubicBezTo>
                  <a:pt x="834428" y="1548908"/>
                  <a:pt x="0" y="3459953"/>
                  <a:pt x="0" y="5565888"/>
                </a:cubicBezTo>
                <a:cubicBezTo>
                  <a:pt x="0" y="5944579"/>
                  <a:pt x="26981" y="6316967"/>
                  <a:pt x="79127" y="6681235"/>
                </a:cubicBezTo>
                <a:lnTo>
                  <a:pt x="108694" y="6858000"/>
                </a:lnTo>
                <a:lnTo>
                  <a:pt x="9792587" y="685800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4A4A823-72DC-4BA8-8157-D36A8939A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9492529" cy="6858000"/>
          </a:xfrm>
          <a:custGeom>
            <a:avLst/>
            <a:gdLst>
              <a:gd name="connsiteX0" fmla="*/ 9492529 w 9492529"/>
              <a:gd name="connsiteY0" fmla="*/ 0 h 6858000"/>
              <a:gd name="connsiteX1" fmla="*/ 2472310 w 9492529"/>
              <a:gd name="connsiteY1" fmla="*/ 0 h 6858000"/>
              <a:gd name="connsiteX2" fmla="*/ 2157501 w 9492529"/>
              <a:gd name="connsiteY2" fmla="*/ 301488 h 6858000"/>
              <a:gd name="connsiteX3" fmla="*/ 0 w 9492529"/>
              <a:gd name="connsiteY3" fmla="*/ 5565888 h 6858000"/>
              <a:gd name="connsiteX4" fmla="*/ 76084 w 9492529"/>
              <a:gd name="connsiteY4" fmla="*/ 6638337 h 6858000"/>
              <a:gd name="connsiteX5" fmla="*/ 112827 w 9492529"/>
              <a:gd name="connsiteY5" fmla="*/ 6858000 h 6858000"/>
              <a:gd name="connsiteX6" fmla="*/ 9492529 w 9492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492529" h="6858000">
                <a:moveTo>
                  <a:pt x="9492529" y="0"/>
                </a:moveTo>
                <a:lnTo>
                  <a:pt x="2472310" y="0"/>
                </a:lnTo>
                <a:lnTo>
                  <a:pt x="2157501" y="301488"/>
                </a:lnTo>
                <a:cubicBezTo>
                  <a:pt x="823309" y="1655711"/>
                  <a:pt x="0" y="3514654"/>
                  <a:pt x="0" y="5565888"/>
                </a:cubicBezTo>
                <a:cubicBezTo>
                  <a:pt x="0" y="5930014"/>
                  <a:pt x="25944" y="6288079"/>
                  <a:pt x="76084" y="6638337"/>
                </a:cubicBezTo>
                <a:lnTo>
                  <a:pt x="112827" y="6858000"/>
                </a:lnTo>
                <a:lnTo>
                  <a:pt x="9492529" y="6858000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04F662-41FA-4227-AC0C-95972D03F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45494"/>
            <a:ext cx="7165235" cy="1288238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66989-F971-48B3-BB1D-AA95335D06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897372"/>
            <a:ext cx="7860863" cy="3152553"/>
          </a:xfrm>
        </p:spPr>
        <p:txBody>
          <a:bodyPr anchor="t">
            <a:normAutofit/>
          </a:bodyPr>
          <a:lstStyle/>
          <a:p>
            <a:r>
              <a:rPr lang="en-GB" sz="2400"/>
              <a:t>Borton, T. (1970) Reach, Touch and Teach. London: Hutchinson.</a:t>
            </a:r>
          </a:p>
          <a:p>
            <a:r>
              <a:rPr lang="en-GB" sz="2400"/>
              <a:t>Driscoll, J. (ed.) (2007) Practicing Clinical Supervision: A Reflective Approach for Healthcare Professionals. Edinburgh: Elsevier.</a:t>
            </a:r>
          </a:p>
          <a:p>
            <a:endParaRPr lang="en-GB" sz="24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804C126-1EDE-4D48-B636-082DA65C01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460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251"/>
    </mc:Choice>
    <mc:Fallback xmlns="">
      <p:transition spd="slow" advTm="6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164</Words>
  <Application>Microsoft Office PowerPoint</Application>
  <PresentationFormat>Widescreen</PresentationFormat>
  <Paragraphs>41</Paragraphs>
  <Slides>9</Slides>
  <Notes>9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Driscoll's ‘What’ Model  Devised from Borton (1970)</vt:lpstr>
      <vt:lpstr>Driscoll's ‘What’ Model</vt:lpstr>
      <vt:lpstr>Driscoll's ‘What’ Model</vt:lpstr>
      <vt:lpstr>What?</vt:lpstr>
      <vt:lpstr>So what?</vt:lpstr>
      <vt:lpstr>Now what?</vt:lpstr>
      <vt:lpstr>Driscoll's ‘What’ Model</vt:lpstr>
      <vt:lpstr>Top up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Driscoll's ‘What’ Model  Devised from Borton (1970)</dc:title>
  <dc:creator>Beverly Cole</dc:creator>
  <cp:lastModifiedBy>Beverly Cole</cp:lastModifiedBy>
  <cp:revision>5</cp:revision>
  <dcterms:created xsi:type="dcterms:W3CDTF">2021-01-10T19:54:41Z</dcterms:created>
  <dcterms:modified xsi:type="dcterms:W3CDTF">2021-01-11T08:24:40Z</dcterms:modified>
</cp:coreProperties>
</file>