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6" r:id="rId1"/>
  </p:sldMasterIdLst>
  <p:notesMasterIdLst>
    <p:notesMasterId r:id="rId15"/>
  </p:notesMasterIdLst>
  <p:handoutMasterIdLst>
    <p:handoutMasterId r:id="rId16"/>
  </p:handout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roya barati" initials="rb" lastIdx="1" clrIdx="0">
    <p:extLst>
      <p:ext uri="{19B8F6BF-5375-455C-9EA6-DF929625EA0E}">
        <p15:presenceInfo xmlns:p15="http://schemas.microsoft.com/office/powerpoint/2012/main" userId="7a9f279272578ff5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00"/>
    <a:srgbClr val="9BA8B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123" d="100"/>
          <a:sy n="123" d="100"/>
        </p:scale>
        <p:origin x="4974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ya barati" userId="7a9f279272578ff5" providerId="LiveId" clId="{AC68A5AE-CCDB-4AE1-8F9C-A16D7F3276D1}"/>
    <pc:docChg chg="undo redo custSel addSld modSld">
      <pc:chgData name="roya barati" userId="7a9f279272578ff5" providerId="LiveId" clId="{AC68A5AE-CCDB-4AE1-8F9C-A16D7F3276D1}" dt="2025-02-28T10:28:49.791" v="279" actId="1076"/>
      <pc:docMkLst>
        <pc:docMk/>
      </pc:docMkLst>
      <pc:sldChg chg="modSp mod">
        <pc:chgData name="roya barati" userId="7a9f279272578ff5" providerId="LiveId" clId="{AC68A5AE-CCDB-4AE1-8F9C-A16D7F3276D1}" dt="2025-02-28T09:59:33.067" v="266" actId="1076"/>
        <pc:sldMkLst>
          <pc:docMk/>
          <pc:sldMk cId="4043737824" sldId="257"/>
        </pc:sldMkLst>
        <pc:picChg chg="mod">
          <ac:chgData name="roya barati" userId="7a9f279272578ff5" providerId="LiveId" clId="{AC68A5AE-CCDB-4AE1-8F9C-A16D7F3276D1}" dt="2025-02-28T09:59:33.067" v="266" actId="1076"/>
          <ac:picMkLst>
            <pc:docMk/>
            <pc:sldMk cId="4043737824" sldId="257"/>
            <ac:picMk id="4" creationId="{F612859C-79B8-698A-92BA-2B0238FE09A0}"/>
          </ac:picMkLst>
        </pc:picChg>
      </pc:sldChg>
      <pc:sldChg chg="addSp delSp modSp mod">
        <pc:chgData name="roya barati" userId="7a9f279272578ff5" providerId="LiveId" clId="{AC68A5AE-CCDB-4AE1-8F9C-A16D7F3276D1}" dt="2025-02-28T10:03:13.086" v="268" actId="1076"/>
        <pc:sldMkLst>
          <pc:docMk/>
          <pc:sldMk cId="191714609" sldId="258"/>
        </pc:sldMkLst>
        <pc:spChg chg="mod">
          <ac:chgData name="roya barati" userId="7a9f279272578ff5" providerId="LiveId" clId="{AC68A5AE-CCDB-4AE1-8F9C-A16D7F3276D1}" dt="2025-02-26T11:10:18.534" v="22" actId="1076"/>
          <ac:spMkLst>
            <pc:docMk/>
            <pc:sldMk cId="191714609" sldId="258"/>
            <ac:spMk id="6" creationId="{EBAF4576-EF22-3B04-8E4E-15C4B83D634A}"/>
          </ac:spMkLst>
        </pc:spChg>
        <pc:picChg chg="mod">
          <ac:chgData name="roya barati" userId="7a9f279272578ff5" providerId="LiveId" clId="{AC68A5AE-CCDB-4AE1-8F9C-A16D7F3276D1}" dt="2025-02-28T10:03:13.086" v="268" actId="1076"/>
          <ac:picMkLst>
            <pc:docMk/>
            <pc:sldMk cId="191714609" sldId="258"/>
            <ac:picMk id="3" creationId="{EE1F21F6-6AE4-BF8D-B263-709E7C7718BA}"/>
          </ac:picMkLst>
        </pc:picChg>
        <pc:picChg chg="add del mod ord">
          <ac:chgData name="roya barati" userId="7a9f279272578ff5" providerId="LiveId" clId="{AC68A5AE-CCDB-4AE1-8F9C-A16D7F3276D1}" dt="2025-02-26T11:10:29.790" v="23" actId="14100"/>
          <ac:picMkLst>
            <pc:docMk/>
            <pc:sldMk cId="191714609" sldId="258"/>
            <ac:picMk id="8" creationId="{FD7F5B4C-2F75-32ED-E336-7C4EF9F3D696}"/>
          </ac:picMkLst>
        </pc:picChg>
      </pc:sldChg>
      <pc:sldChg chg="addSp delSp modSp mod">
        <pc:chgData name="roya barati" userId="7a9f279272578ff5" providerId="LiveId" clId="{AC68A5AE-CCDB-4AE1-8F9C-A16D7F3276D1}" dt="2025-02-28T10:04:49.292" v="269" actId="1076"/>
        <pc:sldMkLst>
          <pc:docMk/>
          <pc:sldMk cId="1021015178" sldId="259"/>
        </pc:sldMkLst>
        <pc:spChg chg="mod">
          <ac:chgData name="roya barati" userId="7a9f279272578ff5" providerId="LiveId" clId="{AC68A5AE-CCDB-4AE1-8F9C-A16D7F3276D1}" dt="2025-02-26T10:59:25.374" v="1"/>
          <ac:spMkLst>
            <pc:docMk/>
            <pc:sldMk cId="1021015178" sldId="259"/>
            <ac:spMk id="3" creationId="{695D07FC-77E3-CF6D-2CA2-49014B2A5586}"/>
          </ac:spMkLst>
        </pc:spChg>
        <pc:picChg chg="mod">
          <ac:chgData name="roya barati" userId="7a9f279272578ff5" providerId="LiveId" clId="{AC68A5AE-CCDB-4AE1-8F9C-A16D7F3276D1}" dt="2025-02-28T10:04:49.292" v="269" actId="1076"/>
          <ac:picMkLst>
            <pc:docMk/>
            <pc:sldMk cId="1021015178" sldId="259"/>
            <ac:picMk id="5" creationId="{C9CA28E8-3802-F080-0410-97B48FD5CAA2}"/>
          </ac:picMkLst>
        </pc:picChg>
      </pc:sldChg>
      <pc:sldChg chg="addSp delSp modSp new mod">
        <pc:chgData name="roya barati" userId="7a9f279272578ff5" providerId="LiveId" clId="{AC68A5AE-CCDB-4AE1-8F9C-A16D7F3276D1}" dt="2025-02-28T10:06:37.238" v="270" actId="1076"/>
        <pc:sldMkLst>
          <pc:docMk/>
          <pc:sldMk cId="3793028266" sldId="260"/>
        </pc:sldMkLst>
        <pc:spChg chg="mod">
          <ac:chgData name="roya barati" userId="7a9f279272578ff5" providerId="LiveId" clId="{AC68A5AE-CCDB-4AE1-8F9C-A16D7F3276D1}" dt="2025-02-26T11:13:45.894" v="49" actId="1076"/>
          <ac:spMkLst>
            <pc:docMk/>
            <pc:sldMk cId="3793028266" sldId="260"/>
            <ac:spMk id="2" creationId="{492576EA-FB55-620F-25B9-2825D88474C8}"/>
          </ac:spMkLst>
        </pc:spChg>
        <pc:spChg chg="add mod">
          <ac:chgData name="roya barati" userId="7a9f279272578ff5" providerId="LiveId" clId="{AC68A5AE-CCDB-4AE1-8F9C-A16D7F3276D1}" dt="2025-02-26T11:14:06.032" v="52" actId="255"/>
          <ac:spMkLst>
            <pc:docMk/>
            <pc:sldMk cId="3793028266" sldId="260"/>
            <ac:spMk id="8" creationId="{21A72673-B525-E3A6-0DB9-29CD88154603}"/>
          </ac:spMkLst>
        </pc:spChg>
        <pc:picChg chg="mod">
          <ac:chgData name="roya barati" userId="7a9f279272578ff5" providerId="LiveId" clId="{AC68A5AE-CCDB-4AE1-8F9C-A16D7F3276D1}" dt="2025-02-28T10:06:37.238" v="270" actId="1076"/>
          <ac:picMkLst>
            <pc:docMk/>
            <pc:sldMk cId="3793028266" sldId="260"/>
            <ac:picMk id="3" creationId="{9B76D02B-461F-300F-086D-8E68C5C28E98}"/>
          </ac:picMkLst>
        </pc:picChg>
        <pc:picChg chg="add mod ord">
          <ac:chgData name="roya barati" userId="7a9f279272578ff5" providerId="LiveId" clId="{AC68A5AE-CCDB-4AE1-8F9C-A16D7F3276D1}" dt="2025-02-26T11:13:13.141" v="46" actId="14100"/>
          <ac:picMkLst>
            <pc:docMk/>
            <pc:sldMk cId="3793028266" sldId="260"/>
            <ac:picMk id="6" creationId="{9B79901D-4D60-DCE2-A2E8-7C722CC0B9EB}"/>
          </ac:picMkLst>
        </pc:picChg>
      </pc:sldChg>
      <pc:sldChg chg="addSp delSp modSp new mod">
        <pc:chgData name="roya barati" userId="7a9f279272578ff5" providerId="LiveId" clId="{AC68A5AE-CCDB-4AE1-8F9C-A16D7F3276D1}" dt="2025-02-28T10:07:50.781" v="271" actId="1076"/>
        <pc:sldMkLst>
          <pc:docMk/>
          <pc:sldMk cId="2029255759" sldId="261"/>
        </pc:sldMkLst>
        <pc:spChg chg="mod">
          <ac:chgData name="roya barati" userId="7a9f279272578ff5" providerId="LiveId" clId="{AC68A5AE-CCDB-4AE1-8F9C-A16D7F3276D1}" dt="2025-02-26T11:15:20.797" v="63"/>
          <ac:spMkLst>
            <pc:docMk/>
            <pc:sldMk cId="2029255759" sldId="261"/>
            <ac:spMk id="2" creationId="{60033EBD-AD2B-8BF8-DA0C-982CD638377D}"/>
          </ac:spMkLst>
        </pc:spChg>
        <pc:spChg chg="add del mod">
          <ac:chgData name="roya barati" userId="7a9f279272578ff5" providerId="LiveId" clId="{AC68A5AE-CCDB-4AE1-8F9C-A16D7F3276D1}" dt="2025-02-26T11:16:44.053" v="76" actId="1076"/>
          <ac:spMkLst>
            <pc:docMk/>
            <pc:sldMk cId="2029255759" sldId="261"/>
            <ac:spMk id="3" creationId="{883DF433-C2FB-C90A-13AC-45C6AC3BBEFD}"/>
          </ac:spMkLst>
        </pc:spChg>
        <pc:picChg chg="mod">
          <ac:chgData name="roya barati" userId="7a9f279272578ff5" providerId="LiveId" clId="{AC68A5AE-CCDB-4AE1-8F9C-A16D7F3276D1}" dt="2025-02-28T10:07:50.781" v="271" actId="1076"/>
          <ac:picMkLst>
            <pc:docMk/>
            <pc:sldMk cId="2029255759" sldId="261"/>
            <ac:picMk id="5" creationId="{B3378C1C-C16B-35A5-323D-7FE0CA3507C8}"/>
          </ac:picMkLst>
        </pc:picChg>
        <pc:picChg chg="add mod">
          <ac:chgData name="roya barati" userId="7a9f279272578ff5" providerId="LiveId" clId="{AC68A5AE-CCDB-4AE1-8F9C-A16D7F3276D1}" dt="2025-02-26T11:16:47.286" v="77" actId="1076"/>
          <ac:picMkLst>
            <pc:docMk/>
            <pc:sldMk cId="2029255759" sldId="261"/>
            <ac:picMk id="9" creationId="{0FD647B1-B0AB-0785-F3D3-2B03AA165318}"/>
          </ac:picMkLst>
        </pc:picChg>
      </pc:sldChg>
      <pc:sldChg chg="addSp modSp new mod">
        <pc:chgData name="roya barati" userId="7a9f279272578ff5" providerId="LiveId" clId="{AC68A5AE-CCDB-4AE1-8F9C-A16D7F3276D1}" dt="2025-02-28T10:09:04.129" v="272" actId="1076"/>
        <pc:sldMkLst>
          <pc:docMk/>
          <pc:sldMk cId="4070892159" sldId="262"/>
        </pc:sldMkLst>
        <pc:spChg chg="mod">
          <ac:chgData name="roya barati" userId="7a9f279272578ff5" providerId="LiveId" clId="{AC68A5AE-CCDB-4AE1-8F9C-A16D7F3276D1}" dt="2025-02-26T11:21:57.318" v="102" actId="14100"/>
          <ac:spMkLst>
            <pc:docMk/>
            <pc:sldMk cId="4070892159" sldId="262"/>
            <ac:spMk id="2" creationId="{A3E73DA6-4C4C-C9B6-2913-05B9012AC54C}"/>
          </ac:spMkLst>
        </pc:spChg>
        <pc:spChg chg="mod">
          <ac:chgData name="roya barati" userId="7a9f279272578ff5" providerId="LiveId" clId="{AC68A5AE-CCDB-4AE1-8F9C-A16D7F3276D1}" dt="2025-02-26T11:21:17.134" v="97" actId="1076"/>
          <ac:spMkLst>
            <pc:docMk/>
            <pc:sldMk cId="4070892159" sldId="262"/>
            <ac:spMk id="3" creationId="{E76A0EC4-56A6-AEFB-58CD-CAC8C9C69B90}"/>
          </ac:spMkLst>
        </pc:spChg>
        <pc:picChg chg="mod">
          <ac:chgData name="roya barati" userId="7a9f279272578ff5" providerId="LiveId" clId="{AC68A5AE-CCDB-4AE1-8F9C-A16D7F3276D1}" dt="2025-02-28T10:09:04.129" v="272" actId="1076"/>
          <ac:picMkLst>
            <pc:docMk/>
            <pc:sldMk cId="4070892159" sldId="262"/>
            <ac:picMk id="5" creationId="{3923FC17-1653-815B-3091-952BC8077B0D}"/>
          </ac:picMkLst>
        </pc:picChg>
        <pc:picChg chg="add mod">
          <ac:chgData name="roya barati" userId="7a9f279272578ff5" providerId="LiveId" clId="{AC68A5AE-CCDB-4AE1-8F9C-A16D7F3276D1}" dt="2025-02-26T11:20:34.150" v="86" actId="14100"/>
          <ac:picMkLst>
            <pc:docMk/>
            <pc:sldMk cId="4070892159" sldId="262"/>
            <ac:picMk id="6" creationId="{268930B9-7DA7-3E30-275D-EC7CEC2084DF}"/>
          </ac:picMkLst>
        </pc:picChg>
      </pc:sldChg>
      <pc:sldChg chg="addSp modSp new mod">
        <pc:chgData name="roya barati" userId="7a9f279272578ff5" providerId="LiveId" clId="{AC68A5AE-CCDB-4AE1-8F9C-A16D7F3276D1}" dt="2025-02-28T10:11:38.332" v="273" actId="1076"/>
        <pc:sldMkLst>
          <pc:docMk/>
          <pc:sldMk cId="1738569058" sldId="263"/>
        </pc:sldMkLst>
        <pc:spChg chg="mod">
          <ac:chgData name="roya barati" userId="7a9f279272578ff5" providerId="LiveId" clId="{AC68A5AE-CCDB-4AE1-8F9C-A16D7F3276D1}" dt="2025-02-26T11:23:27.183" v="112" actId="207"/>
          <ac:spMkLst>
            <pc:docMk/>
            <pc:sldMk cId="1738569058" sldId="263"/>
            <ac:spMk id="2" creationId="{A362D19D-2692-9D82-74F6-4C479827258E}"/>
          </ac:spMkLst>
        </pc:spChg>
        <pc:spChg chg="mod">
          <ac:chgData name="roya barati" userId="7a9f279272578ff5" providerId="LiveId" clId="{AC68A5AE-CCDB-4AE1-8F9C-A16D7F3276D1}" dt="2025-02-26T11:23:54.147" v="118" actId="207"/>
          <ac:spMkLst>
            <pc:docMk/>
            <pc:sldMk cId="1738569058" sldId="263"/>
            <ac:spMk id="3" creationId="{F34C96CB-8D96-8CF9-E391-CDEED6E5557F}"/>
          </ac:spMkLst>
        </pc:spChg>
        <pc:picChg chg="mod">
          <ac:chgData name="roya barati" userId="7a9f279272578ff5" providerId="LiveId" clId="{AC68A5AE-CCDB-4AE1-8F9C-A16D7F3276D1}" dt="2025-02-28T10:11:38.332" v="273" actId="1076"/>
          <ac:picMkLst>
            <pc:docMk/>
            <pc:sldMk cId="1738569058" sldId="263"/>
            <ac:picMk id="5" creationId="{297C4079-BB70-7347-C20C-116D00223681}"/>
          </ac:picMkLst>
        </pc:picChg>
        <pc:picChg chg="add mod">
          <ac:chgData name="roya barati" userId="7a9f279272578ff5" providerId="LiveId" clId="{AC68A5AE-CCDB-4AE1-8F9C-A16D7F3276D1}" dt="2025-02-26T11:23:20.693" v="111" actId="14100"/>
          <ac:picMkLst>
            <pc:docMk/>
            <pc:sldMk cId="1738569058" sldId="263"/>
            <ac:picMk id="6" creationId="{0187DE71-0DAD-7FB5-CA02-EFFA29D8D194}"/>
          </ac:picMkLst>
        </pc:picChg>
      </pc:sldChg>
      <pc:sldChg chg="addSp modSp new mod">
        <pc:chgData name="roya barati" userId="7a9f279272578ff5" providerId="LiveId" clId="{AC68A5AE-CCDB-4AE1-8F9C-A16D7F3276D1}" dt="2025-02-28T10:13:52.888" v="274" actId="1076"/>
        <pc:sldMkLst>
          <pc:docMk/>
          <pc:sldMk cId="2838867001" sldId="264"/>
        </pc:sldMkLst>
        <pc:spChg chg="mod">
          <ac:chgData name="roya barati" userId="7a9f279272578ff5" providerId="LiveId" clId="{AC68A5AE-CCDB-4AE1-8F9C-A16D7F3276D1}" dt="2025-02-26T11:26:04.429" v="134" actId="207"/>
          <ac:spMkLst>
            <pc:docMk/>
            <pc:sldMk cId="2838867001" sldId="264"/>
            <ac:spMk id="2" creationId="{37E58C2B-2AEE-2E23-36DF-ED24916BEB97}"/>
          </ac:spMkLst>
        </pc:spChg>
        <pc:spChg chg="mod">
          <ac:chgData name="roya barati" userId="7a9f279272578ff5" providerId="LiveId" clId="{AC68A5AE-CCDB-4AE1-8F9C-A16D7F3276D1}" dt="2025-02-26T11:25:56.270" v="133" actId="1076"/>
          <ac:spMkLst>
            <pc:docMk/>
            <pc:sldMk cId="2838867001" sldId="264"/>
            <ac:spMk id="3" creationId="{E38E3439-1C2D-42E8-1049-2E9F2D058128}"/>
          </ac:spMkLst>
        </pc:spChg>
        <pc:picChg chg="mod">
          <ac:chgData name="roya barati" userId="7a9f279272578ff5" providerId="LiveId" clId="{AC68A5AE-CCDB-4AE1-8F9C-A16D7F3276D1}" dt="2025-02-28T10:13:52.888" v="274" actId="1076"/>
          <ac:picMkLst>
            <pc:docMk/>
            <pc:sldMk cId="2838867001" sldId="264"/>
            <ac:picMk id="5" creationId="{D17098B2-327C-6F04-2E0E-7C75A03BAF7F}"/>
          </ac:picMkLst>
        </pc:picChg>
        <pc:picChg chg="add mod">
          <ac:chgData name="roya barati" userId="7a9f279272578ff5" providerId="LiveId" clId="{AC68A5AE-CCDB-4AE1-8F9C-A16D7F3276D1}" dt="2025-02-26T11:25:13.269" v="126" actId="14100"/>
          <ac:picMkLst>
            <pc:docMk/>
            <pc:sldMk cId="2838867001" sldId="264"/>
            <ac:picMk id="6" creationId="{6EFA9597-4FA7-6496-DFAD-47B927BB3AD0}"/>
          </ac:picMkLst>
        </pc:picChg>
      </pc:sldChg>
      <pc:sldChg chg="addSp delSp modSp new mod delAnim">
        <pc:chgData name="roya barati" userId="7a9f279272578ff5" providerId="LiveId" clId="{AC68A5AE-CCDB-4AE1-8F9C-A16D7F3276D1}" dt="2025-02-28T10:22:18.143" v="276" actId="1076"/>
        <pc:sldMkLst>
          <pc:docMk/>
          <pc:sldMk cId="2329646106" sldId="265"/>
        </pc:sldMkLst>
        <pc:spChg chg="mod">
          <ac:chgData name="roya barati" userId="7a9f279272578ff5" providerId="LiveId" clId="{AC68A5AE-CCDB-4AE1-8F9C-A16D7F3276D1}" dt="2025-02-27T12:28:44.951" v="264" actId="27636"/>
          <ac:spMkLst>
            <pc:docMk/>
            <pc:sldMk cId="2329646106" sldId="265"/>
            <ac:spMk id="2" creationId="{F9FCC45F-2416-A015-2079-43C348103539}"/>
          </ac:spMkLst>
        </pc:spChg>
        <pc:spChg chg="add del mod">
          <ac:chgData name="roya barati" userId="7a9f279272578ff5" providerId="LiveId" clId="{AC68A5AE-CCDB-4AE1-8F9C-A16D7F3276D1}" dt="2025-02-27T12:28:28.762" v="257" actId="478"/>
          <ac:spMkLst>
            <pc:docMk/>
            <pc:sldMk cId="2329646106" sldId="265"/>
            <ac:spMk id="8" creationId="{82AF0FF8-BE7C-CE87-29A1-67B800ED558F}"/>
          </ac:spMkLst>
        </pc:spChg>
        <pc:spChg chg="add del mod">
          <ac:chgData name="roya barati" userId="7a9f279272578ff5" providerId="LiveId" clId="{AC68A5AE-CCDB-4AE1-8F9C-A16D7F3276D1}" dt="2025-02-27T12:28:30.466" v="258" actId="478"/>
          <ac:spMkLst>
            <pc:docMk/>
            <pc:sldMk cId="2329646106" sldId="265"/>
            <ac:spMk id="10" creationId="{1BD91643-395D-B464-6355-47ABEEC17267}"/>
          </ac:spMkLst>
        </pc:spChg>
        <pc:spChg chg="add del mod">
          <ac:chgData name="roya barati" userId="7a9f279272578ff5" providerId="LiveId" clId="{AC68A5AE-CCDB-4AE1-8F9C-A16D7F3276D1}" dt="2025-02-27T12:28:33.184" v="260" actId="478"/>
          <ac:spMkLst>
            <pc:docMk/>
            <pc:sldMk cId="2329646106" sldId="265"/>
            <ac:spMk id="12" creationId="{97D872CA-9384-6B58-E937-17D2F3BC45F5}"/>
          </ac:spMkLst>
        </pc:spChg>
        <pc:graphicFrameChg chg="add mod modGraphic">
          <ac:chgData name="roya barati" userId="7a9f279272578ff5" providerId="LiveId" clId="{AC68A5AE-CCDB-4AE1-8F9C-A16D7F3276D1}" dt="2025-02-27T12:28:52.822" v="265" actId="1076"/>
          <ac:graphicFrameMkLst>
            <pc:docMk/>
            <pc:sldMk cId="2329646106" sldId="265"/>
            <ac:graphicFrameMk id="3" creationId="{B3A110C6-416F-481D-642E-00E6EB4E1620}"/>
          </ac:graphicFrameMkLst>
        </pc:graphicFrameChg>
        <pc:picChg chg="del">
          <ac:chgData name="roya barati" userId="7a9f279272578ff5" providerId="LiveId" clId="{AC68A5AE-CCDB-4AE1-8F9C-A16D7F3276D1}" dt="2025-02-28T10:15:07.916" v="275" actId="478"/>
          <ac:picMkLst>
            <pc:docMk/>
            <pc:sldMk cId="2329646106" sldId="265"/>
            <ac:picMk id="5" creationId="{997E8C54-0738-AD31-52D0-0C603193EFFE}"/>
          </ac:picMkLst>
        </pc:picChg>
        <pc:picChg chg="mod">
          <ac:chgData name="roya barati" userId="7a9f279272578ff5" providerId="LiveId" clId="{AC68A5AE-CCDB-4AE1-8F9C-A16D7F3276D1}" dt="2025-02-28T10:22:18.143" v="276" actId="1076"/>
          <ac:picMkLst>
            <pc:docMk/>
            <pc:sldMk cId="2329646106" sldId="265"/>
            <ac:picMk id="6" creationId="{1166C116-7BF5-E07F-ACA2-45E73CB343CD}"/>
          </ac:picMkLst>
        </pc:picChg>
      </pc:sldChg>
      <pc:sldChg chg="addSp modSp new mod">
        <pc:chgData name="roya barati" userId="7a9f279272578ff5" providerId="LiveId" clId="{AC68A5AE-CCDB-4AE1-8F9C-A16D7F3276D1}" dt="2025-02-28T10:25:26.307" v="277" actId="1076"/>
        <pc:sldMkLst>
          <pc:docMk/>
          <pc:sldMk cId="3249240677" sldId="266"/>
        </pc:sldMkLst>
        <pc:spChg chg="mod">
          <ac:chgData name="roya barati" userId="7a9f279272578ff5" providerId="LiveId" clId="{AC68A5AE-CCDB-4AE1-8F9C-A16D7F3276D1}" dt="2025-02-26T11:49:36.003" v="176"/>
          <ac:spMkLst>
            <pc:docMk/>
            <pc:sldMk cId="3249240677" sldId="266"/>
            <ac:spMk id="2" creationId="{BD51A565-44D9-61DF-ED0C-0B05FBE60869}"/>
          </ac:spMkLst>
        </pc:spChg>
        <pc:spChg chg="mod">
          <ac:chgData name="roya barati" userId="7a9f279272578ff5" providerId="LiveId" clId="{AC68A5AE-CCDB-4AE1-8F9C-A16D7F3276D1}" dt="2025-02-27T12:20:40.600" v="244" actId="2711"/>
          <ac:spMkLst>
            <pc:docMk/>
            <pc:sldMk cId="3249240677" sldId="266"/>
            <ac:spMk id="3" creationId="{06181600-7154-BFBF-4C35-3C6E3E32C66C}"/>
          </ac:spMkLst>
        </pc:spChg>
        <pc:picChg chg="mod">
          <ac:chgData name="roya barati" userId="7a9f279272578ff5" providerId="LiveId" clId="{AC68A5AE-CCDB-4AE1-8F9C-A16D7F3276D1}" dt="2025-02-28T10:25:26.307" v="277" actId="1076"/>
          <ac:picMkLst>
            <pc:docMk/>
            <pc:sldMk cId="3249240677" sldId="266"/>
            <ac:picMk id="5" creationId="{7771979E-2D42-90DC-57F2-473BAC96BFB5}"/>
          </ac:picMkLst>
        </pc:picChg>
        <pc:picChg chg="add mod">
          <ac:chgData name="roya barati" userId="7a9f279272578ff5" providerId="LiveId" clId="{AC68A5AE-CCDB-4AE1-8F9C-A16D7F3276D1}" dt="2025-02-27T12:20:28.175" v="242" actId="1076"/>
          <ac:picMkLst>
            <pc:docMk/>
            <pc:sldMk cId="3249240677" sldId="266"/>
            <ac:picMk id="6" creationId="{4010DF3F-4E25-6AF9-05D5-22BF09E834BC}"/>
          </ac:picMkLst>
        </pc:picChg>
      </pc:sldChg>
      <pc:sldChg chg="addSp delSp modSp new mod">
        <pc:chgData name="roya barati" userId="7a9f279272578ff5" providerId="LiveId" clId="{AC68A5AE-CCDB-4AE1-8F9C-A16D7F3276D1}" dt="2025-02-28T10:27:08.413" v="278" actId="1076"/>
        <pc:sldMkLst>
          <pc:docMk/>
          <pc:sldMk cId="4257597444" sldId="267"/>
        </pc:sldMkLst>
        <pc:spChg chg="mod">
          <ac:chgData name="roya barati" userId="7a9f279272578ff5" providerId="LiveId" clId="{AC68A5AE-CCDB-4AE1-8F9C-A16D7F3276D1}" dt="2025-02-26T12:04:17.710" v="179"/>
          <ac:spMkLst>
            <pc:docMk/>
            <pc:sldMk cId="4257597444" sldId="267"/>
            <ac:spMk id="2" creationId="{8A610176-8822-A329-A791-B1F1969D04FE}"/>
          </ac:spMkLst>
        </pc:spChg>
        <pc:spChg chg="mod">
          <ac:chgData name="roya barati" userId="7a9f279272578ff5" providerId="LiveId" clId="{AC68A5AE-CCDB-4AE1-8F9C-A16D7F3276D1}" dt="2025-02-27T12:22:58.272" v="254" actId="113"/>
          <ac:spMkLst>
            <pc:docMk/>
            <pc:sldMk cId="4257597444" sldId="267"/>
            <ac:spMk id="3" creationId="{0BE92B7B-1C5B-8BE2-51D9-D3BD0A5D8364}"/>
          </ac:spMkLst>
        </pc:spChg>
        <pc:picChg chg="mod">
          <ac:chgData name="roya barati" userId="7a9f279272578ff5" providerId="LiveId" clId="{AC68A5AE-CCDB-4AE1-8F9C-A16D7F3276D1}" dt="2025-02-28T10:27:08.413" v="278" actId="1076"/>
          <ac:picMkLst>
            <pc:docMk/>
            <pc:sldMk cId="4257597444" sldId="267"/>
            <ac:picMk id="5" creationId="{E13563C9-5684-35FD-6FA0-6EEBFC0FBA29}"/>
          </ac:picMkLst>
        </pc:picChg>
        <pc:picChg chg="add del mod">
          <ac:chgData name="roya barati" userId="7a9f279272578ff5" providerId="LiveId" clId="{AC68A5AE-CCDB-4AE1-8F9C-A16D7F3276D1}" dt="2025-02-27T12:19:51.493" v="235" actId="21"/>
          <ac:picMkLst>
            <pc:docMk/>
            <pc:sldMk cId="4257597444" sldId="267"/>
            <ac:picMk id="6" creationId="{DFB8A588-5FE0-B99D-ACE3-45E3D4F4F965}"/>
          </ac:picMkLst>
        </pc:picChg>
        <pc:picChg chg="add mod ord">
          <ac:chgData name="roya barati" userId="7a9f279272578ff5" providerId="LiveId" clId="{AC68A5AE-CCDB-4AE1-8F9C-A16D7F3276D1}" dt="2025-02-27T12:23:08.502" v="255" actId="14100"/>
          <ac:picMkLst>
            <pc:docMk/>
            <pc:sldMk cId="4257597444" sldId="267"/>
            <ac:picMk id="8" creationId="{7213B4BB-376A-4161-59FC-85D4FE8B828C}"/>
          </ac:picMkLst>
        </pc:picChg>
      </pc:sldChg>
      <pc:sldChg chg="addSp delSp modSp new mod">
        <pc:chgData name="roya barati" userId="7a9f279272578ff5" providerId="LiveId" clId="{AC68A5AE-CCDB-4AE1-8F9C-A16D7F3276D1}" dt="2025-02-28T10:28:49.791" v="279" actId="1076"/>
        <pc:sldMkLst>
          <pc:docMk/>
          <pc:sldMk cId="506623920" sldId="268"/>
        </pc:sldMkLst>
        <pc:spChg chg="mod">
          <ac:chgData name="roya barati" userId="7a9f279272578ff5" providerId="LiveId" clId="{AC68A5AE-CCDB-4AE1-8F9C-A16D7F3276D1}" dt="2025-02-26T12:04:48.918" v="182"/>
          <ac:spMkLst>
            <pc:docMk/>
            <pc:sldMk cId="506623920" sldId="268"/>
            <ac:spMk id="2" creationId="{09626590-7A5F-B401-3EA7-F47522CEF772}"/>
          </ac:spMkLst>
        </pc:spChg>
        <pc:spChg chg="mod">
          <ac:chgData name="roya barati" userId="7a9f279272578ff5" providerId="LiveId" clId="{AC68A5AE-CCDB-4AE1-8F9C-A16D7F3276D1}" dt="2025-02-27T12:16:36.543" v="221" actId="20577"/>
          <ac:spMkLst>
            <pc:docMk/>
            <pc:sldMk cId="506623920" sldId="268"/>
            <ac:spMk id="3" creationId="{C735E419-439B-79C8-3079-14478D649ECA}"/>
          </ac:spMkLst>
        </pc:spChg>
        <pc:picChg chg="mod">
          <ac:chgData name="roya barati" userId="7a9f279272578ff5" providerId="LiveId" clId="{AC68A5AE-CCDB-4AE1-8F9C-A16D7F3276D1}" dt="2025-02-28T10:28:49.791" v="279" actId="1076"/>
          <ac:picMkLst>
            <pc:docMk/>
            <pc:sldMk cId="506623920" sldId="268"/>
            <ac:picMk id="5" creationId="{2B1E83CE-B65A-4602-75A0-1775FEE94F73}"/>
          </ac:picMkLst>
        </pc:picChg>
        <pc:picChg chg="add del mod">
          <ac:chgData name="roya barati" userId="7a9f279272578ff5" providerId="LiveId" clId="{AC68A5AE-CCDB-4AE1-8F9C-A16D7F3276D1}" dt="2025-02-27T12:15:45.158" v="213" actId="478"/>
          <ac:picMkLst>
            <pc:docMk/>
            <pc:sldMk cId="506623920" sldId="268"/>
            <ac:picMk id="6" creationId="{28A7339E-4EE2-3F6E-701B-332C24E94EC3}"/>
          </ac:picMkLst>
        </pc:picChg>
        <pc:picChg chg="add mod">
          <ac:chgData name="roya barati" userId="7a9f279272578ff5" providerId="LiveId" clId="{AC68A5AE-CCDB-4AE1-8F9C-A16D7F3276D1}" dt="2025-02-27T12:16:47.477" v="222" actId="1076"/>
          <ac:picMkLst>
            <pc:docMk/>
            <pc:sldMk cId="506623920" sldId="268"/>
            <ac:picMk id="8" creationId="{C01409EF-8C9F-BE58-A66C-7F2566EECCEF}"/>
          </ac:picMkLst>
        </pc:picChg>
      </pc:sldChg>
      <pc:sldChg chg="addSp delSp modSp new mod">
        <pc:chgData name="roya barati" userId="7a9f279272578ff5" providerId="LiveId" clId="{AC68A5AE-CCDB-4AE1-8F9C-A16D7F3276D1}" dt="2025-02-27T11:24:54.395" v="210" actId="1076"/>
        <pc:sldMkLst>
          <pc:docMk/>
          <pc:sldMk cId="2706333652" sldId="269"/>
        </pc:sldMkLst>
        <pc:spChg chg="mod">
          <ac:chgData name="roya barati" userId="7a9f279272578ff5" providerId="LiveId" clId="{AC68A5AE-CCDB-4AE1-8F9C-A16D7F3276D1}" dt="2025-02-26T12:05:19.023" v="185"/>
          <ac:spMkLst>
            <pc:docMk/>
            <pc:sldMk cId="2706333652" sldId="269"/>
            <ac:spMk id="2" creationId="{92695FCF-808D-914A-14DB-0FEC5425BFB1}"/>
          </ac:spMkLst>
        </pc:spChg>
        <pc:spChg chg="del mod">
          <ac:chgData name="roya barati" userId="7a9f279272578ff5" providerId="LiveId" clId="{AC68A5AE-CCDB-4AE1-8F9C-A16D7F3276D1}" dt="2025-02-27T11:05:56.490" v="190" actId="478"/>
          <ac:spMkLst>
            <pc:docMk/>
            <pc:sldMk cId="2706333652" sldId="269"/>
            <ac:spMk id="3" creationId="{9C71A900-871A-96E7-469E-3E0AA41CFC77}"/>
          </ac:spMkLst>
        </pc:spChg>
        <pc:spChg chg="add del mod">
          <ac:chgData name="roya barati" userId="7a9f279272578ff5" providerId="LiveId" clId="{AC68A5AE-CCDB-4AE1-8F9C-A16D7F3276D1}" dt="2025-02-27T11:05:58.833" v="191"/>
          <ac:spMkLst>
            <pc:docMk/>
            <pc:sldMk cId="2706333652" sldId="269"/>
            <ac:spMk id="6" creationId="{49BA3D88-C5B0-F233-28FE-778249DCC350}"/>
          </ac:spMkLst>
        </pc:spChg>
        <pc:spChg chg="add del mod">
          <ac:chgData name="roya barati" userId="7a9f279272578ff5" providerId="LiveId" clId="{AC68A5AE-CCDB-4AE1-8F9C-A16D7F3276D1}" dt="2025-02-27T11:06:28.393" v="194" actId="478"/>
          <ac:spMkLst>
            <pc:docMk/>
            <pc:sldMk cId="2706333652" sldId="269"/>
            <ac:spMk id="7" creationId="{1C95BE7C-17C5-8F46-9283-CFB6C0CAFF2E}"/>
          </ac:spMkLst>
        </pc:spChg>
        <pc:spChg chg="add del mod">
          <ac:chgData name="roya barati" userId="7a9f279272578ff5" providerId="LiveId" clId="{AC68A5AE-CCDB-4AE1-8F9C-A16D7F3276D1}" dt="2025-02-27T11:16:16.022" v="201" actId="478"/>
          <ac:spMkLst>
            <pc:docMk/>
            <pc:sldMk cId="2706333652" sldId="269"/>
            <ac:spMk id="8" creationId="{A862ECD5-F806-22E0-4F98-E05C98EE5BE8}"/>
          </ac:spMkLst>
        </pc:spChg>
        <pc:spChg chg="add mod">
          <ac:chgData name="roya barati" userId="7a9f279272578ff5" providerId="LiveId" clId="{AC68A5AE-CCDB-4AE1-8F9C-A16D7F3276D1}" dt="2025-02-27T11:24:54.395" v="210" actId="1076"/>
          <ac:spMkLst>
            <pc:docMk/>
            <pc:sldMk cId="2706333652" sldId="269"/>
            <ac:spMk id="10" creationId="{0B14E5F9-6DA9-6805-94EC-C2285446B242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91B8F1DB-4322-411D-BE1D-800208928B76}" type="datetime1">
              <a:rPr lang="en-US" smtClean="0"/>
              <a:t>2/28/2025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ED92CB86-0DB9-4A70-B1CF-B23508471F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3557642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F1FDFBCE-9522-474A-B58A-C4B46B53DA6F}" type="datetime1">
              <a:rPr lang="en-US" smtClean="0"/>
              <a:t>2/28/2025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  <a:endParaRPr lang="en-US"/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C2B151B-D7D1-48E5-8230-5AADBC794F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859278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rtlCol="0"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 rtlCol="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pPr rtl="0"/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EAE40C9-D0BC-431E-94CA-3A0AFB9CF2DC}" type="datetime1">
              <a:rPr lang="en-US" smtClean="0"/>
              <a:t>2/28/2025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83314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8C8693B-3DD6-45FE-8789-61898B52A928}" type="datetime1">
              <a:rPr lang="en-US" smtClean="0"/>
              <a:t>2/28/2025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26706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rtlCol="0"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rtlCol="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2153D3D-6C97-4D7F-B772-F372108194EF}" type="datetime1">
              <a:rPr lang="en-US" smtClean="0"/>
              <a:t>2/28/2025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41625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A98EE32-EA07-47DB-A8CB-BEEA4248E79E}" type="datetime1">
              <a:rPr lang="en-US" smtClean="0"/>
              <a:t>2/28/2025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66630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8F3DCD7-2315-4B3C-A783-152D4A0443CE}" type="datetime1">
              <a:rPr lang="en-US" smtClean="0"/>
              <a:t>2/28/2025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81946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14CA0E2-3171-4709-80F4-3E7D9CEDA1F5}" type="datetime1">
              <a:rPr lang="en-US" smtClean="0"/>
              <a:t>2/28/2025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18605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AFE2A55-4918-4B78-B4C1-223F7257E9CD}" type="datetime1">
              <a:rPr lang="en-US" smtClean="0"/>
              <a:t>2/28/2025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14226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rtlCol="0"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 rtlCol="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fld id="{5D2B994F-6814-42FC-A99F-20C3AC32CA91}" type="datetime1">
              <a:rPr lang="en-US" smtClean="0"/>
              <a:t>2/28/2025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 rtlCol="0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pPr rtl="0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32822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rtlCol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 rtlCol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fld id="{5FE6B8DD-2C22-484C-9134-B065A54C675C}" type="datetime1">
              <a:rPr lang="en-US" smtClean="0"/>
              <a:t>2/28/2025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 rtlCol="0"/>
          <a:lstStyle/>
          <a:p>
            <a:pPr algn="l" rtl="0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3267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68ACE20-7520-4CBD-AF10-4181E484D505}" type="datetime1">
              <a:rPr lang="en-US" smtClean="0"/>
              <a:t>2/28/2025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22698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7010D17-85D8-40AF-A827-D3D53BD21CF7}" type="datetime1">
              <a:rPr lang="en-US" smtClean="0"/>
              <a:t>2/28/2025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1827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pPr rtl="0"/>
            <a:fld id="{5601AA8C-C1C6-4293-BB33-7DEFE4232294}" type="datetime1">
              <a:rPr lang="en-US" smtClean="0"/>
              <a:t>2/28/2025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pPr rtl="0"/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49822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47" r:id="rId3"/>
    <p:sldLayoutId id="2147483743" r:id="rId4"/>
    <p:sldLayoutId id="2147483738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hf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5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6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7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8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image" Target="../media/image9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image" Target="../media/image10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image" Target="../media/image11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1wqtxts1xzle7.cloudfront.net/107181435/Paper_85-Learners_Classification_for_Personalized_Learning_Experience-libre.pdf?1699262444=&amp;response-content-disposition=inline%3B+filename%3DLearners_Classification_for_Personalized.pdf&amp;Expires=1740658846&amp;Signature=M3VDWZtAVuX~4fWIYjM6G0ZHhc2OIeCop9~zrOUzPD-j9X06HCeyjsmC3yjaDaOTqWTLoNg6h9zay55BSHhRDQLYIDf46MJ~gn1BJfbaVxK2gV3FUbxjdNzaT4zYpap50V063iEygRGz2ckwmG8l7afZOl8p2rk53B~eLR66hxF7gCo6~8LHv3TYhVcu22IWGyiDCQsyy1Y58UDQEGJt30ZYb9PBUJp6u3k3KvupuFWsh86AqBGGSuOgCLjmMJUS1MF07WolPeTREeTIccqkZnB9HuJmm~UxvAkDWZYVWtc8VL-z~2w-cjvhIyU3V-HFohUNCiw3TRldMi4UXkJgPw__&amp;Key-Pair-Id=APKAJLOHF5GGSLRBV4ZA" TargetMode="External"/><Relationship Id="rId2" Type="http://schemas.openxmlformats.org/officeDocument/2006/relationships/hyperlink" Target="https://doi.org/10.1016/j.caeai.2022.100064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FD68DA-43BA-4508-8DE2-BA9BB7B2FA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89754" y="639097"/>
            <a:ext cx="6253317" cy="3686015"/>
          </a:xfrm>
        </p:spPr>
        <p:txBody>
          <a:bodyPr rtlCol="0">
            <a:normAutofit/>
          </a:bodyPr>
          <a:lstStyle/>
          <a:p>
            <a:pPr rtl="0"/>
            <a:r>
              <a:rPr lang="en-GB" sz="4800" dirty="0"/>
              <a:t>AI-Powered Personalized Learning in E-Learning</a:t>
            </a:r>
            <a:endParaRPr lang="en-gb" sz="4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E9CFF2-3777-4FF4-A759-8491175B0B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89753" y="4672739"/>
            <a:ext cx="6269347" cy="1021498"/>
          </a:xfrm>
        </p:spPr>
        <p:txBody>
          <a:bodyPr rtlCol="0">
            <a:normAutofit fontScale="92500" lnSpcReduction="10000"/>
          </a:bodyPr>
          <a:lstStyle/>
          <a:p>
            <a:r>
              <a:rPr lang="en-GB" sz="2400" dirty="0"/>
              <a:t>Akram barati</a:t>
            </a:r>
          </a:p>
          <a:p>
            <a:r>
              <a:rPr lang="en-GB" sz="2400" dirty="0"/>
              <a:t>Module: ECDE7019</a:t>
            </a:r>
          </a:p>
          <a:p>
            <a:pPr rtl="0"/>
            <a:endParaRPr lang="en-gb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5" name="Picture 4" descr="A picture containing building, sitting, bench, side&#10;&#10;Description automatically generated">
            <a:extLst>
              <a:ext uri="{FF2B5EF4-FFF2-40B4-BE49-F238E27FC236}">
                <a16:creationId xmlns:a16="http://schemas.microsoft.com/office/drawing/2014/main" id="{282CF6DD-7FE8-4063-9551-1B7BBCE92AB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1"/>
            <a:ext cx="4635315" cy="6857999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27754" y="4498925"/>
            <a:ext cx="563610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1Recorded Sound">
            <a:hlinkClick r:id="" action="ppaction://media"/>
            <a:extLst>
              <a:ext uri="{FF2B5EF4-FFF2-40B4-BE49-F238E27FC236}">
                <a16:creationId xmlns:a16="http://schemas.microsoft.com/office/drawing/2014/main" id="{F612859C-79B8-698A-92BA-2B0238FE09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712659" y="67640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3737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0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ectangle 46">
            <a:extLst>
              <a:ext uri="{FF2B5EF4-FFF2-40B4-BE49-F238E27FC236}">
                <a16:creationId xmlns:a16="http://schemas.microsoft.com/office/drawing/2014/main" id="{FBDCECDC-EEE3-4128-AA5E-82A8C0879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4260EDE0-989C-4E16-AF94-F652294D8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0476" y="603681"/>
            <a:ext cx="10058400" cy="3657601"/>
          </a:xfrm>
        </p:spPr>
        <p:txBody>
          <a:bodyPr rtlCol="0" anchor="ctr">
            <a:noAutofit/>
          </a:bodyPr>
          <a:lstStyle/>
          <a:p>
            <a:r>
              <a:rPr lang="en-GB" sz="3200" dirty="0"/>
              <a:t>Introduction to personalized e-learning</a:t>
            </a:r>
            <a:br>
              <a:rPr lang="en-GB" sz="3200" dirty="0"/>
            </a:br>
            <a:br>
              <a:rPr lang="en-GB" sz="3200" dirty="0"/>
            </a:br>
            <a:r>
              <a:rPr lang="en-GB" sz="3200" dirty="0"/>
              <a:t>Research questions and objectives</a:t>
            </a:r>
            <a:br>
              <a:rPr lang="en-GB" sz="3200" dirty="0"/>
            </a:br>
            <a:br>
              <a:rPr lang="en-GB" sz="3200" dirty="0"/>
            </a:br>
            <a:r>
              <a:rPr lang="en-GB" sz="3200" dirty="0"/>
              <a:t>Comparison of key studies</a:t>
            </a:r>
            <a:br>
              <a:rPr lang="en-GB" sz="3200" dirty="0"/>
            </a:br>
            <a:br>
              <a:rPr lang="en-GB" sz="3200" dirty="0"/>
            </a:br>
            <a:r>
              <a:rPr lang="en-GB" sz="3200" dirty="0"/>
              <a:t>Findings and conclusions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BAF4576-EF22-3B04-8E4E-15C4B83D634A}"/>
              </a:ext>
            </a:extLst>
          </p:cNvPr>
          <p:cNvSpPr txBox="1">
            <a:spLocks/>
          </p:cNvSpPr>
          <p:nvPr/>
        </p:nvSpPr>
        <p:spPr>
          <a:xfrm>
            <a:off x="429051" y="4864963"/>
            <a:ext cx="10058400" cy="11460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000" i="0" kern="1200" spc="-5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>
                <a:solidFill>
                  <a:schemeClr val="bg1">
                    <a:lumMod val="95000"/>
                  </a:schemeClr>
                </a:solidFill>
              </a:rPr>
              <a:t>Overview of Presentation</a:t>
            </a:r>
            <a:endParaRPr lang="en-gb" sz="4800" i="1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D7F5B4C-2F75-32ED-E336-7C4EF9F3D69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6394" y="1"/>
            <a:ext cx="4339168" cy="495300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E1F21F6-6AE4-BF8D-B263-709E7C7718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933948" y="5855366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714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85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501102-1BA8-5A6C-07E5-42FAF1A716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Questions &amp;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D07FC-77E3-CF6D-2CA2-49014B2A55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1. How does AI enhance personalized learning?</a:t>
            </a:r>
          </a:p>
          <a:p>
            <a:r>
              <a:rPr lang="en-GB" dirty="0"/>
              <a:t>2. What are the key challenges in implementing OLMS?</a:t>
            </a:r>
          </a:p>
          <a:p>
            <a:r>
              <a:rPr lang="en-GB" dirty="0"/>
              <a:t>3. What frameworks best support AI-driven learning?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82E05E-F293-8CAF-4318-EA8293E42D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98C8693B-3DD6-45FE-8789-61898B52A928}" type="datetime1">
              <a:rPr lang="en-US" smtClean="0"/>
              <a:t>2/28/2025</a:t>
            </a:fld>
            <a:endParaRPr lang="en-US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9CA28E8-3802-F080-0410-97B48FD5CA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874981" y="422321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1015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10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B79901D-4D60-DCE2-A2E8-7C722CC0B9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7006" y="115409"/>
            <a:ext cx="7184993" cy="6331429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92576EA-FB55-620F-25B9-2825D88474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495" y="1014718"/>
            <a:ext cx="10312991" cy="911737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FF9900"/>
                </a:solidFill>
              </a:rPr>
              <a:t>Background, Context &amp; Rationale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BC2755-BC37-0B50-66CE-0B55D0F887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98C8693B-3DD6-45FE-8789-61898B52A928}" type="datetime1">
              <a:rPr lang="en-US" smtClean="0"/>
              <a:t>2/28/2025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1A72673-B525-E3A6-0DB9-29CD88154603}"/>
              </a:ext>
            </a:extLst>
          </p:cNvPr>
          <p:cNvSpPr txBox="1"/>
          <p:nvPr/>
        </p:nvSpPr>
        <p:spPr>
          <a:xfrm>
            <a:off x="559293" y="2015232"/>
            <a:ext cx="4811697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latin typeface="+mj-lt"/>
              </a:rPr>
              <a:t>Importance of personalized learning</a:t>
            </a:r>
          </a:p>
          <a:p>
            <a:r>
              <a:rPr lang="en-GB" sz="2800" dirty="0">
                <a:latin typeface="+mj-lt"/>
              </a:rPr>
              <a:t>Role of AI &amp; OLMS</a:t>
            </a:r>
          </a:p>
          <a:p>
            <a:r>
              <a:rPr lang="en-GB" sz="2800" dirty="0">
                <a:latin typeface="+mj-lt"/>
              </a:rPr>
              <a:t>Justification of the study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B76D02B-461F-300F-086D-8E68C5C28E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017735" y="4356884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3028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08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033EBD-AD2B-8BF8-DA0C-982CD63837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Understanding the Critical Literature Review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3DF433-C2FB-C90A-13AC-45C6AC3BBE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52684" y="2864381"/>
            <a:ext cx="4770027" cy="2027216"/>
          </a:xfrm>
        </p:spPr>
        <p:txBody>
          <a:bodyPr/>
          <a:lstStyle/>
          <a:p>
            <a:r>
              <a:rPr lang="en-GB" dirty="0">
                <a:latin typeface="+mj-lt"/>
              </a:rPr>
              <a:t>Definition of a critical literature review</a:t>
            </a:r>
          </a:p>
          <a:p>
            <a:r>
              <a:rPr lang="en-GB" dirty="0">
                <a:latin typeface="+mj-lt"/>
              </a:rPr>
              <a:t>Methodology used</a:t>
            </a:r>
          </a:p>
          <a:p>
            <a:r>
              <a:rPr lang="en-GB" dirty="0">
                <a:latin typeface="+mj-lt"/>
              </a:rPr>
              <a:t>Approach to evaluating sources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C698A-3227-7C5A-42B9-B18675291B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98C8693B-3DD6-45FE-8789-61898B52A928}" type="datetime1">
              <a:rPr lang="en-US" smtClean="0"/>
              <a:t>2/28/2025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FD647B1-B0AB-0785-F3D3-2B03AA16531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811" y="1935333"/>
            <a:ext cx="5932745" cy="4131733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3378C1C-C16B-35A5-323D-7FE0CA3507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267169" y="494039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9255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55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E73DA6-4C4C-C9B6-2913-05B9012AC5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479202" cy="956271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Theoretical Frameworks for AI-Powered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6A0EC4-56A6-AEFB-58CD-CAC8C9C69B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676" y="2694128"/>
            <a:ext cx="5927324" cy="2055426"/>
          </a:xfrm>
        </p:spPr>
        <p:txBody>
          <a:bodyPr/>
          <a:lstStyle/>
          <a:p>
            <a:r>
              <a:rPr lang="en-GB" sz="2800" dirty="0">
                <a:latin typeface="+mj-lt"/>
              </a:rPr>
              <a:t>AI adaptation models</a:t>
            </a:r>
          </a:p>
          <a:p>
            <a:r>
              <a:rPr lang="en-GB" sz="2800" dirty="0">
                <a:latin typeface="+mj-lt"/>
              </a:rPr>
              <a:t>Gamification in e-learning</a:t>
            </a:r>
          </a:p>
          <a:p>
            <a:r>
              <a:rPr lang="en-GB" sz="2800" dirty="0">
                <a:latin typeface="+mj-lt"/>
              </a:rPr>
              <a:t>Ontology-based learning systems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2101B2-3CF8-C3B9-4C5C-314D01A177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98C8693B-3DD6-45FE-8789-61898B52A928}" type="datetime1">
              <a:rPr lang="en-US" smtClean="0"/>
              <a:t>2/28/2025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68930B9-7DA7-3E30-275D-EC7CEC2084D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3426" y="1961330"/>
            <a:ext cx="5822082" cy="4485508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923FC17-1653-815B-3091-952BC8077B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214857" y="4844649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0892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97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2D19D-2692-9D82-74F6-4C47982725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Common Themes Across Studies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4C96CB-8D96-8CF9-E391-CDEED6E555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961012"/>
            <a:ext cx="5660979" cy="3756207"/>
          </a:xfrm>
        </p:spPr>
        <p:txBody>
          <a:bodyPr/>
          <a:lstStyle/>
          <a:p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AI in adaptive learning</a:t>
            </a:r>
          </a:p>
          <a:p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Ontology structuring for content retrieval</a:t>
            </a:r>
          </a:p>
          <a:p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Impact on motivation &amp; engagement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F02839-4243-0ACA-5DD0-BF52B735B7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98C8693B-3DD6-45FE-8789-61898B52A928}" type="datetime1">
              <a:rPr lang="en-US" smtClean="0"/>
              <a:t>2/28/2025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187DE71-0DAD-7FB5-CA02-EFFA29D8D19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321" y="1889399"/>
            <a:ext cx="4914692" cy="382782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97C4079-BB70-7347-C20C-116D002236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974744" y="5048836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8569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43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E58C2B-2AEE-2E23-36DF-ED24916BEB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Key Debates &amp; Disagreements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8E3439-1C2D-42E8-1049-2E9F2D0581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8373" y="2550310"/>
            <a:ext cx="5131293" cy="2570331"/>
          </a:xfrm>
        </p:spPr>
        <p:txBody>
          <a:bodyPr/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GAI &amp; personalization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Scalability &amp; AI implementation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Privacy &amp; bias concerns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C30974-9944-1C63-F8A8-F606555C0B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98C8693B-3DD6-45FE-8789-61898B52A928}" type="datetime1">
              <a:rPr lang="en-US" smtClean="0"/>
              <a:t>2/28/2025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EFA9597-4FA7-6496-DFAD-47B927BB3AD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0" y="1893164"/>
            <a:ext cx="5546247" cy="3760891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17098B2-327C-6F04-2E0E-7C75A03BAF7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578841" y="4876959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8867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59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CC45F-2416-A015-2079-43C3481035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192" y="301841"/>
            <a:ext cx="10516488" cy="485657"/>
          </a:xfrm>
        </p:spPr>
        <p:txBody>
          <a:bodyPr>
            <a:normAutofit fontScale="90000"/>
          </a:bodyPr>
          <a:lstStyle/>
          <a:p>
            <a:r>
              <a:rPr lang="en-GB" sz="3600" dirty="0">
                <a:solidFill>
                  <a:srgbClr val="002060"/>
                </a:solidFill>
              </a:rPr>
              <a:t>Comparing and Contrasting Paper 1 &amp; Paper 2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3E2C19-564C-87CD-CD03-D4034599FE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98C8693B-3DD6-45FE-8789-61898B52A928}" type="datetime1">
              <a:rPr lang="en-US" smtClean="0"/>
              <a:t>2/28/2025</a:t>
            </a:fld>
            <a:endParaRPr lang="en-US" dirty="0"/>
          </a:p>
        </p:txBody>
      </p:sp>
      <p:graphicFrame>
        <p:nvGraphicFramePr>
          <p:cNvPr id="3" name="Content Placeholder 16">
            <a:extLst>
              <a:ext uri="{FF2B5EF4-FFF2-40B4-BE49-F238E27FC236}">
                <a16:creationId xmlns:a16="http://schemas.microsoft.com/office/drawing/2014/main" id="{B3A110C6-416F-481D-642E-00E6EB4E16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1355904"/>
              </p:ext>
            </p:extLst>
          </p:nvPr>
        </p:nvGraphicFramePr>
        <p:xfrm>
          <a:off x="276023" y="829490"/>
          <a:ext cx="11485983" cy="557535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64336">
                  <a:extLst>
                    <a:ext uri="{9D8B030D-6E8A-4147-A177-3AD203B41FA5}">
                      <a16:colId xmlns:a16="http://schemas.microsoft.com/office/drawing/2014/main" val="2302418088"/>
                    </a:ext>
                  </a:extLst>
                </a:gridCol>
                <a:gridCol w="5809515">
                  <a:extLst>
                    <a:ext uri="{9D8B030D-6E8A-4147-A177-3AD203B41FA5}">
                      <a16:colId xmlns:a16="http://schemas.microsoft.com/office/drawing/2014/main" val="1812413462"/>
                    </a:ext>
                  </a:extLst>
                </a:gridCol>
                <a:gridCol w="4612132">
                  <a:extLst>
                    <a:ext uri="{9D8B030D-6E8A-4147-A177-3AD203B41FA5}">
                      <a16:colId xmlns:a16="http://schemas.microsoft.com/office/drawing/2014/main" val="4283573012"/>
                    </a:ext>
                  </a:extLst>
                </a:gridCol>
              </a:tblGrid>
              <a:tr h="784573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Feature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86" marR="1586" marT="158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Paper 1: "A Personalized Learning System-Supported Professional Training Model for Teachers' TPACK Development" (</a:t>
                      </a:r>
                      <a:r>
                        <a:rPr lang="en-GB" sz="1100" u="none" strike="noStrike" dirty="0" err="1">
                          <a:effectLst/>
                        </a:rPr>
                        <a:t>Chaipidech</a:t>
                      </a:r>
                      <a:r>
                        <a:rPr lang="en-GB" sz="1100" u="none" strike="noStrike" dirty="0">
                          <a:effectLst/>
                        </a:rPr>
                        <a:t> et al., 2022)​1-s2.0-S2666920X2200019…</a:t>
                      </a:r>
                      <a:endParaRPr lang="en-GB" sz="11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86" marR="1586" marT="158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Paper 2: "Learners Classification for Personalized Learning Experience in E-Learning Systems" (Martin et al., 2021)​Learners_Classification…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86" marR="1586" marT="1586" marB="0" anchor="ctr"/>
                </a:tc>
                <a:extLst>
                  <a:ext uri="{0D108BD9-81ED-4DB2-BD59-A6C34878D82A}">
                    <a16:rowId xmlns:a16="http://schemas.microsoft.com/office/drawing/2014/main" val="405785745"/>
                  </a:ext>
                </a:extLst>
              </a:tr>
              <a:tr h="449201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Research Focus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86" marR="1586" marT="158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Personalized learning for teacher professional development through a TPACK-based system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86" marR="1586" marT="158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Classification of learners using VARK model for personalized content recommendations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86" marR="1586" marT="1586" marB="0" anchor="ctr"/>
                </a:tc>
                <a:extLst>
                  <a:ext uri="{0D108BD9-81ED-4DB2-BD59-A6C34878D82A}">
                    <a16:rowId xmlns:a16="http://schemas.microsoft.com/office/drawing/2014/main" val="1519855502"/>
                  </a:ext>
                </a:extLst>
              </a:tr>
              <a:tr h="292692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Target Audience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86" marR="1586" marT="158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In-service secondary school teachers in Thailand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86" marR="1586" marT="158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General learners in e-learning systems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86" marR="1586" marT="1586" marB="0" anchor="ctr"/>
                </a:tc>
                <a:extLst>
                  <a:ext uri="{0D108BD9-81ED-4DB2-BD59-A6C34878D82A}">
                    <a16:rowId xmlns:a16="http://schemas.microsoft.com/office/drawing/2014/main" val="2358504628"/>
                  </a:ext>
                </a:extLst>
              </a:tr>
              <a:tr h="48781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Key Conceptual Framework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86" marR="1586" marT="158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TPACK (Technological Pedagogical and Content Knowledge)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86" marR="1586" marT="158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VARK Learning Style Model (Visual, Auditory, Read/Write, Kinesthetic)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86" marR="1586" marT="1586" marB="0" anchor="ctr"/>
                </a:tc>
                <a:extLst>
                  <a:ext uri="{0D108BD9-81ED-4DB2-BD59-A6C34878D82A}">
                    <a16:rowId xmlns:a16="http://schemas.microsoft.com/office/drawing/2014/main" val="2440057516"/>
                  </a:ext>
                </a:extLst>
              </a:tr>
              <a:tr h="53659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Methodology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86" marR="1586" marT="158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Empirical study with 161 science teachers using a personalized mobile learning system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86" marR="1586" marT="158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Algorithmic classification of learners based on time spent on learning content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86" marR="1586" marT="1586" marB="0" anchor="ctr"/>
                </a:tc>
                <a:extLst>
                  <a:ext uri="{0D108BD9-81ED-4DB2-BD59-A6C34878D82A}">
                    <a16:rowId xmlns:a16="http://schemas.microsoft.com/office/drawing/2014/main" val="3508225010"/>
                  </a:ext>
                </a:extLst>
              </a:tr>
              <a:tr h="53659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Personalization Approach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86" marR="1586" marT="158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AI-powered adaptive learning system for teachers' professional development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86" marR="1586" marT="158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Learning analytics-based classification and recommendation system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86" marR="1586" marT="1586" marB="0" anchor="ctr"/>
                </a:tc>
                <a:extLst>
                  <a:ext uri="{0D108BD9-81ED-4DB2-BD59-A6C34878D82A}">
                    <a16:rowId xmlns:a16="http://schemas.microsoft.com/office/drawing/2014/main" val="3063362022"/>
                  </a:ext>
                </a:extLst>
              </a:tr>
              <a:tr h="439036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Technology Used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86" marR="1586" marT="158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AI-driven TPACK learning system with mobile-based adaptive content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86" marR="1586" marT="158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Learning Management System (LMS) with learner profiling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86" marR="1586" marT="1586" marB="0" anchor="ctr"/>
                </a:tc>
                <a:extLst>
                  <a:ext uri="{0D108BD9-81ED-4DB2-BD59-A6C34878D82A}">
                    <a16:rowId xmlns:a16="http://schemas.microsoft.com/office/drawing/2014/main" val="266969666"/>
                  </a:ext>
                </a:extLst>
              </a:tr>
              <a:tr h="48781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Outcome Measurement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86" marR="1586" marT="158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Improvement in teachers' TPACK knowledge and digital pedagogy skills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86" marR="1586" marT="158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Classification of learners into distinct learning styles for better content delivery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86" marR="1586" marT="1586" marB="0" anchor="ctr"/>
                </a:tc>
                <a:extLst>
                  <a:ext uri="{0D108BD9-81ED-4DB2-BD59-A6C34878D82A}">
                    <a16:rowId xmlns:a16="http://schemas.microsoft.com/office/drawing/2014/main" val="208702601"/>
                  </a:ext>
                </a:extLst>
              </a:tr>
              <a:tr h="48781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Findings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86" marR="1586" marT="158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Significant improvement in teachers' ability to integrate digital tools into teaching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86" marR="1586" marT="158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VARK-based classification helps personalize e-learning experiences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86" marR="1586" marT="1586" marB="0" anchor="ctr"/>
                </a:tc>
                <a:extLst>
                  <a:ext uri="{0D108BD9-81ED-4DB2-BD59-A6C34878D82A}">
                    <a16:rowId xmlns:a16="http://schemas.microsoft.com/office/drawing/2014/main" val="3200088107"/>
                  </a:ext>
                </a:extLst>
              </a:tr>
              <a:tr h="53659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Challenges Identified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86" marR="1586" marT="158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Limited teacher familiarity with AI-based learning and need for structured training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86" marR="1586" marT="158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Need for further validation of classification accuracy and learner engagement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86" marR="1586" marT="1586" marB="0" anchor="ctr"/>
                </a:tc>
                <a:extLst>
                  <a:ext uri="{0D108BD9-81ED-4DB2-BD59-A6C34878D82A}">
                    <a16:rowId xmlns:a16="http://schemas.microsoft.com/office/drawing/2014/main" val="212679653"/>
                  </a:ext>
                </a:extLst>
              </a:tr>
              <a:tr h="53659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Implications for Education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86" marR="1586" marT="158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Supports professional development through personalized AI-assisted learning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86" marR="1586" marT="158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Enhances learner engagement by tailoring educational resources to learning styles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86" marR="1586" marT="1586" marB="0" anchor="ctr"/>
                </a:tc>
                <a:extLst>
                  <a:ext uri="{0D108BD9-81ED-4DB2-BD59-A6C34878D82A}">
                    <a16:rowId xmlns:a16="http://schemas.microsoft.com/office/drawing/2014/main" val="2212237095"/>
                  </a:ext>
                </a:extLst>
              </a:tr>
            </a:tbl>
          </a:graphicData>
        </a:graphic>
      </p:graphicFrame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166C116-7BF5-E07F-ACA2-45E73CB343C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883859" y="510210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9646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09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1A565-44D9-61DF-ED0C-0B05FBE60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Evaluation of Strengths &amp; Weaknesses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181600-7154-BFBF-4C35-3C6E3E32C6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3874215" cy="3760891"/>
          </a:xfrm>
        </p:spPr>
        <p:txBody>
          <a:bodyPr/>
          <a:lstStyle/>
          <a:p>
            <a:r>
              <a:rPr lang="en-GB" sz="2400" dirty="0">
                <a:latin typeface="+mj-lt"/>
              </a:rPr>
              <a:t>Paper 1: Strong empirical data, lacks ethical discussion</a:t>
            </a:r>
          </a:p>
          <a:p>
            <a:r>
              <a:rPr lang="en-GB" sz="2400" dirty="0">
                <a:latin typeface="+mj-lt"/>
              </a:rPr>
              <a:t>Paper 2: Strong critical engagement, limited sample size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BAD417-6BC4-B584-AF27-945B3377B6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98C8693B-3DD6-45FE-8789-61898B52A928}" type="datetime1">
              <a:rPr lang="en-US" smtClean="0"/>
              <a:t>2/28/2025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010DF3F-4E25-6AF9-05D5-22BF09E834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6212" y="1905487"/>
            <a:ext cx="6485788" cy="4373223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771979E-2D42-90DC-57F2-473BAC96BFB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673319" y="528853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9240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965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7213B4BB-376A-4161-59FC-85D4FE8B828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05" y="1873562"/>
            <a:ext cx="6368840" cy="450948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610176-8822-A329-A791-B1F1969D04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These Studies Relate to My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E92B7B-1C5B-8BE2-51D9-D3BD0A5D83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8353" y="2758356"/>
            <a:ext cx="5305296" cy="2362285"/>
          </a:xfrm>
        </p:spPr>
        <p:txBody>
          <a:bodyPr/>
          <a:lstStyle/>
          <a:p>
            <a:r>
              <a:rPr lang="en-GB" b="1" dirty="0">
                <a:latin typeface="+mj-lt"/>
              </a:rPr>
              <a:t>Aligns with self-directed learning models</a:t>
            </a:r>
          </a:p>
          <a:p>
            <a:r>
              <a:rPr lang="en-GB" b="1" dirty="0">
                <a:latin typeface="+mj-lt"/>
              </a:rPr>
              <a:t>Importance of ethical AI implementation</a:t>
            </a:r>
          </a:p>
          <a:p>
            <a:r>
              <a:rPr lang="en-GB" b="1" dirty="0">
                <a:latin typeface="+mj-lt"/>
              </a:rPr>
              <a:t>Bridging AI personalization with pedagogical practices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0C4D4A-76A8-4C39-960A-94E7A7E971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98C8693B-3DD6-45FE-8789-61898B52A928}" type="datetime1">
              <a:rPr lang="en-US" smtClean="0"/>
              <a:t>2/28/2025</a:t>
            </a:fld>
            <a:endParaRPr lang="en-US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13563C9-5684-35FD-6FA0-6EEBFC0FBA2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653692" y="5296376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7597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14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626590-7A5F-B401-3EA7-F47522CEF7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Conclusion, Research Gaps &amp; Refined RQs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35E419-439B-79C8-3079-14478D649E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+mj-lt"/>
              </a:rPr>
              <a:t>Gaps in empirical testing of OLMS</a:t>
            </a:r>
          </a:p>
          <a:p>
            <a:r>
              <a:rPr lang="en-GB" dirty="0">
                <a:latin typeface="+mj-lt"/>
              </a:rPr>
              <a:t>Gamification integration in</a:t>
            </a:r>
            <a:endParaRPr lang="fa-IR" dirty="0">
              <a:latin typeface="+mj-lt"/>
            </a:endParaRPr>
          </a:p>
          <a:p>
            <a:r>
              <a:rPr lang="en-GB" dirty="0">
                <a:latin typeface="+mj-lt"/>
              </a:rPr>
              <a:t> AI-personalized learning</a:t>
            </a:r>
          </a:p>
          <a:p>
            <a:r>
              <a:rPr lang="en-GB" dirty="0">
                <a:latin typeface="+mj-lt"/>
              </a:rPr>
              <a:t>Addressing AI bias &amp; scalability challenges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DF6215-24BD-A90A-5959-B057A9484F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98C8693B-3DD6-45FE-8789-61898B52A928}" type="datetime1">
              <a:rPr lang="en-US" smtClean="0"/>
              <a:t>2/28/2025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01409EF-8C9F-BE58-A66C-7F2566EECCE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581" y="1882066"/>
            <a:ext cx="5531419" cy="4564772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B1E83CE-B65A-4602-75A0-1775FEE94F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147886" y="468485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6623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96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695FCF-808D-914A-14DB-0FEC5425BF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EFA0AF-B779-8DA5-96C4-56FAE3D246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98C8693B-3DD6-45FE-8789-61898B52A928}" type="datetime1">
              <a:rPr lang="en-US" smtClean="0"/>
              <a:t>2/28/2025</a:t>
            </a:fld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0B14E5F9-6DA9-6805-94EC-C2285446B2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904014"/>
            <a:ext cx="10058400" cy="3760891"/>
          </a:xfrm>
        </p:spPr>
        <p:txBody>
          <a:bodyPr>
            <a:normAutofit fontScale="92500" lnSpcReduction="20000"/>
          </a:bodyPr>
          <a:lstStyle/>
          <a:p>
            <a:pPr>
              <a:buFont typeface="+mj-lt"/>
              <a:buAutoNum type="arabicPeriod"/>
            </a:pPr>
            <a:r>
              <a:rPr lang="en-GB" b="1" dirty="0" err="1"/>
              <a:t>Chaipidech</a:t>
            </a:r>
            <a:r>
              <a:rPr lang="en-GB" b="1" dirty="0"/>
              <a:t>, P., </a:t>
            </a:r>
            <a:r>
              <a:rPr lang="en-GB" b="1" dirty="0" err="1"/>
              <a:t>Srisawasdi</a:t>
            </a:r>
            <a:r>
              <a:rPr lang="en-GB" b="1" dirty="0"/>
              <a:t>, N., &amp; </a:t>
            </a:r>
            <a:r>
              <a:rPr lang="en-GB" b="1" dirty="0" err="1"/>
              <a:t>Hirashima</a:t>
            </a:r>
            <a:r>
              <a:rPr lang="en-GB" b="1" dirty="0"/>
              <a:t>, T. (2022).</a:t>
            </a:r>
            <a:br>
              <a:rPr lang="en-GB" dirty="0"/>
            </a:br>
            <a:r>
              <a:rPr lang="en-GB" i="1" dirty="0"/>
              <a:t>A Personalized Learning System-Supported Professional Training Model for Teachers’ TPACK Development.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b="1" dirty="0"/>
              <a:t>Journal:</a:t>
            </a:r>
            <a:r>
              <a:rPr lang="en-GB" dirty="0"/>
              <a:t> Computers &amp; Education: Artificial Intelligence, 3, p.100064.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b="1" dirty="0"/>
              <a:t>DOI:</a:t>
            </a:r>
            <a:r>
              <a:rPr lang="en-GB" dirty="0"/>
              <a:t> </a:t>
            </a:r>
            <a:r>
              <a:rPr lang="en-GB" dirty="0">
                <a:hlinkClick r:id="rId2"/>
              </a:rPr>
              <a:t>10.1016/j.caeai.2022.100064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b="1" dirty="0"/>
              <a:t>Summary:</a:t>
            </a:r>
            <a:r>
              <a:rPr lang="en-GB" dirty="0"/>
              <a:t> Focuses on how personalized learning systems enhance </a:t>
            </a:r>
            <a:r>
              <a:rPr lang="en-GB" b="1" dirty="0"/>
              <a:t>teacher training</a:t>
            </a:r>
            <a:r>
              <a:rPr lang="en-GB" dirty="0"/>
              <a:t> by improving </a:t>
            </a:r>
            <a:r>
              <a:rPr lang="en-GB" b="1" dirty="0"/>
              <a:t>technological, pedagogical, and content knowledge (TPACK)</a:t>
            </a:r>
            <a:r>
              <a:rPr lang="en-GB" dirty="0"/>
              <a:t>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Martin, J., Wang, S., &amp; Smith, L. (2021).</a:t>
            </a:r>
            <a:br>
              <a:rPr lang="en-GB" dirty="0"/>
            </a:br>
            <a:r>
              <a:rPr lang="en-GB" i="1" dirty="0"/>
              <a:t>Learners Classification for Personalized Learning Experience in E-Learning Systems.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b="1" dirty="0"/>
              <a:t>Journal:</a:t>
            </a:r>
            <a:r>
              <a:rPr lang="en-GB" dirty="0"/>
              <a:t> International Journal of Advanced Computer Science and Applications, Vol. 12, No. 4, 2021.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b="1" dirty="0"/>
              <a:t>Access Link:</a:t>
            </a:r>
            <a:r>
              <a:rPr lang="en-GB" dirty="0"/>
              <a:t> </a:t>
            </a:r>
            <a:r>
              <a:rPr lang="en-GB" dirty="0">
                <a:hlinkClick r:id="rId3"/>
              </a:rPr>
              <a:t>Paper_85-Learners_Classification_for_Personalized_Learning_Experience-libre.pdf </a:t>
            </a:r>
            <a:endParaRPr lang="fa-IR" dirty="0"/>
          </a:p>
          <a:p>
            <a:pPr marL="742950" lvl="1" indent="-285750">
              <a:buFont typeface="+mj-lt"/>
              <a:buAutoNum type="arabicPeriod"/>
            </a:pPr>
            <a:r>
              <a:rPr lang="en-GB" b="1" dirty="0"/>
              <a:t>Summary:</a:t>
            </a:r>
            <a:r>
              <a:rPr lang="en-GB" dirty="0"/>
              <a:t> Discusses how </a:t>
            </a:r>
            <a:r>
              <a:rPr lang="en-GB" b="1" dirty="0"/>
              <a:t>AI-powered e-learning systems</a:t>
            </a:r>
            <a:r>
              <a:rPr lang="en-GB" dirty="0"/>
              <a:t> classify learners based on </a:t>
            </a:r>
            <a:r>
              <a:rPr lang="en-GB" b="1" dirty="0"/>
              <a:t>learning styles (VARK model)</a:t>
            </a:r>
            <a:r>
              <a:rPr lang="en-GB" dirty="0"/>
              <a:t> to provide </a:t>
            </a:r>
            <a:r>
              <a:rPr lang="en-GB" b="1" dirty="0"/>
              <a:t>personalized education experiences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6333652"/>
      </p:ext>
    </p:extLst>
  </p:cSld>
  <p:clrMapOvr>
    <a:masterClrMapping/>
  </p:clrMapOvr>
</p:sld>
</file>

<file path=ppt/theme/theme1.xml><?xml version="1.0" encoding="utf-8"?>
<a:theme xmlns:a="http://schemas.openxmlformats.org/drawingml/2006/main" name="1_RetrospectVTI">
  <a:themeElements>
    <a:clrScheme name="Custom 37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9BA8B7"/>
      </a:accent1>
      <a:accent2>
        <a:srgbClr val="E6A02E"/>
      </a:accent2>
      <a:accent3>
        <a:srgbClr val="BF6A3B"/>
      </a:accent3>
      <a:accent4>
        <a:srgbClr val="92987A"/>
      </a:accent4>
      <a:accent5>
        <a:srgbClr val="857659"/>
      </a:accent5>
      <a:accent6>
        <a:srgbClr val="A0988C"/>
      </a:accent6>
      <a:hlink>
        <a:srgbClr val="00B0F0"/>
      </a:hlink>
      <a:folHlink>
        <a:srgbClr val="738F97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1799145_TF56160789" id="{7406F58C-9744-47DE-91FA-E6DFDEC87FF1}" vid="{435CA12C-F27D-40DC-9B93-0415F0C54E5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{9591229D-FE3D-41A9-9252-1DBFEFBAEADE}tf56160789_win32</Template>
  <TotalTime>243</TotalTime>
  <Words>670</Words>
  <Application>Microsoft Office PowerPoint</Application>
  <PresentationFormat>Widescreen</PresentationFormat>
  <Paragraphs>95</Paragraphs>
  <Slides>13</Slides>
  <Notes>0</Notes>
  <HiddenSlides>0</HiddenSlides>
  <MMClips>12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Bookman Old Style</vt:lpstr>
      <vt:lpstr>Calibri</vt:lpstr>
      <vt:lpstr>Franklin Gothic Book</vt:lpstr>
      <vt:lpstr>1_RetrospectVTI</vt:lpstr>
      <vt:lpstr>AI-Powered Personalized Learning in E-Learning</vt:lpstr>
      <vt:lpstr>Introduction to personalized e-learning  Research questions and objectives  Comparison of key studies  Findings and conclusions</vt:lpstr>
      <vt:lpstr>Research Questions &amp; Objectives</vt:lpstr>
      <vt:lpstr>Background, Context &amp; Rationale</vt:lpstr>
      <vt:lpstr>Understanding the Critical Literature Review Process</vt:lpstr>
      <vt:lpstr>Theoretical Frameworks for AI-Powered Learning</vt:lpstr>
      <vt:lpstr>Common Themes Across Studies</vt:lpstr>
      <vt:lpstr>Key Debates &amp; Disagreements</vt:lpstr>
      <vt:lpstr>Comparing and Contrasting Paper 1 &amp; Paper 2</vt:lpstr>
      <vt:lpstr>Evaluation of Strengths &amp; Weaknesses</vt:lpstr>
      <vt:lpstr>How These Studies Relate to My Research</vt:lpstr>
      <vt:lpstr>Conclusion, Research Gaps &amp; Refined RQs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roya barati</dc:creator>
  <cp:lastModifiedBy>roya barati</cp:lastModifiedBy>
  <cp:revision>1</cp:revision>
  <dcterms:created xsi:type="dcterms:W3CDTF">2025-02-26T10:52:53Z</dcterms:created>
  <dcterms:modified xsi:type="dcterms:W3CDTF">2025-02-28T10:28:55Z</dcterms:modified>
</cp:coreProperties>
</file>