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537" autoAdjust="0"/>
  </p:normalViewPr>
  <p:slideViewPr>
    <p:cSldViewPr snapToGrid="0">
      <p:cViewPr varScale="1">
        <p:scale>
          <a:sx n="62" d="100"/>
          <a:sy n="62" d="100"/>
        </p:scale>
        <p:origin x="148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8904E9-F80D-49A5-BB38-9F5F21576B43}" type="datetimeFigureOut">
              <a:rPr lang="en-IN" smtClean="0"/>
              <a:t>13-12-2021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AC26AE-43EC-40C3-B6F6-FBEB401C5987}" type="slidenum">
              <a:rPr lang="en-IN" smtClean="0"/>
              <a:t>‹#›</a:t>
            </a:fld>
            <a:endParaRPr lang="en-IN"/>
          </a:p>
        </p:txBody>
      </p:sp>
    </p:spTree>
    <p:extLst>
      <p:ext uri="{BB962C8B-B14F-4D97-AF65-F5344CB8AC3E}">
        <p14:creationId xmlns:p14="http://schemas.microsoft.com/office/powerpoint/2010/main" val="4271232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AC26AE-43EC-40C3-B6F6-FBEB401C5987}" type="slidenum">
              <a:rPr lang="en-IN" smtClean="0"/>
              <a:t>1</a:t>
            </a:fld>
            <a:endParaRPr lang="en-IN"/>
          </a:p>
        </p:txBody>
      </p:sp>
    </p:spTree>
    <p:extLst>
      <p:ext uri="{BB962C8B-B14F-4D97-AF65-F5344CB8AC3E}">
        <p14:creationId xmlns:p14="http://schemas.microsoft.com/office/powerpoint/2010/main" val="2297498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discussion of this presentation is focused on the identification of essential knowledge, skills, and behaviour of an effective human resource officer of a company. After considering personal skills audit identification of further training requirements will be made to minimize any type of gapping areas. The type of benefits an effective HR officer  leads to the particular organization also will be discussed.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2</a:t>
            </a:fld>
            <a:endParaRPr lang="en-IN"/>
          </a:p>
        </p:txBody>
      </p:sp>
    </p:spTree>
    <p:extLst>
      <p:ext uri="{BB962C8B-B14F-4D97-AF65-F5344CB8AC3E}">
        <p14:creationId xmlns:p14="http://schemas.microsoft.com/office/powerpoint/2010/main" val="3235909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effective human resource manager is required to emphasize analysing and monitoring the internal environment of the organization in order to develop and implement essential policies against discrimination, and any type of harassment to any employee. Maintaining communication continuously will help all employees to identify any type of training requirements to minimize chances of further consequences. By developing effective strategies for the recruitment process they can also ensure the gaining of potential candidates, who have the ability to lead an effective outcome in the production process.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3</a:t>
            </a:fld>
            <a:endParaRPr lang="en-IN"/>
          </a:p>
        </p:txBody>
      </p:sp>
    </p:spTree>
    <p:extLst>
      <p:ext uri="{BB962C8B-B14F-4D97-AF65-F5344CB8AC3E}">
        <p14:creationId xmlns:p14="http://schemas.microsoft.com/office/powerpoint/2010/main" val="2627054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essential role of an HR manager includes maintaining employment records, and by preparing employee handbooks they maintain records related to payroll, holidays, or casual leave. By introducing rewards, recognition, and salary increment they can also encourage employees to increase their participation and engagement rate within the production process. Moreover, by solving the issues that employees face in the organization, HR managers gain their trust base and minimize the chances of employee turnover.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4</a:t>
            </a:fld>
            <a:endParaRPr lang="en-IN"/>
          </a:p>
        </p:txBody>
      </p:sp>
    </p:spTree>
    <p:extLst>
      <p:ext uri="{BB962C8B-B14F-4D97-AF65-F5344CB8AC3E}">
        <p14:creationId xmlns:p14="http://schemas.microsoft.com/office/powerpoint/2010/main" val="988603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very good knowledge regarding the use of Microsoft office word, excel , internet, email, and PowerPoint. However, I have poor knowledge regarding the use of specialist HR software, which can hamper the quality of outcomes as an HR professional. Though with the help of my effective communication skills I can deliver a training session, resolve disputes, interview, and give advice on HR issues, the result of little experience leads to poor drafting contracts of employment, taking notes on disciplinary, writing of reports, and has poor ability to produce materials to support presentations.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5</a:t>
            </a:fld>
            <a:endParaRPr lang="en-IN"/>
          </a:p>
        </p:txBody>
      </p:sp>
    </p:spTree>
    <p:extLst>
      <p:ext uri="{BB962C8B-B14F-4D97-AF65-F5344CB8AC3E}">
        <p14:creationId xmlns:p14="http://schemas.microsoft.com/office/powerpoint/2010/main" val="752502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can effectively use verbal reasoning skills in order to handle complex data and use selective information. Including this, by analysing factors behind any problematic situation I can easily explore several solutions, and identify the most effective one to solve the problem as well. I have experience of less than 1 month as an HR professional and I am  able to handle 1-5 people at one time.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6</a:t>
            </a:fld>
            <a:endParaRPr lang="en-IN"/>
          </a:p>
        </p:txBody>
      </p:sp>
    </p:spTree>
    <p:extLst>
      <p:ext uri="{BB962C8B-B14F-4D97-AF65-F5344CB8AC3E}">
        <p14:creationId xmlns:p14="http://schemas.microsoft.com/office/powerpoint/2010/main" val="1356294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Pursuing training on information technology can be helpful in using appropriate HR software, which will fasten all HR related activities.  Including this, I have to carry a pen, and paper all the time in order to write out all essential changes, and areas required to be improved on time. By identifying the emergency of the situation it is essential to produce adequate materials in order to support the presentation and make everyone understand the situation as well.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7</a:t>
            </a:fld>
            <a:endParaRPr lang="en-IN"/>
          </a:p>
        </p:txBody>
      </p:sp>
    </p:spTree>
    <p:extLst>
      <p:ext uri="{BB962C8B-B14F-4D97-AF65-F5344CB8AC3E}">
        <p14:creationId xmlns:p14="http://schemas.microsoft.com/office/powerpoint/2010/main" val="601615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experiences I have gathered while working in this organization can increase my ability to manage any critical situation in an appropriate manner. Improving my management, and understanding ability I can easily manage all activities and all employees in the organization.</a:t>
            </a:r>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8</a:t>
            </a:fld>
            <a:endParaRPr lang="en-IN"/>
          </a:p>
        </p:txBody>
      </p:sp>
    </p:spTree>
    <p:extLst>
      <p:ext uri="{BB962C8B-B14F-4D97-AF65-F5344CB8AC3E}">
        <p14:creationId xmlns:p14="http://schemas.microsoft.com/office/powerpoint/2010/main" val="1659168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effective HR manager can easily target potential employees through an effective recruitment process, and by providing a positive work environment it becomes easy to increase employee retention. The result of a proper employee base improves the onboarding abilities of the organization and improves production outcomes as well.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9</a:t>
            </a:fld>
            <a:endParaRPr lang="en-IN"/>
          </a:p>
        </p:txBody>
      </p:sp>
    </p:spTree>
    <p:extLst>
      <p:ext uri="{BB962C8B-B14F-4D97-AF65-F5344CB8AC3E}">
        <p14:creationId xmlns:p14="http://schemas.microsoft.com/office/powerpoint/2010/main" val="992680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implementing effective policies it becomes easy to minimize the rate of complications, which improve the quality of employees' performance and fasten the production procedure.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10</a:t>
            </a:fld>
            <a:endParaRPr lang="en-IN"/>
          </a:p>
        </p:txBody>
      </p:sp>
    </p:spTree>
    <p:extLst>
      <p:ext uri="{BB962C8B-B14F-4D97-AF65-F5344CB8AC3E}">
        <p14:creationId xmlns:p14="http://schemas.microsoft.com/office/powerpoint/2010/main" val="12692584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can be concluded that an effective HR manager has the ability to bring several benefits to the organization. However having appropriate skills, knowledge, and experience is also essential.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AC26AE-43EC-40C3-B6F6-FBEB401C5987}" type="slidenum">
              <a:rPr lang="en-IN" smtClean="0"/>
              <a:t>11</a:t>
            </a:fld>
            <a:endParaRPr lang="en-IN"/>
          </a:p>
        </p:txBody>
      </p:sp>
    </p:spTree>
    <p:extLst>
      <p:ext uri="{BB962C8B-B14F-4D97-AF65-F5344CB8AC3E}">
        <p14:creationId xmlns:p14="http://schemas.microsoft.com/office/powerpoint/2010/main" val="1645290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0955D9D3-592B-4AE6-802B-2A4C1FC22164}" type="datetimeFigureOut">
              <a:rPr lang="en-IN" smtClean="0"/>
              <a:t>13-12-2021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1180901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0955D9D3-592B-4AE6-802B-2A4C1FC22164}" type="datetimeFigureOut">
              <a:rPr lang="en-IN" smtClean="0"/>
              <a:t>13-12-2021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3192206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55D9D3-592B-4AE6-802B-2A4C1FC22164}" type="datetimeFigureOut">
              <a:rPr lang="en-IN" smtClean="0"/>
              <a:t>13-12-2021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4047367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0955D9D3-592B-4AE6-802B-2A4C1FC22164}" type="datetimeFigureOut">
              <a:rPr lang="en-IN" smtClean="0"/>
              <a:t>13-12-2021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4195922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0955D9D3-592B-4AE6-802B-2A4C1FC22164}" type="datetimeFigureOut">
              <a:rPr lang="en-IN" smtClean="0"/>
              <a:t>13-12-2021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3836871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0955D9D3-592B-4AE6-802B-2A4C1FC22164}" type="datetimeFigureOut">
              <a:rPr lang="en-IN" smtClean="0"/>
              <a:t>13-12-2021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3096787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55D9D3-592B-4AE6-802B-2A4C1FC22164}" type="datetimeFigureOut">
              <a:rPr lang="en-IN" smtClean="0"/>
              <a:t>13-12-2021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2824528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55D9D3-592B-4AE6-802B-2A4C1FC22164}" type="datetimeFigureOut">
              <a:rPr lang="en-IN" smtClean="0"/>
              <a:t>13-12-2021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252186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55D9D3-592B-4AE6-802B-2A4C1FC22164}" type="datetimeFigureOut">
              <a:rPr lang="en-IN" smtClean="0"/>
              <a:t>13-12-2021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1882120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0955D9D3-592B-4AE6-802B-2A4C1FC22164}" type="datetimeFigureOut">
              <a:rPr lang="en-IN" smtClean="0"/>
              <a:t>13-12-2021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1692459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0955D9D3-592B-4AE6-802B-2A4C1FC22164}" type="datetimeFigureOut">
              <a:rPr lang="en-IN" smtClean="0"/>
              <a:t>13-12-2021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541B29-0992-41C0-8559-688156AA1B60}" type="slidenum">
              <a:rPr lang="en-IN" smtClean="0"/>
              <a:t>‹#›</a:t>
            </a:fld>
            <a:endParaRPr lang="en-IN"/>
          </a:p>
        </p:txBody>
      </p:sp>
    </p:spTree>
    <p:extLst>
      <p:ext uri="{BB962C8B-B14F-4D97-AF65-F5344CB8AC3E}">
        <p14:creationId xmlns:p14="http://schemas.microsoft.com/office/powerpoint/2010/main" val="1294855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1000"/>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55D9D3-592B-4AE6-802B-2A4C1FC22164}" type="datetimeFigureOut">
              <a:rPr lang="en-IN" smtClean="0"/>
              <a:t>13-12-2021</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541B29-0992-41C0-8559-688156AA1B60}" type="slidenum">
              <a:rPr lang="en-IN" smtClean="0"/>
              <a:t>‹#›</a:t>
            </a:fld>
            <a:endParaRPr lang="en-IN"/>
          </a:p>
        </p:txBody>
      </p:sp>
    </p:spTree>
    <p:extLst>
      <p:ext uri="{BB962C8B-B14F-4D97-AF65-F5344CB8AC3E}">
        <p14:creationId xmlns:p14="http://schemas.microsoft.com/office/powerpoint/2010/main" val="2980947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0"/>
            <a:ext cx="12304889" cy="6858000"/>
          </a:xfrm>
        </p:spPr>
        <p:txBody>
          <a:bodyPr>
            <a:normAutofit/>
          </a:bodyPr>
          <a:lstStyle/>
          <a:p>
            <a:r>
              <a:rPr lang="en-IN" b="1" dirty="0"/>
              <a:t>TRAINING AND DEVELOPMENT NEEDS FOR A ,,HR,, OFFICER </a:t>
            </a:r>
            <a:br>
              <a:rPr lang="en-IN" b="1" dirty="0"/>
            </a:br>
            <a:r>
              <a:rPr lang="en-IN" b="1" dirty="0"/>
              <a:t>TERM2(G2)BMS5102_LON</a:t>
            </a:r>
            <a:br>
              <a:rPr lang="en-IN" b="1" dirty="0"/>
            </a:br>
            <a:r>
              <a:rPr lang="en-IN" b="1" dirty="0"/>
              <a:t>STUDENT NAME:ANGELICA COSTACHE</a:t>
            </a:r>
            <a:br>
              <a:rPr lang="en-IN" b="1" dirty="0"/>
            </a:br>
            <a:r>
              <a:rPr lang="en-IN" b="1" dirty="0"/>
              <a:t>STUDENT ID:1818635</a:t>
            </a:r>
            <a:br>
              <a:rPr lang="en-IN" b="1" dirty="0"/>
            </a:br>
            <a:r>
              <a:rPr lang="en-IN" b="1" dirty="0"/>
              <a:t>LECTURER NAME:GREGORY COWAN</a:t>
            </a:r>
            <a:br>
              <a:rPr lang="en-IN" dirty="0"/>
            </a:br>
            <a:endParaRPr lang="en-IN" dirty="0"/>
          </a:p>
        </p:txBody>
      </p:sp>
    </p:spTree>
    <p:extLst>
      <p:ext uri="{BB962C8B-B14F-4D97-AF65-F5344CB8AC3E}">
        <p14:creationId xmlns:p14="http://schemas.microsoft.com/office/powerpoint/2010/main" val="2515548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a:t>
            </a:r>
            <a:br>
              <a:rPr lang="en-IN" dirty="0"/>
            </a:br>
            <a:endParaRPr lang="en-IN" dirty="0"/>
          </a:p>
        </p:txBody>
      </p:sp>
      <p:sp>
        <p:nvSpPr>
          <p:cNvPr id="3" name="Content Placeholder 2"/>
          <p:cNvSpPr>
            <a:spLocks noGrp="1"/>
          </p:cNvSpPr>
          <p:nvPr>
            <p:ph idx="1"/>
          </p:nvPr>
        </p:nvSpPr>
        <p:spPr>
          <a:xfrm>
            <a:off x="838200" y="1825625"/>
            <a:ext cx="6252148" cy="4351338"/>
          </a:xfrm>
        </p:spPr>
        <p:txBody>
          <a:bodyPr/>
          <a:lstStyle/>
          <a:p>
            <a:pPr lvl="0"/>
            <a:r>
              <a:rPr lang="en-IN" dirty="0"/>
              <a:t>Requirements of proper knowledge, and skills</a:t>
            </a:r>
          </a:p>
          <a:p>
            <a:pPr lvl="0"/>
            <a:r>
              <a:rPr lang="en-IN" dirty="0"/>
              <a:t>Personal Audit analysis</a:t>
            </a:r>
          </a:p>
          <a:p>
            <a:pPr lvl="0"/>
            <a:r>
              <a:rPr lang="en-IN" dirty="0"/>
              <a:t>Identification of further training requirements</a:t>
            </a:r>
          </a:p>
          <a:p>
            <a:pPr lvl="0"/>
            <a:r>
              <a:rPr lang="en-IN" dirty="0"/>
              <a:t>Benefits organisations gain for effective HR manager</a:t>
            </a:r>
          </a:p>
          <a:p>
            <a:endParaRPr lang="en-IN" dirty="0"/>
          </a:p>
        </p:txBody>
      </p:sp>
      <p:pic>
        <p:nvPicPr>
          <p:cNvPr id="1028" name="Picture 4" descr="HR Strategy Definition | Strategy definition, Management infographic,  Strateg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0348" y="2383436"/>
            <a:ext cx="4044576" cy="2786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8299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Required knowledge, skills, and behaviour for an HR professional</a:t>
            </a:r>
            <a:br>
              <a:rPr lang="en-IN" dirty="0"/>
            </a:br>
            <a:endParaRPr lang="en-IN" dirty="0"/>
          </a:p>
        </p:txBody>
      </p:sp>
      <p:sp>
        <p:nvSpPr>
          <p:cNvPr id="3" name="Content Placeholder 2"/>
          <p:cNvSpPr>
            <a:spLocks noGrp="1"/>
          </p:cNvSpPr>
          <p:nvPr>
            <p:ph idx="1"/>
          </p:nvPr>
        </p:nvSpPr>
        <p:spPr/>
        <p:txBody>
          <a:bodyPr/>
          <a:lstStyle/>
          <a:p>
            <a:pPr lvl="0"/>
            <a:r>
              <a:rPr lang="en-GB" dirty="0"/>
              <a:t>Developing, advising, and implementing required policies</a:t>
            </a:r>
            <a:endParaRPr lang="en-IN" dirty="0"/>
          </a:p>
          <a:p>
            <a:pPr lvl="0"/>
            <a:r>
              <a:rPr lang="en-GB" dirty="0"/>
              <a:t>Continuous communication with all members of the organization</a:t>
            </a:r>
            <a:endParaRPr lang="en-IN" dirty="0"/>
          </a:p>
          <a:p>
            <a:pPr lvl="0"/>
            <a:r>
              <a:rPr lang="en-GB" dirty="0"/>
              <a:t>Develop an effective recruitment process (Meyers </a:t>
            </a:r>
            <a:r>
              <a:rPr lang="en-GB" i="1" dirty="0"/>
              <a:t>et al., </a:t>
            </a:r>
            <a:r>
              <a:rPr lang="en-GB" dirty="0"/>
              <a:t>2020)</a:t>
            </a:r>
            <a:endParaRPr lang="en-IN" dirty="0"/>
          </a:p>
          <a:p>
            <a:endParaRPr lang="en-IN" dirty="0"/>
          </a:p>
        </p:txBody>
      </p:sp>
    </p:spTree>
    <p:extLst>
      <p:ext uri="{BB962C8B-B14F-4D97-AF65-F5344CB8AC3E}">
        <p14:creationId xmlns:p14="http://schemas.microsoft.com/office/powerpoint/2010/main" val="1955898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Required knowledge, skills, and behaviour for an HR professional </a:t>
            </a:r>
            <a:br>
              <a:rPr lang="en-IN" dirty="0"/>
            </a:br>
            <a:endParaRPr lang="en-IN" dirty="0"/>
          </a:p>
        </p:txBody>
      </p:sp>
      <p:sp>
        <p:nvSpPr>
          <p:cNvPr id="3" name="Content Placeholder 2"/>
          <p:cNvSpPr>
            <a:spLocks noGrp="1"/>
          </p:cNvSpPr>
          <p:nvPr>
            <p:ph idx="1"/>
          </p:nvPr>
        </p:nvSpPr>
        <p:spPr>
          <a:xfrm>
            <a:off x="838200" y="1825625"/>
            <a:ext cx="5007964" cy="4351338"/>
          </a:xfrm>
        </p:spPr>
        <p:txBody>
          <a:bodyPr/>
          <a:lstStyle/>
          <a:p>
            <a:pPr lvl="0"/>
            <a:r>
              <a:rPr lang="en-GB" dirty="0"/>
              <a:t>Maintaining employment record</a:t>
            </a:r>
            <a:endParaRPr lang="en-IN" dirty="0"/>
          </a:p>
          <a:p>
            <a:pPr lvl="0"/>
            <a:r>
              <a:rPr lang="en-GB" dirty="0"/>
              <a:t>Encouraging employees</a:t>
            </a:r>
            <a:endParaRPr lang="en-IN" dirty="0"/>
          </a:p>
          <a:p>
            <a:pPr lvl="0"/>
            <a:r>
              <a:rPr lang="en-GB" dirty="0"/>
              <a:t>Solve any type of issues (</a:t>
            </a:r>
            <a:r>
              <a:rPr lang="en-GB" dirty="0" err="1"/>
              <a:t>Solovova</a:t>
            </a:r>
            <a:r>
              <a:rPr lang="en-GB" dirty="0"/>
              <a:t>, </a:t>
            </a:r>
            <a:r>
              <a:rPr lang="en-GB" dirty="0" err="1"/>
              <a:t>Kalmykova</a:t>
            </a:r>
            <a:r>
              <a:rPr lang="en-GB" dirty="0"/>
              <a:t>, and </a:t>
            </a:r>
            <a:r>
              <a:rPr lang="en-GB" dirty="0" err="1"/>
              <a:t>Sukhankina</a:t>
            </a:r>
            <a:r>
              <a:rPr lang="en-GB" dirty="0"/>
              <a:t>, 2019)</a:t>
            </a:r>
            <a:endParaRPr lang="en-IN" dirty="0"/>
          </a:p>
          <a:p>
            <a:endParaRPr lang="en-IN" dirty="0"/>
          </a:p>
        </p:txBody>
      </p:sp>
      <p:pic>
        <p:nvPicPr>
          <p:cNvPr id="2050" name="Picture 2" descr="HR Strategy - HRM Handbook"/>
          <p:cNvPicPr>
            <a:picLocks noChangeAspect="1" noChangeArrowheads="1"/>
          </p:cNvPicPr>
          <p:nvPr/>
        </p:nvPicPr>
        <p:blipFill rotWithShape="1">
          <a:blip r:embed="rId3">
            <a:extLst>
              <a:ext uri="{28A0092B-C50C-407E-A947-70E740481C1C}">
                <a14:useLocalDpi xmlns:a14="http://schemas.microsoft.com/office/drawing/2010/main" val="0"/>
              </a:ext>
            </a:extLst>
          </a:blip>
          <a:srcRect b="8829"/>
          <a:stretch/>
        </p:blipFill>
        <p:spPr bwMode="auto">
          <a:xfrm>
            <a:off x="5931681" y="2061158"/>
            <a:ext cx="5422119" cy="2780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712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skills Audit</a:t>
            </a:r>
            <a:br>
              <a:rPr lang="en-IN" dirty="0"/>
            </a:br>
            <a:endParaRPr lang="en-IN" dirty="0"/>
          </a:p>
        </p:txBody>
      </p:sp>
      <p:sp>
        <p:nvSpPr>
          <p:cNvPr id="3" name="Content Placeholder 2"/>
          <p:cNvSpPr>
            <a:spLocks noGrp="1"/>
          </p:cNvSpPr>
          <p:nvPr>
            <p:ph idx="1"/>
          </p:nvPr>
        </p:nvSpPr>
        <p:spPr/>
        <p:txBody>
          <a:bodyPr/>
          <a:lstStyle/>
          <a:p>
            <a:pPr lvl="0"/>
            <a:r>
              <a:rPr lang="en-GB" dirty="0"/>
              <a:t>Good knowledge in the use of Microsoft office word</a:t>
            </a:r>
            <a:endParaRPr lang="en-IN" dirty="0"/>
          </a:p>
          <a:p>
            <a:pPr lvl="0"/>
            <a:r>
              <a:rPr lang="en-GB" dirty="0"/>
              <a:t>poor knowledge regarding the use of specialist HR software</a:t>
            </a:r>
            <a:endParaRPr lang="en-IN" dirty="0"/>
          </a:p>
          <a:p>
            <a:pPr lvl="0"/>
            <a:r>
              <a:rPr lang="en-GB" dirty="0"/>
              <a:t>little experience in drafting contracts of employment</a:t>
            </a:r>
            <a:endParaRPr lang="en-IN" dirty="0"/>
          </a:p>
          <a:p>
            <a:endParaRPr lang="en-IN" dirty="0"/>
          </a:p>
        </p:txBody>
      </p:sp>
    </p:spTree>
    <p:extLst>
      <p:ext uri="{BB962C8B-B14F-4D97-AF65-F5344CB8AC3E}">
        <p14:creationId xmlns:p14="http://schemas.microsoft.com/office/powerpoint/2010/main" val="2496084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skills Audit</a:t>
            </a:r>
            <a:br>
              <a:rPr lang="en-IN" dirty="0"/>
            </a:br>
            <a:endParaRPr lang="en-IN" dirty="0"/>
          </a:p>
        </p:txBody>
      </p:sp>
      <p:sp>
        <p:nvSpPr>
          <p:cNvPr id="3" name="Content Placeholder 2"/>
          <p:cNvSpPr>
            <a:spLocks noGrp="1"/>
          </p:cNvSpPr>
          <p:nvPr>
            <p:ph idx="1"/>
          </p:nvPr>
        </p:nvSpPr>
        <p:spPr>
          <a:xfrm>
            <a:off x="838200" y="1825625"/>
            <a:ext cx="6851754" cy="4351338"/>
          </a:xfrm>
        </p:spPr>
        <p:txBody>
          <a:bodyPr/>
          <a:lstStyle/>
          <a:p>
            <a:pPr lvl="0"/>
            <a:r>
              <a:rPr lang="en-GB" dirty="0"/>
              <a:t>Effective use of verbal reasoning skills</a:t>
            </a:r>
            <a:endParaRPr lang="en-IN" dirty="0"/>
          </a:p>
          <a:p>
            <a:pPr lvl="0"/>
            <a:r>
              <a:rPr lang="en-GB" dirty="0"/>
              <a:t>Explore several solutions</a:t>
            </a:r>
            <a:endParaRPr lang="en-IN" dirty="0"/>
          </a:p>
          <a:p>
            <a:pPr lvl="0"/>
            <a:r>
              <a:rPr lang="en-GB" dirty="0"/>
              <a:t>Experience of less than 1 month</a:t>
            </a:r>
            <a:endParaRPr lang="en-IN" dirty="0"/>
          </a:p>
          <a:p>
            <a:endParaRPr lang="en-IN" dirty="0"/>
          </a:p>
        </p:txBody>
      </p:sp>
      <p:pic>
        <p:nvPicPr>
          <p:cNvPr id="3074" name="Picture 2" descr="HR Strategies by Akanksha - Issuu"/>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2683238"/>
            <a:ext cx="5662522" cy="3186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9901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Identification of training and needs requirements</a:t>
            </a:r>
            <a:br>
              <a:rPr lang="en-IN" dirty="0"/>
            </a:br>
            <a:endParaRPr lang="en-IN" dirty="0"/>
          </a:p>
        </p:txBody>
      </p:sp>
      <p:sp>
        <p:nvSpPr>
          <p:cNvPr id="3" name="Content Placeholder 2"/>
          <p:cNvSpPr>
            <a:spLocks noGrp="1"/>
          </p:cNvSpPr>
          <p:nvPr>
            <p:ph idx="1"/>
          </p:nvPr>
        </p:nvSpPr>
        <p:spPr/>
        <p:txBody>
          <a:bodyPr/>
          <a:lstStyle/>
          <a:p>
            <a:pPr lvl="0"/>
            <a:r>
              <a:rPr lang="en-GB" dirty="0"/>
              <a:t>Improve knowledge in special HR software</a:t>
            </a:r>
            <a:endParaRPr lang="en-IN" dirty="0"/>
          </a:p>
          <a:p>
            <a:pPr lvl="0"/>
            <a:r>
              <a:rPr lang="en-GB" dirty="0"/>
              <a:t>Increase ability to draft contracts of employment</a:t>
            </a:r>
            <a:endParaRPr lang="en-IN" dirty="0"/>
          </a:p>
          <a:p>
            <a:pPr lvl="0"/>
            <a:r>
              <a:rPr lang="en-GB" dirty="0"/>
              <a:t>Producing adequate materials to support presentation is also necessary</a:t>
            </a:r>
            <a:endParaRPr lang="en-IN" dirty="0"/>
          </a:p>
          <a:p>
            <a:endParaRPr lang="en-IN" dirty="0"/>
          </a:p>
        </p:txBody>
      </p:sp>
    </p:spTree>
    <p:extLst>
      <p:ext uri="{BB962C8B-B14F-4D97-AF65-F5344CB8AC3E}">
        <p14:creationId xmlns:p14="http://schemas.microsoft.com/office/powerpoint/2010/main" val="1094251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Identification of training and needs requirements </a:t>
            </a:r>
            <a:br>
              <a:rPr lang="en-IN" dirty="0"/>
            </a:br>
            <a:endParaRPr lang="en-IN" dirty="0"/>
          </a:p>
        </p:txBody>
      </p:sp>
      <p:sp>
        <p:nvSpPr>
          <p:cNvPr id="3" name="Content Placeholder 2"/>
          <p:cNvSpPr>
            <a:spLocks noGrp="1"/>
          </p:cNvSpPr>
          <p:nvPr>
            <p:ph idx="1"/>
          </p:nvPr>
        </p:nvSpPr>
        <p:spPr>
          <a:xfrm>
            <a:off x="838200" y="1339341"/>
            <a:ext cx="11123951" cy="4351338"/>
          </a:xfrm>
        </p:spPr>
        <p:txBody>
          <a:bodyPr/>
          <a:lstStyle/>
          <a:p>
            <a:pPr lvl="0"/>
            <a:r>
              <a:rPr lang="en-GB" dirty="0"/>
              <a:t>Increase knowledge base through experience</a:t>
            </a:r>
            <a:endParaRPr lang="en-IN" dirty="0"/>
          </a:p>
          <a:p>
            <a:pPr lvl="0"/>
            <a:r>
              <a:rPr lang="en-GB" dirty="0"/>
              <a:t>Improve confidence level</a:t>
            </a:r>
            <a:endParaRPr lang="en-IN" dirty="0"/>
          </a:p>
          <a:p>
            <a:pPr lvl="0"/>
            <a:r>
              <a:rPr lang="en-GB" dirty="0"/>
              <a:t>Improve ability to manage several people at one time</a:t>
            </a:r>
            <a:endParaRPr lang="en-IN" dirty="0"/>
          </a:p>
          <a:p>
            <a:endParaRPr lang="en-IN" dirty="0"/>
          </a:p>
        </p:txBody>
      </p:sp>
      <p:pic>
        <p:nvPicPr>
          <p:cNvPr id="4098" name="Picture 2" descr="HR Strategy Planning For Global Organizations - Welp Magaz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7186" y="3254266"/>
            <a:ext cx="6685978" cy="3342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037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Benefits of the organization for an effective HR professional</a:t>
            </a:r>
            <a:br>
              <a:rPr lang="en-IN" dirty="0"/>
            </a:br>
            <a:endParaRPr lang="en-IN" dirty="0"/>
          </a:p>
        </p:txBody>
      </p:sp>
      <p:sp>
        <p:nvSpPr>
          <p:cNvPr id="3" name="Content Placeholder 2"/>
          <p:cNvSpPr>
            <a:spLocks noGrp="1"/>
          </p:cNvSpPr>
          <p:nvPr>
            <p:ph idx="1"/>
          </p:nvPr>
        </p:nvSpPr>
        <p:spPr/>
        <p:txBody>
          <a:bodyPr/>
          <a:lstStyle/>
          <a:p>
            <a:pPr lvl="0"/>
            <a:r>
              <a:rPr lang="en-GB" dirty="0"/>
              <a:t>Identify potential employee</a:t>
            </a:r>
            <a:endParaRPr lang="en-IN" dirty="0"/>
          </a:p>
          <a:p>
            <a:pPr lvl="0"/>
            <a:r>
              <a:rPr lang="en-GB" dirty="0"/>
              <a:t>Increase employee retention</a:t>
            </a:r>
            <a:endParaRPr lang="en-IN" dirty="0"/>
          </a:p>
          <a:p>
            <a:pPr lvl="0"/>
            <a:r>
              <a:rPr lang="en-GB" dirty="0"/>
              <a:t>Stronger onboarding abilities (Weber, Lee and Crawford, 2020)</a:t>
            </a:r>
            <a:endParaRPr lang="en-IN" dirty="0"/>
          </a:p>
          <a:p>
            <a:endParaRPr lang="en-IN" dirty="0"/>
          </a:p>
        </p:txBody>
      </p:sp>
    </p:spTree>
    <p:extLst>
      <p:ext uri="{BB962C8B-B14F-4D97-AF65-F5344CB8AC3E}">
        <p14:creationId xmlns:p14="http://schemas.microsoft.com/office/powerpoint/2010/main" val="1489112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Benefits of the organization for an effective </a:t>
            </a:r>
            <a:r>
              <a:rPr lang="en-GB" b="1"/>
              <a:t>HR professional</a:t>
            </a:r>
            <a:br>
              <a:rPr lang="en-IN" dirty="0"/>
            </a:br>
            <a:endParaRPr lang="en-IN" dirty="0"/>
          </a:p>
        </p:txBody>
      </p:sp>
      <p:sp>
        <p:nvSpPr>
          <p:cNvPr id="3" name="Content Placeholder 2"/>
          <p:cNvSpPr>
            <a:spLocks noGrp="1"/>
          </p:cNvSpPr>
          <p:nvPr>
            <p:ph idx="1"/>
          </p:nvPr>
        </p:nvSpPr>
        <p:spPr>
          <a:xfrm>
            <a:off x="523406" y="1690688"/>
            <a:ext cx="6402049" cy="4351338"/>
          </a:xfrm>
        </p:spPr>
        <p:txBody>
          <a:bodyPr/>
          <a:lstStyle/>
          <a:p>
            <a:pPr lvl="0"/>
            <a:r>
              <a:rPr lang="en-GB" dirty="0"/>
              <a:t>Fewer complication issues in internal organizational procedures</a:t>
            </a:r>
            <a:endParaRPr lang="en-IN" dirty="0"/>
          </a:p>
          <a:p>
            <a:pPr lvl="0"/>
            <a:r>
              <a:rPr lang="en-GB" dirty="0"/>
              <a:t>Save both time and energy</a:t>
            </a:r>
            <a:endParaRPr lang="en-IN" dirty="0"/>
          </a:p>
          <a:p>
            <a:pPr lvl="0"/>
            <a:r>
              <a:rPr lang="en-GB" dirty="0"/>
              <a:t>Improve performance management system (Hancock and </a:t>
            </a:r>
            <a:r>
              <a:rPr lang="en-GB" dirty="0" err="1"/>
              <a:t>Schaninger</a:t>
            </a:r>
            <a:r>
              <a:rPr lang="en-GB" dirty="0"/>
              <a:t>, 2020)</a:t>
            </a:r>
            <a:endParaRPr lang="en-IN" dirty="0"/>
          </a:p>
          <a:p>
            <a:endParaRPr lang="en-IN" dirty="0"/>
          </a:p>
        </p:txBody>
      </p:sp>
      <p:pic>
        <p:nvPicPr>
          <p:cNvPr id="5122" name="Picture 2" descr="HRM - HR and Business Strate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5454" y="1335087"/>
            <a:ext cx="5071673" cy="4076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8939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 </a:t>
            </a:r>
            <a:br>
              <a:rPr lang="en-IN" dirty="0"/>
            </a:br>
            <a:endParaRPr lang="en-IN" dirty="0"/>
          </a:p>
        </p:txBody>
      </p:sp>
      <p:sp>
        <p:nvSpPr>
          <p:cNvPr id="3" name="Content Placeholder 2"/>
          <p:cNvSpPr>
            <a:spLocks noGrp="1"/>
          </p:cNvSpPr>
          <p:nvPr>
            <p:ph idx="1"/>
          </p:nvPr>
        </p:nvSpPr>
        <p:spPr/>
        <p:txBody>
          <a:bodyPr/>
          <a:lstStyle/>
          <a:p>
            <a:pPr lvl="0"/>
            <a:r>
              <a:rPr lang="en-GB" dirty="0"/>
              <a:t>HR managers play a major role in organizational procedure</a:t>
            </a:r>
            <a:endParaRPr lang="en-IN" dirty="0"/>
          </a:p>
          <a:p>
            <a:pPr lvl="0"/>
            <a:r>
              <a:rPr lang="en-GB" dirty="0"/>
              <a:t>Increase experience can improve abilities</a:t>
            </a:r>
            <a:endParaRPr lang="en-IN" dirty="0"/>
          </a:p>
          <a:p>
            <a:pPr lvl="0"/>
            <a:r>
              <a:rPr lang="en-GB" dirty="0"/>
              <a:t>Brings several benefits to the organization</a:t>
            </a:r>
            <a:endParaRPr lang="en-IN" dirty="0"/>
          </a:p>
          <a:p>
            <a:endParaRPr lang="en-IN" dirty="0"/>
          </a:p>
        </p:txBody>
      </p:sp>
    </p:spTree>
    <p:extLst>
      <p:ext uri="{BB962C8B-B14F-4D97-AF65-F5344CB8AC3E}">
        <p14:creationId xmlns:p14="http://schemas.microsoft.com/office/powerpoint/2010/main" val="2051077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br>
              <a:rPr lang="en-IN" dirty="0"/>
            </a:br>
            <a:endParaRPr lang="en-IN" dirty="0"/>
          </a:p>
        </p:txBody>
      </p:sp>
      <p:sp>
        <p:nvSpPr>
          <p:cNvPr id="3" name="Content Placeholder 2"/>
          <p:cNvSpPr>
            <a:spLocks noGrp="1"/>
          </p:cNvSpPr>
          <p:nvPr>
            <p:ph idx="1"/>
          </p:nvPr>
        </p:nvSpPr>
        <p:spPr/>
        <p:txBody>
          <a:bodyPr>
            <a:normAutofit fontScale="92500" lnSpcReduction="20000"/>
          </a:bodyPr>
          <a:lstStyle/>
          <a:p>
            <a:r>
              <a:rPr lang="en-GB" dirty="0"/>
              <a:t>Meyers, M.C., van </a:t>
            </a:r>
            <a:r>
              <a:rPr lang="en-GB" dirty="0" err="1"/>
              <a:t>Woerkom</a:t>
            </a:r>
            <a:r>
              <a:rPr lang="en-GB" dirty="0"/>
              <a:t>, M., </a:t>
            </a:r>
            <a:r>
              <a:rPr lang="en-GB" dirty="0" err="1"/>
              <a:t>Paauwe</a:t>
            </a:r>
            <a:r>
              <a:rPr lang="en-GB" dirty="0"/>
              <a:t>, J. and Dries, N., 2020. HR managers’ talent philosophies: prevalence and relationships with perceived talent management practices. </a:t>
            </a:r>
            <a:r>
              <a:rPr lang="en-GB" i="1" dirty="0"/>
              <a:t>The International Journal of Human Resource Management</a:t>
            </a:r>
            <a:r>
              <a:rPr lang="en-GB" dirty="0"/>
              <a:t>, </a:t>
            </a:r>
            <a:r>
              <a:rPr lang="en-GB" i="1" dirty="0"/>
              <a:t>31</a:t>
            </a:r>
            <a:r>
              <a:rPr lang="en-GB" dirty="0"/>
              <a:t>(4), pp.562-588.</a:t>
            </a:r>
            <a:endParaRPr lang="en-IN" dirty="0"/>
          </a:p>
          <a:p>
            <a:r>
              <a:rPr lang="en-GB" dirty="0"/>
              <a:t>Weber, M.R., Lee, J. and Crawford, A., 2020. A suggested best practice for enhancing the performance of soft skills with entry-level hospitality managers. </a:t>
            </a:r>
            <a:r>
              <a:rPr lang="en-GB" i="1" dirty="0"/>
              <a:t>Anatolia</a:t>
            </a:r>
            <a:r>
              <a:rPr lang="en-GB" dirty="0"/>
              <a:t>, </a:t>
            </a:r>
            <a:r>
              <a:rPr lang="en-GB" i="1" dirty="0"/>
              <a:t>31</a:t>
            </a:r>
            <a:r>
              <a:rPr lang="en-GB" dirty="0"/>
              <a:t>(1), pp.76-87.</a:t>
            </a:r>
            <a:endParaRPr lang="en-IN" dirty="0"/>
          </a:p>
          <a:p>
            <a:r>
              <a:rPr lang="en-GB" dirty="0"/>
              <a:t>Hancock, B. and </a:t>
            </a:r>
            <a:r>
              <a:rPr lang="en-GB" dirty="0" err="1"/>
              <a:t>Schaninger</a:t>
            </a:r>
            <a:r>
              <a:rPr lang="en-GB" dirty="0"/>
              <a:t>, B., 2020. HR says talent is crucial for performance-and the pandemic proves it. </a:t>
            </a:r>
            <a:r>
              <a:rPr lang="en-GB" i="1" dirty="0"/>
              <a:t>Retrieved September</a:t>
            </a:r>
            <a:r>
              <a:rPr lang="en-GB" dirty="0"/>
              <a:t>.</a:t>
            </a:r>
            <a:endParaRPr lang="en-IN" dirty="0"/>
          </a:p>
          <a:p>
            <a:r>
              <a:rPr lang="en-GB" dirty="0" err="1"/>
              <a:t>Solovova</a:t>
            </a:r>
            <a:r>
              <a:rPr lang="en-GB" dirty="0"/>
              <a:t>, N., </a:t>
            </a:r>
            <a:r>
              <a:rPr lang="en-GB" dirty="0" err="1"/>
              <a:t>Kalmykova</a:t>
            </a:r>
            <a:r>
              <a:rPr lang="en-GB" dirty="0"/>
              <a:t>, O. and </a:t>
            </a:r>
            <a:r>
              <a:rPr lang="en-GB" dirty="0" err="1"/>
              <a:t>Sukhankina</a:t>
            </a:r>
            <a:r>
              <a:rPr lang="en-GB" dirty="0"/>
              <a:t>, N., 2019, May. HR MANAGER COMPETENCE FORMATION METHODS REGARDING PERSONNEL RISK MANAGEMENT. In </a:t>
            </a:r>
            <a:r>
              <a:rPr lang="en-GB" i="1" dirty="0"/>
              <a:t>SOCIETY. INTEGRATION. EDUCATION. Proceedings of the International Scientific Conference</a:t>
            </a:r>
            <a:r>
              <a:rPr lang="en-GB" dirty="0"/>
              <a:t> (Vol. 1, pp. 506-519).</a:t>
            </a:r>
            <a:endParaRPr lang="en-IN" dirty="0"/>
          </a:p>
          <a:p>
            <a:endParaRPr lang="en-IN" dirty="0"/>
          </a:p>
        </p:txBody>
      </p:sp>
    </p:spTree>
    <p:extLst>
      <p:ext uri="{BB962C8B-B14F-4D97-AF65-F5344CB8AC3E}">
        <p14:creationId xmlns:p14="http://schemas.microsoft.com/office/powerpoint/2010/main" val="2640820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1159</Words>
  <Application>Microsoft Office PowerPoint</Application>
  <PresentationFormat>Widescreen</PresentationFormat>
  <Paragraphs>68</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TRAINING AND DEVELOPMENT NEEDS FOR A ,,HR,, OFFICER  TERM2(G2)BMS5102_LON STUDENT NAME:ANGELICA COSTACHE STUDENT ID:1818635 LECTURER NAME:GREGORY COWAN </vt:lpstr>
      <vt:lpstr>Introduction </vt:lpstr>
      <vt:lpstr>Required knowledge, skills, and behaviour for an HR professional </vt:lpstr>
      <vt:lpstr>Required knowledge, skills, and behaviour for an HR professional  </vt:lpstr>
      <vt:lpstr>Personal skills Audit </vt:lpstr>
      <vt:lpstr>Personal skills Audit </vt:lpstr>
      <vt:lpstr>Identification of training and needs requirements </vt:lpstr>
      <vt:lpstr>Identification of training and needs requirements  </vt:lpstr>
      <vt:lpstr>Benefits of the organization for an effective HR professional </vt:lpstr>
      <vt:lpstr>Benefits of the organization for an effective HR professional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dc:title>
  <dc:creator>DEBANJAN</dc:creator>
  <cp:lastModifiedBy>angelica costache</cp:lastModifiedBy>
  <cp:revision>5</cp:revision>
  <dcterms:created xsi:type="dcterms:W3CDTF">2021-11-19T10:36:57Z</dcterms:created>
  <dcterms:modified xsi:type="dcterms:W3CDTF">2021-12-13T10:16:53Z</dcterms:modified>
</cp:coreProperties>
</file>