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6" autoAdjust="0"/>
    <p:restoredTop sz="94660"/>
  </p:normalViewPr>
  <p:slideViewPr>
    <p:cSldViewPr snapToGrid="0">
      <p:cViewPr varScale="1">
        <p:scale>
          <a:sx n="73" d="100"/>
          <a:sy n="73" d="100"/>
        </p:scale>
        <p:origin x="1061" y="2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50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553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568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03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106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924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628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318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056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450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3304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59144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372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9757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5950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7242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344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27CB3C0-8A03-4FD1-9BF2-D3539A5D1690}" type="datetimeFigureOut">
              <a:rPr lang="en-US" smtClean="0"/>
              <a:t>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1616ED-1444-4A9B-83FB-2740C0E9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7363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6D74-D7A1-7064-D605-051D71289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82" y="452718"/>
            <a:ext cx="8797159" cy="1400530"/>
          </a:xfrm>
        </p:spPr>
        <p:txBody>
          <a:bodyPr/>
          <a:lstStyle/>
          <a:p>
            <a:pPr algn="ctr"/>
            <a:r>
              <a:rPr lang="en-US" dirty="0"/>
              <a:t>PRESENTATION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A95FC-418F-F695-80D2-7788B332F0D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B0503020204020204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Student Name: CRISTINA ILIUTA </a:t>
            </a:r>
            <a:endParaRPr lang="en-GB" sz="2200" dirty="0">
              <a:effectLst/>
              <a:latin typeface="Calibri" panose="020F0502020204030204" pitchFamily="34" charset="0"/>
              <a:ea typeface="DengXian" panose="020B0503020204020204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Student ID number: 2212526</a:t>
            </a:r>
            <a:endParaRPr lang="en-GB" sz="2200" dirty="0">
              <a:effectLst/>
              <a:latin typeface="Calibri" panose="020F0502020204030204" pitchFamily="34" charset="0"/>
              <a:ea typeface="DengXian" panose="020B0503020204020204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Hospitality and </a:t>
            </a:r>
            <a:r>
              <a:rPr lang="en-GB" sz="22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Guest Services </a:t>
            </a:r>
            <a:r>
              <a:rPr lang="en-GB" sz="2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Management(BMIH4003) </a:t>
            </a:r>
            <a:endParaRPr lang="en-GB" sz="2200" dirty="0">
              <a:effectLst/>
              <a:latin typeface="Calibri" panose="020F0502020204030204" pitchFamily="34" charset="0"/>
              <a:ea typeface="DengXian" panose="020B0503020204020204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200" b="1" dirty="0">
                <a:latin typeface="Times New Roman" panose="02020603050405020304" pitchFamily="18" charset="0"/>
                <a:ea typeface="DengXian" panose="020B0503020204020204" pitchFamily="2" charset="-122"/>
                <a:cs typeface="Arial" panose="020B0604020202020204" pitchFamily="34" charset="0"/>
              </a:rPr>
              <a:t>Module Tutor: Muhammad </a:t>
            </a:r>
            <a:r>
              <a:rPr lang="en-GB" sz="2200" b="1" dirty="0" err="1">
                <a:latin typeface="Times New Roman" panose="02020603050405020304" pitchFamily="18" charset="0"/>
                <a:ea typeface="DengXian" panose="020B0503020204020204" pitchFamily="2" charset="-122"/>
                <a:cs typeface="Arial" panose="020B0604020202020204" pitchFamily="34" charset="0"/>
              </a:rPr>
              <a:t>Cassamo</a:t>
            </a:r>
            <a:endParaRPr lang="en-GB" sz="2200" dirty="0">
              <a:effectLst/>
              <a:latin typeface="Calibri" panose="020F0502020204030204" pitchFamily="34" charset="0"/>
              <a:ea typeface="DengXian" panose="020B0503020204020204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3C4039-DB4A-72C1-C834-D953F78EE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65631" y="702229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465742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1889" y="735532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8702" y="1216794"/>
            <a:ext cx="8825658" cy="3329581"/>
          </a:xfrm>
        </p:spPr>
        <p:txBody>
          <a:bodyPr/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importance of quality service, hospitality, and guest services within the hotel industry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398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5936" y="1639031"/>
            <a:ext cx="8946541" cy="4195481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Introduction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Marriott Bulgari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Main Consumers of Marriott Bulgari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Nature of the Hotel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Guest Services and Facilities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Role of Guest Services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Functions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Importance of Hospitality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How Hotels can Exceed Guest Expectations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Conclusion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References 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1263" y="672321"/>
            <a:ext cx="2089685" cy="9613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870458-763B-8702-D5CE-B07BCF0F4F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6013" y="672321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205611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7928" y="2004791"/>
            <a:ext cx="6885656" cy="4195481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Hospitality management is a diverse concept that is widely developing in the hotel industry. </a:t>
            </a:r>
          </a:p>
          <a:p>
            <a:r>
              <a:rPr lang="en-US" sz="2400" dirty="0"/>
              <a:t>The hotel managers are looking into the development of their existing hotels, resorts, casinos and all other places so that they can provide their customers with quality services and experience. </a:t>
            </a:r>
          </a:p>
          <a:p>
            <a:r>
              <a:rPr lang="en-US" sz="2400" dirty="0"/>
              <a:t>The following presentation focuses on the quality and services of Marriott Hotel specifically the brand Bulgari.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3584" y="2269513"/>
            <a:ext cx="4249280" cy="30543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6F081D0-3E53-3049-3B89-64EF19F2F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7929" y="564919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7376754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Marriott Bulgari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5258987" cy="4195481"/>
          </a:xfrm>
        </p:spPr>
        <p:txBody>
          <a:bodyPr>
            <a:normAutofit/>
          </a:bodyPr>
          <a:lstStyle/>
          <a:p>
            <a:r>
              <a:rPr lang="en-US" dirty="0"/>
              <a:t>Marriott Hotel is planning on establishing 35 luxury hotels in different locations in the current year 2023. </a:t>
            </a:r>
          </a:p>
          <a:p>
            <a:r>
              <a:rPr lang="en-US" dirty="0"/>
              <a:t>Marriott Bulgari is an exclusive luxury hotel brand owned and operated by the Marriott International (</a:t>
            </a:r>
            <a:r>
              <a:rPr lang="en-US" dirty="0" err="1"/>
              <a:t>Petcu</a:t>
            </a:r>
            <a:r>
              <a:rPr lang="en-US" dirty="0"/>
              <a:t>, 2018). </a:t>
            </a:r>
          </a:p>
          <a:p>
            <a:r>
              <a:rPr lang="en-US" dirty="0"/>
              <a:t>This brand offers sophisticated accommodations, elegant amenities and impeccable service to its guests.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6581" y="1853248"/>
            <a:ext cx="3637848" cy="21989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0105" y="4294973"/>
            <a:ext cx="2590800" cy="17716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91917E5-113E-0AB0-D2D2-46B41DF970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77929" y="564919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3883989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7610" y="414217"/>
            <a:ext cx="9404723" cy="1400530"/>
          </a:xfrm>
        </p:spPr>
        <p:txBody>
          <a:bodyPr/>
          <a:lstStyle/>
          <a:p>
            <a:r>
              <a:rPr lang="en-US" dirty="0"/>
              <a:t>Main Consumers of Marriott Bulgari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7610" y="1814747"/>
            <a:ext cx="4975043" cy="3017135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 main consumers of Marriott Bulgari are high-end travelers looking for the ultimate luxurious experience. </a:t>
            </a:r>
          </a:p>
          <a:p>
            <a:r>
              <a:rPr lang="en-US" dirty="0"/>
              <a:t>This includes business travelers, corporate executives and affluent individuals who want to enjoy the same level of superior service and five-star amenities as they would in a high-end resort or on a private yacht (</a:t>
            </a:r>
            <a:r>
              <a:rPr lang="en-US" dirty="0" err="1"/>
              <a:t>Hendron</a:t>
            </a:r>
            <a:r>
              <a:rPr lang="en-US" dirty="0"/>
              <a:t>, 2021).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9556" y="2286385"/>
            <a:ext cx="4468183" cy="34707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FC8236B-8C24-26EF-70F2-370238D98A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8837" y="692554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415933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Nature of the Hotel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1783412"/>
            <a:ext cx="4965416" cy="2490206"/>
          </a:xfrm>
        </p:spPr>
        <p:txBody>
          <a:bodyPr>
            <a:normAutofit fontScale="70000" lnSpcReduction="20000"/>
          </a:bodyPr>
          <a:lstStyle/>
          <a:p>
            <a:r>
              <a:rPr lang="en-US"/>
              <a:t>At Marriott Bulgari, guests can enjoy a variety of services that are tailored to meet their individual needs. </a:t>
            </a:r>
          </a:p>
          <a:p>
            <a:r>
              <a:rPr lang="en-US"/>
              <a:t>This includes personalized concierge services, exquisite cuisine, luxurious spa treatments and state-of-the-art fitness facilities. </a:t>
            </a:r>
          </a:p>
          <a:p>
            <a:r>
              <a:rPr lang="en-US"/>
              <a:t>The brand also offers a wide array of lifestyle services such as custom interior design, personal shopping services and private jet charters (Bulgari Hotels and Resorts, n.d.).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5897" y="3975234"/>
            <a:ext cx="3445845" cy="24637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1156" y="1337913"/>
            <a:ext cx="4693400" cy="282020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5427" y="4439073"/>
            <a:ext cx="3984858" cy="20284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2E04F6-D76E-06D2-F661-AF0274CCE5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37817" y="186894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820519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Guest Services and Facilities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2652" y="1453396"/>
            <a:ext cx="5679984" cy="2836715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The guest services and facilities provided by Marriott Bulgari are tailored to meet the individual needs of its guests. </a:t>
            </a:r>
          </a:p>
          <a:p>
            <a:r>
              <a:rPr lang="en-US" dirty="0"/>
              <a:t>The brand offers a wide range of services, from concierge services and private jet charters to personal shopping services and custom interior design. </a:t>
            </a:r>
          </a:p>
          <a:p>
            <a:r>
              <a:rPr lang="en-US" dirty="0"/>
              <a:t>The brand also offers luxurious spa treatments, fitness facilities and state-of-the-art technology for its guests(Bulgari Hotels and Resorts, </a:t>
            </a:r>
            <a:r>
              <a:rPr lang="en-US" dirty="0" err="1"/>
              <a:t>n.d.</a:t>
            </a:r>
            <a:r>
              <a:rPr lang="en-US" dirty="0"/>
              <a:t>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1191" y="1369524"/>
            <a:ext cx="3279659" cy="29178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3908" y="4783755"/>
            <a:ext cx="3360197" cy="17361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170" y="4420776"/>
            <a:ext cx="4639377" cy="21926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4D03917-7CEF-771B-126D-2EC30E2B39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3423" y="338475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240053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Role of Guest Services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4634" y="2529805"/>
            <a:ext cx="4604469" cy="3038846"/>
          </a:xfrm>
        </p:spPr>
        <p:txBody>
          <a:bodyPr>
            <a:normAutofit fontScale="77500" lnSpcReduction="20000"/>
          </a:bodyPr>
          <a:lstStyle/>
          <a:p>
            <a:r>
              <a:rPr lang="en-US"/>
              <a:t>Guest services are essential in providing guests with an enjoyable and memorable experience. </a:t>
            </a:r>
          </a:p>
          <a:p>
            <a:r>
              <a:rPr lang="en-US"/>
              <a:t>The role of guest services is to ensure that each individual has a pleasant stay, by offering personalized assistance and ensuring attention to detail. </a:t>
            </a:r>
          </a:p>
          <a:p>
            <a:r>
              <a:rPr lang="en-US"/>
              <a:t>This includes providing guests with information on local attractions, helping them make reservations for activities or providing recommendations on nearby dining options (Operto, 2022).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6185" y="2438801"/>
            <a:ext cx="4517457" cy="32208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60AAD3-7859-9068-8F56-603ED73066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2204" y="702229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353615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5595871" cy="419548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By considering the role and function of guest services, hotels can ensure that they are meeting the individual needs of their guests and providing an exceptional level of service. </a:t>
            </a:r>
          </a:p>
          <a:p>
            <a:r>
              <a:rPr lang="en-US" dirty="0"/>
              <a:t>This in turn will lead to increased satisfaction, loyalty and positive reviews from customers, ultimately leading to greater success for the business (“Bulgari Hotel Shanghai in Shanghai - 2023). </a:t>
            </a:r>
          </a:p>
          <a:p>
            <a:r>
              <a:rPr lang="en-US" dirty="0"/>
              <a:t>Therefore, it is essential that hotels provide quality guest services to ensure lasting customer relationships.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1319" y="1852470"/>
            <a:ext cx="2143125" cy="2143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9590" y="4105274"/>
            <a:ext cx="2390775" cy="21431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EE8F79-0542-3D1B-8F32-D9AA6BC8B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2204" y="702229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678373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Function of Guest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8558" y="1578544"/>
            <a:ext cx="5855753" cy="4494634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The function of Guest Services in the hotel industry is to ensure that guests have a comfortable and enjoyable stay. </a:t>
            </a:r>
          </a:p>
          <a:p>
            <a:r>
              <a:rPr lang="en-US" dirty="0"/>
              <a:t>This includes providing personalized assistance, ensuring attention to detail, anticipating guests’ needs and providing an appropriate response before it is requested.</a:t>
            </a:r>
          </a:p>
          <a:p>
            <a:r>
              <a:rPr lang="en-US" dirty="0"/>
              <a:t>Guest services also include providing information on local attractions, helping with reservations for activities or recommending nearby dining options (Gaskin, </a:t>
            </a:r>
            <a:r>
              <a:rPr lang="en-US" dirty="0" err="1"/>
              <a:t>n.d.</a:t>
            </a:r>
            <a:r>
              <a:rPr lang="en-US" dirty="0"/>
              <a:t>).</a:t>
            </a:r>
          </a:p>
          <a:p>
            <a:r>
              <a:rPr lang="en-US" dirty="0"/>
              <a:t>Additionally, guest services may involve providing assistance with check-in and check-out procedures, arranging transportation to and from the hotel and helping in any way possible to ensure a positive experience. </a:t>
            </a:r>
          </a:p>
          <a:p>
            <a:r>
              <a:rPr lang="en-US" dirty="0"/>
              <a:t>By offering quality customer service and meeting individual guests’ needs, hotels are able to create a lasting impression on their customers.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0312" y="1631211"/>
            <a:ext cx="3449504" cy="23650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6550" y="3996289"/>
            <a:ext cx="3897028" cy="28617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2E0629-9EA3-E08D-1CB7-765CF01A3F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9212" y="466455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745718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Hospitality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8301" y="1985541"/>
            <a:ext cx="7328419" cy="419548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impact of effective guest services on a hotel's success is immense. </a:t>
            </a:r>
          </a:p>
          <a:p>
            <a:r>
              <a:rPr lang="en-US" dirty="0"/>
              <a:t>Quality customer service can set businesses apart from their competitors, as it creates a positive and lasting impression on guests. </a:t>
            </a:r>
          </a:p>
          <a:p>
            <a:r>
              <a:rPr lang="en-US" dirty="0"/>
              <a:t>By providing personalized assistance and ensuring attention to detail, hotels are able to build relationships with customers that lead to increased satisfaction, loyalty and positive reviews (Dowd, 2018).</a:t>
            </a:r>
          </a:p>
          <a:p>
            <a:r>
              <a:rPr lang="en-US" dirty="0"/>
              <a:t>This not only increases the chance of customers returning for future stays, but also results in more recommendations and referrals to other potential guests.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5025" y="2340206"/>
            <a:ext cx="2619375" cy="17430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5214" y="4201515"/>
            <a:ext cx="2867025" cy="15906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6504E8-EE52-2DCB-FE6D-4A55D291D7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73295" y="702229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0505010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1895" y="1774020"/>
            <a:ext cx="4232026" cy="4195481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Hospitality is an essential part of providing effective guest services. </a:t>
            </a:r>
          </a:p>
          <a:p>
            <a:r>
              <a:rPr lang="en-US" dirty="0"/>
              <a:t>It is important for hotel staff to be friendly, courteous and welcoming to ensure that guests have a pleasant stay. </a:t>
            </a:r>
          </a:p>
          <a:p>
            <a:r>
              <a:rPr lang="en-US" dirty="0"/>
              <a:t>Hospitality includes being able to anticipate a guest’s needs and providing a positive response before it is requested. </a:t>
            </a:r>
          </a:p>
          <a:p>
            <a:r>
              <a:rPr lang="en-US" dirty="0"/>
              <a:t>This ensures that customers feel valued and appreciated, giving them a sense of comfort that leads to increased loyalty (Management, </a:t>
            </a:r>
            <a:r>
              <a:rPr lang="en-US" dirty="0" err="1"/>
              <a:t>n.d.</a:t>
            </a:r>
            <a:r>
              <a:rPr lang="en-US" dirty="0"/>
              <a:t>). </a:t>
            </a:r>
          </a:p>
          <a:p>
            <a:r>
              <a:rPr lang="en-US" dirty="0"/>
              <a:t>By offering quality customer service and hospitality, hotels can ensure lasting customer relationships which will result in greater success for the business.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8711" y="2116007"/>
            <a:ext cx="6662047" cy="44131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5DC0E0E-4DC2-7F39-042F-5D12787D51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5823" y="702229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7267360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Hotels can Exceed Guest Expectations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3" y="2052918"/>
            <a:ext cx="4883602" cy="4195481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Hotels meet and exceed guest expectations by providing personalized assistance and ensuring attention to detail. </a:t>
            </a:r>
          </a:p>
          <a:p>
            <a:r>
              <a:rPr lang="en-US" dirty="0"/>
              <a:t>This includes providing information on local attractions, helping with reservations for activities or recommending nearby dining options. </a:t>
            </a:r>
          </a:p>
          <a:p>
            <a:r>
              <a:rPr lang="en-US" dirty="0"/>
              <a:t>Additionally, hotel staff can anticipate a guest's needs and provide an appropriate response even before it is requested (Management, </a:t>
            </a:r>
            <a:r>
              <a:rPr lang="en-US" dirty="0" err="1"/>
              <a:t>n.d.</a:t>
            </a:r>
            <a:r>
              <a:rPr lang="en-US" dirty="0"/>
              <a:t>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2953" y="2341676"/>
            <a:ext cx="4049026" cy="30560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CB1760-769C-7A86-F65E-A42C9A6A02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5823" y="702229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9350384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Marriott Bulgaria has been providing quality guest services for many years and is committed to ensuring that their customers have an enjoyable stay. </a:t>
            </a:r>
          </a:p>
          <a:p>
            <a:r>
              <a:rPr lang="en-US" dirty="0"/>
              <a:t>Through personalized assistance, attention to detail and extra amenities, Marriott Bulgaria is able to create a lasting impression on their guests that will lead to greater customer satisfaction and loyalty. </a:t>
            </a:r>
          </a:p>
          <a:p>
            <a:r>
              <a:rPr lang="en-US" dirty="0"/>
              <a:t>It is this commitment to excellent customer service that has enabled the hotel to become one of the top providers in the industry. </a:t>
            </a:r>
          </a:p>
          <a:p>
            <a:r>
              <a:rPr lang="en-US" dirty="0"/>
              <a:t>With quality guest services and hospitality, Marriott Bulgaria is able to create a unique experience for their guests that will lead to greater success for the business.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85B933-4831-6B8B-E535-4E8556A98E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5823" y="702229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095993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Bulgari Hotel Shanghai in Shanghai - See 2023 Prices [WWW Document], 2023. URL https://www.agoda.com/bulgari-hotel-shanghai_2/hotel/shanghai-cn.html?cid=1844104 (accessed 1.27.23).</a:t>
            </a:r>
          </a:p>
          <a:p>
            <a:r>
              <a:rPr lang="en-US" dirty="0"/>
              <a:t>Bulgari Hotels and Resorts, </a:t>
            </a:r>
            <a:r>
              <a:rPr lang="en-US" dirty="0" err="1"/>
              <a:t>n.d.</a:t>
            </a:r>
            <a:r>
              <a:rPr lang="en-US" dirty="0"/>
              <a:t> Luxury Hotels and Resorts | Bulgari Hotels &amp; Resorts [WWW Document]. URL https://www.bulgarihotels.com/ (accessed 1.27.23).</a:t>
            </a:r>
          </a:p>
          <a:p>
            <a:r>
              <a:rPr lang="en-US" dirty="0"/>
              <a:t>Dowd, M., </a:t>
            </a:r>
            <a:r>
              <a:rPr lang="en-US" dirty="0" err="1"/>
              <a:t>n.d.</a:t>
            </a:r>
            <a:r>
              <a:rPr lang="en-US" dirty="0"/>
              <a:t> What Are the Duties of a Guest Service Agent? | Work - Chron.com [WWW Document]. URL https://work.chron.com/duties-guest-service-agent-19946.html (accessed 1.27.23).</a:t>
            </a:r>
          </a:p>
          <a:p>
            <a:r>
              <a:rPr lang="en-US" dirty="0"/>
              <a:t>Gaskin, S., </a:t>
            </a:r>
            <a:r>
              <a:rPr lang="en-US" dirty="0" err="1"/>
              <a:t>n.d.</a:t>
            </a:r>
            <a:r>
              <a:rPr lang="en-US" dirty="0"/>
              <a:t> Suave Bulgari’s Hotel Strategy with Marriott More than Meets the Eye | Jing Daily [WWW Document]. URL https://jingdaily.com/bulgari-hotel-strategy/ (accessed 1.27.23).</a:t>
            </a:r>
          </a:p>
          <a:p>
            <a:r>
              <a:rPr lang="en-US" dirty="0"/>
              <a:t>Godfrey, S., 2020. Luxury hotels and a ‘sense of place’: The challenge for hoteliers | By Suzanne Godfrey [WWW Document]. URL https://www.hospitalitynet.org/opinion/4097404.html (accessed 1.27.23).</a:t>
            </a:r>
          </a:p>
          <a:p>
            <a:r>
              <a:rPr lang="en-US" dirty="0" err="1"/>
              <a:t>Hendron</a:t>
            </a:r>
            <a:r>
              <a:rPr lang="en-US" dirty="0"/>
              <a:t>, A., 2021. The Importance of the Hospitality Industry &amp; Its Four Sectors [WWW Document]. URL https://www.eposnow.com/uk/resources/importance-of-the-hospitality-industry/ (accessed 1.27.23).</a:t>
            </a:r>
          </a:p>
          <a:p>
            <a:r>
              <a:rPr lang="en-US" dirty="0"/>
              <a:t>Management, </a:t>
            </a:r>
            <a:r>
              <a:rPr lang="en-US" dirty="0" err="1"/>
              <a:t>n.d.</a:t>
            </a:r>
            <a:r>
              <a:rPr lang="en-US" dirty="0"/>
              <a:t> Introduction to Hospitality Management - MBA Central [WWW Document]. URL https://www.mbacentral.org/free-online-hospitality-management-course/ (accessed 1.27.23).</a:t>
            </a:r>
          </a:p>
          <a:p>
            <a:r>
              <a:rPr lang="en-US" dirty="0" err="1"/>
              <a:t>Operto</a:t>
            </a:r>
            <a:r>
              <a:rPr lang="en-US" dirty="0"/>
              <a:t>, 2022. 9 Hotel Guest Expectations Every Hotelier Needs To Know | </a:t>
            </a:r>
            <a:r>
              <a:rPr lang="en-US" dirty="0" err="1"/>
              <a:t>Operto</a:t>
            </a:r>
            <a:r>
              <a:rPr lang="en-US" dirty="0"/>
              <a:t>. </a:t>
            </a:r>
            <a:r>
              <a:rPr lang="en-US" dirty="0" err="1"/>
              <a:t>Operto</a:t>
            </a:r>
            <a:r>
              <a:rPr lang="en-US" dirty="0"/>
              <a:t> Connect Guest Technologies. URL https://operto.com/hotel-guest-expectations/ (accessed 1.27.23).</a:t>
            </a:r>
          </a:p>
          <a:p>
            <a:r>
              <a:rPr lang="en-US" dirty="0" err="1"/>
              <a:t>Petcu</a:t>
            </a:r>
            <a:r>
              <a:rPr lang="en-US" dirty="0"/>
              <a:t>, O., 2018. Marriott To Expand With More Than 35 New Luxury Hotels in 2023 [WWW Document]. </a:t>
            </a:r>
            <a:r>
              <a:rPr lang="en-US" dirty="0" err="1"/>
              <a:t>TravelPulse</a:t>
            </a:r>
            <a:r>
              <a:rPr lang="en-US" dirty="0"/>
              <a:t>. URL https://www.travelpulse.com/news/hotels-and-resorts/marriott-to-expand-with-more-than-35-new-luxury-hotels-in-2023.html (accessed 1.27.23).</a:t>
            </a:r>
          </a:p>
          <a:p>
            <a:r>
              <a:rPr lang="en-US" dirty="0"/>
              <a:t>Setting The Standard: 10 Guidelines From The Hospitality Sector To Get Your Enterprise Ahead [WWW Document], </a:t>
            </a:r>
            <a:r>
              <a:rPr lang="en-US" dirty="0" err="1"/>
              <a:t>n.d.</a:t>
            </a:r>
            <a:r>
              <a:rPr lang="en-US" dirty="0"/>
              <a:t> URL https://www.entrepreneur.com/en-ae/growth-strategies/setting-the-standard-10-guidelines-from-the-hospitality/335722 (accessed 1.27.23).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BD14A8-CA0A-145D-2519-8CD54F2A5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5823" y="702229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2698042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9D0E2-5C53-A736-7917-63C33141B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Bradley Hand ITC" panose="03070402050302030203" pitchFamily="66" charset="0"/>
              </a:rPr>
              <a:t>End of Presentation.</a:t>
            </a:r>
            <a:endParaRPr lang="en-GB" dirty="0">
              <a:latin typeface="Bradley Hand ITC" panose="03070402050302030203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9CB59-5EC9-6EB9-2B10-9E76875F8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US" sz="8000" dirty="0">
              <a:latin typeface="Bradley Hand ITC" panose="03070402050302030203" pitchFamily="66" charset="0"/>
            </a:endParaRPr>
          </a:p>
          <a:p>
            <a:pPr algn="ctr"/>
            <a:r>
              <a:rPr lang="en-US" sz="8000" dirty="0">
                <a:latin typeface="Bradley Hand ITC" panose="03070402050302030203" pitchFamily="66" charset="0"/>
              </a:rPr>
              <a:t>Thank you!</a:t>
            </a:r>
            <a:endParaRPr lang="en-GB" sz="8000" dirty="0">
              <a:latin typeface="Bradley Hand ITC" panose="03070402050302030203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DD725A-7A54-E770-C299-C7AD324D79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5823" y="702229"/>
            <a:ext cx="2184935" cy="1151019"/>
          </a:xfrm>
          <a:prstGeom prst="rect">
            <a:avLst/>
          </a:prstGeom>
          <a:effectLst>
            <a:glow rad="1905000">
              <a:schemeClr val="tx1">
                <a:alpha val="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8816461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334</TotalTime>
  <Words>1478</Words>
  <Application>Microsoft Office PowerPoint</Application>
  <PresentationFormat>Widescreen</PresentationFormat>
  <Paragraphs>86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Bradley Hand ITC</vt:lpstr>
      <vt:lpstr>Calibri</vt:lpstr>
      <vt:lpstr>Century Gothic</vt:lpstr>
      <vt:lpstr>Times New Roman</vt:lpstr>
      <vt:lpstr>Wingdings 3</vt:lpstr>
      <vt:lpstr>Ion</vt:lpstr>
      <vt:lpstr>PRESENTATION</vt:lpstr>
      <vt:lpstr>The role and importance of quality service, hospitality, and guest services within the hotel industry</vt:lpstr>
      <vt:lpstr>Contents </vt:lpstr>
      <vt:lpstr>Introduction </vt:lpstr>
      <vt:lpstr>Marriott Bulgari </vt:lpstr>
      <vt:lpstr>Main Consumers of Marriott Bulgari</vt:lpstr>
      <vt:lpstr>Nature of the Hotel </vt:lpstr>
      <vt:lpstr>Guest Services and Facilities </vt:lpstr>
      <vt:lpstr>Role of Guest Services </vt:lpstr>
      <vt:lpstr>Cont’</vt:lpstr>
      <vt:lpstr>Function of Guest Services</vt:lpstr>
      <vt:lpstr>Importance of Hospitality</vt:lpstr>
      <vt:lpstr>Cont’</vt:lpstr>
      <vt:lpstr>How Hotels can Exceed Guest Expectations</vt:lpstr>
      <vt:lpstr>Conclusion </vt:lpstr>
      <vt:lpstr>References </vt:lpstr>
      <vt:lpstr>End of Presentation.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hospitality, and guests services within the hotel industry</dc:title>
  <dc:creator>LENOVO T470s</dc:creator>
  <cp:lastModifiedBy>Cristina Iliuta</cp:lastModifiedBy>
  <cp:revision>23</cp:revision>
  <dcterms:created xsi:type="dcterms:W3CDTF">2023-01-27T09:47:50Z</dcterms:created>
  <dcterms:modified xsi:type="dcterms:W3CDTF">2023-02-03T12:00:29Z</dcterms:modified>
</cp:coreProperties>
</file>