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7"/>
  </p:notesMasterIdLst>
  <p:sldIdLst>
    <p:sldId id="561" r:id="rId2"/>
    <p:sldId id="485" r:id="rId3"/>
    <p:sldId id="500" r:id="rId4"/>
    <p:sldId id="600" r:id="rId5"/>
    <p:sldId id="601" r:id="rId6"/>
    <p:sldId id="602" r:id="rId7"/>
    <p:sldId id="587" r:id="rId8"/>
    <p:sldId id="588" r:id="rId9"/>
    <p:sldId id="590" r:id="rId10"/>
    <p:sldId id="592" r:id="rId11"/>
    <p:sldId id="593" r:id="rId12"/>
    <p:sldId id="603" r:id="rId13"/>
    <p:sldId id="435" r:id="rId14"/>
    <p:sldId id="414" r:id="rId15"/>
    <p:sldId id="35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623" autoAdjust="0"/>
    <p:restoredTop sz="94664" autoAdjust="0"/>
  </p:normalViewPr>
  <p:slideViewPr>
    <p:cSldViewPr>
      <p:cViewPr varScale="1">
        <p:scale>
          <a:sx n="106" d="100"/>
          <a:sy n="106" d="100"/>
        </p:scale>
        <p:origin x="1362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73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860331D7-6291-46F5-A1D0-D3369EB0C046}"/>
    <pc:docChg chg="custSel modSld">
      <pc:chgData name="Vasilios Tavlaridis" userId="cf0f3e73-e183-4ecf-9d20-cf90aae84965" providerId="ADAL" clId="{860331D7-6291-46F5-A1D0-D3369EB0C046}" dt="2024-05-13T08:49:10.133" v="140" actId="20577"/>
      <pc:docMkLst>
        <pc:docMk/>
      </pc:docMkLst>
      <pc:sldChg chg="modSp">
        <pc:chgData name="Vasilios Tavlaridis" userId="cf0f3e73-e183-4ecf-9d20-cf90aae84965" providerId="ADAL" clId="{860331D7-6291-46F5-A1D0-D3369EB0C046}" dt="2024-05-13T08:48:54.109" v="134" actId="20577"/>
        <pc:sldMkLst>
          <pc:docMk/>
          <pc:sldMk cId="826095882" sldId="485"/>
        </pc:sldMkLst>
        <pc:spChg chg="mod">
          <ac:chgData name="Vasilios Tavlaridis" userId="cf0f3e73-e183-4ecf-9d20-cf90aae84965" providerId="ADAL" clId="{860331D7-6291-46F5-A1D0-D3369EB0C046}" dt="2024-05-13T08:48:54.109" v="134" actId="20577"/>
          <ac:spMkLst>
            <pc:docMk/>
            <pc:sldMk cId="826095882" sldId="485"/>
            <ac:spMk id="3" creationId="{00000000-0000-0000-0000-000000000000}"/>
          </ac:spMkLst>
        </pc:spChg>
      </pc:sldChg>
      <pc:sldChg chg="modSp">
        <pc:chgData name="Vasilios Tavlaridis" userId="cf0f3e73-e183-4ecf-9d20-cf90aae84965" providerId="ADAL" clId="{860331D7-6291-46F5-A1D0-D3369EB0C046}" dt="2024-05-13T08:49:10.133" v="140" actId="20577"/>
        <pc:sldMkLst>
          <pc:docMk/>
          <pc:sldMk cId="3259404093" sldId="500"/>
        </pc:sldMkLst>
        <pc:spChg chg="mod">
          <ac:chgData name="Vasilios Tavlaridis" userId="cf0f3e73-e183-4ecf-9d20-cf90aae84965" providerId="ADAL" clId="{860331D7-6291-46F5-A1D0-D3369EB0C046}" dt="2024-05-13T08:49:10.133" v="140" actId="20577"/>
          <ac:spMkLst>
            <pc:docMk/>
            <pc:sldMk cId="3259404093" sldId="500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860331D7-6291-46F5-A1D0-D3369EB0C046}" dt="2024-05-13T08:48:00.763" v="20" actId="20577"/>
        <pc:sldMkLst>
          <pc:docMk/>
          <pc:sldMk cId="787300860" sldId="561"/>
        </pc:sldMkLst>
        <pc:spChg chg="mod">
          <ac:chgData name="Vasilios Tavlaridis" userId="cf0f3e73-e183-4ecf-9d20-cf90aae84965" providerId="ADAL" clId="{860331D7-6291-46F5-A1D0-D3369EB0C046}" dt="2024-05-13T08:48:00.763" v="20" actId="20577"/>
          <ac:spMkLst>
            <pc:docMk/>
            <pc:sldMk cId="787300860" sldId="561"/>
            <ac:spMk id="4" creationId="{DBCF296B-BB79-4206-A198-2F41806854BB}"/>
          </ac:spMkLst>
        </pc:spChg>
      </pc:sldChg>
    </pc:docChg>
  </pc:docChgLst>
  <pc:docChgLst>
    <pc:chgData name="Vasilios Tavlaridis" userId="cf0f3e73-e183-4ecf-9d20-cf90aae84965" providerId="ADAL" clId="{1D60AA73-4F85-4868-85C4-4D181CF8B3E4}"/>
    <pc:docChg chg="modSld">
      <pc:chgData name="Vasilios Tavlaridis" userId="cf0f3e73-e183-4ecf-9d20-cf90aae84965" providerId="ADAL" clId="{1D60AA73-4F85-4868-85C4-4D181CF8B3E4}" dt="2024-09-23T15:50:24.519" v="20" actId="20577"/>
      <pc:docMkLst>
        <pc:docMk/>
      </pc:docMkLst>
      <pc:sldChg chg="modSp mod">
        <pc:chgData name="Vasilios Tavlaridis" userId="cf0f3e73-e183-4ecf-9d20-cf90aae84965" providerId="ADAL" clId="{1D60AA73-4F85-4868-85C4-4D181CF8B3E4}" dt="2024-09-23T15:49:41.167" v="0"/>
        <pc:sldMkLst>
          <pc:docMk/>
          <pc:sldMk cId="787300860" sldId="561"/>
        </pc:sldMkLst>
        <pc:spChg chg="mod">
          <ac:chgData name="Vasilios Tavlaridis" userId="cf0f3e73-e183-4ecf-9d20-cf90aae84965" providerId="ADAL" clId="{1D60AA73-4F85-4868-85C4-4D181CF8B3E4}" dt="2024-09-23T15:49:41.167" v="0"/>
          <ac:spMkLst>
            <pc:docMk/>
            <pc:sldMk cId="787300860" sldId="561"/>
            <ac:spMk id="4" creationId="{DBCF296B-BB79-4206-A198-2F41806854BB}"/>
          </ac:spMkLst>
        </pc:spChg>
      </pc:sldChg>
      <pc:sldChg chg="modSp">
        <pc:chgData name="Vasilios Tavlaridis" userId="cf0f3e73-e183-4ecf-9d20-cf90aae84965" providerId="ADAL" clId="{1D60AA73-4F85-4868-85C4-4D181CF8B3E4}" dt="2024-09-23T15:50:24.519" v="20" actId="20577"/>
        <pc:sldMkLst>
          <pc:docMk/>
          <pc:sldMk cId="3217417805" sldId="593"/>
        </pc:sldMkLst>
        <pc:spChg chg="mod">
          <ac:chgData name="Vasilios Tavlaridis" userId="cf0f3e73-e183-4ecf-9d20-cf90aae84965" providerId="ADAL" clId="{1D60AA73-4F85-4868-85C4-4D181CF8B3E4}" dt="2024-09-23T15:50:24.519" v="20" actId="20577"/>
          <ac:spMkLst>
            <pc:docMk/>
            <pc:sldMk cId="3217417805" sldId="593"/>
            <ac:spMk id="2" creationId="{904C1368-6C15-9655-93D2-99891827A1B7}"/>
          </ac:spMkLst>
        </pc:spChg>
      </pc:sldChg>
    </pc:docChg>
  </pc:docChgLst>
  <pc:docChgLst>
    <pc:chgData name="Vasilios Tavlaridis" userId="cf0f3e73-e183-4ecf-9d20-cf90aae84965" providerId="ADAL" clId="{CABA630E-9A8D-4E64-A898-34F362EF19DB}"/>
    <pc:docChg chg="modSld">
      <pc:chgData name="Vasilios Tavlaridis" userId="cf0f3e73-e183-4ecf-9d20-cf90aae84965" providerId="ADAL" clId="{CABA630E-9A8D-4E64-A898-34F362EF19DB}" dt="2023-07-03T06:14:35.576" v="15"/>
      <pc:docMkLst>
        <pc:docMk/>
      </pc:docMkLst>
      <pc:sldChg chg="modAnim">
        <pc:chgData name="Vasilios Tavlaridis" userId="cf0f3e73-e183-4ecf-9d20-cf90aae84965" providerId="ADAL" clId="{CABA630E-9A8D-4E64-A898-34F362EF19DB}" dt="2023-07-03T06:13:00.643" v="1"/>
        <pc:sldMkLst>
          <pc:docMk/>
          <pc:sldMk cId="3259404093" sldId="500"/>
        </pc:sldMkLst>
      </pc:sldChg>
      <pc:sldChg chg="modAnim">
        <pc:chgData name="Vasilios Tavlaridis" userId="cf0f3e73-e183-4ecf-9d20-cf90aae84965" providerId="ADAL" clId="{CABA630E-9A8D-4E64-A898-34F362EF19DB}" dt="2023-07-03T06:13:24.821" v="4"/>
        <pc:sldMkLst>
          <pc:docMk/>
          <pc:sldMk cId="3145871322" sldId="587"/>
        </pc:sldMkLst>
      </pc:sldChg>
      <pc:sldChg chg="modAnim">
        <pc:chgData name="Vasilios Tavlaridis" userId="cf0f3e73-e183-4ecf-9d20-cf90aae84965" providerId="ADAL" clId="{CABA630E-9A8D-4E64-A898-34F362EF19DB}" dt="2023-07-03T06:13:30.974" v="5"/>
        <pc:sldMkLst>
          <pc:docMk/>
          <pc:sldMk cId="3162999509" sldId="588"/>
        </pc:sldMkLst>
      </pc:sldChg>
      <pc:sldChg chg="modAnim">
        <pc:chgData name="Vasilios Tavlaridis" userId="cf0f3e73-e183-4ecf-9d20-cf90aae84965" providerId="ADAL" clId="{CABA630E-9A8D-4E64-A898-34F362EF19DB}" dt="2023-07-03T06:13:38.760" v="6"/>
        <pc:sldMkLst>
          <pc:docMk/>
          <pc:sldMk cId="3265840648" sldId="590"/>
        </pc:sldMkLst>
      </pc:sldChg>
      <pc:sldChg chg="modSp modAnim">
        <pc:chgData name="Vasilios Tavlaridis" userId="cf0f3e73-e183-4ecf-9d20-cf90aae84965" providerId="ADAL" clId="{CABA630E-9A8D-4E64-A898-34F362EF19DB}" dt="2023-07-03T06:13:54.793" v="9" actId="113"/>
        <pc:sldMkLst>
          <pc:docMk/>
          <pc:sldMk cId="193511501" sldId="592"/>
        </pc:sldMkLst>
        <pc:spChg chg="mod">
          <ac:chgData name="Vasilios Tavlaridis" userId="cf0f3e73-e183-4ecf-9d20-cf90aae84965" providerId="ADAL" clId="{CABA630E-9A8D-4E64-A898-34F362EF19DB}" dt="2023-07-03T06:13:54.793" v="9" actId="113"/>
          <ac:spMkLst>
            <pc:docMk/>
            <pc:sldMk cId="193511501" sldId="592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CABA630E-9A8D-4E64-A898-34F362EF19DB}" dt="2023-07-03T06:14:23.436" v="13" actId="403"/>
        <pc:sldMkLst>
          <pc:docMk/>
          <pc:sldMk cId="3217417805" sldId="593"/>
        </pc:sldMkLst>
        <pc:spChg chg="mod">
          <ac:chgData name="Vasilios Tavlaridis" userId="cf0f3e73-e183-4ecf-9d20-cf90aae84965" providerId="ADAL" clId="{CABA630E-9A8D-4E64-A898-34F362EF19DB}" dt="2023-07-03T06:14:23.436" v="13" actId="403"/>
          <ac:spMkLst>
            <pc:docMk/>
            <pc:sldMk cId="3217417805" sldId="593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CABA630E-9A8D-4E64-A898-34F362EF19DB}" dt="2023-07-03T06:13:11.309" v="3"/>
        <pc:sldMkLst>
          <pc:docMk/>
          <pc:sldMk cId="1916925956" sldId="600"/>
        </pc:sldMkLst>
      </pc:sldChg>
      <pc:sldChg chg="modSp mod modAnim">
        <pc:chgData name="Vasilios Tavlaridis" userId="cf0f3e73-e183-4ecf-9d20-cf90aae84965" providerId="ADAL" clId="{CABA630E-9A8D-4E64-A898-34F362EF19DB}" dt="2023-07-03T06:14:35.576" v="15"/>
        <pc:sldMkLst>
          <pc:docMk/>
          <pc:sldMk cId="679779699" sldId="603"/>
        </pc:sldMkLst>
        <pc:spChg chg="mod">
          <ac:chgData name="Vasilios Tavlaridis" userId="cf0f3e73-e183-4ecf-9d20-cf90aae84965" providerId="ADAL" clId="{CABA630E-9A8D-4E64-A898-34F362EF19DB}" dt="2023-07-03T06:14:29.811" v="14" actId="403"/>
          <ac:spMkLst>
            <pc:docMk/>
            <pc:sldMk cId="679779699" sldId="603"/>
            <ac:spMk id="3" creationId="{00000000-0000-0000-0000-000000000000}"/>
          </ac:spMkLst>
        </pc:spChg>
      </pc:sldChg>
    </pc:docChg>
  </pc:docChgLst>
  <pc:docChgLst>
    <pc:chgData name="Vasilios Tavlaridis" userId="cf0f3e73-e183-4ecf-9d20-cf90aae84965" providerId="ADAL" clId="{2772D3E9-FA27-464E-B45D-B2868911D321}"/>
    <pc:docChg chg="modSld">
      <pc:chgData name="Vasilios Tavlaridis" userId="cf0f3e73-e183-4ecf-9d20-cf90aae84965" providerId="ADAL" clId="{2772D3E9-FA27-464E-B45D-B2868911D321}" dt="2025-01-13T02:59:31.051" v="3" actId="1076"/>
      <pc:docMkLst>
        <pc:docMk/>
      </pc:docMkLst>
      <pc:sldChg chg="modSp mod">
        <pc:chgData name="Vasilios Tavlaridis" userId="cf0f3e73-e183-4ecf-9d20-cf90aae84965" providerId="ADAL" clId="{2772D3E9-FA27-464E-B45D-B2868911D321}" dt="2025-01-13T02:59:31.051" v="3" actId="1076"/>
        <pc:sldMkLst>
          <pc:docMk/>
          <pc:sldMk cId="787300860" sldId="561"/>
        </pc:sldMkLst>
        <pc:spChg chg="mod">
          <ac:chgData name="Vasilios Tavlaridis" userId="cf0f3e73-e183-4ecf-9d20-cf90aae84965" providerId="ADAL" clId="{2772D3E9-FA27-464E-B45D-B2868911D321}" dt="2025-01-13T02:59:21.534" v="2" actId="1076"/>
          <ac:spMkLst>
            <pc:docMk/>
            <pc:sldMk cId="787300860" sldId="561"/>
            <ac:spMk id="3" creationId="{69AA8BA0-5108-9234-90BF-060A90C6B9A3}"/>
          </ac:spMkLst>
        </pc:spChg>
        <pc:spChg chg="mod">
          <ac:chgData name="Vasilios Tavlaridis" userId="cf0f3e73-e183-4ecf-9d20-cf90aae84965" providerId="ADAL" clId="{2772D3E9-FA27-464E-B45D-B2868911D321}" dt="2025-01-13T02:59:18.292" v="1" actId="1076"/>
          <ac:spMkLst>
            <pc:docMk/>
            <pc:sldMk cId="787300860" sldId="561"/>
            <ac:spMk id="4" creationId="{DBCF296B-BB79-4206-A198-2F41806854BB}"/>
          </ac:spMkLst>
        </pc:spChg>
        <pc:spChg chg="mod">
          <ac:chgData name="Vasilios Tavlaridis" userId="cf0f3e73-e183-4ecf-9d20-cf90aae84965" providerId="ADAL" clId="{2772D3E9-FA27-464E-B45D-B2868911D321}" dt="2025-01-13T02:59:31.051" v="3" actId="1076"/>
          <ac:spMkLst>
            <pc:docMk/>
            <pc:sldMk cId="787300860" sldId="561"/>
            <ac:spMk id="6" creationId="{2B04BCD5-A62B-4FD2-884E-FF5F62D1504C}"/>
          </ac:spMkLst>
        </pc:spChg>
      </pc:sldChg>
    </pc:docChg>
  </pc:docChgLst>
  <pc:docChgLst>
    <pc:chgData name="Vasilios Tavlaridis" userId="cf0f3e73-e183-4ecf-9d20-cf90aae84965" providerId="ADAL" clId="{AA14FF9C-2461-40E1-A786-9DC051729269}"/>
    <pc:docChg chg="custSel modSld">
      <pc:chgData name="Vasilios Tavlaridis" userId="cf0f3e73-e183-4ecf-9d20-cf90aae84965" providerId="ADAL" clId="{AA14FF9C-2461-40E1-A786-9DC051729269}" dt="2024-01-16T03:30:12.771" v="2" actId="1076"/>
      <pc:docMkLst>
        <pc:docMk/>
      </pc:docMkLst>
      <pc:sldChg chg="addSp delSp modSp mod">
        <pc:chgData name="Vasilios Tavlaridis" userId="cf0f3e73-e183-4ecf-9d20-cf90aae84965" providerId="ADAL" clId="{AA14FF9C-2461-40E1-A786-9DC051729269}" dt="2024-01-16T03:30:12.771" v="2" actId="1076"/>
        <pc:sldMkLst>
          <pc:docMk/>
          <pc:sldMk cId="787300860" sldId="561"/>
        </pc:sldMkLst>
        <pc:spChg chg="del">
          <ac:chgData name="Vasilios Tavlaridis" userId="cf0f3e73-e183-4ecf-9d20-cf90aae84965" providerId="ADAL" clId="{AA14FF9C-2461-40E1-A786-9DC051729269}" dt="2024-01-16T03:30:06.041" v="0" actId="478"/>
          <ac:spMkLst>
            <pc:docMk/>
            <pc:sldMk cId="787300860" sldId="561"/>
            <ac:spMk id="2" creationId="{08EF261D-E835-4965-82A9-88D7B15EEB17}"/>
          </ac:spMkLst>
        </pc:spChg>
        <pc:spChg chg="add mod">
          <ac:chgData name="Vasilios Tavlaridis" userId="cf0f3e73-e183-4ecf-9d20-cf90aae84965" providerId="ADAL" clId="{AA14FF9C-2461-40E1-A786-9DC051729269}" dt="2024-01-16T03:30:12.771" v="2" actId="1076"/>
          <ac:spMkLst>
            <pc:docMk/>
            <pc:sldMk cId="787300860" sldId="561"/>
            <ac:spMk id="4" creationId="{DBCF296B-BB79-4206-A198-2F41806854B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2LwuF7zn9c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408tB0ias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ozwwXxop6o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67544" y="765595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AA8BA0-5108-9234-90BF-060A90C6B9A3}"/>
              </a:ext>
            </a:extLst>
          </p:cNvPr>
          <p:cNvSpPr txBox="1"/>
          <p:nvPr/>
        </p:nvSpPr>
        <p:spPr>
          <a:xfrm>
            <a:off x="991927" y="2026604"/>
            <a:ext cx="81369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0" dirty="0">
                <a:solidFill>
                  <a:schemeClr val="bg1"/>
                </a:solidFill>
                <a:effectLst/>
                <a:latin typeface="-apple-system"/>
              </a:rPr>
              <a:t>PowerPoint presentation techniques-how to present, examples of presentations etc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BCF296B-BB79-4206-A198-2F41806854BB}"/>
              </a:ext>
            </a:extLst>
          </p:cNvPr>
          <p:cNvSpPr/>
          <p:nvPr/>
        </p:nvSpPr>
        <p:spPr>
          <a:xfrm>
            <a:off x="2627784" y="3287613"/>
            <a:ext cx="5080665" cy="3139321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bg1"/>
                </a:solidFill>
              </a:rPr>
              <a:t>Chung Lai Johnny Wan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Dennis Pepple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Ejike Udeogu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Dian Mayasari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Aderemi Ojebode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Patrick Yeboah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Liz Tilly 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David Oyebisi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Fouziya Farheen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Vasilios Tavlaridis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730086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81822"/>
            <a:ext cx="9036496" cy="439139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Had an assessment workshop, where we explored, answered questions and supported students with the two different assessments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Recap of previous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 will: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Learn what is and how to pitch business ideas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</a:t>
            </a:r>
            <a:r>
              <a:rPr lang="en-GB" sz="2800"/>
              <a:t>ook </a:t>
            </a:r>
            <a:r>
              <a:rPr lang="en-GB" sz="2800" dirty="0"/>
              <a:t>at some presentation techniques on how to present our business idea 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Watch some presentation examples that would help you developing your own presentation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What is pitching?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Pitching means presenting a business idea to a third party</a:t>
            </a: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How useful do you think it is?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How common do you think it is?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Pitching Business Idea…</a:t>
            </a:r>
          </a:p>
        </p:txBody>
      </p:sp>
    </p:spTree>
    <p:extLst>
      <p:ext uri="{BB962C8B-B14F-4D97-AF65-F5344CB8AC3E}">
        <p14:creationId xmlns:p14="http://schemas.microsoft.com/office/powerpoint/2010/main" val="1916925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76137"/>
            <a:ext cx="9036496" cy="465711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Gently introduce people to your accent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Use language that your audience can understand &amp; engage.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Eye Contact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Body Language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Speed of your speech 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Interact with Visuals.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Limit your presentation to one core idea.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Spark curiosity in your audience.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Answer questions confidently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32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Presentation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17224104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536504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b="1" dirty="0"/>
          </a:p>
          <a:p>
            <a:pPr algn="ctr">
              <a:buNone/>
            </a:pPr>
            <a:r>
              <a:rPr lang="en-GB" sz="2800" dirty="0"/>
              <a:t>Let’s watch the video below how to start a pitch or presentation</a:t>
            </a:r>
          </a:p>
          <a:p>
            <a:pPr algn="ctr">
              <a:buNone/>
            </a:pPr>
            <a:endParaRPr lang="en-GB" sz="2800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US" sz="2800" dirty="0">
                <a:hlinkClick r:id="rId2"/>
              </a:rPr>
              <a:t>https://www.youtube.com/watch?v=P2LwuF7zn9c</a:t>
            </a:r>
            <a:endParaRPr lang="en-US" sz="28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2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07504" y="449060"/>
            <a:ext cx="89279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How to start a pitch or presentation</a:t>
            </a:r>
          </a:p>
        </p:txBody>
      </p:sp>
    </p:spTree>
    <p:extLst>
      <p:ext uri="{BB962C8B-B14F-4D97-AF65-F5344CB8AC3E}">
        <p14:creationId xmlns:p14="http://schemas.microsoft.com/office/powerpoint/2010/main" val="41420005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Discuss in class the video and how you would pitch your idea?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US" sz="3600" b="1" dirty="0">
                <a:highlight>
                  <a:srgbClr val="FFFF00"/>
                </a:highlight>
              </a:rPr>
              <a:t>Classroom </a:t>
            </a:r>
            <a:r>
              <a:rPr lang="en-GB" sz="3200" b="1" dirty="0">
                <a:highlight>
                  <a:srgbClr val="FFFF00"/>
                </a:highlight>
              </a:rPr>
              <a:t>Activity</a:t>
            </a:r>
            <a:endParaRPr lang="en-US" sz="3600" b="1" dirty="0">
              <a:highlight>
                <a:srgbClr val="FFFF00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49D0CD0-0476-38F0-46BD-BFF8B6A409B7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8713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 lvl="0" algn="ctr">
              <a:buNone/>
            </a:pPr>
            <a:endParaRPr lang="en-GB" sz="2800" b="1" dirty="0">
              <a:solidFill>
                <a:srgbClr val="0070C0"/>
              </a:solidFill>
            </a:endParaRPr>
          </a:p>
          <a:p>
            <a:pPr lvl="0" algn="ctr">
              <a:buNone/>
            </a:pPr>
            <a:r>
              <a:rPr lang="en-GB" sz="2800" dirty="0">
                <a:solidFill>
                  <a:prstClr val="black"/>
                </a:solidFill>
              </a:rPr>
              <a:t>Let’s watch the videos below</a:t>
            </a:r>
          </a:p>
          <a:p>
            <a:pPr lvl="0" algn="ctr">
              <a:buNone/>
            </a:pPr>
            <a:endParaRPr lang="en-US" sz="2800" dirty="0">
              <a:solidFill>
                <a:prstClr val="black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>
              <a:buNone/>
            </a:pPr>
            <a:r>
              <a:rPr lang="en-US" sz="2800" dirty="0">
                <a:hlinkClick r:id="rId2"/>
              </a:rPr>
              <a:t>https://www.youtube.com/watch?v=O408tB0iasA</a:t>
            </a:r>
            <a:endParaRPr lang="en-US" sz="2800" dirty="0"/>
          </a:p>
          <a:p>
            <a:pPr lvl="0" algn="ctr">
              <a:buNone/>
            </a:pPr>
            <a:endParaRPr lang="en-US" sz="2800" dirty="0">
              <a:solidFill>
                <a:prstClr val="black"/>
              </a:solidFill>
            </a:endParaRPr>
          </a:p>
          <a:p>
            <a:pPr lvl="0" algn="ctr">
              <a:buNone/>
            </a:pPr>
            <a:endParaRPr lang="en-US" sz="2800" dirty="0">
              <a:solidFill>
                <a:prstClr val="black"/>
              </a:solidFill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200" b="1" dirty="0">
                <a:highlight>
                  <a:srgbClr val="FFFF00"/>
                </a:highlight>
              </a:rPr>
              <a:t>How to successfully present or pitch idea</a:t>
            </a:r>
            <a:br>
              <a:rPr lang="en-GB" sz="3200" b="1" dirty="0">
                <a:solidFill>
                  <a:srgbClr val="0070C0"/>
                </a:solidFill>
                <a:highlight>
                  <a:srgbClr val="FFFF00"/>
                </a:highlight>
              </a:rPr>
            </a:br>
            <a:endParaRPr lang="en-US" sz="3600" b="1" dirty="0">
              <a:highlight>
                <a:srgbClr val="FFFF00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ABB8FAD-CA80-64D5-0DCC-21D3236672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9995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 algn="ctr">
              <a:buNone/>
            </a:pPr>
            <a:endParaRPr lang="en-GB" sz="2800" dirty="0"/>
          </a:p>
          <a:p>
            <a:pPr algn="ctr">
              <a:buNone/>
            </a:pPr>
            <a:endParaRPr lang="en-GB" sz="2800" dirty="0"/>
          </a:p>
          <a:p>
            <a:pPr algn="ctr">
              <a:buNone/>
            </a:pPr>
            <a:r>
              <a:rPr lang="en-GB" sz="2800" dirty="0"/>
              <a:t>Discuss in class the video and what steps would you take to pitch your idea?</a:t>
            </a: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br>
              <a:rPr lang="en-US" sz="3600" dirty="0"/>
            </a:br>
            <a:r>
              <a:rPr lang="en-GB" sz="3200" b="1" dirty="0">
                <a:highlight>
                  <a:srgbClr val="FFFF00"/>
                </a:highlight>
              </a:rPr>
              <a:t>Classroom Activity</a:t>
            </a:r>
            <a:br>
              <a:rPr lang="en-GB" sz="3200" b="1" dirty="0"/>
            </a:br>
            <a:br>
              <a:rPr lang="en-GB" sz="3600" b="1" dirty="0">
                <a:solidFill>
                  <a:srgbClr val="0070C0"/>
                </a:solidFill>
                <a:highlight>
                  <a:srgbClr val="FFFF00"/>
                </a:highlight>
              </a:rPr>
            </a:br>
            <a:endParaRPr lang="en-US" sz="3600" b="1" dirty="0">
              <a:solidFill>
                <a:srgbClr val="007DC3"/>
              </a:solidFill>
              <a:highlight>
                <a:srgbClr val="FFFF00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676A5EF-5AB9-E070-CA7A-6BBD2912486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8406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42" y="1340768"/>
            <a:ext cx="9013316" cy="464933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2800" b="1" dirty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en-GB" sz="2800" dirty="0"/>
              <a:t>Let’s watch an example from Dragon’s Den series on how to respond to investors</a:t>
            </a:r>
          </a:p>
          <a:p>
            <a:pPr algn="ctr">
              <a:buNone/>
            </a:pPr>
            <a:endParaRPr lang="en-GB" sz="2800" b="1" dirty="0"/>
          </a:p>
          <a:p>
            <a:pPr algn="ctr">
              <a:buNone/>
            </a:pPr>
            <a:r>
              <a:rPr lang="en-US" sz="2800" dirty="0">
                <a:hlinkClick r:id="rId2"/>
              </a:rPr>
              <a:t>https://www.youtube.com/watch?v=_ozwwXxop6o</a:t>
            </a:r>
            <a:endParaRPr lang="en-US" sz="28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549578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200" b="1" dirty="0">
                <a:highlight>
                  <a:srgbClr val="FFFF00"/>
                </a:highlight>
              </a:rPr>
              <a:t>Dragon’s Den Series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B6B9C3C-ABB5-8E07-6296-67BEC0237E9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115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094" y="1167168"/>
            <a:ext cx="8905812" cy="4523663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dirty="0"/>
              <a:t>Split in teams of two &amp; sell a pen to the person </a:t>
            </a:r>
          </a:p>
          <a:p>
            <a:pPr algn="ctr">
              <a:buNone/>
            </a:pPr>
            <a:r>
              <a:rPr lang="en-GB" dirty="0"/>
              <a:t>next to you</a:t>
            </a:r>
            <a:endParaRPr lang="en-US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476672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br>
              <a:rPr lang="en-US" sz="3600" dirty="0"/>
            </a:br>
            <a:r>
              <a:rPr lang="en-US" sz="3600" b="1" dirty="0">
                <a:highlight>
                  <a:srgbClr val="FFFF00"/>
                </a:highlight>
              </a:rPr>
              <a:t>Classroom </a:t>
            </a:r>
            <a:r>
              <a:rPr lang="en-GB" sz="3200" b="1">
                <a:highlight>
                  <a:srgbClr val="FFFF00"/>
                </a:highlight>
              </a:rPr>
              <a:t>Activity mock presentation </a:t>
            </a:r>
            <a:br>
              <a:rPr lang="en-GB" sz="3200" b="1">
                <a:highlight>
                  <a:srgbClr val="FFFF00"/>
                </a:highlight>
              </a:rPr>
            </a:br>
            <a:r>
              <a:rPr lang="en-GB" sz="3200" b="1">
                <a:highlight>
                  <a:srgbClr val="FFFF00"/>
                </a:highlight>
              </a:rPr>
              <a:t>-40 </a:t>
            </a:r>
            <a:r>
              <a:rPr lang="en-GB" sz="3200" b="1" dirty="0">
                <a:highlight>
                  <a:srgbClr val="FFFF00"/>
                </a:highlight>
              </a:rPr>
              <a:t>minutes</a:t>
            </a:r>
            <a:br>
              <a:rPr lang="en-GB" sz="3200" b="1" dirty="0"/>
            </a:b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C3A4BCE-6195-D9D3-9FCF-A81F335E5A8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4178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094" y="1167168"/>
            <a:ext cx="8905812" cy="4523663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sz="2800" dirty="0"/>
              <a:t>For the remaining of the session, work on your PowerPoint presentation using the tips you have learned today</a:t>
            </a:r>
            <a:endParaRPr lang="en-US" sz="28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476672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br>
              <a:rPr lang="en-US" sz="3600" dirty="0"/>
            </a:br>
            <a:r>
              <a:rPr lang="en-GB" sz="3600" b="1" dirty="0">
                <a:highlight>
                  <a:srgbClr val="FFFF00"/>
                </a:highlight>
              </a:rPr>
              <a:t>Practical activity- Presentation</a:t>
            </a:r>
            <a:br>
              <a:rPr lang="en-GB" sz="3200" b="1" dirty="0"/>
            </a:b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C3A4BCE-6195-D9D3-9FCF-A81F335E5A8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97796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AEA3B-B65B-4B9F-AB19-73E30DB23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BED08EB-31B4-88B6-FAEA-B070171B5D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Part 1:Developing a sustainable Business Model- Part 2: Enterprise Hub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</a:rPr>
              <a:t>Barrow, Barrow, P., &amp; Brown, R. (2012). The business plan workbook (7th ed.). Kogan Page.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200" b="0" dirty="0">
                <a:solidFill>
                  <a:schemeClr val="tx1"/>
                </a:solidFill>
                <a:latin typeface="+mn-lt"/>
              </a:rPr>
              <a:t>Mariotti, S., &amp; Glackin, C., (2017). Entrepreneurship: Starting and Operating A Small Business, 4</a:t>
            </a:r>
            <a:r>
              <a:rPr lang="en-US" sz="2200" b="0" baseline="30000" dirty="0">
                <a:solidFill>
                  <a:schemeClr val="tx1"/>
                </a:solidFill>
                <a:latin typeface="+mn-lt"/>
              </a:rPr>
              <a:t>th</a:t>
            </a:r>
            <a:r>
              <a:rPr lang="en-US" sz="2200" b="0" dirty="0">
                <a:solidFill>
                  <a:schemeClr val="tx1"/>
                </a:solidFill>
                <a:latin typeface="+mn-lt"/>
              </a:rPr>
              <a:t> Edition, Pearson.</a:t>
            </a:r>
            <a:r>
              <a:rPr lang="en-GB" sz="2200" b="0" dirty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478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0</TotalTime>
  <Words>514</Words>
  <Application>Microsoft Office PowerPoint</Application>
  <PresentationFormat>On-screen Show (4:3)</PresentationFormat>
  <Paragraphs>114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-apple-system</vt:lpstr>
      <vt:lpstr>Myriad Pro</vt:lpstr>
      <vt:lpstr>Arial</vt:lpstr>
      <vt:lpstr>Calibri</vt:lpstr>
      <vt:lpstr>Wingdings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Classroom Activity</vt:lpstr>
      <vt:lpstr>  How to successfully present or pitch idea </vt:lpstr>
      <vt:lpstr>   Classroom Activity  </vt:lpstr>
      <vt:lpstr>  Dragon’s Den Series </vt:lpstr>
      <vt:lpstr>   Classroom Activity mock presentation  -40 minutes  </vt:lpstr>
      <vt:lpstr>   Practical activity- Presentation  </vt:lpstr>
      <vt:lpstr> Do you have any …… </vt:lpstr>
      <vt:lpstr>Next week…..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Vasilios Tavlaridis</cp:lastModifiedBy>
  <cp:revision>303</cp:revision>
  <dcterms:created xsi:type="dcterms:W3CDTF">2013-10-11T12:05:37Z</dcterms:created>
  <dcterms:modified xsi:type="dcterms:W3CDTF">2025-01-13T02:59:34Z</dcterms:modified>
</cp:coreProperties>
</file>