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t>Applying Bowlby's Attachment Theory to Isaac's Development and Wellbeing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dirty="0"/>
              <a:t>Lifespan Development Presentation</a:t>
            </a:r>
          </a:p>
          <a:p>
            <a:r>
              <a:rPr dirty="0"/>
              <a:t>Student Name</a:t>
            </a:r>
            <a:r>
              <a:rPr lang="en-GB" dirty="0"/>
              <a:t>: OKEKE IRENE NJIDEKA</a:t>
            </a:r>
          </a:p>
          <a:p>
            <a:r>
              <a:rPr lang="en-US" dirty="0"/>
              <a:t>2513507@student.uwtsd.ac.uk</a:t>
            </a:r>
            <a:endParaRPr dirty="0"/>
          </a:p>
          <a:p>
            <a:r>
              <a:rPr dirty="0"/>
              <a:t>Module</a:t>
            </a:r>
            <a:r>
              <a:rPr lang="en-GB" dirty="0"/>
              <a:t>:LCHS4010</a:t>
            </a:r>
            <a:endParaRPr dirty="0"/>
          </a:p>
          <a:p>
            <a:r>
              <a:rPr dirty="0"/>
              <a:t>Date</a:t>
            </a:r>
            <a:r>
              <a:rPr lang="en-GB" dirty="0"/>
              <a:t>:15/06/2026</a:t>
            </a:r>
          </a:p>
          <a:p>
            <a:r>
              <a:rPr lang="en-GB" dirty="0"/>
              <a:t>LECTURER: Kennedy </a:t>
            </a:r>
            <a:r>
              <a:rPr lang="en-GB"/>
              <a:t>Obohwemu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Explore Bowlby's Attachment Theory</a:t>
            </a:r>
          </a:p>
          <a:p>
            <a:r>
              <a:t>Apply theory to Isaac's situation</a:t>
            </a:r>
          </a:p>
          <a:p>
            <a:r>
              <a:t>Analyse developmental implications</a:t>
            </a:r>
          </a:p>
          <a:p>
            <a:r>
              <a:t>Provide recommendations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Overview of Bowlby's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Developed by John Bowlby (1969)</a:t>
            </a:r>
          </a:p>
          <a:p>
            <a:r>
              <a:t>Children form emotional bonds with caregivers</a:t>
            </a:r>
          </a:p>
          <a:p>
            <a:r>
              <a:t>Early relationships shape future development</a:t>
            </a:r>
          </a:p>
          <a:p>
            <a:r>
              <a:t>Secure attachment promotes wellbeing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Attachment</a:t>
            </a:r>
          </a:p>
          <a:p>
            <a:r>
              <a:t>Secure Attachment</a:t>
            </a:r>
          </a:p>
          <a:p>
            <a:r>
              <a:t>Internal Working Model</a:t>
            </a:r>
          </a:p>
          <a:p>
            <a:r>
              <a:t>Separation and Loss</a:t>
            </a:r>
          </a:p>
          <a:p>
            <a:r>
              <a:t>Sensitive Period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Relevance to Early Childhood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Supports emotional security</a:t>
            </a:r>
          </a:p>
          <a:p>
            <a:r>
              <a:t>Promotes confidence and self-esteem</a:t>
            </a:r>
          </a:p>
          <a:p>
            <a:r>
              <a:t>Encourages positive social relationships</a:t>
            </a:r>
          </a:p>
          <a:p>
            <a:r>
              <a:t>Supports learning and exploration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Isaac's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4 years old</a:t>
            </a:r>
          </a:p>
          <a:p>
            <a:r>
              <a:t>Lives with single mother</a:t>
            </a:r>
          </a:p>
          <a:p>
            <a:r>
              <a:t>Mother experiencing post-natal depression</a:t>
            </a:r>
          </a:p>
          <a:p>
            <a:r>
              <a:t>Disrupted childcare arrangements</a:t>
            </a:r>
          </a:p>
          <a:p>
            <a:r>
              <a:t>Recent move to London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Maternal Mental Health and Childcare Disruption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Reduced emotional availability</a:t>
            </a:r>
          </a:p>
          <a:p>
            <a:r>
              <a:t>Potential insecure attachment</a:t>
            </a:r>
          </a:p>
          <a:p>
            <a:r>
              <a:t>Difficulty trusting caregivers</a:t>
            </a:r>
          </a:p>
          <a:p>
            <a:r>
              <a:t>Emotional insecurity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Social Interaction and Emotional Responses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Limited opportunities to form friendships</a:t>
            </a:r>
          </a:p>
          <a:p>
            <a:r>
              <a:t>Possible anxiety or withdrawal</a:t>
            </a:r>
          </a:p>
          <a:p>
            <a:r>
              <a:t>Difficulty regulating emotions</a:t>
            </a:r>
          </a:p>
          <a:p>
            <a:r>
              <a:t>Reduced confidence in groups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Language Delay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Fewer communication opportunities</a:t>
            </a:r>
          </a:p>
          <a:p>
            <a:r>
              <a:t>Difficulty expressing needs</a:t>
            </a:r>
          </a:p>
          <a:p>
            <a:r>
              <a:t>Potential frustration</a:t>
            </a:r>
          </a:p>
          <a:p>
            <a:r>
              <a:t>Impact on learning and social participation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Provide consistent caregiving</a:t>
            </a:r>
          </a:p>
          <a:p>
            <a:r>
              <a:t>Support maternal mental health</a:t>
            </a:r>
          </a:p>
          <a:p>
            <a:r>
              <a:t>Encourage social interaction</a:t>
            </a:r>
          </a:p>
          <a:p>
            <a:r>
              <a:t>Promote language development</a:t>
            </a:r>
          </a:p>
          <a:p>
            <a:r>
              <a:t>Use multi-agency support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Bowlby (1969) Attachment and Loss</a:t>
            </a:r>
          </a:p>
          <a:p>
            <a:r>
              <a:t>Bowlby (1988) A Secure Base</a:t>
            </a:r>
          </a:p>
          <a:p>
            <a:r>
              <a:t>Berk (2022) Development Through the Lifespan</a:t>
            </a:r>
          </a:p>
          <a:p>
            <a:r>
              <a:t>Shaffer &amp; Kipp (2019) Developmental Psychology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237</Words>
  <Application>Microsoft Office PowerPoint</Application>
  <PresentationFormat>On-screen Show (4:3)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Applying Bowlby's Attachment Theory to Isaac's Development and Wellbeing</vt:lpstr>
      <vt:lpstr>Introduction</vt:lpstr>
      <vt:lpstr>Overview of Bowlby's Attachment Theory</vt:lpstr>
      <vt:lpstr>Key Concepts</vt:lpstr>
      <vt:lpstr>Relevance to Early Childhood</vt:lpstr>
      <vt:lpstr>Isaac's Background</vt:lpstr>
      <vt:lpstr>Maternal Mental Health and Childcare Disruption</vt:lpstr>
      <vt:lpstr>Social Interaction and Emotional Responses</vt:lpstr>
      <vt:lpstr>Language Delay and Wellbeing</vt:lpstr>
      <vt:lpstr>Conclusion and 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RAINOIL ADO EKITI</dc:creator>
  <cp:keywords/>
  <dc:description>generated using python-pptx</dc:description>
  <cp:lastModifiedBy>Victor Oamen</cp:lastModifiedBy>
  <cp:revision>5</cp:revision>
  <dcterms:created xsi:type="dcterms:W3CDTF">2013-01-27T09:14:16Z</dcterms:created>
  <dcterms:modified xsi:type="dcterms:W3CDTF">2026-06-14T19:25:21Z</dcterms:modified>
  <cp:category/>
</cp:coreProperties>
</file>