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516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46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4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134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40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076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28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3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410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87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78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01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  <a:cs typeface="Calibri Light"/>
              </a:rPr>
              <a:t>Laughter Therapy</a:t>
            </a:r>
            <a:endParaRPr lang="en-GB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28702" y="4084889"/>
            <a:ext cx="3021621" cy="1709159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GB" sz="1800" dirty="0">
                <a:solidFill>
                  <a:srgbClr val="FFFFFF"/>
                </a:solidFill>
                <a:cs typeface="Calibri"/>
              </a:rPr>
              <a:t>Laughter Yoga</a:t>
            </a:r>
          </a:p>
          <a:p>
            <a:pPr algn="r"/>
            <a:r>
              <a:rPr lang="en-GB" sz="1800" dirty="0">
                <a:solidFill>
                  <a:srgbClr val="FFFFFF"/>
                </a:solidFill>
                <a:cs typeface="Calibri"/>
              </a:rPr>
              <a:t>By Chris Evans </a:t>
            </a:r>
          </a:p>
        </p:txBody>
      </p:sp>
      <p:pic>
        <p:nvPicPr>
          <p:cNvPr id="4" name="Picture 14">
            <a:extLst>
              <a:ext uri="{FF2B5EF4-FFF2-40B4-BE49-F238E27FC236}">
                <a16:creationId xmlns:a16="http://schemas.microsoft.com/office/drawing/2014/main" id="{81BC77A1-C3F1-4D75-AE02-85394E9F8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29" y="4840973"/>
            <a:ext cx="3994030" cy="197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FB7EF-19DC-4381-965F-76F883B5EB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811114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Laughter Yoga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9B562-7E83-46F4-AD26-C7F593856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1261" y="2312360"/>
            <a:ext cx="7329577" cy="3315418"/>
          </a:xfrm>
        </p:spPr>
        <p:txBody>
          <a:bodyPr/>
          <a:lstStyle/>
          <a:p>
            <a:r>
              <a:rPr lang="en-US" dirty="0"/>
              <a:t>Developed by Dr Madan </a:t>
            </a:r>
            <a:r>
              <a:rPr lang="en-US" dirty="0" err="1"/>
              <a:t>Kataria</a:t>
            </a:r>
            <a:r>
              <a:rPr lang="en-US" dirty="0"/>
              <a:t> (The laughter guru)</a:t>
            </a:r>
          </a:p>
          <a:p>
            <a:r>
              <a:rPr lang="en-US" dirty="0"/>
              <a:t>Reduces Stress, Anxiety &amp; Depression</a:t>
            </a:r>
          </a:p>
          <a:p>
            <a:r>
              <a:rPr lang="en-US" dirty="0"/>
              <a:t>A happier state of mind and self worth</a:t>
            </a:r>
          </a:p>
          <a:p>
            <a:r>
              <a:rPr lang="en-US" dirty="0"/>
              <a:t>More energy</a:t>
            </a:r>
          </a:p>
          <a:p>
            <a:r>
              <a:rPr lang="en-US" dirty="0"/>
              <a:t>Promotes a better lymphatic system</a:t>
            </a:r>
          </a:p>
          <a:p>
            <a:r>
              <a:rPr lang="en-US" dirty="0"/>
              <a:t>A better immune system</a:t>
            </a:r>
          </a:p>
          <a:p>
            <a:r>
              <a:rPr lang="en-US" dirty="0"/>
              <a:t>A healthier cardiovascular system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1D0FF3A4-8796-4A72-97C4-F13A95D62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2135" y="3968582"/>
            <a:ext cx="2426898" cy="185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472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77E3F-E8BB-4F15-9C47-6AB7A121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Research method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49778-9E7B-48C7-A374-0B60CCC609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Qualitative </a:t>
            </a:r>
          </a:p>
          <a:p>
            <a:r>
              <a:rPr lang="en-US" dirty="0">
                <a:cs typeface="Calibri"/>
              </a:rPr>
              <a:t>Participants will be interviewed and asked how Laughter Yoga makes them feel?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D8286E-9D40-4F6D-934C-22329A2C70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cs typeface="Calibri"/>
              </a:rPr>
              <a:t>Quantative</a:t>
            </a:r>
            <a:r>
              <a:rPr lang="en-US" dirty="0">
                <a:cs typeface="Calibri"/>
              </a:rPr>
              <a:t>  </a:t>
            </a:r>
          </a:p>
          <a:p>
            <a:r>
              <a:rPr lang="en-US" dirty="0">
                <a:cs typeface="Calibri"/>
              </a:rPr>
              <a:t>A happiness questionnaire will be completed before and after Laughter Yoga takes place, and results calculated to see if here is a significant difference.</a:t>
            </a:r>
          </a:p>
        </p:txBody>
      </p:sp>
      <p:pic>
        <p:nvPicPr>
          <p:cNvPr id="5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6A69169-172D-468D-855E-309B73E46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1155" y="3324124"/>
            <a:ext cx="4109048" cy="2668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53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1D22F-0C17-4D07-AD7B-349D4AF7D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Research questions?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80BF6-65A4-4BD3-9997-DEA5F9874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3064678"/>
          </a:xfrm>
        </p:spPr>
        <p:txBody>
          <a:bodyPr/>
          <a:lstStyle/>
          <a:p>
            <a:r>
              <a:rPr lang="en-US" dirty="0"/>
              <a:t>A narrative enquiry will be used, so participants interviews will be assessed based on their perceived experience of Laughter Yoga.</a:t>
            </a:r>
          </a:p>
        </p:txBody>
      </p:sp>
      <p:pic>
        <p:nvPicPr>
          <p:cNvPr id="4" name="Picture 4" descr="A person that is standing in the grass&#10;&#10;Description generated with high confidence">
            <a:extLst>
              <a:ext uri="{FF2B5EF4-FFF2-40B4-BE49-F238E27FC236}">
                <a16:creationId xmlns:a16="http://schemas.microsoft.com/office/drawing/2014/main" id="{39F64C98-C7DF-4CAF-9B85-90CB1BDF5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4740" y="3108442"/>
            <a:ext cx="3174520" cy="390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7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844FE-E9E6-4CF4-A540-E56C9E780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Background of Laughter Yoga</a:t>
            </a:r>
            <a:endParaRPr lang="en-US" dirty="0"/>
          </a:p>
        </p:txBody>
      </p:sp>
      <p:pic>
        <p:nvPicPr>
          <p:cNvPr id="3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4D0FB960-D2A7-4F0A-BCF5-E03A4A7C1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3502" y="885106"/>
            <a:ext cx="2331108" cy="22985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BC48E3-3642-419F-806B-A8F9BF970708}"/>
              </a:ext>
            </a:extLst>
          </p:cNvPr>
          <p:cNvSpPr txBox="1"/>
          <p:nvPr/>
        </p:nvSpPr>
        <p:spPr>
          <a:xfrm rot="-10800000" flipV="1">
            <a:off x="4508741" y="3125478"/>
            <a:ext cx="594935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Dr Madan </a:t>
            </a:r>
            <a:r>
              <a:rPr lang="en-US" dirty="0" err="1"/>
              <a:t>Kataria</a:t>
            </a:r>
            <a:r>
              <a:rPr lang="en-US" dirty="0"/>
              <a:t> "The Laughter Guru"</a:t>
            </a:r>
          </a:p>
          <a:p>
            <a:r>
              <a:rPr lang="en-US" dirty="0"/>
              <a:t>Created Laughter Yoga in the nineteen nineties.</a:t>
            </a:r>
          </a:p>
          <a:p>
            <a:r>
              <a:rPr lang="en-US" dirty="0"/>
              <a:t>He believes in the power of laughter and its ability to provide physical and holistic benefits.</a:t>
            </a:r>
          </a:p>
        </p:txBody>
      </p:sp>
    </p:spTree>
    <p:extLst>
      <p:ext uri="{BB962C8B-B14F-4D97-AF65-F5344CB8AC3E}">
        <p14:creationId xmlns:p14="http://schemas.microsoft.com/office/powerpoint/2010/main" val="1439590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877DC-A6F8-4CED-AA23-BE3C2D6F6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Discussion points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FBE37C-6602-4B6C-B1D1-E77588AC78B1}"/>
              </a:ext>
            </a:extLst>
          </p:cNvPr>
          <p:cNvSpPr txBox="1"/>
          <p:nvPr/>
        </p:nvSpPr>
        <p:spPr>
          <a:xfrm>
            <a:off x="4178059" y="770627"/>
            <a:ext cx="6898260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Laughter Yoga works when you:</a:t>
            </a:r>
          </a:p>
          <a:p>
            <a:endParaRPr lang="en-US" sz="1400" dirty="0"/>
          </a:p>
          <a:p>
            <a:r>
              <a:rPr lang="en-US" sz="1400" dirty="0"/>
              <a:t>Laugh continuously for at least 10 – 15 minutes.</a:t>
            </a:r>
          </a:p>
          <a:p>
            <a:endParaRPr lang="en-US" sz="1400" dirty="0"/>
          </a:p>
          <a:p>
            <a:r>
              <a:rPr lang="en-US" sz="1400" dirty="0"/>
              <a:t>Laughter must be load and deep, like a belly laugh coming right up           from your diaphragm.</a:t>
            </a:r>
          </a:p>
          <a:p>
            <a:endParaRPr lang="en-US" sz="1400" dirty="0"/>
          </a:p>
          <a:p>
            <a:r>
              <a:rPr lang="en-US" sz="1400" dirty="0"/>
              <a:t>Laughter yoga class must offer a safe, open space where you can          laugh loudly and fully for a prolonged period of time.</a:t>
            </a:r>
          </a:p>
          <a:p>
            <a:endParaRPr lang="en-US" sz="1400" dirty="0"/>
          </a:p>
          <a:p>
            <a:r>
              <a:rPr lang="en-US" sz="1400" dirty="0"/>
              <a:t>It is important to maintain a sense of childlike playfulness and   openness.</a:t>
            </a:r>
          </a:p>
          <a:p>
            <a:endParaRPr lang="en-US" sz="1400" dirty="0"/>
          </a:p>
          <a:p>
            <a:r>
              <a:rPr lang="en-US" sz="1400" dirty="0"/>
              <a:t>A combination of deep breathing, physical movements, and deep             laughter.</a:t>
            </a:r>
          </a:p>
          <a:p>
            <a:endParaRPr lang="en-US" sz="1400" dirty="0"/>
          </a:p>
          <a:p>
            <a:r>
              <a:rPr lang="en-US" sz="1400" dirty="0"/>
              <a:t>"Laughter yoga ties the mind and body together, creating harmony   between them"(laughteryoga.org) </a:t>
            </a:r>
          </a:p>
          <a:p>
            <a:endParaRPr lang="en-US" dirty="0"/>
          </a:p>
        </p:txBody>
      </p:sp>
      <p:pic>
        <p:nvPicPr>
          <p:cNvPr id="4" name="Picture 4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422B2616-38C4-4B90-8BBE-580BF1357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079" y="4209551"/>
            <a:ext cx="2743200" cy="180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549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69A6-5D94-4E6F-B620-E09592636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Authors under consideration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55863-550B-4A92-81EE-14776DD5A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Lesley Lyle – Laugh Your Way To Happiness – Use the Sciences of Laughter for Total Well-being</a:t>
            </a:r>
          </a:p>
          <a:p>
            <a:r>
              <a:rPr lang="en-US" dirty="0"/>
              <a:t>Jeffrey Briar – The Laughter Yoga Book – Laugh Yourself to Better Health</a:t>
            </a:r>
          </a:p>
          <a:p>
            <a:r>
              <a:rPr lang="en-US" dirty="0" err="1"/>
              <a:t>Derren</a:t>
            </a:r>
            <a:r>
              <a:rPr lang="en-US" dirty="0"/>
              <a:t> Brown – Happy – Why more or less everything is absolutely fine</a:t>
            </a:r>
          </a:p>
          <a:p>
            <a:r>
              <a:rPr lang="en-US" dirty="0"/>
              <a:t>Mary Huntley &amp; Edna Thayer – A Mindful Spirit – Embracing Laughter for Wellness</a:t>
            </a:r>
          </a:p>
        </p:txBody>
      </p:sp>
    </p:spTree>
    <p:extLst>
      <p:ext uri="{BB962C8B-B14F-4D97-AF65-F5344CB8AC3E}">
        <p14:creationId xmlns:p14="http://schemas.microsoft.com/office/powerpoint/2010/main" val="822659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85502-B246-4F31-B7D3-2129B5A5A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Ethical considerations</a:t>
            </a:r>
            <a:endParaRPr lang="en-US" dirty="0"/>
          </a:p>
        </p:txBody>
      </p:sp>
      <p:pic>
        <p:nvPicPr>
          <p:cNvPr id="4" name="Picture 4" descr="A person smiling for the camera&#10;&#10;Description generated with very high confidence">
            <a:extLst>
              <a:ext uri="{FF2B5EF4-FFF2-40B4-BE49-F238E27FC236}">
                <a16:creationId xmlns:a16="http://schemas.microsoft.com/office/drawing/2014/main" id="{5B3FD30E-357D-4805-9AFA-A20A1F764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33834" y="791934"/>
            <a:ext cx="6150634" cy="26339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DBED6A-7DCF-4469-8169-DA5B199EF1A3}"/>
              </a:ext>
            </a:extLst>
          </p:cNvPr>
          <p:cNvSpPr txBox="1"/>
          <p:nvPr/>
        </p:nvSpPr>
        <p:spPr>
          <a:xfrm>
            <a:off x="4724400" y="3939064"/>
            <a:ext cx="5029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Does laughter need ethical consideration?</a:t>
            </a:r>
          </a:p>
          <a:p>
            <a:endParaRPr lang="en-US" dirty="0"/>
          </a:p>
          <a:p>
            <a:r>
              <a:rPr lang="en-US" dirty="0"/>
              <a:t>Laughter is a shared experience that benefits us in many ways, potentially if someone has a hear condition then deep down laughter may have an adverse effect, but then laughing at the tv could have the same effect.</a:t>
            </a:r>
          </a:p>
          <a:p>
            <a:r>
              <a:rPr lang="en-US" dirty="0"/>
              <a:t>Laughter therapy can reduce the need for medication, but a doctors advice is always required before reducing your medication.</a:t>
            </a:r>
          </a:p>
        </p:txBody>
      </p:sp>
    </p:spTree>
    <p:extLst>
      <p:ext uri="{BB962C8B-B14F-4D97-AF65-F5344CB8AC3E}">
        <p14:creationId xmlns:p14="http://schemas.microsoft.com/office/powerpoint/2010/main" val="55038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27DB2-44C1-4AF5-A9DF-F1C772972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Potential arguments or implications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46676-714C-48F6-99D3-48285F90FF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Positive</a:t>
            </a:r>
          </a:p>
          <a:p>
            <a:r>
              <a:rPr lang="en-US" dirty="0">
                <a:cs typeface="Calibri"/>
              </a:rPr>
              <a:t>Helps mental health</a:t>
            </a:r>
          </a:p>
          <a:p>
            <a:r>
              <a:rPr lang="en-US" dirty="0">
                <a:cs typeface="Calibri"/>
              </a:rPr>
              <a:t>Helps physical health</a:t>
            </a:r>
          </a:p>
          <a:p>
            <a:r>
              <a:rPr lang="en-US" dirty="0">
                <a:cs typeface="Calibri"/>
              </a:rPr>
              <a:t>No medication required</a:t>
            </a:r>
          </a:p>
          <a:p>
            <a:r>
              <a:rPr lang="en-US" dirty="0">
                <a:cs typeface="Calibri"/>
              </a:rPr>
              <a:t>Is easy to do</a:t>
            </a:r>
          </a:p>
          <a:p>
            <a:r>
              <a:rPr lang="en-US" dirty="0">
                <a:cs typeface="Calibri"/>
              </a:rPr>
              <a:t>Gives you more energy</a:t>
            </a:r>
          </a:p>
          <a:p>
            <a:r>
              <a:rPr lang="en-US" dirty="0">
                <a:cs typeface="Calibri"/>
              </a:rPr>
              <a:t>Helps to make you happy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AFEA43-6AB8-4E96-A77B-CD633141E0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87441" y="868680"/>
            <a:ext cx="3805399" cy="5120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Negative</a:t>
            </a:r>
          </a:p>
          <a:p>
            <a:r>
              <a:rPr lang="en-US" dirty="0">
                <a:cs typeface="Calibri"/>
              </a:rPr>
              <a:t>People may think you are crazy</a:t>
            </a:r>
          </a:p>
          <a:p>
            <a:r>
              <a:rPr lang="en-US" dirty="0">
                <a:cs typeface="Calibri"/>
              </a:rPr>
              <a:t>Potential to adversely affect people with a heart condition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248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C13F-12F4-42A0-B329-C76D05C7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A1EFAC-5A8A-442E-89D6-A080DD9A8A01}"/>
              </a:ext>
            </a:extLst>
          </p:cNvPr>
          <p:cNvSpPr txBox="1"/>
          <p:nvPr/>
        </p:nvSpPr>
        <p:spPr>
          <a:xfrm>
            <a:off x="4724400" y="2064589"/>
            <a:ext cx="668259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Bing.com Images</a:t>
            </a:r>
          </a:p>
          <a:p>
            <a:r>
              <a:rPr lang="en-US" dirty="0"/>
              <a:t>Google.com Images</a:t>
            </a:r>
          </a:p>
          <a:p>
            <a:r>
              <a:rPr lang="en-US" dirty="0"/>
              <a:t>Youtube.com</a:t>
            </a:r>
          </a:p>
          <a:p>
            <a:r>
              <a:rPr lang="en-US" dirty="0"/>
              <a:t>Udemy.com Michael Dale Laughter Yoga for Beginners</a:t>
            </a:r>
          </a:p>
          <a:p>
            <a:r>
              <a:rPr lang="en-US" dirty="0"/>
              <a:t>Brown, D 2016, </a:t>
            </a:r>
            <a:r>
              <a:rPr lang="en-US" i="1" dirty="0"/>
              <a:t>Happy.</a:t>
            </a:r>
          </a:p>
          <a:p>
            <a:r>
              <a:rPr lang="en-US" dirty="0"/>
              <a:t>Huntley, M., &amp; Thayer, E. (2007). </a:t>
            </a:r>
            <a:r>
              <a:rPr lang="en-US" i="1" dirty="0"/>
              <a:t>A mirthful spirit</a:t>
            </a:r>
            <a:r>
              <a:rPr lang="en-US" dirty="0"/>
              <a:t>. Edina, Minnesota: Beaver's Pond Press, Inc. </a:t>
            </a:r>
          </a:p>
          <a:p>
            <a:r>
              <a:rPr lang="en-US" dirty="0"/>
              <a:t>Lyle, L. (2016). </a:t>
            </a:r>
            <a:r>
              <a:rPr lang="en-US" i="1" dirty="0"/>
              <a:t>Laugh your way to happiness</a:t>
            </a:r>
            <a:r>
              <a:rPr lang="en-US" dirty="0"/>
              <a:t>. [Strawberry Hills, N.S.W.]: Read How You Want.</a:t>
            </a:r>
            <a:r>
              <a:rPr lang="en-US" i="1" dirty="0"/>
              <a:t> </a:t>
            </a:r>
            <a:endParaRPr lang="en-US" dirty="0"/>
          </a:p>
          <a:p>
            <a:r>
              <a:rPr lang="en-US" dirty="0"/>
              <a:t>Briar, J. (2013). </a:t>
            </a:r>
            <a:r>
              <a:rPr lang="en-US" i="1" dirty="0"/>
              <a:t>The Laughter Yoga Book.</a:t>
            </a:r>
          </a:p>
        </p:txBody>
      </p:sp>
    </p:spTree>
    <p:extLst>
      <p:ext uri="{BB962C8B-B14F-4D97-AF65-F5344CB8AC3E}">
        <p14:creationId xmlns:p14="http://schemas.microsoft.com/office/powerpoint/2010/main" val="183969845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0</TotalTime>
  <Words>373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Corbel</vt:lpstr>
      <vt:lpstr>Wingdings 2</vt:lpstr>
      <vt:lpstr>Frame</vt:lpstr>
      <vt:lpstr>Laughter Therapy</vt:lpstr>
      <vt:lpstr>Laughter Yoga</vt:lpstr>
      <vt:lpstr>Research method </vt:lpstr>
      <vt:lpstr>Research questions?</vt:lpstr>
      <vt:lpstr>Background of Laughter Yoga</vt:lpstr>
      <vt:lpstr>Discussion points</vt:lpstr>
      <vt:lpstr>Authors under consideration</vt:lpstr>
      <vt:lpstr>Ethical considerations</vt:lpstr>
      <vt:lpstr>Potential arguments or implications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Christopher Evans (1501653)</cp:lastModifiedBy>
  <cp:revision>744</cp:revision>
  <dcterms:created xsi:type="dcterms:W3CDTF">2013-07-15T20:26:40Z</dcterms:created>
  <dcterms:modified xsi:type="dcterms:W3CDTF">2019-05-05T10:37:00Z</dcterms:modified>
</cp:coreProperties>
</file>