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9CC6E5-D054-4483-8A22-3FFFDCB5BCBF}" v="1" dt="2022-10-15T14:50:11.9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0" y="6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orah Jenkins" userId="3cd02ba5-e528-4585-978d-4fde2b47730a" providerId="ADAL" clId="{9E9CC6E5-D054-4483-8A22-3FFFDCB5BCBF}"/>
    <pc:docChg chg="custSel modSld">
      <pc:chgData name="Deborah Jenkins" userId="3cd02ba5-e528-4585-978d-4fde2b47730a" providerId="ADAL" clId="{9E9CC6E5-D054-4483-8A22-3FFFDCB5BCBF}" dt="2022-10-15T14:50:22.531" v="67" actId="26606"/>
      <pc:docMkLst>
        <pc:docMk/>
      </pc:docMkLst>
      <pc:sldChg chg="addSp delSp modSp mod setBg">
        <pc:chgData name="Deborah Jenkins" userId="3cd02ba5-e528-4585-978d-4fde2b47730a" providerId="ADAL" clId="{9E9CC6E5-D054-4483-8A22-3FFFDCB5BCBF}" dt="2022-10-15T14:50:17.694" v="66" actId="478"/>
        <pc:sldMkLst>
          <pc:docMk/>
          <pc:sldMk cId="2855094797" sldId="256"/>
        </pc:sldMkLst>
        <pc:spChg chg="mod">
          <ac:chgData name="Deborah Jenkins" userId="3cd02ba5-e528-4585-978d-4fde2b47730a" providerId="ADAL" clId="{9E9CC6E5-D054-4483-8A22-3FFFDCB5BCBF}" dt="2022-10-15T14:50:14.520" v="65" actId="26606"/>
          <ac:spMkLst>
            <pc:docMk/>
            <pc:sldMk cId="2855094797" sldId="256"/>
            <ac:spMk id="2" creationId="{8E3227B9-76A2-43BF-5C03-189B7B9130C9}"/>
          </ac:spMkLst>
        </pc:spChg>
        <pc:spChg chg="mod">
          <ac:chgData name="Deborah Jenkins" userId="3cd02ba5-e528-4585-978d-4fde2b47730a" providerId="ADAL" clId="{9E9CC6E5-D054-4483-8A22-3FFFDCB5BCBF}" dt="2022-10-15T14:50:14.520" v="65" actId="26606"/>
          <ac:spMkLst>
            <pc:docMk/>
            <pc:sldMk cId="2855094797" sldId="256"/>
            <ac:spMk id="3" creationId="{65D9486F-91A3-6B34-E2C1-985FCFB133A2}"/>
          </ac:spMkLst>
        </pc:spChg>
        <pc:spChg chg="add del mod">
          <ac:chgData name="Deborah Jenkins" userId="3cd02ba5-e528-4585-978d-4fde2b47730a" providerId="ADAL" clId="{9E9CC6E5-D054-4483-8A22-3FFFDCB5BCBF}" dt="2022-10-15T14:50:17.694" v="66" actId="478"/>
          <ac:spMkLst>
            <pc:docMk/>
            <pc:sldMk cId="2855094797" sldId="256"/>
            <ac:spMk id="6" creationId="{D0AD4D0B-391B-3615-F70B-583DE6C308D2}"/>
          </ac:spMkLst>
        </pc:spChg>
        <pc:spChg chg="add">
          <ac:chgData name="Deborah Jenkins" userId="3cd02ba5-e528-4585-978d-4fde2b47730a" providerId="ADAL" clId="{9E9CC6E5-D054-4483-8A22-3FFFDCB5BCBF}" dt="2022-10-15T14:50:14.520" v="65" actId="26606"/>
          <ac:spMkLst>
            <pc:docMk/>
            <pc:sldMk cId="2855094797" sldId="256"/>
            <ac:spMk id="11" creationId="{665DBBEF-238B-476B-96AB-8AAC3224ECEA}"/>
          </ac:spMkLst>
        </pc:spChg>
        <pc:spChg chg="add">
          <ac:chgData name="Deborah Jenkins" userId="3cd02ba5-e528-4585-978d-4fde2b47730a" providerId="ADAL" clId="{9E9CC6E5-D054-4483-8A22-3FFFDCB5BCBF}" dt="2022-10-15T14:50:14.520" v="65" actId="26606"/>
          <ac:spMkLst>
            <pc:docMk/>
            <pc:sldMk cId="2855094797" sldId="256"/>
            <ac:spMk id="13" creationId="{3FCFB1DE-0B7E-48CC-BA90-B2AB0889F9D6}"/>
          </ac:spMkLst>
        </pc:spChg>
        <pc:picChg chg="add mod">
          <ac:chgData name="Deborah Jenkins" userId="3cd02ba5-e528-4585-978d-4fde2b47730a" providerId="ADAL" clId="{9E9CC6E5-D054-4483-8A22-3FFFDCB5BCBF}" dt="2022-10-15T14:50:14.520" v="65" actId="26606"/>
          <ac:picMkLst>
            <pc:docMk/>
            <pc:sldMk cId="2855094797" sldId="256"/>
            <ac:picMk id="5" creationId="{E99CB9EA-C881-5DE6-3469-A2ABF6B23C90}"/>
          </ac:picMkLst>
        </pc:picChg>
      </pc:sldChg>
      <pc:sldChg chg="addSp delSp modSp mod setBg">
        <pc:chgData name="Deborah Jenkins" userId="3cd02ba5-e528-4585-978d-4fde2b47730a" providerId="ADAL" clId="{9E9CC6E5-D054-4483-8A22-3FFFDCB5BCBF}" dt="2022-10-15T14:50:22.531" v="67" actId="26606"/>
        <pc:sldMkLst>
          <pc:docMk/>
          <pc:sldMk cId="1630381708" sldId="258"/>
        </pc:sldMkLst>
        <pc:spChg chg="mod">
          <ac:chgData name="Deborah Jenkins" userId="3cd02ba5-e528-4585-978d-4fde2b47730a" providerId="ADAL" clId="{9E9CC6E5-D054-4483-8A22-3FFFDCB5BCBF}" dt="2022-10-15T14:50:22.531" v="67" actId="26606"/>
          <ac:spMkLst>
            <pc:docMk/>
            <pc:sldMk cId="1630381708" sldId="258"/>
            <ac:spMk id="2" creationId="{64B54651-F8D4-771F-4958-254872ACFEA0}"/>
          </ac:spMkLst>
        </pc:spChg>
        <pc:spChg chg="del mod">
          <ac:chgData name="Deborah Jenkins" userId="3cd02ba5-e528-4585-978d-4fde2b47730a" providerId="ADAL" clId="{9E9CC6E5-D054-4483-8A22-3FFFDCB5BCBF}" dt="2022-10-15T14:50:22.531" v="67" actId="26606"/>
          <ac:spMkLst>
            <pc:docMk/>
            <pc:sldMk cId="1630381708" sldId="258"/>
            <ac:spMk id="3" creationId="{CEFAB7FD-52DE-07B3-D81F-A9C63870982E}"/>
          </ac:spMkLst>
        </pc:spChg>
        <pc:spChg chg="add">
          <ac:chgData name="Deborah Jenkins" userId="3cd02ba5-e528-4585-978d-4fde2b47730a" providerId="ADAL" clId="{9E9CC6E5-D054-4483-8A22-3FFFDCB5BCBF}" dt="2022-10-15T14:50:22.531" v="67" actId="26606"/>
          <ac:spMkLst>
            <pc:docMk/>
            <pc:sldMk cId="1630381708" sldId="258"/>
            <ac:spMk id="9" creationId="{B819A166-7571-4003-A6B8-B62034C3ED30}"/>
          </ac:spMkLst>
        </pc:spChg>
        <pc:graphicFrameChg chg="add">
          <ac:chgData name="Deborah Jenkins" userId="3cd02ba5-e528-4585-978d-4fde2b47730a" providerId="ADAL" clId="{9E9CC6E5-D054-4483-8A22-3FFFDCB5BCBF}" dt="2022-10-15T14:50:22.531" v="67" actId="26606"/>
          <ac:graphicFrameMkLst>
            <pc:docMk/>
            <pc:sldMk cId="1630381708" sldId="258"/>
            <ac:graphicFrameMk id="5" creationId="{27B3E059-3E39-56C3-5593-570B3792E1D1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FE75EB-F4DE-4FAC-A301-5092A56884C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B022842-C333-4A94-ADEA-9001A0F54C2D}">
      <dgm:prSet/>
      <dgm:spPr/>
      <dgm:t>
        <a:bodyPr/>
        <a:lstStyle/>
        <a:p>
          <a:r>
            <a:rPr lang="en-GB"/>
            <a:t>CERTB Corp </a:t>
          </a:r>
          <a:endParaRPr lang="en-US"/>
        </a:p>
      </dgm:t>
    </dgm:pt>
    <dgm:pt modelId="{EF39AA6D-18B1-4F19-BDD2-56B4DF53962D}" type="parTrans" cxnId="{DB594FC2-9975-42BC-A17C-A23B7B279018}">
      <dgm:prSet/>
      <dgm:spPr/>
      <dgm:t>
        <a:bodyPr/>
        <a:lstStyle/>
        <a:p>
          <a:endParaRPr lang="en-US"/>
        </a:p>
      </dgm:t>
    </dgm:pt>
    <dgm:pt modelId="{B0CCA666-4235-4BD0-8D6D-44CF9876D632}" type="sibTrans" cxnId="{DB594FC2-9975-42BC-A17C-A23B7B279018}">
      <dgm:prSet/>
      <dgm:spPr/>
      <dgm:t>
        <a:bodyPr/>
        <a:lstStyle/>
        <a:p>
          <a:endParaRPr lang="en-US"/>
        </a:p>
      </dgm:t>
    </dgm:pt>
    <dgm:pt modelId="{CAF8DDF7-E6C6-4C23-BE55-3C62DEDD34C1}">
      <dgm:prSet/>
      <dgm:spPr/>
      <dgm:t>
        <a:bodyPr/>
        <a:lstStyle/>
        <a:p>
          <a:r>
            <a:rPr lang="en-GB"/>
            <a:t>All about Urban Foundry </a:t>
          </a:r>
          <a:endParaRPr lang="en-US"/>
        </a:p>
      </dgm:t>
    </dgm:pt>
    <dgm:pt modelId="{14FD8729-E401-4F15-806E-291AC5B60014}" type="parTrans" cxnId="{78A1A13F-1626-45FC-820E-B9C126197DFF}">
      <dgm:prSet/>
      <dgm:spPr/>
      <dgm:t>
        <a:bodyPr/>
        <a:lstStyle/>
        <a:p>
          <a:endParaRPr lang="en-US"/>
        </a:p>
      </dgm:t>
    </dgm:pt>
    <dgm:pt modelId="{78B99F66-F522-42C5-987D-E6D7BEA799F6}" type="sibTrans" cxnId="{78A1A13F-1626-45FC-820E-B9C126197DFF}">
      <dgm:prSet/>
      <dgm:spPr/>
      <dgm:t>
        <a:bodyPr/>
        <a:lstStyle/>
        <a:p>
          <a:endParaRPr lang="en-US"/>
        </a:p>
      </dgm:t>
    </dgm:pt>
    <dgm:pt modelId="{BC2224DC-BCE1-4EEE-9815-5652E6A69B30}">
      <dgm:prSet/>
      <dgm:spPr/>
      <dgm:t>
        <a:bodyPr/>
        <a:lstStyle/>
        <a:p>
          <a:r>
            <a:rPr lang="en-GB"/>
            <a:t>Operations management insights in to running ‘pop up’ business</a:t>
          </a:r>
          <a:endParaRPr lang="en-US"/>
        </a:p>
      </dgm:t>
    </dgm:pt>
    <dgm:pt modelId="{9AA04633-3F0F-4B3C-A7B9-428A2738A8C4}" type="parTrans" cxnId="{08ACB0B5-57E8-408E-87C2-16874428E6CC}">
      <dgm:prSet/>
      <dgm:spPr/>
      <dgm:t>
        <a:bodyPr/>
        <a:lstStyle/>
        <a:p>
          <a:endParaRPr lang="en-US"/>
        </a:p>
      </dgm:t>
    </dgm:pt>
    <dgm:pt modelId="{61EB62E0-8CA1-48F6-8052-EF1D33336240}" type="sibTrans" cxnId="{08ACB0B5-57E8-408E-87C2-16874428E6CC}">
      <dgm:prSet/>
      <dgm:spPr/>
      <dgm:t>
        <a:bodyPr/>
        <a:lstStyle/>
        <a:p>
          <a:endParaRPr lang="en-US"/>
        </a:p>
      </dgm:t>
    </dgm:pt>
    <dgm:pt modelId="{25E9154B-0824-4529-B34C-633F06DC9F8F}" type="pres">
      <dgm:prSet presAssocID="{DFFE75EB-F4DE-4FAC-A301-5092A56884C5}" presName="root" presStyleCnt="0">
        <dgm:presLayoutVars>
          <dgm:dir/>
          <dgm:resizeHandles val="exact"/>
        </dgm:presLayoutVars>
      </dgm:prSet>
      <dgm:spPr/>
    </dgm:pt>
    <dgm:pt modelId="{18A741F7-F4AB-4131-9396-29B3200A1CF7}" type="pres">
      <dgm:prSet presAssocID="{1B022842-C333-4A94-ADEA-9001A0F54C2D}" presName="compNode" presStyleCnt="0"/>
      <dgm:spPr/>
    </dgm:pt>
    <dgm:pt modelId="{AD565FD8-7D17-4BDA-AC5B-3A085ACF010F}" type="pres">
      <dgm:prSet presAssocID="{1B022842-C333-4A94-ADEA-9001A0F54C2D}" presName="bgRect" presStyleLbl="bgShp" presStyleIdx="0" presStyleCnt="3"/>
      <dgm:spPr/>
    </dgm:pt>
    <dgm:pt modelId="{AFA7ED15-D7B4-429B-8F07-792C61836806}" type="pres">
      <dgm:prSet presAssocID="{1B022842-C333-4A94-ADEA-9001A0F54C2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itments"/>
        </a:ext>
      </dgm:extLst>
    </dgm:pt>
    <dgm:pt modelId="{5C884B7F-534E-48A1-96DE-ACAED3CE2707}" type="pres">
      <dgm:prSet presAssocID="{1B022842-C333-4A94-ADEA-9001A0F54C2D}" presName="spaceRect" presStyleCnt="0"/>
      <dgm:spPr/>
    </dgm:pt>
    <dgm:pt modelId="{DC7C021C-65D4-42DB-8573-94811E5EEAA5}" type="pres">
      <dgm:prSet presAssocID="{1B022842-C333-4A94-ADEA-9001A0F54C2D}" presName="parTx" presStyleLbl="revTx" presStyleIdx="0" presStyleCnt="3">
        <dgm:presLayoutVars>
          <dgm:chMax val="0"/>
          <dgm:chPref val="0"/>
        </dgm:presLayoutVars>
      </dgm:prSet>
      <dgm:spPr/>
    </dgm:pt>
    <dgm:pt modelId="{E9A97FF6-306D-4340-8F23-8E9E2FB2E61E}" type="pres">
      <dgm:prSet presAssocID="{B0CCA666-4235-4BD0-8D6D-44CF9876D632}" presName="sibTrans" presStyleCnt="0"/>
      <dgm:spPr/>
    </dgm:pt>
    <dgm:pt modelId="{7CC12211-4C4E-4639-8330-B9F977B56AE9}" type="pres">
      <dgm:prSet presAssocID="{CAF8DDF7-E6C6-4C23-BE55-3C62DEDD34C1}" presName="compNode" presStyleCnt="0"/>
      <dgm:spPr/>
    </dgm:pt>
    <dgm:pt modelId="{DD9FF851-9D5A-462D-9EC0-2291C9DDDAE9}" type="pres">
      <dgm:prSet presAssocID="{CAF8DDF7-E6C6-4C23-BE55-3C62DEDD34C1}" presName="bgRect" presStyleLbl="bgShp" presStyleIdx="1" presStyleCnt="3"/>
      <dgm:spPr/>
    </dgm:pt>
    <dgm:pt modelId="{0BBA7262-B91A-4F59-A154-B39620E3AE4F}" type="pres">
      <dgm:prSet presAssocID="{CAF8DDF7-E6C6-4C23-BE55-3C62DEDD34C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reet"/>
        </a:ext>
      </dgm:extLst>
    </dgm:pt>
    <dgm:pt modelId="{8408BF16-AAAA-4BAA-8F5B-E1E54F56A634}" type="pres">
      <dgm:prSet presAssocID="{CAF8DDF7-E6C6-4C23-BE55-3C62DEDD34C1}" presName="spaceRect" presStyleCnt="0"/>
      <dgm:spPr/>
    </dgm:pt>
    <dgm:pt modelId="{6DF6BDB9-43F5-4A4B-A296-7A005C6FC7F2}" type="pres">
      <dgm:prSet presAssocID="{CAF8DDF7-E6C6-4C23-BE55-3C62DEDD34C1}" presName="parTx" presStyleLbl="revTx" presStyleIdx="1" presStyleCnt="3">
        <dgm:presLayoutVars>
          <dgm:chMax val="0"/>
          <dgm:chPref val="0"/>
        </dgm:presLayoutVars>
      </dgm:prSet>
      <dgm:spPr/>
    </dgm:pt>
    <dgm:pt modelId="{31687980-ACFE-4E1C-8ED8-5AEEF26FAF0F}" type="pres">
      <dgm:prSet presAssocID="{78B99F66-F522-42C5-987D-E6D7BEA799F6}" presName="sibTrans" presStyleCnt="0"/>
      <dgm:spPr/>
    </dgm:pt>
    <dgm:pt modelId="{48B5C890-9688-4776-81C5-6E150A20E094}" type="pres">
      <dgm:prSet presAssocID="{BC2224DC-BCE1-4EEE-9815-5652E6A69B30}" presName="compNode" presStyleCnt="0"/>
      <dgm:spPr/>
    </dgm:pt>
    <dgm:pt modelId="{82EA782A-3CBD-4299-8798-35569D511B7B}" type="pres">
      <dgm:prSet presAssocID="{BC2224DC-BCE1-4EEE-9815-5652E6A69B30}" presName="bgRect" presStyleLbl="bgShp" presStyleIdx="2" presStyleCnt="3"/>
      <dgm:spPr/>
    </dgm:pt>
    <dgm:pt modelId="{E09E08E2-C5FE-48FF-A681-3ABE4D3F1A1C}" type="pres">
      <dgm:prSet presAssocID="{BC2224DC-BCE1-4EEE-9815-5652E6A69B3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ning"/>
        </a:ext>
      </dgm:extLst>
    </dgm:pt>
    <dgm:pt modelId="{62D783AA-A423-4E00-BCA1-6CF296F6274F}" type="pres">
      <dgm:prSet presAssocID="{BC2224DC-BCE1-4EEE-9815-5652E6A69B30}" presName="spaceRect" presStyleCnt="0"/>
      <dgm:spPr/>
    </dgm:pt>
    <dgm:pt modelId="{0B8EA4C7-EC3F-4393-8291-C7C33AF6E528}" type="pres">
      <dgm:prSet presAssocID="{BC2224DC-BCE1-4EEE-9815-5652E6A69B3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E384309-9B2B-4F19-BAD6-7C53F04AD061}" type="presOf" srcId="{BC2224DC-BCE1-4EEE-9815-5652E6A69B30}" destId="{0B8EA4C7-EC3F-4393-8291-C7C33AF6E528}" srcOrd="0" destOrd="0" presId="urn:microsoft.com/office/officeart/2018/2/layout/IconVerticalSolidList"/>
    <dgm:cxn modelId="{B751420C-274D-4897-BB54-7FF183044DE4}" type="presOf" srcId="{DFFE75EB-F4DE-4FAC-A301-5092A56884C5}" destId="{25E9154B-0824-4529-B34C-633F06DC9F8F}" srcOrd="0" destOrd="0" presId="urn:microsoft.com/office/officeart/2018/2/layout/IconVerticalSolidList"/>
    <dgm:cxn modelId="{78A1A13F-1626-45FC-820E-B9C126197DFF}" srcId="{DFFE75EB-F4DE-4FAC-A301-5092A56884C5}" destId="{CAF8DDF7-E6C6-4C23-BE55-3C62DEDD34C1}" srcOrd="1" destOrd="0" parTransId="{14FD8729-E401-4F15-806E-291AC5B60014}" sibTransId="{78B99F66-F522-42C5-987D-E6D7BEA799F6}"/>
    <dgm:cxn modelId="{CDD72F86-12F0-4EBD-BEF0-ED9E28060BF9}" type="presOf" srcId="{CAF8DDF7-E6C6-4C23-BE55-3C62DEDD34C1}" destId="{6DF6BDB9-43F5-4A4B-A296-7A005C6FC7F2}" srcOrd="0" destOrd="0" presId="urn:microsoft.com/office/officeart/2018/2/layout/IconVerticalSolidList"/>
    <dgm:cxn modelId="{08ACB0B5-57E8-408E-87C2-16874428E6CC}" srcId="{DFFE75EB-F4DE-4FAC-A301-5092A56884C5}" destId="{BC2224DC-BCE1-4EEE-9815-5652E6A69B30}" srcOrd="2" destOrd="0" parTransId="{9AA04633-3F0F-4B3C-A7B9-428A2738A8C4}" sibTransId="{61EB62E0-8CA1-48F6-8052-EF1D33336240}"/>
    <dgm:cxn modelId="{DB594FC2-9975-42BC-A17C-A23B7B279018}" srcId="{DFFE75EB-F4DE-4FAC-A301-5092A56884C5}" destId="{1B022842-C333-4A94-ADEA-9001A0F54C2D}" srcOrd="0" destOrd="0" parTransId="{EF39AA6D-18B1-4F19-BDD2-56B4DF53962D}" sibTransId="{B0CCA666-4235-4BD0-8D6D-44CF9876D632}"/>
    <dgm:cxn modelId="{94FF37F2-5396-4B30-B69D-6E10CA8056D5}" type="presOf" srcId="{1B022842-C333-4A94-ADEA-9001A0F54C2D}" destId="{DC7C021C-65D4-42DB-8573-94811E5EEAA5}" srcOrd="0" destOrd="0" presId="urn:microsoft.com/office/officeart/2018/2/layout/IconVerticalSolidList"/>
    <dgm:cxn modelId="{AD3CEC3D-C187-4506-BE46-99344722C554}" type="presParOf" srcId="{25E9154B-0824-4529-B34C-633F06DC9F8F}" destId="{18A741F7-F4AB-4131-9396-29B3200A1CF7}" srcOrd="0" destOrd="0" presId="urn:microsoft.com/office/officeart/2018/2/layout/IconVerticalSolidList"/>
    <dgm:cxn modelId="{45812FB4-6FFD-44B9-9971-187C8F3A2676}" type="presParOf" srcId="{18A741F7-F4AB-4131-9396-29B3200A1CF7}" destId="{AD565FD8-7D17-4BDA-AC5B-3A085ACF010F}" srcOrd="0" destOrd="0" presId="urn:microsoft.com/office/officeart/2018/2/layout/IconVerticalSolidList"/>
    <dgm:cxn modelId="{518320AB-5E96-402E-8D77-C4E2E8DB6490}" type="presParOf" srcId="{18A741F7-F4AB-4131-9396-29B3200A1CF7}" destId="{AFA7ED15-D7B4-429B-8F07-792C61836806}" srcOrd="1" destOrd="0" presId="urn:microsoft.com/office/officeart/2018/2/layout/IconVerticalSolidList"/>
    <dgm:cxn modelId="{3BC61CF4-352B-419F-A6DC-59FFB1DA588F}" type="presParOf" srcId="{18A741F7-F4AB-4131-9396-29B3200A1CF7}" destId="{5C884B7F-534E-48A1-96DE-ACAED3CE2707}" srcOrd="2" destOrd="0" presId="urn:microsoft.com/office/officeart/2018/2/layout/IconVerticalSolidList"/>
    <dgm:cxn modelId="{6139A074-D20A-4180-BD86-7975A9C81C81}" type="presParOf" srcId="{18A741F7-F4AB-4131-9396-29B3200A1CF7}" destId="{DC7C021C-65D4-42DB-8573-94811E5EEAA5}" srcOrd="3" destOrd="0" presId="urn:microsoft.com/office/officeart/2018/2/layout/IconVerticalSolidList"/>
    <dgm:cxn modelId="{5B67737A-6F51-4B8E-B8C2-1F1179A8C0C9}" type="presParOf" srcId="{25E9154B-0824-4529-B34C-633F06DC9F8F}" destId="{E9A97FF6-306D-4340-8F23-8E9E2FB2E61E}" srcOrd="1" destOrd="0" presId="urn:microsoft.com/office/officeart/2018/2/layout/IconVerticalSolidList"/>
    <dgm:cxn modelId="{71927CB5-8A21-4C1D-BE21-6ED62F2F961A}" type="presParOf" srcId="{25E9154B-0824-4529-B34C-633F06DC9F8F}" destId="{7CC12211-4C4E-4639-8330-B9F977B56AE9}" srcOrd="2" destOrd="0" presId="urn:microsoft.com/office/officeart/2018/2/layout/IconVerticalSolidList"/>
    <dgm:cxn modelId="{6F459E35-A91F-41AC-9236-78D2D7A00991}" type="presParOf" srcId="{7CC12211-4C4E-4639-8330-B9F977B56AE9}" destId="{DD9FF851-9D5A-462D-9EC0-2291C9DDDAE9}" srcOrd="0" destOrd="0" presId="urn:microsoft.com/office/officeart/2018/2/layout/IconVerticalSolidList"/>
    <dgm:cxn modelId="{D140AD8F-2A24-401F-848A-89A429E4E137}" type="presParOf" srcId="{7CC12211-4C4E-4639-8330-B9F977B56AE9}" destId="{0BBA7262-B91A-4F59-A154-B39620E3AE4F}" srcOrd="1" destOrd="0" presId="urn:microsoft.com/office/officeart/2018/2/layout/IconVerticalSolidList"/>
    <dgm:cxn modelId="{1F0DAFBC-C6FB-48F7-8DD1-82C6A2824BCB}" type="presParOf" srcId="{7CC12211-4C4E-4639-8330-B9F977B56AE9}" destId="{8408BF16-AAAA-4BAA-8F5B-E1E54F56A634}" srcOrd="2" destOrd="0" presId="urn:microsoft.com/office/officeart/2018/2/layout/IconVerticalSolidList"/>
    <dgm:cxn modelId="{E4F58F1B-A5EA-47D8-B5BD-E56FD7A81BBA}" type="presParOf" srcId="{7CC12211-4C4E-4639-8330-B9F977B56AE9}" destId="{6DF6BDB9-43F5-4A4B-A296-7A005C6FC7F2}" srcOrd="3" destOrd="0" presId="urn:microsoft.com/office/officeart/2018/2/layout/IconVerticalSolidList"/>
    <dgm:cxn modelId="{B62CCAA3-7D78-4603-A90F-D2F371F62F3D}" type="presParOf" srcId="{25E9154B-0824-4529-B34C-633F06DC9F8F}" destId="{31687980-ACFE-4E1C-8ED8-5AEEF26FAF0F}" srcOrd="3" destOrd="0" presId="urn:microsoft.com/office/officeart/2018/2/layout/IconVerticalSolidList"/>
    <dgm:cxn modelId="{4B4B4450-A635-483A-B09F-54616E064207}" type="presParOf" srcId="{25E9154B-0824-4529-B34C-633F06DC9F8F}" destId="{48B5C890-9688-4776-81C5-6E150A20E094}" srcOrd="4" destOrd="0" presId="urn:microsoft.com/office/officeart/2018/2/layout/IconVerticalSolidList"/>
    <dgm:cxn modelId="{D6A967DC-72FB-45C4-A872-77763DD390F1}" type="presParOf" srcId="{48B5C890-9688-4776-81C5-6E150A20E094}" destId="{82EA782A-3CBD-4299-8798-35569D511B7B}" srcOrd="0" destOrd="0" presId="urn:microsoft.com/office/officeart/2018/2/layout/IconVerticalSolidList"/>
    <dgm:cxn modelId="{E87CF7EF-19F2-4CA3-8FEB-9CD28AA0BE8B}" type="presParOf" srcId="{48B5C890-9688-4776-81C5-6E150A20E094}" destId="{E09E08E2-C5FE-48FF-A681-3ABE4D3F1A1C}" srcOrd="1" destOrd="0" presId="urn:microsoft.com/office/officeart/2018/2/layout/IconVerticalSolidList"/>
    <dgm:cxn modelId="{AF3B8334-7CF4-4797-BABA-D84B5B43C56C}" type="presParOf" srcId="{48B5C890-9688-4776-81C5-6E150A20E094}" destId="{62D783AA-A423-4E00-BCA1-6CF296F6274F}" srcOrd="2" destOrd="0" presId="urn:microsoft.com/office/officeart/2018/2/layout/IconVerticalSolidList"/>
    <dgm:cxn modelId="{1DD16178-9965-4A0B-ACC5-F8F5A741561C}" type="presParOf" srcId="{48B5C890-9688-4776-81C5-6E150A20E094}" destId="{0B8EA4C7-EC3F-4393-8291-C7C33AF6E5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565FD8-7D17-4BDA-AC5B-3A085ACF010F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A7ED15-D7B4-429B-8F07-792C61836806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7C021C-65D4-42DB-8573-94811E5EEAA5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CERTB Corp </a:t>
          </a:r>
          <a:endParaRPr lang="en-US" sz="2500" kern="1200"/>
        </a:p>
      </dsp:txBody>
      <dsp:txXfrm>
        <a:off x="1816103" y="671"/>
        <a:ext cx="4447536" cy="1572384"/>
      </dsp:txXfrm>
    </dsp:sp>
    <dsp:sp modelId="{DD9FF851-9D5A-462D-9EC0-2291C9DDDAE9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BA7262-B91A-4F59-A154-B39620E3AE4F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F6BDB9-43F5-4A4B-A296-7A005C6FC7F2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All about Urban Foundry </a:t>
          </a:r>
          <a:endParaRPr lang="en-US" sz="2500" kern="1200"/>
        </a:p>
      </dsp:txBody>
      <dsp:txXfrm>
        <a:off x="1816103" y="1966151"/>
        <a:ext cx="4447536" cy="1572384"/>
      </dsp:txXfrm>
    </dsp:sp>
    <dsp:sp modelId="{82EA782A-3CBD-4299-8798-35569D511B7B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9E08E2-C5FE-48FF-A681-3ABE4D3F1A1C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8EA4C7-EC3F-4393-8291-C7C33AF6E528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Operations management insights in to running ‘pop up’ business</a:t>
          </a:r>
          <a:endParaRPr lang="en-US" sz="2500" kern="1200"/>
        </a:p>
      </dsp:txBody>
      <dsp:txXfrm>
        <a:off x="1816103" y="3931632"/>
        <a:ext cx="4447536" cy="15723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303D7-EF39-BBAD-4EB0-E9B5B17F5C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55D63C-2EB8-AA51-131E-3A7FFA8D6E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C87B8B-9A07-E351-1666-D638D6F2F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F4D9-CC13-480B-A8E2-44746413378E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77B41B-061E-47F9-B558-59037A9F6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7D1165-B63C-B166-875A-7B405EC29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652B8-92A8-4E53-8AD1-A424BF431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555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4CE4A-785A-70E9-75B3-E568B9168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97EA1-08AD-0C17-C908-FC018956EB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13FEE-061D-FEA2-285F-F53731990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F4D9-CC13-480B-A8E2-44746413378E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C644BC-A143-00CD-0638-ED00FDC59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69D89-DF49-6F04-198C-73A427C74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652B8-92A8-4E53-8AD1-A424BF431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694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9A9FE-F1D7-C75E-C725-0D1981C4A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813295-5D94-D30E-9048-C2F8EE0488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228B98-0161-2FAE-6972-BD6453A00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F4D9-CC13-480B-A8E2-44746413378E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56F7D6-DB1A-948A-07CC-8535EFE81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154A1C-40AA-861B-B5E1-874951045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652B8-92A8-4E53-8AD1-A424BF431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332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3165D-3BE7-2A5B-AD9D-8FA254156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06B65-49DB-25A2-6E2E-E4E184B1E1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62FEAA-4D14-C87A-9C81-4101774FDF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CE4E5D-F7B3-7E1F-B126-42CB6B040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F4D9-CC13-480B-A8E2-44746413378E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D784B8-5D84-5055-F524-FD22A1922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BE7146-971D-A745-B32C-576C49CB2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652B8-92A8-4E53-8AD1-A424BF431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713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3A376-87EF-E023-644F-F466882B4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7963DA-0167-0188-213E-07BFB52C01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2C89B0-742F-32C6-E8FC-F95A1CFBC3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F23616-F34B-79E9-3D89-8DA4486338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3E054C-88D2-073D-7EC9-44F22CEF2A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F5A8C-0857-749F-62BC-C832C763E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F4D9-CC13-480B-A8E2-44746413378E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1879A7-4087-A4AE-A146-ED0F4700A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E55098-0CBD-76FC-1F6B-CA33F6F79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652B8-92A8-4E53-8AD1-A424BF431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7785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5E401-1762-BBEB-AE4F-52D887041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57D264-A737-FF5D-A486-9BEA1EDD7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F4D9-CC13-480B-A8E2-44746413378E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7204A9-5A31-6A47-333B-18F5982E0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D57C74-1696-915B-A0FB-D5851DF44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652B8-92A8-4E53-8AD1-A424BF431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472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A121B1-006B-866B-E394-7B89E874F2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F4D9-CC13-480B-A8E2-44746413378E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3C09D3-D816-C9D6-0C8D-CE9BC66A1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80515B-D11A-8EDF-9E60-B216F2F94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652B8-92A8-4E53-8AD1-A424BF431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729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69BBF-FCF2-0A58-25D6-6D8C4FAE2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1D377-093E-C29B-DD24-141683BE4B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E4D9FC-53DA-C2AA-4EAC-F950BA9D86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5DCEF0-316C-1A0F-BF89-F83177AFB0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F4D9-CC13-480B-A8E2-44746413378E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DED95E-A089-7525-C9B6-596EFB9B4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851ED3-6F69-3BE9-225F-A0776D9E2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652B8-92A8-4E53-8AD1-A424BF431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700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B4091-CDCE-F0EE-B16F-0620A5A78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8421778-C64B-AE05-CBA3-C962C344F9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6972C-76CA-8228-2BDF-38BD38F76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716553-82C3-31BA-B2F3-B8914C4695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F4D9-CC13-480B-A8E2-44746413378E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05EB01-D1E5-9E5B-5ADC-5B17A5F1D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CEA773-4572-56D6-1DF6-6812F9712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652B8-92A8-4E53-8AD1-A424BF431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681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A650A-453C-7ADA-9B92-58F61FB32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D8DE4F-F2DF-668E-DC48-D9A71CCE7A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37FB39-BA73-60E7-1ED2-B8AAD4875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F4D9-CC13-480B-A8E2-44746413378E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59AA7-87E3-D031-2337-4A3577887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433326-EEB6-7120-BE1D-5F6CEA1B66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652B8-92A8-4E53-8AD1-A424BF431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884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2D6B6D-8A7A-F16B-0D60-4F7B9EB009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82EF3B-F9CD-DCAC-97DA-67F61AB339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EC18F4-7C02-0923-13E0-F5859A37D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F4D9-CC13-480B-A8E2-44746413378E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9556B1-DC5D-1A9C-D3BF-9E1F6196B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C30369-0126-A00B-989C-8C02A1955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652B8-92A8-4E53-8AD1-A424BF431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866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0271D6-D533-B655-F4D6-308839BA2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BADACA-E0B8-DF64-9828-5731692131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4EEDFB-0BD7-8507-2589-44F82125AB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A8F4D9-CC13-480B-A8E2-44746413378E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5C9FF-2EA3-6215-1490-D24F39B16D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BA5109-0936-06DD-5BCC-2F5F8E745E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0652B8-92A8-4E53-8AD1-A424BF431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380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senecacollege.ca/operationsmanagementintro/chapter/introduction-to-operations-management/" TargetMode="External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jDfcD1K2ko?feature=oembed" TargetMode="Externa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3227B9-76A2-43BF-5C03-189B7B9130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639193"/>
            <a:ext cx="3571810" cy="3573516"/>
          </a:xfrm>
        </p:spPr>
        <p:txBody>
          <a:bodyPr>
            <a:normAutofit/>
          </a:bodyPr>
          <a:lstStyle/>
          <a:p>
            <a:pPr algn="l"/>
            <a:r>
              <a:rPr lang="en-GB" sz="4600"/>
              <a:t>Operations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D9486F-91A3-6B34-E2C1-985FCFB133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2" y="4631161"/>
            <a:ext cx="3571810" cy="1559327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Week 3 </a:t>
            </a:r>
            <a:endParaRPr lang="en-GB"/>
          </a:p>
          <a:p>
            <a:pPr algn="l"/>
            <a:r>
              <a:rPr lang="en-GB" dirty="0"/>
              <a:t>Site visit to Urban Foundry </a:t>
            </a:r>
            <a:endParaRPr lang="en-GB"/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E99CB9EA-C881-5DE6-3469-A2ABF6B23C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655764"/>
            <a:ext cx="7214616" cy="551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09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B54651-F8D4-771F-4958-254872ACF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Urban Foundry – Ben Reynolds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B3E059-3E39-56C3-5593-570B3792E1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824334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0381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751E-E02B-CD71-DB4D-BC10A18A1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Labour Shortages</a:t>
            </a:r>
          </a:p>
        </p:txBody>
      </p:sp>
      <p:pic>
        <p:nvPicPr>
          <p:cNvPr id="4" name="Online Media 3" title="S6 Ep15 - Labour Shortages">
            <a:hlinkClick r:id="" action="ppaction://media"/>
            <a:extLst>
              <a:ext uri="{FF2B5EF4-FFF2-40B4-BE49-F238E27FC236}">
                <a16:creationId xmlns:a16="http://schemas.microsoft.com/office/drawing/2014/main" id="{4E8C63AC-B61A-3CD5-00BA-8D84017FA24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3385070-2C0E-B2E7-3C45-ED83DE3593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4681" y="365125"/>
            <a:ext cx="1676400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591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</Words>
  <Application>Microsoft Office PowerPoint</Application>
  <PresentationFormat>Widescreen</PresentationFormat>
  <Paragraphs>8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Operations Management</vt:lpstr>
      <vt:lpstr>Urban Foundry – Ben Reynolds</vt:lpstr>
      <vt:lpstr>Labour Shortages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Operations Management</dc:title>
  <dc:creator>Deborah Jenkins</dc:creator>
  <cp:lastModifiedBy>Deborah Jenkins</cp:lastModifiedBy>
  <cp:revision>1</cp:revision>
  <dcterms:created xsi:type="dcterms:W3CDTF">2022-10-14T13:44:49Z</dcterms:created>
  <dcterms:modified xsi:type="dcterms:W3CDTF">2022-10-15T14:50:22Z</dcterms:modified>
</cp:coreProperties>
</file>