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5pPr>
    <a:lvl6pPr marL="2286000" algn="l" defTabSz="914400" rtl="0" eaLnBrk="1" latinLnBrk="0" hangingPunct="1">
      <a:defRPr kern="1200">
        <a:solidFill>
          <a:schemeClr val="tx1"/>
        </a:solidFill>
        <a:latin typeface="Aptos" panose="020B0004020202020204" pitchFamily="34" charset="0"/>
        <a:ea typeface="+mn-ea"/>
        <a:cs typeface="+mn-cs"/>
      </a:defRPr>
    </a:lvl6pPr>
    <a:lvl7pPr marL="2743200" algn="l" defTabSz="914400" rtl="0" eaLnBrk="1" latinLnBrk="0" hangingPunct="1">
      <a:defRPr kern="1200">
        <a:solidFill>
          <a:schemeClr val="tx1"/>
        </a:solidFill>
        <a:latin typeface="Aptos" panose="020B0004020202020204" pitchFamily="34" charset="0"/>
        <a:ea typeface="+mn-ea"/>
        <a:cs typeface="+mn-cs"/>
      </a:defRPr>
    </a:lvl7pPr>
    <a:lvl8pPr marL="3200400" algn="l" defTabSz="914400" rtl="0" eaLnBrk="1" latinLnBrk="0" hangingPunct="1">
      <a:defRPr kern="1200">
        <a:solidFill>
          <a:schemeClr val="tx1"/>
        </a:solidFill>
        <a:latin typeface="Aptos" panose="020B0004020202020204" pitchFamily="34" charset="0"/>
        <a:ea typeface="+mn-ea"/>
        <a:cs typeface="+mn-cs"/>
      </a:defRPr>
    </a:lvl8pPr>
    <a:lvl9pPr marL="3657600" algn="l" defTabSz="914400" rtl="0" eaLnBrk="1" latinLnBrk="0" hangingPunct="1">
      <a:defRPr kern="1200">
        <a:solidFill>
          <a:schemeClr val="tx1"/>
        </a:solidFill>
        <a:latin typeface="Aptos" panose="020B0004020202020204"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D846722E-7A12-8113-16E1-3DB1566790F9}"/>
              </a:ext>
            </a:extLst>
          </p:cNvPr>
          <p:cNvSpPr txBox="1">
            <a:spLocks noGrp="1"/>
          </p:cNvSpPr>
          <p:nvPr>
            <p:ph type="dt" sz="half" idx="10"/>
          </p:nvPr>
        </p:nvSpPr>
        <p:spPr>
          <a:ln/>
        </p:spPr>
        <p:txBody>
          <a:bodyPr/>
          <a:lstStyle>
            <a:lvl1pPr>
              <a:defRPr/>
            </a:lvl1pPr>
          </a:lstStyle>
          <a:p>
            <a:pPr>
              <a:defRPr/>
            </a:pPr>
            <a:fld id="{8BBF5390-F4AF-47E4-80A4-CA56C73B6AFD}" type="datetime1">
              <a:rPr/>
              <a:pPr>
                <a:defRPr/>
              </a:pPr>
              <a:t>14/10/2024</a:t>
            </a:fld>
            <a:endParaRPr/>
          </a:p>
        </p:txBody>
      </p:sp>
      <p:sp>
        <p:nvSpPr>
          <p:cNvPr id="5" name="Footer Placeholder 4">
            <a:extLst>
              <a:ext uri="{FF2B5EF4-FFF2-40B4-BE49-F238E27FC236}">
                <a16:creationId xmlns:a16="http://schemas.microsoft.com/office/drawing/2014/main" id="{DE50D50A-236C-D47F-0A70-D57EFFC4EFEF}"/>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EDDBDA01-CF54-F8F9-187D-16169C2291C7}"/>
              </a:ext>
            </a:extLst>
          </p:cNvPr>
          <p:cNvSpPr txBox="1">
            <a:spLocks noGrp="1"/>
          </p:cNvSpPr>
          <p:nvPr>
            <p:ph type="sldNum" sz="quarter" idx="12"/>
          </p:nvPr>
        </p:nvSpPr>
        <p:spPr>
          <a:ln/>
        </p:spPr>
        <p:txBody>
          <a:bodyPr/>
          <a:lstStyle>
            <a:lvl1pPr>
              <a:defRPr/>
            </a:lvl1pPr>
          </a:lstStyle>
          <a:p>
            <a:pPr>
              <a:defRPr/>
            </a:pPr>
            <a:fld id="{73B2F2B3-2EAD-4119-949D-A7F9594BC8E5}" type="slidenum">
              <a:rPr/>
              <a:pPr>
                <a:defRPr/>
              </a:pPr>
              <a:t>‹#›</a:t>
            </a:fld>
            <a:endParaRPr/>
          </a:p>
        </p:txBody>
      </p:sp>
    </p:spTree>
    <p:extLst>
      <p:ext uri="{BB962C8B-B14F-4D97-AF65-F5344CB8AC3E}">
        <p14:creationId xmlns:p14="http://schemas.microsoft.com/office/powerpoint/2010/main" val="326127053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GB"/>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8C71B28-66C0-21B3-A4AF-52BBDCFAF48D}"/>
              </a:ext>
            </a:extLst>
          </p:cNvPr>
          <p:cNvSpPr txBox="1">
            <a:spLocks noGrp="1"/>
          </p:cNvSpPr>
          <p:nvPr>
            <p:ph type="dt" sz="half" idx="10"/>
          </p:nvPr>
        </p:nvSpPr>
        <p:spPr>
          <a:ln/>
        </p:spPr>
        <p:txBody>
          <a:bodyPr/>
          <a:lstStyle>
            <a:lvl1pPr>
              <a:defRPr/>
            </a:lvl1pPr>
          </a:lstStyle>
          <a:p>
            <a:pPr>
              <a:defRPr/>
            </a:pPr>
            <a:fld id="{5089788D-587B-46E3-AEE4-3AA40D246838}" type="datetime1">
              <a:rPr/>
              <a:pPr>
                <a:defRPr/>
              </a:pPr>
              <a:t>14/10/2024</a:t>
            </a:fld>
            <a:endParaRPr/>
          </a:p>
        </p:txBody>
      </p:sp>
      <p:sp>
        <p:nvSpPr>
          <p:cNvPr id="5" name="Footer Placeholder 4">
            <a:extLst>
              <a:ext uri="{FF2B5EF4-FFF2-40B4-BE49-F238E27FC236}">
                <a16:creationId xmlns:a16="http://schemas.microsoft.com/office/drawing/2014/main" id="{8D720EA6-9D0E-D590-5984-3D7D9BBA4C85}"/>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D8758A9F-E299-1824-A425-6D9BF60377FF}"/>
              </a:ext>
            </a:extLst>
          </p:cNvPr>
          <p:cNvSpPr txBox="1">
            <a:spLocks noGrp="1"/>
          </p:cNvSpPr>
          <p:nvPr>
            <p:ph type="sldNum" sz="quarter" idx="12"/>
          </p:nvPr>
        </p:nvSpPr>
        <p:spPr>
          <a:ln/>
        </p:spPr>
        <p:txBody>
          <a:bodyPr/>
          <a:lstStyle>
            <a:lvl1pPr>
              <a:defRPr/>
            </a:lvl1pPr>
          </a:lstStyle>
          <a:p>
            <a:pPr>
              <a:defRPr/>
            </a:pPr>
            <a:fld id="{ECA3AFF3-EF7F-467C-AB9A-AC1CAB4727E6}" type="slidenum">
              <a:rPr/>
              <a:pPr>
                <a:defRPr/>
              </a:pPr>
              <a:t>‹#›</a:t>
            </a:fld>
            <a:endParaRPr/>
          </a:p>
        </p:txBody>
      </p:sp>
    </p:spTree>
    <p:extLst>
      <p:ext uri="{BB962C8B-B14F-4D97-AF65-F5344CB8AC3E}">
        <p14:creationId xmlns:p14="http://schemas.microsoft.com/office/powerpoint/2010/main" val="2209062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694B759F-39D9-4E7C-5ED3-81454AF564AA}"/>
              </a:ext>
            </a:extLst>
          </p:cNvPr>
          <p:cNvSpPr txBox="1">
            <a:spLocks noGrp="1"/>
          </p:cNvSpPr>
          <p:nvPr>
            <p:ph type="dt" sz="half" idx="10"/>
          </p:nvPr>
        </p:nvSpPr>
        <p:spPr>
          <a:ln/>
        </p:spPr>
        <p:txBody>
          <a:bodyPr/>
          <a:lstStyle>
            <a:lvl1pPr>
              <a:defRPr/>
            </a:lvl1pPr>
          </a:lstStyle>
          <a:p>
            <a:pPr>
              <a:defRPr/>
            </a:pPr>
            <a:fld id="{092D26DE-8DC3-42FB-9CFE-05A2362DBEBF}" type="datetime1">
              <a:rPr/>
              <a:pPr>
                <a:defRPr/>
              </a:pPr>
              <a:t>14/10/2024</a:t>
            </a:fld>
            <a:endParaRPr/>
          </a:p>
        </p:txBody>
      </p:sp>
      <p:sp>
        <p:nvSpPr>
          <p:cNvPr id="5" name="Footer Placeholder 4">
            <a:extLst>
              <a:ext uri="{FF2B5EF4-FFF2-40B4-BE49-F238E27FC236}">
                <a16:creationId xmlns:a16="http://schemas.microsoft.com/office/drawing/2014/main" id="{ABD28A29-B710-5DD3-166A-B5B5ABBB5169}"/>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C3D161B2-31E2-9919-7CA9-902EF0040D98}"/>
              </a:ext>
            </a:extLst>
          </p:cNvPr>
          <p:cNvSpPr txBox="1">
            <a:spLocks noGrp="1"/>
          </p:cNvSpPr>
          <p:nvPr>
            <p:ph type="sldNum" sz="quarter" idx="12"/>
          </p:nvPr>
        </p:nvSpPr>
        <p:spPr>
          <a:ln/>
        </p:spPr>
        <p:txBody>
          <a:bodyPr/>
          <a:lstStyle>
            <a:lvl1pPr>
              <a:defRPr/>
            </a:lvl1pPr>
          </a:lstStyle>
          <a:p>
            <a:pPr>
              <a:defRPr/>
            </a:pPr>
            <a:fld id="{6635D8AF-955C-40BD-9261-A621975690CA}" type="slidenum">
              <a:rPr/>
              <a:pPr>
                <a:defRPr/>
              </a:pPr>
              <a:t>‹#›</a:t>
            </a:fld>
            <a:endParaRPr/>
          </a:p>
        </p:txBody>
      </p:sp>
    </p:spTree>
    <p:extLst>
      <p:ext uri="{BB962C8B-B14F-4D97-AF65-F5344CB8AC3E}">
        <p14:creationId xmlns:p14="http://schemas.microsoft.com/office/powerpoint/2010/main" val="2512151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GB"/>
              <a:t>Click to edit Master title style</a:t>
            </a:r>
          </a:p>
        </p:txBody>
      </p:sp>
      <p:sp>
        <p:nvSpPr>
          <p:cNvPr id="3" name="Content Placeholder 2"/>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a:extLst>
              <a:ext uri="{FF2B5EF4-FFF2-40B4-BE49-F238E27FC236}">
                <a16:creationId xmlns:a16="http://schemas.microsoft.com/office/drawing/2014/main" id="{92C18076-F5AF-19AC-D8CA-2BF3F35FD2D4}"/>
              </a:ext>
            </a:extLst>
          </p:cNvPr>
          <p:cNvSpPr txBox="1">
            <a:spLocks noGrp="1"/>
          </p:cNvSpPr>
          <p:nvPr>
            <p:ph type="dt" sz="half" idx="10"/>
          </p:nvPr>
        </p:nvSpPr>
        <p:spPr>
          <a:ln/>
        </p:spPr>
        <p:txBody>
          <a:bodyPr/>
          <a:lstStyle>
            <a:lvl1pPr>
              <a:defRPr/>
            </a:lvl1pPr>
          </a:lstStyle>
          <a:p>
            <a:pPr>
              <a:defRPr/>
            </a:pPr>
            <a:fld id="{A0786BD2-8B23-4892-93C2-29AB1D4E33FA}" type="datetime1">
              <a:rPr/>
              <a:pPr>
                <a:defRPr/>
              </a:pPr>
              <a:t>14/10/2024</a:t>
            </a:fld>
            <a:endParaRPr/>
          </a:p>
        </p:txBody>
      </p:sp>
      <p:sp>
        <p:nvSpPr>
          <p:cNvPr id="6" name="Footer Placeholder 4">
            <a:extLst>
              <a:ext uri="{FF2B5EF4-FFF2-40B4-BE49-F238E27FC236}">
                <a16:creationId xmlns:a16="http://schemas.microsoft.com/office/drawing/2014/main" id="{AECE5700-5E19-9602-BB5F-A00BDA992BA3}"/>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2FEA07A0-E486-A98D-D05A-A2ED9505869C}"/>
              </a:ext>
            </a:extLst>
          </p:cNvPr>
          <p:cNvSpPr txBox="1">
            <a:spLocks noGrp="1"/>
          </p:cNvSpPr>
          <p:nvPr>
            <p:ph type="sldNum" sz="quarter" idx="12"/>
          </p:nvPr>
        </p:nvSpPr>
        <p:spPr>
          <a:ln/>
        </p:spPr>
        <p:txBody>
          <a:bodyPr/>
          <a:lstStyle>
            <a:lvl1pPr>
              <a:defRPr/>
            </a:lvl1pPr>
          </a:lstStyle>
          <a:p>
            <a:pPr>
              <a:defRPr/>
            </a:pPr>
            <a:fld id="{5B012A03-195D-4EA7-823C-ACB8B8E8F7C6}" type="slidenum">
              <a:rPr/>
              <a:pPr>
                <a:defRPr/>
              </a:pPr>
              <a:t>‹#›</a:t>
            </a:fld>
            <a:endParaRPr/>
          </a:p>
        </p:txBody>
      </p:sp>
    </p:spTree>
    <p:extLst>
      <p:ext uri="{BB962C8B-B14F-4D97-AF65-F5344CB8AC3E}">
        <p14:creationId xmlns:p14="http://schemas.microsoft.com/office/powerpoint/2010/main" val="3190853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a:extLst>
              <a:ext uri="{FF2B5EF4-FFF2-40B4-BE49-F238E27FC236}">
                <a16:creationId xmlns:a16="http://schemas.microsoft.com/office/drawing/2014/main" id="{BE25F4CF-48BF-3D83-8155-45676FEEF4DB}"/>
              </a:ext>
            </a:extLst>
          </p:cNvPr>
          <p:cNvSpPr txBox="1">
            <a:spLocks noGrp="1"/>
          </p:cNvSpPr>
          <p:nvPr>
            <p:ph type="dt" sz="half" idx="10"/>
          </p:nvPr>
        </p:nvSpPr>
        <p:spPr>
          <a:ln/>
        </p:spPr>
        <p:txBody>
          <a:bodyPr/>
          <a:lstStyle>
            <a:lvl1pPr>
              <a:defRPr/>
            </a:lvl1pPr>
          </a:lstStyle>
          <a:p>
            <a:pPr>
              <a:defRPr/>
            </a:pPr>
            <a:fld id="{7D3435A2-35AA-45E9-9040-4471DF1921BA}" type="datetime1">
              <a:rPr/>
              <a:pPr>
                <a:defRPr/>
              </a:pPr>
              <a:t>14/10/2024</a:t>
            </a:fld>
            <a:endParaRPr/>
          </a:p>
        </p:txBody>
      </p:sp>
      <p:sp>
        <p:nvSpPr>
          <p:cNvPr id="8" name="Footer Placeholder 4">
            <a:extLst>
              <a:ext uri="{FF2B5EF4-FFF2-40B4-BE49-F238E27FC236}">
                <a16:creationId xmlns:a16="http://schemas.microsoft.com/office/drawing/2014/main" id="{EE88F07A-EDAB-E0FE-A91A-3B38277C298D}"/>
              </a:ext>
            </a:extLst>
          </p:cNvPr>
          <p:cNvSpPr txBox="1">
            <a:spLocks noGrp="1"/>
          </p:cNvSpPr>
          <p:nvPr>
            <p:ph type="ftr" sz="quarter" idx="11"/>
          </p:nvPr>
        </p:nvSpPr>
        <p:spPr>
          <a:ln/>
        </p:spPr>
        <p:txBody>
          <a:bodyPr/>
          <a:lstStyle>
            <a:lvl1pPr>
              <a:defRPr/>
            </a:lvl1pPr>
          </a:lstStyle>
          <a:p>
            <a:pPr>
              <a:defRPr/>
            </a:pPr>
            <a:endParaRPr/>
          </a:p>
        </p:txBody>
      </p:sp>
      <p:sp>
        <p:nvSpPr>
          <p:cNvPr id="9" name="Slide Number Placeholder 5">
            <a:extLst>
              <a:ext uri="{FF2B5EF4-FFF2-40B4-BE49-F238E27FC236}">
                <a16:creationId xmlns:a16="http://schemas.microsoft.com/office/drawing/2014/main" id="{D051416C-8B98-F9C0-9CAB-0E0F5E829BA9}"/>
              </a:ext>
            </a:extLst>
          </p:cNvPr>
          <p:cNvSpPr txBox="1">
            <a:spLocks noGrp="1"/>
          </p:cNvSpPr>
          <p:nvPr>
            <p:ph type="sldNum" sz="quarter" idx="12"/>
          </p:nvPr>
        </p:nvSpPr>
        <p:spPr>
          <a:ln/>
        </p:spPr>
        <p:txBody>
          <a:bodyPr/>
          <a:lstStyle>
            <a:lvl1pPr>
              <a:defRPr/>
            </a:lvl1pPr>
          </a:lstStyle>
          <a:p>
            <a:pPr>
              <a:defRPr/>
            </a:pPr>
            <a:fld id="{3A5AD9A0-C274-4447-B071-5D5A72268632}" type="slidenum">
              <a:rPr/>
              <a:pPr>
                <a:defRPr/>
              </a:pPr>
              <a:t>‹#›</a:t>
            </a:fld>
            <a:endParaRPr/>
          </a:p>
        </p:txBody>
      </p:sp>
    </p:spTree>
    <p:extLst>
      <p:ext uri="{BB962C8B-B14F-4D97-AF65-F5344CB8AC3E}">
        <p14:creationId xmlns:p14="http://schemas.microsoft.com/office/powerpoint/2010/main" val="3914677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GB"/>
              <a:t>Click to edit Master title style</a:t>
            </a:r>
          </a:p>
        </p:txBody>
      </p:sp>
      <p:sp>
        <p:nvSpPr>
          <p:cNvPr id="3" name="Date Placeholder 3">
            <a:extLst>
              <a:ext uri="{FF2B5EF4-FFF2-40B4-BE49-F238E27FC236}">
                <a16:creationId xmlns:a16="http://schemas.microsoft.com/office/drawing/2014/main" id="{EC472A98-7ADB-FFE3-8969-5ADC3ED1DE9D}"/>
              </a:ext>
            </a:extLst>
          </p:cNvPr>
          <p:cNvSpPr txBox="1">
            <a:spLocks noGrp="1"/>
          </p:cNvSpPr>
          <p:nvPr>
            <p:ph type="dt" sz="half" idx="10"/>
          </p:nvPr>
        </p:nvSpPr>
        <p:spPr>
          <a:ln/>
        </p:spPr>
        <p:txBody>
          <a:bodyPr/>
          <a:lstStyle>
            <a:lvl1pPr>
              <a:defRPr/>
            </a:lvl1pPr>
          </a:lstStyle>
          <a:p>
            <a:pPr>
              <a:defRPr/>
            </a:pPr>
            <a:fld id="{6EFCFA3D-F3F7-4431-B361-6FA6EF789763}" type="datetime1">
              <a:rPr/>
              <a:pPr>
                <a:defRPr/>
              </a:pPr>
              <a:t>14/10/2024</a:t>
            </a:fld>
            <a:endParaRPr/>
          </a:p>
        </p:txBody>
      </p:sp>
      <p:sp>
        <p:nvSpPr>
          <p:cNvPr id="4" name="Footer Placeholder 4">
            <a:extLst>
              <a:ext uri="{FF2B5EF4-FFF2-40B4-BE49-F238E27FC236}">
                <a16:creationId xmlns:a16="http://schemas.microsoft.com/office/drawing/2014/main" id="{AEC9F93B-7FD8-1D34-87DD-0CB357A235AD}"/>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82B29BBD-CE7A-57CA-C706-BB5A57FA1455}"/>
              </a:ext>
            </a:extLst>
          </p:cNvPr>
          <p:cNvSpPr txBox="1">
            <a:spLocks noGrp="1"/>
          </p:cNvSpPr>
          <p:nvPr>
            <p:ph type="sldNum" sz="quarter" idx="12"/>
          </p:nvPr>
        </p:nvSpPr>
        <p:spPr>
          <a:ln/>
        </p:spPr>
        <p:txBody>
          <a:bodyPr/>
          <a:lstStyle>
            <a:lvl1pPr>
              <a:defRPr/>
            </a:lvl1pPr>
          </a:lstStyle>
          <a:p>
            <a:pPr>
              <a:defRPr/>
            </a:pPr>
            <a:fld id="{85C3B47C-B1E9-4447-B8B9-426162D35020}" type="slidenum">
              <a:rPr/>
              <a:pPr>
                <a:defRPr/>
              </a:pPr>
              <a:t>‹#›</a:t>
            </a:fld>
            <a:endParaRPr/>
          </a:p>
        </p:txBody>
      </p:sp>
    </p:spTree>
    <p:extLst>
      <p:ext uri="{BB962C8B-B14F-4D97-AF65-F5344CB8AC3E}">
        <p14:creationId xmlns:p14="http://schemas.microsoft.com/office/powerpoint/2010/main" val="2045079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558B4A6-5F11-71D8-5CF8-AE7D4DB7196E}"/>
              </a:ext>
            </a:extLst>
          </p:cNvPr>
          <p:cNvSpPr txBox="1">
            <a:spLocks noGrp="1"/>
          </p:cNvSpPr>
          <p:nvPr>
            <p:ph type="dt" sz="half" idx="10"/>
          </p:nvPr>
        </p:nvSpPr>
        <p:spPr>
          <a:ln/>
        </p:spPr>
        <p:txBody>
          <a:bodyPr/>
          <a:lstStyle>
            <a:lvl1pPr>
              <a:defRPr/>
            </a:lvl1pPr>
          </a:lstStyle>
          <a:p>
            <a:pPr>
              <a:defRPr/>
            </a:pPr>
            <a:fld id="{EAAEF5B3-47DA-4B7C-AC67-972C58A2B421}" type="datetime1">
              <a:rPr/>
              <a:pPr>
                <a:defRPr/>
              </a:pPr>
              <a:t>14/10/2024</a:t>
            </a:fld>
            <a:endParaRPr/>
          </a:p>
        </p:txBody>
      </p:sp>
      <p:sp>
        <p:nvSpPr>
          <p:cNvPr id="3" name="Footer Placeholder 4">
            <a:extLst>
              <a:ext uri="{FF2B5EF4-FFF2-40B4-BE49-F238E27FC236}">
                <a16:creationId xmlns:a16="http://schemas.microsoft.com/office/drawing/2014/main" id="{D1D4FA01-EFCF-4961-AC23-4EB08738813B}"/>
              </a:ext>
            </a:extLst>
          </p:cNvPr>
          <p:cNvSpPr txBox="1">
            <a:spLocks noGrp="1"/>
          </p:cNvSpPr>
          <p:nvPr>
            <p:ph type="ftr" sz="quarter" idx="11"/>
          </p:nvPr>
        </p:nvSpPr>
        <p:spPr>
          <a:ln/>
        </p:spPr>
        <p:txBody>
          <a:bodyPr/>
          <a:lstStyle>
            <a:lvl1pPr>
              <a:defRPr/>
            </a:lvl1pPr>
          </a:lstStyle>
          <a:p>
            <a:pPr>
              <a:defRPr/>
            </a:pPr>
            <a:endParaRPr/>
          </a:p>
        </p:txBody>
      </p:sp>
      <p:sp>
        <p:nvSpPr>
          <p:cNvPr id="4" name="Slide Number Placeholder 5">
            <a:extLst>
              <a:ext uri="{FF2B5EF4-FFF2-40B4-BE49-F238E27FC236}">
                <a16:creationId xmlns:a16="http://schemas.microsoft.com/office/drawing/2014/main" id="{7CA7C4C3-6FD5-7505-6A5A-768E653F3975}"/>
              </a:ext>
            </a:extLst>
          </p:cNvPr>
          <p:cNvSpPr txBox="1">
            <a:spLocks noGrp="1"/>
          </p:cNvSpPr>
          <p:nvPr>
            <p:ph type="sldNum" sz="quarter" idx="12"/>
          </p:nvPr>
        </p:nvSpPr>
        <p:spPr>
          <a:ln/>
        </p:spPr>
        <p:txBody>
          <a:bodyPr/>
          <a:lstStyle>
            <a:lvl1pPr>
              <a:defRPr/>
            </a:lvl1pPr>
          </a:lstStyle>
          <a:p>
            <a:pPr>
              <a:defRPr/>
            </a:pPr>
            <a:fld id="{5811451A-041A-471F-AC12-A22CEAD71588}" type="slidenum">
              <a:rPr/>
              <a:pPr>
                <a:defRPr/>
              </a:pPr>
              <a:t>‹#›</a:t>
            </a:fld>
            <a:endParaRPr/>
          </a:p>
        </p:txBody>
      </p:sp>
    </p:spTree>
    <p:extLst>
      <p:ext uri="{BB962C8B-B14F-4D97-AF65-F5344CB8AC3E}">
        <p14:creationId xmlns:p14="http://schemas.microsoft.com/office/powerpoint/2010/main" val="27419905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3">
            <a:extLst>
              <a:ext uri="{FF2B5EF4-FFF2-40B4-BE49-F238E27FC236}">
                <a16:creationId xmlns:a16="http://schemas.microsoft.com/office/drawing/2014/main" id="{9262FAD7-64C2-D51D-903A-C270E3CEDBD8}"/>
              </a:ext>
            </a:extLst>
          </p:cNvPr>
          <p:cNvSpPr txBox="1">
            <a:spLocks noGrp="1"/>
          </p:cNvSpPr>
          <p:nvPr>
            <p:ph type="dt" sz="half" idx="10"/>
          </p:nvPr>
        </p:nvSpPr>
        <p:spPr>
          <a:ln/>
        </p:spPr>
        <p:txBody>
          <a:bodyPr/>
          <a:lstStyle>
            <a:lvl1pPr>
              <a:defRPr/>
            </a:lvl1pPr>
          </a:lstStyle>
          <a:p>
            <a:pPr>
              <a:defRPr/>
            </a:pPr>
            <a:fld id="{8D85C58F-87A0-481A-8CDA-C4BD37F339BD}" type="datetime1">
              <a:rPr/>
              <a:pPr>
                <a:defRPr/>
              </a:pPr>
              <a:t>14/10/2024</a:t>
            </a:fld>
            <a:endParaRPr/>
          </a:p>
        </p:txBody>
      </p:sp>
      <p:sp>
        <p:nvSpPr>
          <p:cNvPr id="6" name="Footer Placeholder 4">
            <a:extLst>
              <a:ext uri="{FF2B5EF4-FFF2-40B4-BE49-F238E27FC236}">
                <a16:creationId xmlns:a16="http://schemas.microsoft.com/office/drawing/2014/main" id="{5099FF02-37E7-F208-D957-4F797D76FCC6}"/>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8CA5FF90-95B4-6C2A-1E3D-34D393D4060D}"/>
              </a:ext>
            </a:extLst>
          </p:cNvPr>
          <p:cNvSpPr txBox="1">
            <a:spLocks noGrp="1"/>
          </p:cNvSpPr>
          <p:nvPr>
            <p:ph type="sldNum" sz="quarter" idx="12"/>
          </p:nvPr>
        </p:nvSpPr>
        <p:spPr>
          <a:ln/>
        </p:spPr>
        <p:txBody>
          <a:bodyPr/>
          <a:lstStyle>
            <a:lvl1pPr>
              <a:defRPr/>
            </a:lvl1pPr>
          </a:lstStyle>
          <a:p>
            <a:pPr>
              <a:defRPr/>
            </a:pPr>
            <a:fld id="{F64A8F9F-4FE8-423D-87CC-EFDDEF0213EC}" type="slidenum">
              <a:rPr/>
              <a:pPr>
                <a:defRPr/>
              </a:pPr>
              <a:t>‹#›</a:t>
            </a:fld>
            <a:endParaRPr/>
          </a:p>
        </p:txBody>
      </p:sp>
    </p:spTree>
    <p:extLst>
      <p:ext uri="{BB962C8B-B14F-4D97-AF65-F5344CB8AC3E}">
        <p14:creationId xmlns:p14="http://schemas.microsoft.com/office/powerpoint/2010/main" val="2210197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p:cNvSpPr txBox="1">
            <a:spLocks noGrp="1"/>
          </p:cNvSpPr>
          <p:nvPr>
            <p:ph type="pic" idx="1"/>
          </p:nvPr>
        </p:nvSpPr>
        <p:spPr>
          <a:xfrm>
            <a:off x="5183184" y="987423"/>
            <a:ext cx="6172200" cy="4873623"/>
          </a:xfrm>
        </p:spPr>
        <p:txBody>
          <a:bodyPr>
            <a:normAutofit/>
          </a:bodyPr>
          <a:lstStyle>
            <a:lvl1pPr marL="0" indent="0">
              <a:buNone/>
              <a:defRPr sz="3200"/>
            </a:lvl1pPr>
          </a:lstStyle>
          <a:p>
            <a:pPr lvl="0"/>
            <a:endParaRPr lang="en-GB" noProof="0"/>
          </a:p>
        </p:txBody>
      </p:sp>
      <p:sp>
        <p:nvSpPr>
          <p:cNvPr id="4" name="Text Placeholder 3"/>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3">
            <a:extLst>
              <a:ext uri="{FF2B5EF4-FFF2-40B4-BE49-F238E27FC236}">
                <a16:creationId xmlns:a16="http://schemas.microsoft.com/office/drawing/2014/main" id="{7DA3C072-A3A3-01A5-813D-843922E21D14}"/>
              </a:ext>
            </a:extLst>
          </p:cNvPr>
          <p:cNvSpPr txBox="1">
            <a:spLocks noGrp="1"/>
          </p:cNvSpPr>
          <p:nvPr>
            <p:ph type="dt" sz="half" idx="10"/>
          </p:nvPr>
        </p:nvSpPr>
        <p:spPr>
          <a:ln/>
        </p:spPr>
        <p:txBody>
          <a:bodyPr/>
          <a:lstStyle>
            <a:lvl1pPr>
              <a:defRPr/>
            </a:lvl1pPr>
          </a:lstStyle>
          <a:p>
            <a:pPr>
              <a:defRPr/>
            </a:pPr>
            <a:fld id="{70A82B95-58F8-44EF-A4AA-D96C2418E287}" type="datetime1">
              <a:rPr/>
              <a:pPr>
                <a:defRPr/>
              </a:pPr>
              <a:t>14/10/2024</a:t>
            </a:fld>
            <a:endParaRPr/>
          </a:p>
        </p:txBody>
      </p:sp>
      <p:sp>
        <p:nvSpPr>
          <p:cNvPr id="6" name="Footer Placeholder 4">
            <a:extLst>
              <a:ext uri="{FF2B5EF4-FFF2-40B4-BE49-F238E27FC236}">
                <a16:creationId xmlns:a16="http://schemas.microsoft.com/office/drawing/2014/main" id="{6986E15C-18AB-733F-0513-C33E4F8AF87E}"/>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757B9102-D066-DF15-F515-BAC7554EF412}"/>
              </a:ext>
            </a:extLst>
          </p:cNvPr>
          <p:cNvSpPr txBox="1">
            <a:spLocks noGrp="1"/>
          </p:cNvSpPr>
          <p:nvPr>
            <p:ph type="sldNum" sz="quarter" idx="12"/>
          </p:nvPr>
        </p:nvSpPr>
        <p:spPr>
          <a:ln/>
        </p:spPr>
        <p:txBody>
          <a:bodyPr/>
          <a:lstStyle>
            <a:lvl1pPr>
              <a:defRPr/>
            </a:lvl1pPr>
          </a:lstStyle>
          <a:p>
            <a:pPr>
              <a:defRPr/>
            </a:pPr>
            <a:fld id="{67E4D0EA-22B6-421E-AD0E-A2FB241B227E}" type="slidenum">
              <a:rPr/>
              <a:pPr>
                <a:defRPr/>
              </a:pPr>
              <a:t>‹#›</a:t>
            </a:fld>
            <a:endParaRPr/>
          </a:p>
        </p:txBody>
      </p:sp>
    </p:spTree>
    <p:extLst>
      <p:ext uri="{BB962C8B-B14F-4D97-AF65-F5344CB8AC3E}">
        <p14:creationId xmlns:p14="http://schemas.microsoft.com/office/powerpoint/2010/main" val="38487172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617FC68-39B4-9947-3F81-90BF7E65038C}"/>
              </a:ext>
            </a:extLst>
          </p:cNvPr>
          <p:cNvSpPr txBox="1">
            <a:spLocks noGrp="1"/>
          </p:cNvSpPr>
          <p:nvPr>
            <p:ph type="dt" sz="half" idx="10"/>
          </p:nvPr>
        </p:nvSpPr>
        <p:spPr>
          <a:ln/>
        </p:spPr>
        <p:txBody>
          <a:bodyPr/>
          <a:lstStyle>
            <a:lvl1pPr>
              <a:defRPr/>
            </a:lvl1pPr>
          </a:lstStyle>
          <a:p>
            <a:pPr>
              <a:defRPr/>
            </a:pPr>
            <a:fld id="{90CCB2C3-782B-4478-80D5-E618168D9622}" type="datetime1">
              <a:rPr/>
              <a:pPr>
                <a:defRPr/>
              </a:pPr>
              <a:t>14/10/2024</a:t>
            </a:fld>
            <a:endParaRPr/>
          </a:p>
        </p:txBody>
      </p:sp>
      <p:sp>
        <p:nvSpPr>
          <p:cNvPr id="5" name="Footer Placeholder 4">
            <a:extLst>
              <a:ext uri="{FF2B5EF4-FFF2-40B4-BE49-F238E27FC236}">
                <a16:creationId xmlns:a16="http://schemas.microsoft.com/office/drawing/2014/main" id="{73FC5336-0277-C9D0-10B7-42FF624E4D85}"/>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99813259-7779-994B-D1A2-870CA18058AD}"/>
              </a:ext>
            </a:extLst>
          </p:cNvPr>
          <p:cNvSpPr txBox="1">
            <a:spLocks noGrp="1"/>
          </p:cNvSpPr>
          <p:nvPr>
            <p:ph type="sldNum" sz="quarter" idx="12"/>
          </p:nvPr>
        </p:nvSpPr>
        <p:spPr>
          <a:ln/>
        </p:spPr>
        <p:txBody>
          <a:bodyPr/>
          <a:lstStyle>
            <a:lvl1pPr>
              <a:defRPr/>
            </a:lvl1pPr>
          </a:lstStyle>
          <a:p>
            <a:pPr>
              <a:defRPr/>
            </a:pPr>
            <a:fld id="{FF1D6465-CB85-478B-B02F-20CF0F7A942F}" type="slidenum">
              <a:rPr/>
              <a:pPr>
                <a:defRPr/>
              </a:pPr>
              <a:t>‹#›</a:t>
            </a:fld>
            <a:endParaRPr/>
          </a:p>
        </p:txBody>
      </p:sp>
    </p:spTree>
    <p:extLst>
      <p:ext uri="{BB962C8B-B14F-4D97-AF65-F5344CB8AC3E}">
        <p14:creationId xmlns:p14="http://schemas.microsoft.com/office/powerpoint/2010/main" val="6515186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8CB71CA-AD19-31B9-E100-869062976671}"/>
              </a:ext>
            </a:extLst>
          </p:cNvPr>
          <p:cNvSpPr txBox="1">
            <a:spLocks noGrp="1"/>
          </p:cNvSpPr>
          <p:nvPr>
            <p:ph type="dt" sz="half" idx="10"/>
          </p:nvPr>
        </p:nvSpPr>
        <p:spPr>
          <a:ln/>
        </p:spPr>
        <p:txBody>
          <a:bodyPr/>
          <a:lstStyle>
            <a:lvl1pPr>
              <a:defRPr/>
            </a:lvl1pPr>
          </a:lstStyle>
          <a:p>
            <a:pPr>
              <a:defRPr/>
            </a:pPr>
            <a:fld id="{535D6BDB-C67F-4B65-B631-05909BC2834B}" type="datetime1">
              <a:rPr/>
              <a:pPr>
                <a:defRPr/>
              </a:pPr>
              <a:t>14/10/2024</a:t>
            </a:fld>
            <a:endParaRPr/>
          </a:p>
        </p:txBody>
      </p:sp>
      <p:sp>
        <p:nvSpPr>
          <p:cNvPr id="5" name="Footer Placeholder 4">
            <a:extLst>
              <a:ext uri="{FF2B5EF4-FFF2-40B4-BE49-F238E27FC236}">
                <a16:creationId xmlns:a16="http://schemas.microsoft.com/office/drawing/2014/main" id="{635FCFBE-829C-B29C-C748-DD8F3EAC68FA}"/>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8E98E150-D27E-E79D-9767-B05129E36D80}"/>
              </a:ext>
            </a:extLst>
          </p:cNvPr>
          <p:cNvSpPr txBox="1">
            <a:spLocks noGrp="1"/>
          </p:cNvSpPr>
          <p:nvPr>
            <p:ph type="sldNum" sz="quarter" idx="12"/>
          </p:nvPr>
        </p:nvSpPr>
        <p:spPr>
          <a:ln/>
        </p:spPr>
        <p:txBody>
          <a:bodyPr/>
          <a:lstStyle>
            <a:lvl1pPr>
              <a:defRPr/>
            </a:lvl1pPr>
          </a:lstStyle>
          <a:p>
            <a:pPr>
              <a:defRPr/>
            </a:pPr>
            <a:fld id="{ACAA2CBD-1D9B-4B4B-ACBD-8682228B2B74}" type="slidenum">
              <a:rPr/>
              <a:pPr>
                <a:defRPr/>
              </a:pPr>
              <a:t>‹#›</a:t>
            </a:fld>
            <a:endParaRPr/>
          </a:p>
        </p:txBody>
      </p:sp>
    </p:spTree>
    <p:extLst>
      <p:ext uri="{BB962C8B-B14F-4D97-AF65-F5344CB8AC3E}">
        <p14:creationId xmlns:p14="http://schemas.microsoft.com/office/powerpoint/2010/main" val="3214462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E3AD059-E7C5-E98D-D2AF-CF45BE030B6F}"/>
              </a:ext>
            </a:extLst>
          </p:cNvPr>
          <p:cNvSpPr txBox="1">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Text Placeholder 2">
            <a:extLst>
              <a:ext uri="{FF2B5EF4-FFF2-40B4-BE49-F238E27FC236}">
                <a16:creationId xmlns:a16="http://schemas.microsoft.com/office/drawing/2014/main" id="{69D4C6DD-F8D0-7EFE-BDCA-656D0DC494A4}"/>
              </a:ext>
            </a:extLst>
          </p:cNvPr>
          <p:cNvSpPr txBox="1">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4" name="Date Placeholder 3">
            <a:extLst>
              <a:ext uri="{FF2B5EF4-FFF2-40B4-BE49-F238E27FC236}">
                <a16:creationId xmlns:a16="http://schemas.microsoft.com/office/drawing/2014/main" id="{6C2B8ABB-31C5-1158-8164-08C5EC24E6A1}"/>
              </a:ext>
            </a:extLst>
          </p:cNvPr>
          <p:cNvSpPr txBox="1">
            <a:spLocks noGrp="1"/>
          </p:cNvSpPr>
          <p:nvPr>
            <p:ph type="dt" sz="half" idx="2"/>
          </p:nvPr>
        </p:nvSpPr>
        <p:spPr>
          <a:xfrm>
            <a:off x="838200" y="6356350"/>
            <a:ext cx="2743200" cy="365125"/>
          </a:xfrm>
          <a:prstGeom prst="rect">
            <a:avLst/>
          </a:prstGeom>
          <a:noFill/>
          <a:ln>
            <a:noFill/>
          </a:ln>
        </p:spPr>
        <p:txBody>
          <a:bodyPr vert="horz" wrap="square" lIns="91440" tIns="45720" rIns="91440" bIns="45720" anchor="ctr"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smtClean="0">
                <a:solidFill>
                  <a:srgbClr val="767676"/>
                </a:solidFill>
                <a:uFillTx/>
                <a:latin typeface="Aptos"/>
              </a:defRPr>
            </a:lvl1pPr>
          </a:lstStyle>
          <a:p>
            <a:pPr>
              <a:defRPr/>
            </a:pPr>
            <a:fld id="{21170758-5BB2-4B6D-A36B-CFE4F453F098}" type="datetime1">
              <a:rPr/>
              <a:pPr>
                <a:defRPr/>
              </a:pPr>
              <a:t>14/10/2024</a:t>
            </a:fld>
            <a:endParaRPr/>
          </a:p>
        </p:txBody>
      </p:sp>
      <p:sp>
        <p:nvSpPr>
          <p:cNvPr id="5" name="Footer Placeholder 4">
            <a:extLst>
              <a:ext uri="{FF2B5EF4-FFF2-40B4-BE49-F238E27FC236}">
                <a16:creationId xmlns:a16="http://schemas.microsoft.com/office/drawing/2014/main" id="{76B87E68-1BB2-36D0-680C-282D7E66AE63}"/>
              </a:ext>
            </a:extLst>
          </p:cNvPr>
          <p:cNvSpPr txBox="1">
            <a:spLocks noGrp="1"/>
          </p:cNvSpPr>
          <p:nvPr>
            <p:ph type="ftr" sz="quarter" idx="3"/>
          </p:nvPr>
        </p:nvSpPr>
        <p:spPr>
          <a:xfrm>
            <a:off x="4038600" y="6356350"/>
            <a:ext cx="4114800" cy="365125"/>
          </a:xfrm>
          <a:prstGeom prst="rect">
            <a:avLst/>
          </a:prstGeom>
          <a:noFill/>
          <a:ln>
            <a:noFill/>
          </a:ln>
        </p:spPr>
        <p:txBody>
          <a:bodyPr vert="horz" wrap="square" lIns="91440" tIns="45720" rIns="91440" bIns="45720" anchor="ctr" anchorCtr="1" compatLnSpc="1">
            <a:noAutofit/>
          </a:bodyPr>
          <a:lstStyle>
            <a:lvl1pPr marL="0" marR="0" lvl="0" indent="0" algn="ctr" defTabSz="914400" rtl="0" eaLnBrk="1"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a:defRPr/>
            </a:pPr>
            <a:endParaRPr/>
          </a:p>
        </p:txBody>
      </p:sp>
      <p:sp>
        <p:nvSpPr>
          <p:cNvPr id="6" name="Slide Number Placeholder 5">
            <a:extLst>
              <a:ext uri="{FF2B5EF4-FFF2-40B4-BE49-F238E27FC236}">
                <a16:creationId xmlns:a16="http://schemas.microsoft.com/office/drawing/2014/main" id="{7460A89F-54D4-7196-F960-A060FC326890}"/>
              </a:ext>
            </a:extLst>
          </p:cNvPr>
          <p:cNvSpPr txBox="1">
            <a:spLocks noGrp="1"/>
          </p:cNvSpPr>
          <p:nvPr>
            <p:ph type="sldNum" sz="quarter" idx="4"/>
          </p:nvPr>
        </p:nvSpPr>
        <p:spPr>
          <a:xfrm>
            <a:off x="8610600" y="6356350"/>
            <a:ext cx="2743200" cy="365125"/>
          </a:xfrm>
          <a:prstGeom prst="rect">
            <a:avLst/>
          </a:prstGeom>
          <a:noFill/>
          <a:ln>
            <a:noFill/>
          </a:ln>
        </p:spPr>
        <p:txBody>
          <a:bodyPr vert="horz" wrap="square" lIns="91440" tIns="45720" rIns="91440" bIns="45720" anchor="ctr"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767676"/>
                </a:solidFill>
                <a:uFillTx/>
                <a:latin typeface="Aptos"/>
              </a:defRPr>
            </a:lvl1pPr>
          </a:lstStyle>
          <a:p>
            <a:pPr>
              <a:defRPr/>
            </a:pPr>
            <a:fld id="{2AB54E29-D3DA-4C91-837F-6B6850823050}" type="slidenum">
              <a:rPr/>
              <a:pPr>
                <a:defRPr/>
              </a:p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txStyles>
    <p:titleStyle>
      <a:lvl1pPr algn="l" rtl="0" eaLnBrk="0" fontAlgn="base">
        <a:lnSpc>
          <a:spcPct val="90000"/>
        </a:lnSpc>
        <a:spcBef>
          <a:spcPct val="0"/>
        </a:spcBef>
        <a:spcAft>
          <a:spcPct val="0"/>
        </a:spcAft>
        <a:defRPr lang="en-GB" sz="4400" kern="1200">
          <a:solidFill>
            <a:srgbClr val="000000"/>
          </a:solidFill>
          <a:latin typeface="Aptos Display"/>
        </a:defRPr>
      </a:lvl1pPr>
      <a:lvl2pPr algn="l" rtl="0" eaLnBrk="0" fontAlgn="base">
        <a:lnSpc>
          <a:spcPct val="90000"/>
        </a:lnSpc>
        <a:spcBef>
          <a:spcPct val="0"/>
        </a:spcBef>
        <a:spcAft>
          <a:spcPct val="0"/>
        </a:spcAft>
        <a:defRPr sz="4400">
          <a:solidFill>
            <a:srgbClr val="000000"/>
          </a:solidFill>
          <a:latin typeface="Aptos Display" panose="020B0004020202020204" pitchFamily="34" charset="0"/>
        </a:defRPr>
      </a:lvl2pPr>
      <a:lvl3pPr algn="l" rtl="0" eaLnBrk="0" fontAlgn="base">
        <a:lnSpc>
          <a:spcPct val="90000"/>
        </a:lnSpc>
        <a:spcBef>
          <a:spcPct val="0"/>
        </a:spcBef>
        <a:spcAft>
          <a:spcPct val="0"/>
        </a:spcAft>
        <a:defRPr sz="4400">
          <a:solidFill>
            <a:srgbClr val="000000"/>
          </a:solidFill>
          <a:latin typeface="Aptos Display" panose="020B0004020202020204" pitchFamily="34" charset="0"/>
        </a:defRPr>
      </a:lvl3pPr>
      <a:lvl4pPr algn="l" rtl="0" eaLnBrk="0" fontAlgn="base">
        <a:lnSpc>
          <a:spcPct val="90000"/>
        </a:lnSpc>
        <a:spcBef>
          <a:spcPct val="0"/>
        </a:spcBef>
        <a:spcAft>
          <a:spcPct val="0"/>
        </a:spcAft>
        <a:defRPr sz="4400">
          <a:solidFill>
            <a:srgbClr val="000000"/>
          </a:solidFill>
          <a:latin typeface="Aptos Display" panose="020B0004020202020204" pitchFamily="34" charset="0"/>
        </a:defRPr>
      </a:lvl4pPr>
      <a:lvl5pPr algn="l" rtl="0" eaLnBrk="0" fontAlgn="base">
        <a:lnSpc>
          <a:spcPct val="90000"/>
        </a:lnSpc>
        <a:spcBef>
          <a:spcPct val="0"/>
        </a:spcBef>
        <a:spcAft>
          <a:spcPct val="0"/>
        </a:spcAft>
        <a:defRPr sz="4400">
          <a:solidFill>
            <a:srgbClr val="000000"/>
          </a:solidFill>
          <a:latin typeface="Aptos Display" panose="020B0004020202020204" pitchFamily="34" charset="0"/>
        </a:defRPr>
      </a:lvl5pPr>
      <a:lvl6pPr marL="457200" algn="l" rtl="0" eaLnBrk="0" fontAlgn="base">
        <a:lnSpc>
          <a:spcPct val="90000"/>
        </a:lnSpc>
        <a:spcBef>
          <a:spcPct val="0"/>
        </a:spcBef>
        <a:spcAft>
          <a:spcPct val="0"/>
        </a:spcAft>
        <a:defRPr sz="4400">
          <a:solidFill>
            <a:srgbClr val="000000"/>
          </a:solidFill>
          <a:latin typeface="Aptos Display" panose="020B0004020202020204" pitchFamily="34" charset="0"/>
        </a:defRPr>
      </a:lvl6pPr>
      <a:lvl7pPr marL="914400" algn="l" rtl="0" eaLnBrk="0" fontAlgn="base">
        <a:lnSpc>
          <a:spcPct val="90000"/>
        </a:lnSpc>
        <a:spcBef>
          <a:spcPct val="0"/>
        </a:spcBef>
        <a:spcAft>
          <a:spcPct val="0"/>
        </a:spcAft>
        <a:defRPr sz="4400">
          <a:solidFill>
            <a:srgbClr val="000000"/>
          </a:solidFill>
          <a:latin typeface="Aptos Display" panose="020B0004020202020204" pitchFamily="34" charset="0"/>
        </a:defRPr>
      </a:lvl7pPr>
      <a:lvl8pPr marL="1371600" algn="l" rtl="0" eaLnBrk="0" fontAlgn="base">
        <a:lnSpc>
          <a:spcPct val="90000"/>
        </a:lnSpc>
        <a:spcBef>
          <a:spcPct val="0"/>
        </a:spcBef>
        <a:spcAft>
          <a:spcPct val="0"/>
        </a:spcAft>
        <a:defRPr sz="4400">
          <a:solidFill>
            <a:srgbClr val="000000"/>
          </a:solidFill>
          <a:latin typeface="Aptos Display" panose="020B0004020202020204" pitchFamily="34" charset="0"/>
        </a:defRPr>
      </a:lvl8pPr>
      <a:lvl9pPr marL="1828800" algn="l" rtl="0" eaLnBrk="0" fontAlgn="base">
        <a:lnSpc>
          <a:spcPct val="90000"/>
        </a:lnSpc>
        <a:spcBef>
          <a:spcPct val="0"/>
        </a:spcBef>
        <a:spcAft>
          <a:spcPct val="0"/>
        </a:spcAft>
        <a:defRPr sz="4400">
          <a:solidFill>
            <a:srgbClr val="000000"/>
          </a:solidFill>
          <a:latin typeface="Aptos Display" panose="020B0004020202020204" pitchFamily="34" charset="0"/>
        </a:defRPr>
      </a:lvl9pPr>
    </p:titleStyle>
    <p:bodyStyle>
      <a:lvl1pPr marL="228600" indent="-228600" algn="l" rtl="0" eaLnBrk="0" fontAlgn="base">
        <a:lnSpc>
          <a:spcPct val="90000"/>
        </a:lnSpc>
        <a:spcBef>
          <a:spcPts val="1000"/>
        </a:spcBef>
        <a:spcAft>
          <a:spcPct val="0"/>
        </a:spcAft>
        <a:buSzPct val="100000"/>
        <a:buFont typeface="Arial" panose="020B0604020202020204" pitchFamily="34" charset="0"/>
        <a:buChar char="•"/>
        <a:defRPr lang="en-GB" sz="2800" kern="1200">
          <a:solidFill>
            <a:srgbClr val="000000"/>
          </a:solidFill>
          <a:latin typeface="Aptos"/>
        </a:defRPr>
      </a:lvl1pPr>
      <a:lvl2pPr marL="685800" lvl="1" indent="-228600" algn="l" rtl="0" eaLnBrk="0" fontAlgn="base">
        <a:lnSpc>
          <a:spcPct val="90000"/>
        </a:lnSpc>
        <a:spcBef>
          <a:spcPts val="500"/>
        </a:spcBef>
        <a:spcAft>
          <a:spcPct val="0"/>
        </a:spcAft>
        <a:buSzPct val="100000"/>
        <a:buFont typeface="Arial" panose="020B0604020202020204" pitchFamily="34" charset="0"/>
        <a:buChar char="•"/>
        <a:defRPr lang="en-GB" sz="2400" kern="1200">
          <a:solidFill>
            <a:srgbClr val="000000"/>
          </a:solidFill>
          <a:latin typeface="Aptos"/>
        </a:defRPr>
      </a:lvl2pPr>
      <a:lvl3pPr marL="1143000" lvl="2" indent="-228600" algn="l" rtl="0" eaLnBrk="0" fontAlgn="base">
        <a:lnSpc>
          <a:spcPct val="90000"/>
        </a:lnSpc>
        <a:spcBef>
          <a:spcPts val="500"/>
        </a:spcBef>
        <a:spcAft>
          <a:spcPct val="0"/>
        </a:spcAft>
        <a:buSzPct val="100000"/>
        <a:buFont typeface="Arial" panose="020B0604020202020204" pitchFamily="34" charset="0"/>
        <a:buChar char="•"/>
        <a:defRPr lang="en-GB" sz="2000" kern="1200">
          <a:solidFill>
            <a:srgbClr val="000000"/>
          </a:solidFill>
          <a:latin typeface="Aptos"/>
        </a:defRPr>
      </a:lvl3pPr>
      <a:lvl4pPr marL="1600200" lvl="3" indent="-228600" algn="l" rtl="0" eaLnBrk="0" fontAlgn="base">
        <a:lnSpc>
          <a:spcPct val="90000"/>
        </a:lnSpc>
        <a:spcBef>
          <a:spcPts val="500"/>
        </a:spcBef>
        <a:spcAft>
          <a:spcPct val="0"/>
        </a:spcAft>
        <a:buSzPct val="100000"/>
        <a:buFont typeface="Arial" panose="020B0604020202020204" pitchFamily="34" charset="0"/>
        <a:buChar char="•"/>
        <a:defRPr lang="en-GB" kern="1200">
          <a:solidFill>
            <a:srgbClr val="000000"/>
          </a:solidFill>
          <a:latin typeface="Aptos"/>
        </a:defRPr>
      </a:lvl4pPr>
      <a:lvl5pPr marL="2057400" lvl="4" indent="-228600" algn="l" rtl="0" eaLnBrk="0" fontAlgn="base">
        <a:lnSpc>
          <a:spcPct val="90000"/>
        </a:lnSpc>
        <a:spcBef>
          <a:spcPts val="500"/>
        </a:spcBef>
        <a:spcAft>
          <a:spcPct val="0"/>
        </a:spcAft>
        <a:buSzPct val="100000"/>
        <a:buFont typeface="Arial" panose="020B0604020202020204" pitchFamily="34" charset="0"/>
        <a:buChar char="•"/>
        <a:defRPr lang="en-GB" kern="1200">
          <a:solidFill>
            <a:srgbClr val="000000"/>
          </a:solidFill>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050" name="Subtitle 2">
            <a:extLst>
              <a:ext uri="{FF2B5EF4-FFF2-40B4-BE49-F238E27FC236}">
                <a16:creationId xmlns:a16="http://schemas.microsoft.com/office/drawing/2014/main" id="{14D58718-80B3-B61B-7AF1-7CD1F3CE733E}"/>
              </a:ext>
            </a:extLst>
          </p:cNvPr>
          <p:cNvSpPr txBox="1">
            <a:spLocks noGrp="1" noChangeArrowheads="1"/>
          </p:cNvSpPr>
          <p:nvPr>
            <p:ph type="subTitle" idx="1"/>
          </p:nvPr>
        </p:nvSpPr>
        <p:spPr>
          <a:xfrm>
            <a:off x="1524000" y="3095625"/>
            <a:ext cx="9144000" cy="1655763"/>
          </a:xfrm>
        </p:spPr>
        <p:txBody>
          <a:bodyPr/>
          <a:lstStyle/>
          <a:p>
            <a:pPr eaLnBrk="1"/>
            <a:r>
              <a:rPr altLang="en-US" sz="3200">
                <a:latin typeface="Arial" panose="020B0604020202020204" pitchFamily="34" charset="0"/>
                <a:cs typeface="Arial" panose="020B0604020202020204" pitchFamily="34" charset="0"/>
              </a:rPr>
              <a:t>Task1</a:t>
            </a:r>
          </a:p>
        </p:txBody>
      </p:sp>
      <p:sp>
        <p:nvSpPr>
          <p:cNvPr id="3" name="Google Shape;120;p17">
            <a:extLst>
              <a:ext uri="{FF2B5EF4-FFF2-40B4-BE49-F238E27FC236}">
                <a16:creationId xmlns:a16="http://schemas.microsoft.com/office/drawing/2014/main" id="{E52D7197-9321-293A-A89D-D146FC1F9566}"/>
              </a:ext>
            </a:extLst>
          </p:cNvPr>
          <p:cNvSpPr txBox="1"/>
          <p:nvPr/>
        </p:nvSpPr>
        <p:spPr>
          <a:xfrm>
            <a:off x="265113" y="979488"/>
            <a:ext cx="11661775" cy="2274887"/>
          </a:xfrm>
          <a:prstGeom prst="rect">
            <a:avLst/>
          </a:prstGeom>
          <a:noFill/>
          <a:ln cap="flat">
            <a:noFill/>
          </a:ln>
        </p:spPr>
        <p:txBody>
          <a:bodyPr lIns="121898" tIns="121898" rIns="121898" bIns="121898" anchor="b" anchorCtr="1"/>
          <a:lstStyle/>
          <a:p>
            <a:pPr algn="ctr" defTabSz="457200" eaLnBrk="1" fontAlgn="auto" hangingPunct="1">
              <a:lnSpc>
                <a:spcPct val="80000"/>
              </a:lnSpc>
              <a:spcBef>
                <a:spcPts val="0"/>
              </a:spcBef>
              <a:spcAft>
                <a:spcPts val="0"/>
              </a:spcAft>
              <a:defRPr sz="1800" b="0" i="0" u="none" strike="noStrike" kern="0" cap="none" spc="0" baseline="0">
                <a:solidFill>
                  <a:srgbClr val="000000"/>
                </a:solidFill>
                <a:uFillTx/>
              </a:defRPr>
            </a:pPr>
            <a:r>
              <a:rPr lang="en-GB" sz="3200" kern="0">
                <a:solidFill>
                  <a:srgbClr val="000000"/>
                </a:solidFill>
                <a:latin typeface="Arial" pitchFamily="34"/>
                <a:ea typeface="Calistoga"/>
                <a:cs typeface="Arial" pitchFamily="34"/>
              </a:rPr>
              <a:t>BMSW6106 </a:t>
            </a:r>
            <a:br>
              <a:rPr lang="en-GB" sz="3200" kern="0">
                <a:solidFill>
                  <a:srgbClr val="000000"/>
                </a:solidFill>
                <a:latin typeface="Arial" pitchFamily="34"/>
                <a:ea typeface="Calistoga"/>
                <a:cs typeface="Arial" pitchFamily="34"/>
              </a:rPr>
            </a:br>
            <a:r>
              <a:rPr lang="en-GB" sz="3200" kern="0">
                <a:solidFill>
                  <a:srgbClr val="000000"/>
                </a:solidFill>
                <a:latin typeface="Arial" pitchFamily="34"/>
                <a:ea typeface="Calistoga"/>
                <a:cs typeface="Arial" pitchFamily="34"/>
              </a:rPr>
              <a:t>Developing Emotional Intelligence Skills for the Workplace</a:t>
            </a:r>
          </a:p>
          <a:p>
            <a:pPr algn="ctr" defTabSz="457200" eaLnBrk="1" fontAlgn="auto" hangingPunct="1">
              <a:lnSpc>
                <a:spcPct val="80000"/>
              </a:lnSpc>
              <a:spcBef>
                <a:spcPts val="0"/>
              </a:spcBef>
              <a:spcAft>
                <a:spcPts val="0"/>
              </a:spcAft>
              <a:defRPr sz="1800" b="0" i="0" u="none" strike="noStrike" kern="0" cap="none" spc="0" baseline="0">
                <a:solidFill>
                  <a:srgbClr val="000000"/>
                </a:solidFill>
                <a:uFillTx/>
              </a:defRPr>
            </a:pPr>
            <a:r>
              <a:rPr lang="en-GB" sz="3200" kern="0">
                <a:solidFill>
                  <a:srgbClr val="000000"/>
                </a:solidFill>
                <a:latin typeface="Arial" pitchFamily="34"/>
                <a:ea typeface="Calistoga"/>
                <a:cs typeface="Arial" pitchFamily="34"/>
              </a:rPr>
              <a:t>BA Leadership and Management Skills for the workplace </a:t>
            </a:r>
          </a:p>
          <a:p>
            <a:pPr algn="ctr" defTabSz="457200" eaLnBrk="1" fontAlgn="auto" hangingPunct="1">
              <a:lnSpc>
                <a:spcPct val="80000"/>
              </a:lnSpc>
              <a:spcBef>
                <a:spcPts val="0"/>
              </a:spcBef>
              <a:spcAft>
                <a:spcPts val="0"/>
              </a:spcAft>
              <a:defRPr sz="1800" b="0" i="0" u="none" strike="noStrike" kern="0" cap="none" spc="0" baseline="0">
                <a:solidFill>
                  <a:srgbClr val="000000"/>
                </a:solidFill>
                <a:uFillTx/>
              </a:defRPr>
            </a:pPr>
            <a:endParaRPr lang="en-GB" sz="5400" kern="0">
              <a:solidFill>
                <a:srgbClr val="000000"/>
              </a:solidFill>
              <a:latin typeface="Times New Roman" pitchFamily="18"/>
              <a:ea typeface="Calistoga"/>
              <a:cs typeface="Times New Roman" pitchFamily="18"/>
            </a:endParaRPr>
          </a:p>
        </p:txBody>
      </p:sp>
      <p:sp>
        <p:nvSpPr>
          <p:cNvPr id="4" name="Google Shape;127;p18">
            <a:extLst>
              <a:ext uri="{FF2B5EF4-FFF2-40B4-BE49-F238E27FC236}">
                <a16:creationId xmlns:a16="http://schemas.microsoft.com/office/drawing/2014/main" id="{88810B5F-2D26-64E6-9FC8-AF3F1939983D}"/>
              </a:ext>
            </a:extLst>
          </p:cNvPr>
          <p:cNvSpPr txBox="1"/>
          <p:nvPr/>
        </p:nvSpPr>
        <p:spPr>
          <a:xfrm>
            <a:off x="868363" y="4591050"/>
            <a:ext cx="5322887" cy="1081088"/>
          </a:xfrm>
          <a:prstGeom prst="rect">
            <a:avLst/>
          </a:prstGeom>
          <a:noFill/>
          <a:ln cap="flat">
            <a:noFill/>
          </a:ln>
        </p:spPr>
        <p:txBody>
          <a:bodyPr lIns="121898" tIns="121898" rIns="121898" bIns="121898"/>
          <a:lstStyle/>
          <a:p>
            <a:pPr defTabSz="457200" eaLnBrk="1" fontAlgn="auto" hangingPunct="1">
              <a:spcBef>
                <a:spcPts val="0"/>
              </a:spcBef>
              <a:spcAft>
                <a:spcPts val="0"/>
              </a:spcAft>
              <a:defRPr sz="1800" b="0" i="0" u="none" strike="noStrike" kern="0" cap="none" spc="0" baseline="0">
                <a:solidFill>
                  <a:srgbClr val="000000"/>
                </a:solidFill>
                <a:uFillTx/>
              </a:defRPr>
            </a:pPr>
            <a:r>
              <a:rPr lang="en-US" sz="2400" kern="0">
                <a:solidFill>
                  <a:srgbClr val="000000"/>
                </a:solidFill>
                <a:latin typeface="Arial" pitchFamily="34"/>
                <a:ea typeface="Antic Slab"/>
                <a:cs typeface="Arial" pitchFamily="34"/>
              </a:rPr>
              <a:t>Student Name: Petru Parasca	</a:t>
            </a:r>
            <a:br>
              <a:rPr lang="en-US" sz="2400" kern="0">
                <a:solidFill>
                  <a:srgbClr val="000000"/>
                </a:solidFill>
                <a:latin typeface="Arial" pitchFamily="34"/>
                <a:ea typeface="Antic Slab"/>
                <a:cs typeface="Arial" pitchFamily="34"/>
              </a:rPr>
            </a:br>
            <a:r>
              <a:rPr lang="en-US" sz="2400" kern="0">
                <a:solidFill>
                  <a:srgbClr val="000000"/>
                </a:solidFill>
                <a:latin typeface="Arial" pitchFamily="34"/>
                <a:ea typeface="Antic Slab"/>
                <a:cs typeface="Arial" pitchFamily="34"/>
              </a:rPr>
              <a:t>Student Id: 2123010</a:t>
            </a: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3074" name="Subtitle 2">
            <a:extLst>
              <a:ext uri="{FF2B5EF4-FFF2-40B4-BE49-F238E27FC236}">
                <a16:creationId xmlns:a16="http://schemas.microsoft.com/office/drawing/2014/main" id="{184D2E66-0F56-18FF-E2AC-66998994B974}"/>
              </a:ext>
            </a:extLst>
          </p:cNvPr>
          <p:cNvSpPr txBox="1">
            <a:spLocks noGrp="1" noChangeArrowheads="1"/>
          </p:cNvSpPr>
          <p:nvPr>
            <p:ph type="subTitle" idx="1"/>
          </p:nvPr>
        </p:nvSpPr>
        <p:spPr>
          <a:xfrm>
            <a:off x="846138" y="1243013"/>
            <a:ext cx="6450012" cy="3603625"/>
          </a:xfrm>
        </p:spPr>
        <p:txBody>
          <a:bodyPr/>
          <a:lstStyle/>
          <a:p>
            <a:pPr eaLnBrk="1"/>
            <a:r>
              <a:rPr altLang="en-US" b="1">
                <a:latin typeface="Arial" panose="020B0604020202020204" pitchFamily="34" charset="0"/>
                <a:cs typeface="Arial" panose="020B0604020202020204" pitchFamily="34" charset="0"/>
              </a:rPr>
              <a:t>Introduction</a:t>
            </a:r>
          </a:p>
          <a:p>
            <a:pPr eaLnBrk="1"/>
            <a:r>
              <a:rPr altLang="en-US">
                <a:latin typeface="Arial" panose="020B0604020202020204" pitchFamily="34" charset="0"/>
                <a:cs typeface="Arial" panose="020B0604020202020204" pitchFamily="34" charset="0"/>
              </a:rPr>
              <a:t>Emotional Intelligence (EI) is crucial for effective leadership and management.As a student I’m exploring EI dimension in professional settings (Pool,2018). This poster presentation will discuss reflections,assessments,and strategies for improving EI,aiming for growth and development!</a:t>
            </a:r>
          </a:p>
        </p:txBody>
      </p:sp>
      <p:pic>
        <p:nvPicPr>
          <p:cNvPr id="3075" name="Picture 2" descr="Image result for emotional intelligence">
            <a:extLst>
              <a:ext uri="{FF2B5EF4-FFF2-40B4-BE49-F238E27FC236}">
                <a16:creationId xmlns:a16="http://schemas.microsoft.com/office/drawing/2014/main" id="{327235EB-010D-D1B9-E47E-6046112825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64438" y="1566863"/>
            <a:ext cx="3781425" cy="222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4750FE16-2F08-19F0-E566-6E48FF773896}"/>
              </a:ext>
            </a:extLst>
          </p:cNvPr>
          <p:cNvSpPr txBox="1">
            <a:spLocks noGrp="1"/>
          </p:cNvSpPr>
          <p:nvPr>
            <p:ph type="subTitle" idx="1"/>
          </p:nvPr>
        </p:nvSpPr>
        <p:spPr>
          <a:xfrm>
            <a:off x="393700" y="877888"/>
            <a:ext cx="11463338" cy="5326062"/>
          </a:xfrm>
        </p:spPr>
        <p:txBody>
          <a:bodyPr>
            <a:normAutofit/>
          </a:bodyPr>
          <a:lstStyle/>
          <a:p>
            <a:pPr eaLnBrk="1" fontAlgn="auto">
              <a:spcAft>
                <a:spcPts val="0"/>
              </a:spcAft>
              <a:buFont typeface="Arial" pitchFamily="34"/>
              <a:buNone/>
              <a:defRPr/>
            </a:pPr>
            <a:r>
              <a:rPr b="1">
                <a:latin typeface="Arial" pitchFamily="34"/>
                <a:cs typeface="Arial" pitchFamily="34"/>
              </a:rPr>
              <a:t>Reflecting on My Emotional Intelligence</a:t>
            </a:r>
          </a:p>
          <a:p>
            <a:pPr eaLnBrk="1" fontAlgn="auto">
              <a:spcAft>
                <a:spcPts val="0"/>
              </a:spcAft>
              <a:buFont typeface="Arial" pitchFamily="34"/>
              <a:buNone/>
              <a:defRPr/>
            </a:pPr>
            <a:r>
              <a:rPr sz="2200">
                <a:latin typeface="Arial" pitchFamily="34"/>
                <a:cs typeface="Arial" pitchFamily="34"/>
              </a:rPr>
              <a:t>Emotional intelligence (EI) is a crucial skill for effective leadership and management,involving and management understanding and managing one’s own emotions and responding appropriately to other’s emotions in professional setting (Haney &amp; Storm,2021)</a:t>
            </a:r>
          </a:p>
          <a:p>
            <a:pPr marL="342900" indent="-342900" eaLnBrk="1" fontAlgn="auto">
              <a:spcAft>
                <a:spcPts val="0"/>
              </a:spcAft>
              <a:buFont typeface="Arial" pitchFamily="34"/>
              <a:buChar char="•"/>
              <a:defRPr/>
            </a:pPr>
            <a:r>
              <a:rPr sz="2200">
                <a:latin typeface="Arial" pitchFamily="34"/>
                <a:cs typeface="Arial" pitchFamily="34"/>
              </a:rPr>
              <a:t>My emotional intelligence is average</a:t>
            </a:r>
          </a:p>
          <a:p>
            <a:pPr marL="342900" indent="-342900" eaLnBrk="1" fontAlgn="auto">
              <a:spcAft>
                <a:spcPts val="0"/>
              </a:spcAft>
              <a:buFont typeface="Arial" pitchFamily="34"/>
              <a:buChar char="•"/>
              <a:defRPr/>
            </a:pPr>
            <a:r>
              <a:rPr sz="2200">
                <a:latin typeface="Arial" pitchFamily="34"/>
                <a:cs typeface="Arial" pitchFamily="34"/>
              </a:rPr>
              <a:t>I usually recognize and express my emotions,but sometime I conceal them.</a:t>
            </a:r>
          </a:p>
          <a:p>
            <a:pPr marL="342900" indent="-342900" eaLnBrk="1" fontAlgn="auto">
              <a:spcAft>
                <a:spcPts val="0"/>
              </a:spcAft>
              <a:buFont typeface="Arial" pitchFamily="34"/>
              <a:buChar char="•"/>
              <a:defRPr/>
            </a:pPr>
            <a:r>
              <a:rPr sz="2200">
                <a:latin typeface="Arial" pitchFamily="34"/>
                <a:cs typeface="Arial" pitchFamily="34"/>
              </a:rPr>
              <a:t>My EI needs improvement,especially in emotional communication.</a:t>
            </a:r>
          </a:p>
          <a:p>
            <a:pPr marL="342900" indent="-342900" eaLnBrk="1" fontAlgn="auto">
              <a:spcAft>
                <a:spcPts val="0"/>
              </a:spcAft>
              <a:buFont typeface="Arial" pitchFamily="34"/>
              <a:buChar char="•"/>
              <a:defRPr/>
            </a:pPr>
            <a:r>
              <a:rPr sz="2200">
                <a:latin typeface="Arial" pitchFamily="34"/>
                <a:cs typeface="Arial" pitchFamily="34"/>
              </a:rPr>
              <a:t>Sometimes I struggle to assert my needs and boundaries.</a:t>
            </a:r>
          </a:p>
          <a:p>
            <a:pPr marL="342900" indent="-342900" eaLnBrk="1" fontAlgn="auto">
              <a:spcAft>
                <a:spcPts val="0"/>
              </a:spcAft>
              <a:buFont typeface="Arial" pitchFamily="34"/>
              <a:buChar char="•"/>
              <a:defRPr/>
            </a:pPr>
            <a:r>
              <a:rPr sz="2200">
                <a:latin typeface="Arial" pitchFamily="34"/>
                <a:cs typeface="Arial" pitchFamily="34"/>
              </a:rPr>
              <a:t>I store emotions and animosity by not expressing them.</a:t>
            </a:r>
          </a:p>
          <a:p>
            <a:pPr marL="342900" indent="-342900" eaLnBrk="1" fontAlgn="auto">
              <a:spcAft>
                <a:spcPts val="0"/>
              </a:spcAft>
              <a:buFont typeface="Arial" pitchFamily="34"/>
              <a:buChar char="•"/>
              <a:defRPr/>
            </a:pPr>
            <a:r>
              <a:rPr sz="2200">
                <a:latin typeface="Arial" pitchFamily="34"/>
                <a:cs typeface="Arial" pitchFamily="34"/>
              </a:rPr>
              <a:t>I am working on assertiveness and communication to boost my EI</a:t>
            </a:r>
          </a:p>
          <a:p>
            <a:pPr marL="342900" indent="-342900" eaLnBrk="1" fontAlgn="auto">
              <a:spcAft>
                <a:spcPts val="0"/>
              </a:spcAft>
              <a:buFont typeface="Arial" pitchFamily="34"/>
              <a:buChar char="•"/>
              <a:defRPr/>
            </a:pPr>
            <a:r>
              <a:rPr sz="2200">
                <a:latin typeface="Arial" pitchFamily="34"/>
                <a:cs typeface="Arial" pitchFamily="34"/>
              </a:rPr>
              <a:t>I notice other’s feelings and try to empathize.</a:t>
            </a:r>
          </a:p>
          <a:p>
            <a:pPr eaLnBrk="1" fontAlgn="auto">
              <a:spcAft>
                <a:spcPts val="0"/>
              </a:spcAft>
              <a:buFont typeface="Arial" pitchFamily="34"/>
              <a:buNone/>
              <a:defRPr/>
            </a:pPr>
            <a:endParaRPr/>
          </a:p>
        </p:txBody>
      </p:sp>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5122" name="Subtitle 2">
            <a:extLst>
              <a:ext uri="{FF2B5EF4-FFF2-40B4-BE49-F238E27FC236}">
                <a16:creationId xmlns:a16="http://schemas.microsoft.com/office/drawing/2014/main" id="{4C655DEB-2C31-D690-7458-C7B618852E00}"/>
              </a:ext>
            </a:extLst>
          </p:cNvPr>
          <p:cNvSpPr txBox="1">
            <a:spLocks noGrp="1" noChangeArrowheads="1"/>
          </p:cNvSpPr>
          <p:nvPr>
            <p:ph type="subTitle" idx="1"/>
          </p:nvPr>
        </p:nvSpPr>
        <p:spPr>
          <a:xfrm>
            <a:off x="747713" y="573088"/>
            <a:ext cx="9144000" cy="1655762"/>
          </a:xfrm>
        </p:spPr>
        <p:txBody>
          <a:bodyPr/>
          <a:lstStyle/>
          <a:p>
            <a:pPr eaLnBrk="1"/>
            <a:r>
              <a:rPr altLang="en-US" b="1">
                <a:latin typeface="Arial" panose="020B0604020202020204" pitchFamily="34" charset="0"/>
                <a:cs typeface="Arial" panose="020B0604020202020204" pitchFamily="34" charset="0"/>
              </a:rPr>
              <a:t>Assessing and Reasoning Out My Emotions</a:t>
            </a:r>
          </a:p>
          <a:p>
            <a:pPr eaLnBrk="1"/>
            <a:r>
              <a:rPr altLang="en-US" sz="2200">
                <a:latin typeface="Arial" panose="020B0604020202020204" pitchFamily="34" charset="0"/>
                <a:cs typeface="Arial" panose="020B0604020202020204" pitchFamily="34" charset="0"/>
              </a:rPr>
              <a:t>I’m learning more about emotional intelligence and how to manage my own emotions.Assessing how I use or reason about my emotions is crucial.</a:t>
            </a:r>
          </a:p>
        </p:txBody>
      </p:sp>
      <p:pic>
        <p:nvPicPr>
          <p:cNvPr id="5123" name="Picture 2" descr="Image result for Regulate Emotions">
            <a:extLst>
              <a:ext uri="{FF2B5EF4-FFF2-40B4-BE49-F238E27FC236}">
                <a16:creationId xmlns:a16="http://schemas.microsoft.com/office/drawing/2014/main" id="{4CAAC437-6490-E6CB-01C4-AF123BC1BB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57775" y="2147888"/>
            <a:ext cx="2076450" cy="222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4" name="TextBox 3">
            <a:extLst>
              <a:ext uri="{FF2B5EF4-FFF2-40B4-BE49-F238E27FC236}">
                <a16:creationId xmlns:a16="http://schemas.microsoft.com/office/drawing/2014/main" id="{A7A385CC-C990-24E3-A830-263789E7F833}"/>
              </a:ext>
            </a:extLst>
          </p:cNvPr>
          <p:cNvSpPr txBox="1">
            <a:spLocks noChangeArrowheads="1"/>
          </p:cNvSpPr>
          <p:nvPr/>
        </p:nvSpPr>
        <p:spPr bwMode="auto">
          <a:xfrm>
            <a:off x="658813" y="4376738"/>
            <a:ext cx="10658475"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eaLnBrk="1" hangingPunct="1"/>
            <a:r>
              <a:rPr lang="en-GB" altLang="en-US" sz="2400" b="1">
                <a:solidFill>
                  <a:srgbClr val="000000"/>
                </a:solidFill>
                <a:latin typeface="Arial" panose="020B0604020202020204" pitchFamily="34" charset="0"/>
                <a:cs typeface="Arial" panose="020B0604020202020204" pitchFamily="34" charset="0"/>
              </a:rPr>
              <a:t>Emotional Awareness and Regulation</a:t>
            </a:r>
          </a:p>
          <a:p>
            <a:pPr eaLnBrk="1" hangingPunct="1"/>
            <a:r>
              <a:rPr lang="en-GB" altLang="en-US" sz="2200">
                <a:solidFill>
                  <a:srgbClr val="000000"/>
                </a:solidFill>
                <a:latin typeface="Arial" panose="020B0604020202020204" pitchFamily="34" charset="0"/>
                <a:cs typeface="Arial" panose="020B0604020202020204" pitchFamily="34" charset="0"/>
              </a:rPr>
              <a:t>I am enhancing my emotional awareness and regulation by recognizing and addressing the sign and symptoms of emotions,such as anxiety,stress,and anger( Pool,2018). I am also learning technique like mindfulness, deep breathing,and positive self-talk to manage emotions healthily,preventing overwhelming feelings.</a:t>
            </a:r>
          </a:p>
        </p:txBody>
      </p:sp>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6146" name="Subtitle 2">
            <a:extLst>
              <a:ext uri="{FF2B5EF4-FFF2-40B4-BE49-F238E27FC236}">
                <a16:creationId xmlns:a16="http://schemas.microsoft.com/office/drawing/2014/main" id="{921A60B4-F423-E8D8-7162-7F4ABD2237D0}"/>
              </a:ext>
            </a:extLst>
          </p:cNvPr>
          <p:cNvSpPr txBox="1">
            <a:spLocks noGrp="1" noChangeArrowheads="1"/>
          </p:cNvSpPr>
          <p:nvPr>
            <p:ph type="subTitle" idx="1"/>
          </p:nvPr>
        </p:nvSpPr>
        <p:spPr>
          <a:xfrm>
            <a:off x="155575" y="3222625"/>
            <a:ext cx="5586413" cy="3443288"/>
          </a:xfrm>
        </p:spPr>
        <p:txBody>
          <a:bodyPr/>
          <a:lstStyle/>
          <a:p>
            <a:pPr eaLnBrk="1">
              <a:lnSpc>
                <a:spcPct val="80000"/>
              </a:lnSpc>
            </a:pPr>
            <a:r>
              <a:rPr altLang="en-US" sz="2200" b="1">
                <a:latin typeface="Arial" panose="020B0604020202020204" pitchFamily="34" charset="0"/>
                <a:cs typeface="Arial" panose="020B0604020202020204" pitchFamily="34" charset="0"/>
              </a:rPr>
              <a:t>Reasoning and Perspective –Talking</a:t>
            </a:r>
          </a:p>
          <a:p>
            <a:pPr eaLnBrk="1">
              <a:lnSpc>
                <a:spcPct val="80000"/>
              </a:lnSpc>
            </a:pPr>
            <a:r>
              <a:rPr altLang="en-US">
                <a:latin typeface="Arial" panose="020B0604020202020204" pitchFamily="34" charset="0"/>
                <a:cs typeface="Arial" panose="020B0604020202020204" pitchFamily="34" charset="0"/>
              </a:rPr>
              <a:t>Understanting emotions requires critical reasoning and examining underlying causes.Challenge assumptions and biases to gain a deeper understanding and avoid impulsive decisions.For instance ,examining frustration with colleagues can help identify underlying expectations and insecurities.This approach leads to more nuanced responses.</a:t>
            </a:r>
          </a:p>
        </p:txBody>
      </p:sp>
      <p:pic>
        <p:nvPicPr>
          <p:cNvPr id="6147" name="Picture 2" descr="Image result for emotional intelligence">
            <a:extLst>
              <a:ext uri="{FF2B5EF4-FFF2-40B4-BE49-F238E27FC236}">
                <a16:creationId xmlns:a16="http://schemas.microsoft.com/office/drawing/2014/main" id="{CBAA7647-B620-294F-5AE5-6680E22B4C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3238" y="200025"/>
            <a:ext cx="3514725" cy="233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8" name="TextBox 3">
            <a:extLst>
              <a:ext uri="{FF2B5EF4-FFF2-40B4-BE49-F238E27FC236}">
                <a16:creationId xmlns:a16="http://schemas.microsoft.com/office/drawing/2014/main" id="{BD72508E-052C-FC0B-E9DE-A433B98381DE}"/>
              </a:ext>
            </a:extLst>
          </p:cNvPr>
          <p:cNvSpPr txBox="1">
            <a:spLocks noChangeArrowheads="1"/>
          </p:cNvSpPr>
          <p:nvPr/>
        </p:nvSpPr>
        <p:spPr bwMode="auto">
          <a:xfrm>
            <a:off x="6764338" y="3046413"/>
            <a:ext cx="5260975" cy="3878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defRPr>
                <a:solidFill>
                  <a:schemeClr val="tx1"/>
                </a:solidFill>
                <a:latin typeface="Aptos" panose="020B0004020202020204" pitchFamily="34" charset="0"/>
              </a:defRPr>
            </a:lvl1pPr>
            <a:lvl2pPr marL="742950" indent="-285750" defTabSz="457200">
              <a:defRPr>
                <a:solidFill>
                  <a:schemeClr val="tx1"/>
                </a:solidFill>
                <a:latin typeface="Aptos" panose="020B0004020202020204" pitchFamily="34" charset="0"/>
              </a:defRPr>
            </a:lvl2pPr>
            <a:lvl3pPr marL="1143000" indent="-228600" defTabSz="457200">
              <a:defRPr>
                <a:solidFill>
                  <a:schemeClr val="tx1"/>
                </a:solidFill>
                <a:latin typeface="Aptos" panose="020B0004020202020204" pitchFamily="34" charset="0"/>
              </a:defRPr>
            </a:lvl3pPr>
            <a:lvl4pPr marL="1600200" indent="-228600" defTabSz="457200">
              <a:defRPr>
                <a:solidFill>
                  <a:schemeClr val="tx1"/>
                </a:solidFill>
                <a:latin typeface="Aptos" panose="020B0004020202020204" pitchFamily="34" charset="0"/>
              </a:defRPr>
            </a:lvl4pPr>
            <a:lvl5pPr marL="2057400" indent="-228600" defTabSz="457200">
              <a:defRPr>
                <a:solidFill>
                  <a:schemeClr val="tx1"/>
                </a:solidFill>
                <a:latin typeface="Aptos" panose="020B0004020202020204" pitchFamily="34" charset="0"/>
              </a:defRPr>
            </a:lvl5pPr>
            <a:lvl6pPr marL="2514600" indent="-228600" defTabSz="457200" fontAlgn="base">
              <a:spcBef>
                <a:spcPct val="0"/>
              </a:spcBef>
              <a:spcAft>
                <a:spcPct val="0"/>
              </a:spcAft>
              <a:defRPr>
                <a:solidFill>
                  <a:schemeClr val="tx1"/>
                </a:solidFill>
                <a:latin typeface="Aptos" panose="020B0004020202020204" pitchFamily="34" charset="0"/>
              </a:defRPr>
            </a:lvl6pPr>
            <a:lvl7pPr marL="2971800" indent="-228600" defTabSz="457200" fontAlgn="base">
              <a:spcBef>
                <a:spcPct val="0"/>
              </a:spcBef>
              <a:spcAft>
                <a:spcPct val="0"/>
              </a:spcAft>
              <a:defRPr>
                <a:solidFill>
                  <a:schemeClr val="tx1"/>
                </a:solidFill>
                <a:latin typeface="Aptos" panose="020B0004020202020204" pitchFamily="34" charset="0"/>
              </a:defRPr>
            </a:lvl7pPr>
            <a:lvl8pPr marL="3429000" indent="-228600" defTabSz="457200" fontAlgn="base">
              <a:spcBef>
                <a:spcPct val="0"/>
              </a:spcBef>
              <a:spcAft>
                <a:spcPct val="0"/>
              </a:spcAft>
              <a:defRPr>
                <a:solidFill>
                  <a:schemeClr val="tx1"/>
                </a:solidFill>
                <a:latin typeface="Aptos" panose="020B0004020202020204" pitchFamily="34" charset="0"/>
              </a:defRPr>
            </a:lvl8pPr>
            <a:lvl9pPr marL="3886200" indent="-228600" defTabSz="457200" fontAlgn="base">
              <a:spcBef>
                <a:spcPct val="0"/>
              </a:spcBef>
              <a:spcAft>
                <a:spcPct val="0"/>
              </a:spcAft>
              <a:defRPr>
                <a:solidFill>
                  <a:schemeClr val="tx1"/>
                </a:solidFill>
                <a:latin typeface="Aptos" panose="020B0004020202020204" pitchFamily="34" charset="0"/>
              </a:defRPr>
            </a:lvl9pPr>
          </a:lstStyle>
          <a:p>
            <a:pPr eaLnBrk="1" hangingPunct="1"/>
            <a:r>
              <a:rPr lang="en-GB" altLang="en-US" sz="2400" b="1">
                <a:solidFill>
                  <a:srgbClr val="000000"/>
                </a:solidFill>
                <a:latin typeface="Arial" panose="020B0604020202020204" pitchFamily="34" charset="0"/>
                <a:cs typeface="Arial" panose="020B0604020202020204" pitchFamily="34" charset="0"/>
              </a:rPr>
              <a:t>Emotional Intelligence and Decision-Making</a:t>
            </a:r>
          </a:p>
          <a:p>
            <a:pPr eaLnBrk="1" hangingPunct="1"/>
            <a:r>
              <a:rPr lang="en-GB" altLang="en-US" sz="2200">
                <a:solidFill>
                  <a:srgbClr val="000000"/>
                </a:solidFill>
                <a:latin typeface="Arial" panose="020B0604020202020204" pitchFamily="34" charset="0"/>
                <a:cs typeface="Arial" panose="020B0604020202020204" pitchFamily="34" charset="0"/>
              </a:rPr>
              <a:t>Emotional  intelligence is crucial for decision-making,enabling informed and rational choices.It helps avoid impulsive decision,align with long-term goals,and builds stronger relationship (Holian,2016).Recognizing other’s emotions fosters emphaty and understanding,enhancing sensitivity and understanding in situations.</a:t>
            </a:r>
          </a:p>
        </p:txBody>
      </p:sp>
      <p:pic>
        <p:nvPicPr>
          <p:cNvPr id="6149" name="Picture 5" descr="A pair of glasses with people in the background&#10;&#10;Description automatically generated">
            <a:extLst>
              <a:ext uri="{FF2B5EF4-FFF2-40B4-BE49-F238E27FC236}">
                <a16:creationId xmlns:a16="http://schemas.microsoft.com/office/drawing/2014/main" id="{29BDD3F5-2593-53C3-9677-F680CD2513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75" y="708025"/>
            <a:ext cx="5419725" cy="182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70C6086A-6A0D-7AF6-E74D-CE35D25BAAE7}"/>
              </a:ext>
            </a:extLst>
          </p:cNvPr>
          <p:cNvSpPr txBox="1">
            <a:spLocks noGrp="1"/>
          </p:cNvSpPr>
          <p:nvPr>
            <p:ph type="subTitle" idx="1"/>
          </p:nvPr>
        </p:nvSpPr>
        <p:spPr>
          <a:xfrm>
            <a:off x="1031875" y="720725"/>
            <a:ext cx="10953750" cy="5295900"/>
          </a:xfrm>
        </p:spPr>
        <p:txBody>
          <a:bodyPr>
            <a:normAutofit/>
          </a:bodyPr>
          <a:lstStyle/>
          <a:p>
            <a:pPr eaLnBrk="1" fontAlgn="auto">
              <a:spcAft>
                <a:spcPts val="0"/>
              </a:spcAft>
              <a:buFont typeface="Arial" pitchFamily="34"/>
              <a:buNone/>
              <a:defRPr/>
            </a:pPr>
            <a:r>
              <a:rPr b="1">
                <a:latin typeface="Arial" pitchFamily="34"/>
                <a:cs typeface="Arial" pitchFamily="34"/>
              </a:rPr>
              <a:t>Improving and Capitalizing on My Emotional Intelligence</a:t>
            </a:r>
          </a:p>
          <a:p>
            <a:pPr eaLnBrk="1" fontAlgn="auto">
              <a:spcAft>
                <a:spcPts val="0"/>
              </a:spcAft>
              <a:buFont typeface="Arial" pitchFamily="34"/>
              <a:buNone/>
              <a:defRPr/>
            </a:pPr>
            <a:r>
              <a:rPr sz="2200">
                <a:latin typeface="Arial" pitchFamily="34"/>
                <a:cs typeface="Arial" pitchFamily="34"/>
              </a:rPr>
              <a:t>I’m looking for strategies to boost my emotional intelligence (EI) and use it.I may improve my EI and benefit in my personal and professional life by focusing on certain areas and adopting techniques (Hurley,2018).</a:t>
            </a:r>
          </a:p>
          <a:p>
            <a:pPr marL="342900" indent="-342900" eaLnBrk="1" fontAlgn="auto">
              <a:spcAft>
                <a:spcPts val="0"/>
              </a:spcAft>
              <a:buFont typeface="Arial" pitchFamily="34"/>
              <a:buChar char="•"/>
              <a:defRPr/>
            </a:pPr>
            <a:r>
              <a:rPr sz="2200">
                <a:latin typeface="Arial" pitchFamily="34"/>
                <a:cs typeface="Arial" pitchFamily="34"/>
              </a:rPr>
              <a:t>Developing Self-Awareness</a:t>
            </a:r>
          </a:p>
          <a:p>
            <a:pPr marL="342900" indent="-342900" eaLnBrk="1" fontAlgn="auto">
              <a:spcAft>
                <a:spcPts val="0"/>
              </a:spcAft>
              <a:buFont typeface="Arial" pitchFamily="34"/>
              <a:buChar char="•"/>
              <a:defRPr/>
            </a:pPr>
            <a:r>
              <a:rPr sz="2200">
                <a:latin typeface="Arial" pitchFamily="34"/>
                <a:cs typeface="Arial" pitchFamily="34"/>
              </a:rPr>
              <a:t>Managing Emotions Effectively</a:t>
            </a:r>
          </a:p>
          <a:p>
            <a:pPr marL="342900" indent="-342900" eaLnBrk="1" fontAlgn="auto">
              <a:spcAft>
                <a:spcPts val="0"/>
              </a:spcAft>
              <a:buFont typeface="Arial" pitchFamily="34"/>
              <a:buChar char="•"/>
              <a:defRPr/>
            </a:pPr>
            <a:r>
              <a:rPr sz="2200">
                <a:latin typeface="Arial" pitchFamily="34"/>
                <a:cs typeface="Arial" pitchFamily="34"/>
              </a:rPr>
              <a:t>Building Empathy</a:t>
            </a:r>
          </a:p>
          <a:p>
            <a:pPr marL="342900" indent="-342900" eaLnBrk="1" fontAlgn="auto">
              <a:spcAft>
                <a:spcPts val="0"/>
              </a:spcAft>
              <a:buFont typeface="Arial" pitchFamily="34"/>
              <a:buChar char="•"/>
              <a:defRPr/>
            </a:pPr>
            <a:r>
              <a:rPr sz="2200">
                <a:latin typeface="Arial" pitchFamily="34"/>
                <a:cs typeface="Arial" pitchFamily="34"/>
              </a:rPr>
              <a:t>Developing Assertiveness (Wain,2020)</a:t>
            </a:r>
          </a:p>
          <a:p>
            <a:pPr marL="342900" indent="-342900" eaLnBrk="1" fontAlgn="auto">
              <a:spcAft>
                <a:spcPts val="0"/>
              </a:spcAft>
              <a:buFont typeface="Arial" pitchFamily="34"/>
              <a:buChar char="•"/>
              <a:defRPr/>
            </a:pPr>
            <a:r>
              <a:rPr sz="2200">
                <a:latin typeface="Arial" pitchFamily="34"/>
                <a:cs typeface="Arial" pitchFamily="34"/>
              </a:rPr>
              <a:t>Improving Communication Skills</a:t>
            </a:r>
          </a:p>
          <a:p>
            <a:pPr marL="342900" indent="-342900" eaLnBrk="1" fontAlgn="auto">
              <a:spcAft>
                <a:spcPts val="0"/>
              </a:spcAft>
              <a:buFont typeface="Arial" pitchFamily="34"/>
              <a:buChar char="•"/>
              <a:defRPr/>
            </a:pPr>
            <a:r>
              <a:rPr sz="2200">
                <a:latin typeface="Arial" pitchFamily="34"/>
                <a:cs typeface="Arial" pitchFamily="34"/>
              </a:rPr>
              <a:t>Capitalizing EI</a:t>
            </a:r>
          </a:p>
          <a:p>
            <a:pPr marL="342900" indent="-342900" eaLnBrk="1" fontAlgn="auto">
              <a:spcAft>
                <a:spcPts val="0"/>
              </a:spcAft>
              <a:buFont typeface="Arial" pitchFamily="34"/>
              <a:buChar char="•"/>
              <a:defRPr/>
            </a:pPr>
            <a:endParaRPr/>
          </a:p>
        </p:txBody>
      </p:sp>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652D130-967F-9DC1-03C9-E2C91370E5EE}"/>
              </a:ext>
            </a:extLst>
          </p:cNvPr>
          <p:cNvSpPr txBox="1">
            <a:spLocks noGrp="1" noChangeArrowheads="1"/>
          </p:cNvSpPr>
          <p:nvPr>
            <p:ph type="ctrTitle"/>
          </p:nvPr>
        </p:nvSpPr>
        <p:spPr>
          <a:xfrm>
            <a:off x="796925" y="393700"/>
            <a:ext cx="10401300" cy="746125"/>
          </a:xfrm>
        </p:spPr>
        <p:txBody>
          <a:bodyPr/>
          <a:lstStyle/>
          <a:p>
            <a:pPr eaLnBrk="1"/>
            <a:r>
              <a:rPr altLang="en-US" sz="2400" b="1">
                <a:latin typeface="Arial" panose="020B0604020202020204" pitchFamily="34" charset="0"/>
                <a:cs typeface="Arial" panose="020B0604020202020204" pitchFamily="34" charset="0"/>
              </a:rPr>
              <a:t>Conclusion</a:t>
            </a:r>
          </a:p>
        </p:txBody>
      </p:sp>
      <p:sp>
        <p:nvSpPr>
          <p:cNvPr id="8195" name="Subtitle 2">
            <a:extLst>
              <a:ext uri="{FF2B5EF4-FFF2-40B4-BE49-F238E27FC236}">
                <a16:creationId xmlns:a16="http://schemas.microsoft.com/office/drawing/2014/main" id="{AF07D69E-7C67-D44B-CDCA-CBC5F81BB8FD}"/>
              </a:ext>
            </a:extLst>
          </p:cNvPr>
          <p:cNvSpPr txBox="1">
            <a:spLocks noGrp="1" noChangeArrowheads="1"/>
          </p:cNvSpPr>
          <p:nvPr>
            <p:ph type="subTitle" idx="1"/>
          </p:nvPr>
        </p:nvSpPr>
        <p:spPr>
          <a:xfrm>
            <a:off x="796925" y="1911350"/>
            <a:ext cx="9144000" cy="1992313"/>
          </a:xfrm>
        </p:spPr>
        <p:txBody>
          <a:bodyPr/>
          <a:lstStyle/>
          <a:p>
            <a:pPr eaLnBrk="1">
              <a:lnSpc>
                <a:spcPct val="80000"/>
              </a:lnSpc>
            </a:pPr>
            <a:r>
              <a:rPr altLang="en-US" sz="2200">
                <a:latin typeface="Arial" panose="020B0604020202020204" pitchFamily="34" charset="0"/>
                <a:cs typeface="Arial" panose="020B0604020202020204" pitchFamily="34" charset="0"/>
              </a:rPr>
              <a:t>I am continuously developing my emotional intelligence (EI) through self-reflection,assessment,and practice.I focus on self awareness ,emotional regulation,empathy,assertiveness,and communication skills to improve their EI,build stronger relationship,enhance leadership,make informed decisions,and improve overall well-being.</a:t>
            </a:r>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9218" name="Subtitle 2">
            <a:extLst>
              <a:ext uri="{FF2B5EF4-FFF2-40B4-BE49-F238E27FC236}">
                <a16:creationId xmlns:a16="http://schemas.microsoft.com/office/drawing/2014/main" id="{FEF948B8-53BA-4944-A549-74CFA74AECB9}"/>
              </a:ext>
            </a:extLst>
          </p:cNvPr>
          <p:cNvSpPr txBox="1">
            <a:spLocks noGrp="1" noChangeArrowheads="1"/>
          </p:cNvSpPr>
          <p:nvPr>
            <p:ph type="subTitle" idx="1"/>
          </p:nvPr>
        </p:nvSpPr>
        <p:spPr>
          <a:xfrm>
            <a:off x="639763" y="465138"/>
            <a:ext cx="10558462" cy="5611812"/>
          </a:xfrm>
        </p:spPr>
        <p:txBody>
          <a:bodyPr anchorCtr="0"/>
          <a:lstStyle/>
          <a:p>
            <a:pPr eaLnBrk="1"/>
            <a:r>
              <a:rPr lang="en-US" altLang="en-US" sz="3200" b="1">
                <a:latin typeface="Times New Roman" panose="02020603050405020304" pitchFamily="18" charset="0"/>
                <a:cs typeface="Times New Roman" panose="02020603050405020304" pitchFamily="18" charset="0"/>
              </a:rPr>
              <a:t>References</a:t>
            </a:r>
          </a:p>
          <a:p>
            <a:pPr eaLnBrk="1"/>
            <a:r>
              <a:rPr lang="en-US" altLang="en-US">
                <a:latin typeface="Times New Roman" panose="02020603050405020304" pitchFamily="18" charset="0"/>
                <a:cs typeface="Times New Roman" panose="02020603050405020304" pitchFamily="18" charset="0"/>
              </a:rPr>
              <a:t>Haney, J.L. and Storm, A. (2021) </a:t>
            </a:r>
            <a:r>
              <a:rPr lang="en-US" altLang="en-US" i="1">
                <a:latin typeface="Times New Roman" panose="02020603050405020304" pitchFamily="18" charset="0"/>
                <a:cs typeface="Times New Roman" panose="02020603050405020304" pitchFamily="18" charset="0"/>
              </a:rPr>
              <a:t>Emotional intelligence</a:t>
            </a:r>
            <a:r>
              <a:rPr lang="en-US" altLang="en-US">
                <a:latin typeface="Times New Roman" panose="02020603050405020304" pitchFamily="18" charset="0"/>
                <a:cs typeface="Times New Roman" panose="02020603050405020304" pitchFamily="18" charset="0"/>
              </a:rPr>
              <a:t>. Costa Mesa, CA: Saddleback Educational Publishing. </a:t>
            </a:r>
          </a:p>
          <a:p>
            <a:pPr eaLnBrk="1"/>
            <a:r>
              <a:rPr lang="en-US" altLang="en-US">
                <a:latin typeface="Times New Roman" panose="02020603050405020304" pitchFamily="18" charset="0"/>
                <a:cs typeface="Times New Roman" panose="02020603050405020304" pitchFamily="18" charset="0"/>
              </a:rPr>
              <a:t>Holian, R. (2016) ‘Management decision making, ethical issues and “emotional” intelligence’, </a:t>
            </a:r>
            <a:r>
              <a:rPr lang="en-US" altLang="en-US" i="1">
                <a:latin typeface="Times New Roman" panose="02020603050405020304" pitchFamily="18" charset="0"/>
                <a:cs typeface="Times New Roman" panose="02020603050405020304" pitchFamily="18" charset="0"/>
              </a:rPr>
              <a:t>Management Decision</a:t>
            </a:r>
            <a:r>
              <a:rPr lang="en-US" altLang="en-US">
                <a:latin typeface="Times New Roman" panose="02020603050405020304" pitchFamily="18" charset="0"/>
                <a:cs typeface="Times New Roman" panose="02020603050405020304" pitchFamily="18" charset="0"/>
              </a:rPr>
              <a:t>, 44(8), pp. 1122–1138. doi:10.1108/00251740610690658. </a:t>
            </a:r>
          </a:p>
          <a:p>
            <a:pPr eaLnBrk="1"/>
            <a:r>
              <a:rPr lang="en-US" altLang="en-US">
                <a:latin typeface="Times New Roman" panose="02020603050405020304" pitchFamily="18" charset="0"/>
                <a:cs typeface="Times New Roman" panose="02020603050405020304" pitchFamily="18" charset="0"/>
              </a:rPr>
              <a:t>Hurley, J. (2018) ‘Introducing emotional intelligence’, </a:t>
            </a:r>
            <a:r>
              <a:rPr lang="en-US" altLang="en-US" i="1">
                <a:latin typeface="Times New Roman" panose="02020603050405020304" pitchFamily="18" charset="0"/>
                <a:cs typeface="Times New Roman" panose="02020603050405020304" pitchFamily="18" charset="0"/>
              </a:rPr>
              <a:t>Emotional Intelligence in Health and Social Care</a:t>
            </a:r>
            <a:r>
              <a:rPr lang="en-US" altLang="en-US">
                <a:latin typeface="Times New Roman" panose="02020603050405020304" pitchFamily="18" charset="0"/>
                <a:cs typeface="Times New Roman" panose="02020603050405020304" pitchFamily="18" charset="0"/>
              </a:rPr>
              <a:t>, pp. 1–16. doi:10.4324/9780429471094-1. </a:t>
            </a:r>
          </a:p>
          <a:p>
            <a:pPr eaLnBrk="1"/>
            <a:r>
              <a:rPr lang="en-US" altLang="en-US">
                <a:latin typeface="Times New Roman" panose="02020603050405020304" pitchFamily="18" charset="0"/>
                <a:cs typeface="Times New Roman" panose="02020603050405020304" pitchFamily="18" charset="0"/>
              </a:rPr>
              <a:t>Pool, L.D. (2018) ‘Emotional intelligence and the workplace’, </a:t>
            </a:r>
            <a:r>
              <a:rPr lang="en-US" altLang="en-US" i="1">
                <a:latin typeface="Times New Roman" panose="02020603050405020304" pitchFamily="18" charset="0"/>
                <a:cs typeface="Times New Roman" panose="02020603050405020304" pitchFamily="18" charset="0"/>
              </a:rPr>
              <a:t>An Introduction to Emotional Intelligence</a:t>
            </a:r>
            <a:r>
              <a:rPr lang="en-US" altLang="en-US">
                <a:latin typeface="Times New Roman" panose="02020603050405020304" pitchFamily="18" charset="0"/>
                <a:cs typeface="Times New Roman" panose="02020603050405020304" pitchFamily="18" charset="0"/>
              </a:rPr>
              <a:t>, pp. 136–148. doi:10.1002/9781394260157.ch9. </a:t>
            </a:r>
          </a:p>
          <a:p>
            <a:pPr eaLnBrk="1"/>
            <a:r>
              <a:rPr lang="en-US" altLang="en-US">
                <a:latin typeface="Times New Roman" panose="02020603050405020304" pitchFamily="18" charset="0"/>
                <a:cs typeface="Times New Roman" panose="02020603050405020304" pitchFamily="18" charset="0"/>
              </a:rPr>
              <a:t>Stein, S. (2023) </a:t>
            </a:r>
            <a:r>
              <a:rPr lang="en-US" altLang="en-US" i="1">
                <a:latin typeface="Times New Roman" panose="02020603050405020304" pitchFamily="18" charset="0"/>
                <a:cs typeface="Times New Roman" panose="02020603050405020304" pitchFamily="18" charset="0"/>
              </a:rPr>
              <a:t>Emotional intelligence</a:t>
            </a:r>
            <a:r>
              <a:rPr lang="en-US" altLang="en-US">
                <a:latin typeface="Times New Roman" panose="02020603050405020304" pitchFamily="18" charset="0"/>
                <a:cs typeface="Times New Roman" panose="02020603050405020304" pitchFamily="18" charset="0"/>
              </a:rPr>
              <a:t>. Hoboken, NJ: Wiley Publishing, Inc. </a:t>
            </a:r>
          </a:p>
          <a:p>
            <a:pPr eaLnBrk="1"/>
            <a:r>
              <a:rPr lang="en-US" altLang="en-US">
                <a:latin typeface="Times New Roman" panose="02020603050405020304" pitchFamily="18" charset="0"/>
                <a:cs typeface="Times New Roman" panose="02020603050405020304" pitchFamily="18" charset="0"/>
              </a:rPr>
              <a:t>WAIN, L.L. (2020) </a:t>
            </a:r>
            <a:r>
              <a:rPr lang="en-US" altLang="en-US" i="1">
                <a:latin typeface="Times New Roman" panose="02020603050405020304" pitchFamily="18" charset="0"/>
                <a:cs typeface="Times New Roman" panose="02020603050405020304" pitchFamily="18" charset="0"/>
              </a:rPr>
              <a:t>Emotional intelligence for leadership</a:t>
            </a:r>
            <a:r>
              <a:rPr lang="en-US" altLang="en-US">
                <a:latin typeface="Times New Roman" panose="02020603050405020304" pitchFamily="18" charset="0"/>
                <a:cs typeface="Times New Roman" panose="02020603050405020304" pitchFamily="18" charset="0"/>
              </a:rPr>
              <a:t>. S.l.: DM PUBLISHING. </a:t>
            </a:r>
          </a:p>
          <a:p>
            <a:pPr algn="l" eaLnBrk="1"/>
            <a:endParaRPr altLang="en-US">
              <a:latin typeface="Aptos" panose="020B0004020202020204" pitchFamily="34" charset="0"/>
            </a:endParaRPr>
          </a:p>
        </p:txBody>
      </p:sp>
    </p:spTree>
  </p:cSld>
  <p:clrMapOvr>
    <a:masterClrMapping/>
  </p:clrMapOvr>
  <p:transition spd="slow"/>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180</TotalTime>
  <Words>672</Words>
  <Application>Microsoft Office PowerPoint</Application>
  <PresentationFormat>Widescreen</PresentationFormat>
  <Paragraphs>40</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Aptos</vt:lpstr>
      <vt:lpstr>Arial</vt:lpstr>
      <vt:lpstr>Aptos Display</vt:lpstr>
      <vt:lpstr>Calistoga</vt:lpstr>
      <vt:lpstr>Times New Roman</vt:lpstr>
      <vt:lpstr>Antic Slab</vt:lpstr>
      <vt:lpstr>Office Theme</vt:lpstr>
      <vt:lpstr>PowerPoint Presentation</vt:lpstr>
      <vt:lpstr>PowerPoint Presentation</vt:lpstr>
      <vt:lpstr>PowerPoint Presentation</vt:lpstr>
      <vt:lpstr>PowerPoint Presentation</vt:lpstr>
      <vt:lpstr>PowerPoint Presentation</vt:lpstr>
      <vt:lpstr>PowerPoint Presentation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Petru Parasca</dc:creator>
  <cp:lastModifiedBy>Petru Parasca</cp:lastModifiedBy>
  <cp:revision>3</cp:revision>
  <dcterms:created xsi:type="dcterms:W3CDTF">2024-10-13T20:35:37Z</dcterms:created>
  <dcterms:modified xsi:type="dcterms:W3CDTF">2024-10-14T21:20:33Z</dcterms:modified>
</cp:coreProperties>
</file>