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277" r:id="rId2"/>
    <p:sldId id="279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576" autoAdjust="0"/>
  </p:normalViewPr>
  <p:slideViewPr>
    <p:cSldViewPr>
      <p:cViewPr varScale="1">
        <p:scale>
          <a:sx n="84" d="100"/>
          <a:sy n="84" d="100"/>
        </p:scale>
        <p:origin x="682" y="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702047" y="1844824"/>
            <a:ext cx="7772400" cy="122555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Selection/Iteration</a:t>
            </a: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715767" y="3356992"/>
            <a:ext cx="7740846" cy="719336"/>
          </a:xfrm>
        </p:spPr>
        <p:txBody>
          <a:bodyPr/>
          <a:lstStyle/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Exercises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5796136" y="188640"/>
            <a:ext cx="28133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ACCC 4006</a:t>
            </a:r>
          </a:p>
          <a:p>
            <a:r>
              <a:rPr lang="en-GB" dirty="0" smtClean="0"/>
              <a:t>Software Development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725697" y="476672"/>
            <a:ext cx="77848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Exercise 1</a:t>
            </a:r>
            <a:endParaRPr lang="en-GB" sz="3600" dirty="0"/>
          </a:p>
        </p:txBody>
      </p:sp>
      <p:sp>
        <p:nvSpPr>
          <p:cNvPr id="4" name="TextBox 3"/>
          <p:cNvSpPr txBox="1"/>
          <p:nvPr/>
        </p:nvSpPr>
        <p:spPr>
          <a:xfrm>
            <a:off x="725697" y="1340768"/>
            <a:ext cx="7878751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2800" dirty="0" smtClean="0"/>
              <a:t>Construct a </a:t>
            </a:r>
            <a:r>
              <a:rPr lang="en-GB" sz="2800" dirty="0" err="1" smtClean="0"/>
              <a:t>c#</a:t>
            </a:r>
            <a:r>
              <a:rPr lang="en-GB" sz="2800" dirty="0" smtClean="0"/>
              <a:t> program to:</a:t>
            </a:r>
          </a:p>
          <a:p>
            <a:endParaRPr lang="en-GB" sz="2800" dirty="0" smtClean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/>
              <a:t>Ask the user to enter a number</a:t>
            </a:r>
          </a:p>
          <a:p>
            <a:pPr lvl="1"/>
            <a:endParaRPr lang="en-GB" sz="2800" dirty="0" smtClean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/>
              <a:t>The number should be between 1 and 10</a:t>
            </a:r>
          </a:p>
          <a:p>
            <a:pPr lvl="1"/>
            <a:endParaRPr lang="en-GB" sz="2800" dirty="0" smtClean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/>
              <a:t>If the number is in this range output “Valid Number” otherwise output “Invalid Number”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427304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0A81B-B3AF-496F-B6B1-590737AD91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4050" b="1" dirty="0" smtClean="0"/>
              <a:t>Exercise 2</a:t>
            </a:r>
            <a:endParaRPr lang="en-GB" sz="405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Construct a </a:t>
            </a:r>
            <a:r>
              <a:rPr lang="en-GB" dirty="0" err="1" smtClean="0"/>
              <a:t>c#</a:t>
            </a:r>
            <a:r>
              <a:rPr lang="en-GB" dirty="0" smtClean="0"/>
              <a:t> program to:</a:t>
            </a:r>
          </a:p>
          <a:p>
            <a:pPr lvl="1"/>
            <a:r>
              <a:rPr lang="en-GB" dirty="0" smtClean="0"/>
              <a:t>Ask for two numbers from the console</a:t>
            </a:r>
          </a:p>
          <a:p>
            <a:pPr lvl="1"/>
            <a:r>
              <a:rPr lang="en-GB" dirty="0" smtClean="0"/>
              <a:t>Output the </a:t>
            </a:r>
            <a:r>
              <a:rPr lang="en-GB" dirty="0" err="1" smtClean="0"/>
              <a:t>the</a:t>
            </a:r>
            <a:r>
              <a:rPr lang="en-GB" dirty="0" smtClean="0"/>
              <a:t> number which is the greatest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81772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D53DB-E206-48C2-A463-57042A1BEF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/>
              <a:t>Exercise 3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Construct a program to:</a:t>
            </a:r>
          </a:p>
          <a:p>
            <a:pPr lvl="1"/>
            <a:r>
              <a:rPr lang="en-GB" dirty="0" smtClean="0"/>
              <a:t>Ask the user to enter two numbers for a picture and determine whether it is:</a:t>
            </a:r>
          </a:p>
          <a:p>
            <a:pPr lvl="2"/>
            <a:r>
              <a:rPr lang="en-GB" dirty="0" smtClean="0"/>
              <a:t>Landscape or</a:t>
            </a:r>
          </a:p>
          <a:p>
            <a:pPr lvl="2"/>
            <a:r>
              <a:rPr lang="en-GB" dirty="0" smtClean="0"/>
              <a:t>Portrait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54692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83568" y="188640"/>
            <a:ext cx="7632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Exercise 4</a:t>
            </a:r>
            <a:endParaRPr lang="en-GB" sz="36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683568" y="1052736"/>
            <a:ext cx="748883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Your job is to write a program for a speed camera. For simplicity, ignore the details such as camera, sensors, </a:t>
            </a:r>
            <a:r>
              <a:rPr lang="en-GB" sz="2000" dirty="0" err="1"/>
              <a:t>etc</a:t>
            </a:r>
            <a:r>
              <a:rPr lang="en-GB" sz="2000" dirty="0"/>
              <a:t> and focus purely on the logic. </a:t>
            </a:r>
            <a:endParaRPr lang="en-GB" sz="2000" dirty="0" smtClean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Write </a:t>
            </a:r>
            <a:r>
              <a:rPr lang="en-GB" sz="2000" dirty="0"/>
              <a:t>a program that asks the user to enter the speed limit. </a:t>
            </a:r>
            <a:endParaRPr lang="en-GB" sz="2000" dirty="0" smtClean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Once </a:t>
            </a:r>
            <a:r>
              <a:rPr lang="en-GB" sz="2000" dirty="0"/>
              <a:t>set, the program asks for the speed of a car. </a:t>
            </a:r>
            <a:endParaRPr lang="en-GB" sz="2000" dirty="0" smtClean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If </a:t>
            </a:r>
            <a:r>
              <a:rPr lang="en-GB" sz="2000" dirty="0"/>
              <a:t>the user enters a value less than the speed limit, program should display Ok on the console. </a:t>
            </a:r>
            <a:endParaRPr lang="en-GB" sz="2000" dirty="0" smtClean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If </a:t>
            </a:r>
            <a:r>
              <a:rPr lang="en-GB" sz="2000" dirty="0"/>
              <a:t>the value is above the speed limit, the program should calculate the number </a:t>
            </a:r>
            <a:r>
              <a:rPr lang="en-GB" sz="2000" dirty="0" smtClean="0"/>
              <a:t>of points to be awarded. </a:t>
            </a:r>
            <a:r>
              <a:rPr lang="en-GB" sz="2000" dirty="0"/>
              <a:t>For every 5km/hr above the speed limit, 1 </a:t>
            </a:r>
            <a:r>
              <a:rPr lang="en-GB" sz="2000" dirty="0" smtClean="0"/>
              <a:t>point </a:t>
            </a:r>
            <a:r>
              <a:rPr lang="en-GB" sz="2000" dirty="0"/>
              <a:t>should be incurred and displayed on the console. </a:t>
            </a:r>
            <a:endParaRPr lang="en-GB" sz="2000" dirty="0" smtClean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If </a:t>
            </a:r>
            <a:r>
              <a:rPr lang="en-GB" sz="2000" dirty="0"/>
              <a:t>the number of </a:t>
            </a:r>
            <a:r>
              <a:rPr lang="en-GB" sz="2000" dirty="0" smtClean="0"/>
              <a:t>points </a:t>
            </a:r>
            <a:r>
              <a:rPr lang="en-GB" sz="2000" dirty="0"/>
              <a:t>is above 12, the program should display License Suspended.</a:t>
            </a:r>
          </a:p>
        </p:txBody>
      </p:sp>
    </p:spTree>
    <p:extLst>
      <p:ext uri="{BB962C8B-B14F-4D97-AF65-F5344CB8AC3E}">
        <p14:creationId xmlns:p14="http://schemas.microsoft.com/office/powerpoint/2010/main" val="1021203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35662-8732-4B63-9C37-85EF710B1F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32657"/>
            <a:ext cx="7886700" cy="864096"/>
          </a:xfrm>
        </p:spPr>
        <p:txBody>
          <a:bodyPr>
            <a:normAutofit/>
          </a:bodyPr>
          <a:lstStyle/>
          <a:p>
            <a:pPr algn="l"/>
            <a:r>
              <a:rPr lang="en-GB" b="1" dirty="0" smtClean="0"/>
              <a:t>Exercise 5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755576" y="1484784"/>
            <a:ext cx="748883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Write a program to count how many numbers between 1 and 100 are divisible by 3 with no remainder. </a:t>
            </a:r>
            <a:endParaRPr lang="en-GB" sz="2800" dirty="0" smtClean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Display </a:t>
            </a:r>
            <a:r>
              <a:rPr lang="en-GB" sz="2800" dirty="0"/>
              <a:t>the count on the console.</a:t>
            </a:r>
          </a:p>
        </p:txBody>
      </p:sp>
    </p:spTree>
    <p:extLst>
      <p:ext uri="{BB962C8B-B14F-4D97-AF65-F5344CB8AC3E}">
        <p14:creationId xmlns:p14="http://schemas.microsoft.com/office/powerpoint/2010/main" val="18339880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98958-5E42-4123-BB66-FF120286D6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88640"/>
            <a:ext cx="7886700" cy="994172"/>
          </a:xfrm>
        </p:spPr>
        <p:txBody>
          <a:bodyPr>
            <a:noAutofit/>
          </a:bodyPr>
          <a:lstStyle/>
          <a:p>
            <a:pPr algn="l"/>
            <a:r>
              <a:rPr lang="en-GB" sz="3600" b="1" dirty="0" smtClean="0"/>
              <a:t>Exercise 6</a:t>
            </a:r>
            <a:endParaRPr lang="en-GB" sz="36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755576" y="1182812"/>
            <a:ext cx="784887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Write a program and continuously ask the user to enter a number or "ok" to exit. </a:t>
            </a:r>
            <a:endParaRPr lang="en-GB" sz="3200" dirty="0" smtClean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/>
              <a:t>Calculate </a:t>
            </a:r>
            <a:r>
              <a:rPr lang="en-GB" sz="3200" dirty="0"/>
              <a:t>the sum of all the previously entered numbers and display it on the console.</a:t>
            </a:r>
          </a:p>
        </p:txBody>
      </p:sp>
    </p:spTree>
    <p:extLst>
      <p:ext uri="{BB962C8B-B14F-4D97-AF65-F5344CB8AC3E}">
        <p14:creationId xmlns:p14="http://schemas.microsoft.com/office/powerpoint/2010/main" val="23705128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F3A35-28B2-4CF3-9169-A33CD3A108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32656"/>
            <a:ext cx="7886700" cy="720080"/>
          </a:xfrm>
        </p:spPr>
        <p:txBody>
          <a:bodyPr>
            <a:noAutofit/>
          </a:bodyPr>
          <a:lstStyle/>
          <a:p>
            <a:pPr algn="l"/>
            <a:r>
              <a:rPr lang="en-GB" b="1" dirty="0" smtClean="0"/>
              <a:t>Exercise 7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774490" y="1085912"/>
            <a:ext cx="75608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Write a program and ask the user to enter a number. </a:t>
            </a:r>
            <a:endParaRPr lang="en-GB" sz="3200" dirty="0" smtClean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 smtClean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/>
              <a:t>Compute </a:t>
            </a:r>
            <a:r>
              <a:rPr lang="en-GB" sz="3200" dirty="0"/>
              <a:t>the factorial of the number and print it on the console. </a:t>
            </a:r>
            <a:endParaRPr lang="en-GB" sz="3200" dirty="0" smtClean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 smtClean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/>
              <a:t>For </a:t>
            </a:r>
            <a:r>
              <a:rPr lang="en-GB" sz="3200" dirty="0"/>
              <a:t>example, if the user enters 5, the program should calculate 5 x 4 x 3 x 2 x 1 and display it as 5! = 120.</a:t>
            </a:r>
          </a:p>
        </p:txBody>
      </p:sp>
    </p:spTree>
    <p:extLst>
      <p:ext uri="{BB962C8B-B14F-4D97-AF65-F5344CB8AC3E}">
        <p14:creationId xmlns:p14="http://schemas.microsoft.com/office/powerpoint/2010/main" val="17778860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5434B-D74C-4DB2-82DC-32B6E893C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88640"/>
            <a:ext cx="7886700" cy="994172"/>
          </a:xfrm>
        </p:spPr>
        <p:txBody>
          <a:bodyPr>
            <a:normAutofit/>
          </a:bodyPr>
          <a:lstStyle/>
          <a:p>
            <a:pPr algn="l"/>
            <a:r>
              <a:rPr lang="en-GB" b="1" dirty="0" smtClean="0"/>
              <a:t>Exercise 8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755576" y="1182812"/>
            <a:ext cx="75608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Write a program that picks a random number between 1 and 10. </a:t>
            </a:r>
            <a:endParaRPr lang="en-GB" sz="32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/>
              <a:t>Give </a:t>
            </a:r>
            <a:r>
              <a:rPr lang="en-GB" sz="3200" dirty="0"/>
              <a:t>the user 4 chances to guess the number. </a:t>
            </a:r>
            <a:endParaRPr lang="en-GB" sz="3200" dirty="0" smtClean="0"/>
          </a:p>
          <a:p>
            <a:endParaRPr lang="en-GB" sz="32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/>
              <a:t>If </a:t>
            </a:r>
            <a:r>
              <a:rPr lang="en-GB" sz="3200" dirty="0"/>
              <a:t>the user guesses the number, display “You won"; otherwise, display “You lost". </a:t>
            </a:r>
            <a:endParaRPr lang="en-GB" sz="3200" dirty="0" smtClean="0"/>
          </a:p>
        </p:txBody>
      </p:sp>
    </p:spTree>
    <p:extLst>
      <p:ext uri="{BB962C8B-B14F-4D97-AF65-F5344CB8AC3E}">
        <p14:creationId xmlns:p14="http://schemas.microsoft.com/office/powerpoint/2010/main" val="34342982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9109C-CAFE-4987-810B-72D6F46AD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188640"/>
            <a:ext cx="7886700" cy="994172"/>
          </a:xfrm>
        </p:spPr>
        <p:txBody>
          <a:bodyPr>
            <a:normAutofit/>
          </a:bodyPr>
          <a:lstStyle/>
          <a:p>
            <a:pPr algn="l"/>
            <a:r>
              <a:rPr lang="en-GB" b="1" dirty="0" smtClean="0"/>
              <a:t>Exercise 9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683568" y="1182812"/>
            <a:ext cx="784887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Write a program and ask the user to enter a series of numbers separated by comma</a:t>
            </a:r>
            <a:r>
              <a:rPr lang="en-GB" sz="3200"/>
              <a:t>. </a:t>
            </a:r>
            <a:endParaRPr lang="en-GB" sz="320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smtClean="0"/>
              <a:t>Find </a:t>
            </a:r>
            <a:r>
              <a:rPr lang="en-GB" sz="3200" dirty="0"/>
              <a:t>the maximum of the numbers and display it on the console. For example, if the user enters “5, 3, 8, 1, 4", the program should display 8.</a:t>
            </a:r>
          </a:p>
        </p:txBody>
      </p:sp>
    </p:spTree>
    <p:extLst>
      <p:ext uri="{BB962C8B-B14F-4D97-AF65-F5344CB8AC3E}">
        <p14:creationId xmlns:p14="http://schemas.microsoft.com/office/powerpoint/2010/main" val="9394079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F484CD8-E589-48A9-A5AB-A5FF7D9A9826}"/>
              </a:ext>
            </a:extLst>
          </p:cNvPr>
          <p:cNvSpPr/>
          <p:nvPr/>
        </p:nvSpPr>
        <p:spPr>
          <a:xfrm>
            <a:off x="841075" y="922437"/>
            <a:ext cx="7304417" cy="49398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b="1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 System;</a:t>
            </a:r>
          </a:p>
          <a:p>
            <a:endParaRPr lang="en-GB" sz="1050" b="1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050" b="1" dirty="0">
                <a:solidFill>
                  <a:srgbClr val="0000FF"/>
                </a:solidFill>
                <a:latin typeface="Consolas" panose="020B0609020204030204" pitchFamily="49" charset="0"/>
              </a:rPr>
              <a:t>namespace</a:t>
            </a:r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 CSharp1Exercises.ControlFlow</a:t>
            </a:r>
          </a:p>
          <a:p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050" b="1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050" b="1" dirty="0">
                <a:solidFill>
                  <a:srgbClr val="2B91AF"/>
                </a:solidFill>
                <a:latin typeface="Consolas" panose="020B0609020204030204" pitchFamily="49" charset="0"/>
              </a:rPr>
              <a:t>Conditionals</a:t>
            </a:r>
            <a:endParaRPr lang="en-GB" sz="1050" b="1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    {</a:t>
            </a:r>
          </a:p>
          <a:p>
            <a:endParaRPr lang="en-GB" sz="1050" b="1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050" b="1" dirty="0">
                <a:solidFill>
                  <a:srgbClr val="0000FF"/>
                </a:solidFill>
                <a:latin typeface="Consolas" panose="020B0609020204030204" pitchFamily="49" charset="0"/>
              </a:rPr>
              <a:t>static</a:t>
            </a:r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050" b="1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 Main(</a:t>
            </a:r>
            <a:r>
              <a:rPr lang="en-GB" sz="1050" b="1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[] </a:t>
            </a:r>
            <a:r>
              <a:rPr lang="en-GB" sz="105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args</a:t>
            </a:r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        {</a:t>
            </a:r>
          </a:p>
          <a:p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05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Console.Write</a:t>
            </a:r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050" b="1" dirty="0">
                <a:solidFill>
                  <a:srgbClr val="A31515"/>
                </a:solidFill>
                <a:latin typeface="Consolas" panose="020B0609020204030204" pitchFamily="49" charset="0"/>
              </a:rPr>
              <a:t>"Enter comma separated numbers: "</a:t>
            </a:r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050" b="1" dirty="0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 input = </a:t>
            </a:r>
            <a:r>
              <a:rPr lang="en-GB" sz="105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Console.ReadLine</a:t>
            </a:r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</a:p>
          <a:p>
            <a:endParaRPr lang="en-GB" sz="1050" b="1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050" b="1" dirty="0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 numbers = </a:t>
            </a:r>
            <a:r>
              <a:rPr lang="en-GB" sz="105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input.Split</a:t>
            </a:r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050" b="1" dirty="0">
                <a:solidFill>
                  <a:srgbClr val="A31515"/>
                </a:solidFill>
                <a:latin typeface="Consolas" panose="020B0609020204030204" pitchFamily="49" charset="0"/>
              </a:rPr>
              <a:t>','</a:t>
            </a:r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endParaRPr lang="en-GB" sz="1050" b="1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050" b="1" dirty="0">
                <a:solidFill>
                  <a:srgbClr val="008000"/>
                </a:solidFill>
                <a:latin typeface="Consolas" panose="020B0609020204030204" pitchFamily="49" charset="0"/>
              </a:rPr>
              <a:t>// Assume the first number is the max </a:t>
            </a:r>
            <a:endParaRPr lang="en-GB" sz="1050" b="1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050" b="1" dirty="0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 max = Convert.ToInt32(numbers[0]);</a:t>
            </a:r>
          </a:p>
          <a:p>
            <a:endParaRPr lang="en-GB" sz="1050" b="1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050" b="1" dirty="0">
                <a:solidFill>
                  <a:srgbClr val="0000FF"/>
                </a:solidFill>
                <a:latin typeface="Consolas" panose="020B0609020204030204" pitchFamily="49" charset="0"/>
              </a:rPr>
              <a:t>foreach</a:t>
            </a:r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 (var str </a:t>
            </a:r>
            <a:r>
              <a:rPr lang="en-GB" sz="1050" b="1" dirty="0">
                <a:solidFill>
                  <a:srgbClr val="0000FF"/>
                </a:solidFill>
                <a:latin typeface="Consolas" panose="020B0609020204030204" pitchFamily="49" charset="0"/>
              </a:rPr>
              <a:t>in</a:t>
            </a:r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 numbers)</a:t>
            </a:r>
          </a:p>
          <a:p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            {</a:t>
            </a:r>
          </a:p>
          <a:p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</a:t>
            </a:r>
            <a:r>
              <a:rPr lang="en-GB" sz="1050" b="1" dirty="0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 number = Convert.ToInt32(str);</a:t>
            </a:r>
          </a:p>
          <a:p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</a:t>
            </a:r>
            <a:r>
              <a:rPr lang="en-GB" sz="1050" b="1" dirty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 (number &gt; max)</a:t>
            </a:r>
          </a:p>
          <a:p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    max = number;</a:t>
            </a:r>
          </a:p>
          <a:p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            }</a:t>
            </a:r>
          </a:p>
          <a:p>
            <a:endParaRPr lang="en-GB" sz="1050" b="1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05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Console.WriteLine</a:t>
            </a:r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050" b="1" dirty="0">
                <a:solidFill>
                  <a:srgbClr val="A31515"/>
                </a:solidFill>
                <a:latin typeface="Consolas" panose="020B0609020204030204" pitchFamily="49" charset="0"/>
              </a:rPr>
              <a:t>"Max is "</a:t>
            </a:r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 + max);</a:t>
            </a:r>
          </a:p>
          <a:p>
            <a:endParaRPr lang="en-GB" sz="1050" b="1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        }</a:t>
            </a:r>
          </a:p>
          <a:p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    }</a:t>
            </a:r>
          </a:p>
          <a:p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</a:p>
          <a:p>
            <a:r>
              <a:rPr lang="en-GB" sz="1050" b="1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2700" b="1" dirty="0"/>
          </a:p>
        </p:txBody>
      </p:sp>
    </p:spTree>
    <p:extLst>
      <p:ext uri="{BB962C8B-B14F-4D97-AF65-F5344CB8AC3E}">
        <p14:creationId xmlns:p14="http://schemas.microsoft.com/office/powerpoint/2010/main" val="211034547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T Template" id="{4C4A14A1-A1B5-4E2E-BD5D-76A5C12E887D}" vid="{537D1126-B1DF-4729-857F-D91B9180CB1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32</TotalTime>
  <Words>560</Words>
  <Application>Microsoft Office PowerPoint</Application>
  <PresentationFormat>On-screen Show (4:3)</PresentationFormat>
  <Paragraphs>82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Consolas</vt:lpstr>
      <vt:lpstr>Myriad Pro</vt:lpstr>
      <vt:lpstr>Verdana</vt:lpstr>
      <vt:lpstr>20140311PresentationUWTSDTemplate</vt:lpstr>
      <vt:lpstr>Selection/Iteration</vt:lpstr>
      <vt:lpstr>PowerPoint Presentation</vt:lpstr>
      <vt:lpstr>Exercise 2</vt:lpstr>
      <vt:lpstr>Exercise 3</vt:lpstr>
      <vt:lpstr>PowerPoint Presentation</vt:lpstr>
      <vt:lpstr>Exercise 5</vt:lpstr>
      <vt:lpstr>Exercise 6</vt:lpstr>
      <vt:lpstr>Exercise 7</vt:lpstr>
      <vt:lpstr>Exercise 8</vt:lpstr>
      <vt:lpstr>Exercise 9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Selection/Iteration</dc:title>
  <dc:creator>Paul Jenkins</dc:creator>
  <cp:lastModifiedBy>Paul Jenkins</cp:lastModifiedBy>
  <cp:revision>4</cp:revision>
  <cp:lastPrinted>2018-07-09T15:27:01Z</cp:lastPrinted>
  <dcterms:created xsi:type="dcterms:W3CDTF">2020-06-30T12:24:03Z</dcterms:created>
  <dcterms:modified xsi:type="dcterms:W3CDTF">2020-06-30T12:56:24Z</dcterms:modified>
</cp:coreProperties>
</file>