
<file path=[Content_Types].xml><?xml version="1.0" encoding="utf-8"?>
<Types xmlns="http://schemas.openxmlformats.org/package/2006/content-types">
  <Default Extension="png" ContentType="image/png"/>
  <Default Extension="jpeg" ContentType="image/jpeg"/>
  <Default Extension="m4a" ContentType="audio/mp4"/>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10.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11.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12.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85" r:id="rId1"/>
  </p:sldMasterIdLst>
  <p:notesMasterIdLst>
    <p:notesMasterId r:id="rId26"/>
  </p:notesMasterIdLst>
  <p:handoutMasterIdLst>
    <p:handoutMasterId r:id="rId27"/>
  </p:handoutMasterIdLst>
  <p:sldIdLst>
    <p:sldId id="256" r:id="rId2"/>
    <p:sldId id="268" r:id="rId3"/>
    <p:sldId id="257" r:id="rId4"/>
    <p:sldId id="277" r:id="rId5"/>
    <p:sldId id="285" r:id="rId6"/>
    <p:sldId id="286" r:id="rId7"/>
    <p:sldId id="270" r:id="rId8"/>
    <p:sldId id="289" r:id="rId9"/>
    <p:sldId id="271" r:id="rId10"/>
    <p:sldId id="278" r:id="rId11"/>
    <p:sldId id="287" r:id="rId12"/>
    <p:sldId id="292" r:id="rId13"/>
    <p:sldId id="272" r:id="rId14"/>
    <p:sldId id="293" r:id="rId15"/>
    <p:sldId id="294" r:id="rId16"/>
    <p:sldId id="269" r:id="rId17"/>
    <p:sldId id="275" r:id="rId18"/>
    <p:sldId id="280" r:id="rId19"/>
    <p:sldId id="265" r:id="rId20"/>
    <p:sldId id="276" r:id="rId21"/>
    <p:sldId id="259" r:id="rId22"/>
    <p:sldId id="274" r:id="rId23"/>
    <p:sldId id="281" r:id="rId24"/>
    <p:sldId id="295" r:id="rId25"/>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3676" autoAdjust="0"/>
    <p:restoredTop sz="94249" autoAdjust="0"/>
  </p:normalViewPr>
  <p:slideViewPr>
    <p:cSldViewPr snapToGrid="0">
      <p:cViewPr varScale="1">
        <p:scale>
          <a:sx n="68" d="100"/>
          <a:sy n="68" d="100"/>
        </p:scale>
        <p:origin x="870" y="60"/>
      </p:cViewPr>
      <p:guideLst/>
    </p:cSldViewPr>
  </p:slideViewPr>
  <p:outlineViewPr>
    <p:cViewPr>
      <p:scale>
        <a:sx n="33" d="100"/>
        <a:sy n="33" d="100"/>
      </p:scale>
      <p:origin x="0" y="-4186"/>
    </p:cViewPr>
  </p:outlineViewPr>
  <p:notesTextViewPr>
    <p:cViewPr>
      <p:scale>
        <a:sx n="1" d="1"/>
        <a:sy n="1" d="1"/>
      </p:scale>
      <p:origin x="0" y="0"/>
    </p:cViewPr>
  </p:notesTextViewPr>
  <p:notesViewPr>
    <p:cSldViewPr snapToGrid="0">
      <p:cViewPr varScale="1">
        <p:scale>
          <a:sx n="40" d="100"/>
          <a:sy n="40" d="100"/>
        </p:scale>
        <p:origin x="2366" y="24"/>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handoutMaster" Target="handoutMasters/handoutMaster1.xml"/><Relationship Id="rId30" Type="http://schemas.openxmlformats.org/officeDocument/2006/relationships/theme" Target="theme/theme1.xml"/></Relationships>
</file>

<file path=ppt/diagrams/_rels/drawing1.xml.rels><?xml version="1.0" encoding="UTF-8" standalone="yes"?>
<Relationships xmlns="http://schemas.openxmlformats.org/package/2006/relationships"><Relationship Id="rId1" Type="http://schemas.openxmlformats.org/officeDocument/2006/relationships/image" Target="../media/image1.jpeg"/></Relationships>
</file>

<file path=ppt/diagrams/colors1.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3">
  <dgm:title val=""/>
  <dgm:desc val=""/>
  <dgm:catLst>
    <dgm:cat type="accent1" pri="11300"/>
  </dgm:catLst>
  <dgm:styleLbl name="node0">
    <dgm:fillClrLst meth="repeat">
      <a:schemeClr val="accent1">
        <a:shade val="80000"/>
      </a:schemeClr>
    </dgm:fillClrLst>
    <dgm:linClrLst meth="repeat">
      <a:schemeClr val="lt1"/>
    </dgm:linClrLst>
    <dgm:effectClrLst/>
    <dgm:txLinClrLst/>
    <dgm:txFillClrLst/>
    <dgm:txEffectClrLst/>
  </dgm:styleLbl>
  <dgm:styleLbl name="alignNode1">
    <dgm:fillClrLst>
      <a:schemeClr val="accent1">
        <a:shade val="80000"/>
      </a:schemeClr>
      <a:schemeClr val="accent1">
        <a:tint val="70000"/>
      </a:schemeClr>
    </dgm:fillClrLst>
    <dgm:linClrLst>
      <a:schemeClr val="accent1">
        <a:shade val="80000"/>
      </a:schemeClr>
      <a:schemeClr val="accent1">
        <a:tint val="70000"/>
      </a:schemeClr>
    </dgm:linClrLst>
    <dgm:effectClrLst/>
    <dgm:txLinClrLst/>
    <dgm:txFillClrLst/>
    <dgm:txEffectClrLst/>
  </dgm:styleLbl>
  <dgm:styleLbl name="node1">
    <dgm:fillClrLst>
      <a:schemeClr val="accent1">
        <a:shade val="80000"/>
      </a:schemeClr>
      <a:schemeClr val="accent1">
        <a:tint val="70000"/>
      </a:schemeClr>
    </dgm:fillClrLst>
    <dgm:linClrLst meth="repeat">
      <a:schemeClr val="lt1"/>
    </dgm:linClrLst>
    <dgm:effectClrLst/>
    <dgm:txLinClrLst/>
    <dgm:txFillClrLst/>
    <dgm:txEffectClrLst/>
  </dgm:styleLbl>
  <dgm:styleLbl name="lnNode1">
    <dgm:fillClrLst>
      <a:schemeClr val="accent1">
        <a:shade val="80000"/>
      </a:schemeClr>
      <a:schemeClr val="accent1">
        <a:tint val="70000"/>
      </a:schemeClr>
    </dgm:fillClrLst>
    <dgm:linClrLst meth="repeat">
      <a:schemeClr val="lt1"/>
    </dgm:linClrLst>
    <dgm:effectClrLst/>
    <dgm:txLinClrLst/>
    <dgm:txFillClrLst/>
    <dgm:txEffectClrLst/>
  </dgm:styleLbl>
  <dgm:styleLbl name="vennNode1">
    <dgm:fillClrLst>
      <a:schemeClr val="accent1">
        <a:shade val="80000"/>
        <a:alpha val="50000"/>
      </a:schemeClr>
      <a:schemeClr val="accent1">
        <a:tint val="70000"/>
        <a:alpha val="50000"/>
      </a:schemeClr>
    </dgm:fillClrLst>
    <dgm:linClrLst meth="repeat">
      <a:schemeClr val="lt1"/>
    </dgm:linClrLst>
    <dgm:effectClrLst/>
    <dgm:txLinClrLst/>
    <dgm:txFillClrLst/>
    <dgm:txEffectClrLst/>
  </dgm:styleLbl>
  <dgm:styleLbl name="node2">
    <dgm:fillClrLst>
      <a:schemeClr val="accent1">
        <a:tint val="99000"/>
      </a:schemeClr>
    </dgm:fillClrLst>
    <dgm:linClrLst meth="repeat">
      <a:schemeClr val="lt1"/>
    </dgm:linClrLst>
    <dgm:effectClrLst/>
    <dgm:txLinClrLst/>
    <dgm:txFillClrLst/>
    <dgm:txEffectClrLst/>
  </dgm:styleLbl>
  <dgm:styleLbl name="node3">
    <dgm:fillClrLst>
      <a:schemeClr val="accent1">
        <a:tint val="80000"/>
      </a:schemeClr>
    </dgm:fillClrLst>
    <dgm:linClrLst meth="repeat">
      <a:schemeClr val="lt1"/>
    </dgm:linClrLst>
    <dgm:effectClrLst/>
    <dgm:txLinClrLst/>
    <dgm:txFillClrLst/>
    <dgm:txEffectClrLst/>
  </dgm:styleLbl>
  <dgm:styleLbl name="node4">
    <dgm:fillClrLst>
      <a:schemeClr val="accent1">
        <a:tint val="70000"/>
      </a:schemeClr>
    </dgm:fillClrLst>
    <dgm:linClrLst meth="repeat">
      <a:schemeClr val="lt1"/>
    </dgm:linClrLst>
    <dgm:effectClrLst/>
    <dgm:txLinClrLst/>
    <dgm:txFillClrLst/>
    <dgm:txEffectClrLst/>
  </dgm:styleLbl>
  <dgm:styleLbl name="f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dgm:txEffectClrLst/>
  </dgm:styleLbl>
  <dgm:styleLbl name="fg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lt1"/>
    </dgm:txFillClrLst>
    <dgm:txEffectClrLst/>
  </dgm:styleLbl>
  <dgm:styleLbl name="bg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lt1"/>
    </dgm:txFillClrLst>
    <dgm:txEffectClrLst/>
  </dgm:styleLbl>
  <dgm:styleLbl name="sibTrans1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accent1">
        <a:shade val="80000"/>
      </a:schemeClr>
    </dgm:fillClrLst>
    <dgm:linClrLst meth="repeat">
      <a:schemeClr val="lt1"/>
    </dgm:linClrLst>
    <dgm:effectClrLst/>
    <dgm:txLinClrLst/>
    <dgm:txFillClrLst/>
    <dgm:txEffectClrLst/>
  </dgm:styleLbl>
  <dgm:styleLbl name="asst1">
    <dgm:fillClrLst meth="repeat">
      <a:schemeClr val="accent1">
        <a:shade val="80000"/>
      </a:schemeClr>
    </dgm:fillClrLst>
    <dgm:linClrLst meth="repeat">
      <a:schemeClr val="lt1"/>
    </dgm:linClrLst>
    <dgm:effectClrLst/>
    <dgm:txLinClrLst/>
    <dgm:txFillClrLst/>
    <dgm:txEffectClrLst/>
  </dgm:styleLbl>
  <dgm:styleLbl name="asst2">
    <dgm:fillClrLst>
      <a:schemeClr val="accent1">
        <a:tint val="99000"/>
      </a:schemeClr>
    </dgm:fillClrLst>
    <dgm:linClrLst meth="repeat">
      <a:schemeClr val="lt1"/>
    </dgm:linClrLst>
    <dgm:effectClrLst/>
    <dgm:txLinClrLst/>
    <dgm:txFillClrLst/>
    <dgm:txEffectClrLst/>
  </dgm:styleLbl>
  <dgm:styleLbl name="asst3">
    <dgm:fillClrLst>
      <a:schemeClr val="accent1">
        <a:tint val="80000"/>
      </a:schemeClr>
    </dgm:fillClrLst>
    <dgm:linClrLst meth="repeat">
      <a:schemeClr val="lt1"/>
    </dgm:linClrLst>
    <dgm:effectClrLst/>
    <dgm:txLinClrLst/>
    <dgm:txFillClrLst/>
    <dgm:txEffectClrLst/>
  </dgm:styleLbl>
  <dgm:styleLbl name="asst4">
    <dgm:fillClrLst>
      <a:schemeClr val="accent1">
        <a:tint val="70000"/>
      </a:schemeClr>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a:tint val="90000"/>
      </a:schemeClr>
    </dgm:fillClrLst>
    <dgm:linClrLst meth="repeat">
      <a:schemeClr val="accent1">
        <a:tint val="90000"/>
      </a:schemeClr>
    </dgm:linClrLst>
    <dgm:effectClrLst/>
    <dgm:txLinClrLst/>
    <dgm:txFillClrLst/>
    <dgm:txEffectClrLst/>
  </dgm:styleLbl>
  <dgm:styleLbl name="parChTrans2D3">
    <dgm:fillClrLst meth="repeat">
      <a:schemeClr val="accent1">
        <a:tint val="70000"/>
      </a:schemeClr>
    </dgm:fillClrLst>
    <dgm:linClrLst meth="repeat">
      <a:schemeClr val="accent1">
        <a:tint val="70000"/>
      </a:schemeClr>
    </dgm:linClrLst>
    <dgm:effectClrLst/>
    <dgm:txLinClrLst/>
    <dgm:txFillClrLst/>
    <dgm:txEffectClrLst/>
  </dgm:styleLbl>
  <dgm:styleLbl name="parChTrans2D4">
    <dgm:fillClrLst meth="repeat">
      <a:schemeClr val="accent1">
        <a:tint val="50000"/>
      </a:schemeClr>
    </dgm:fillClrLst>
    <dgm:linClrLst meth="repeat">
      <a:schemeClr val="accent1">
        <a:tint val="50000"/>
      </a:schemeClr>
    </dgm:linClrLst>
    <dgm:effectClrLst/>
    <dgm:txLinClrLst/>
    <dgm:txFillClrLst meth="repeat">
      <a:schemeClr val="lt1"/>
    </dgm:txFillClrLst>
    <dgm:txEffectClrLst/>
  </dgm:styleLbl>
  <dgm:styleLbl name="parChTrans1D1">
    <dgm:fillClrLst meth="repeat">
      <a:schemeClr val="accent1">
        <a:shade val="80000"/>
      </a:schemeClr>
    </dgm:fillClrLst>
    <dgm:linClrLst meth="repeat">
      <a:schemeClr val="accent1">
        <a:shade val="80000"/>
      </a:schemeClr>
    </dgm:linClrLst>
    <dgm:effectClrLst/>
    <dgm:txLinClrLst/>
    <dgm:txFillClrLst meth="repeat">
      <a:schemeClr val="tx1"/>
    </dgm:txFillClrLst>
    <dgm:txEffectClrLst/>
  </dgm:styleLbl>
  <dgm:styleLbl name="parChTrans1D2">
    <dgm:fillClrLst meth="repeat">
      <a:schemeClr val="accent1">
        <a:tint val="99000"/>
      </a:schemeClr>
    </dgm:fillClrLst>
    <dgm:linClrLst meth="repeat">
      <a:schemeClr val="accent1">
        <a:tint val="99000"/>
      </a:schemeClr>
    </dgm:linClrLst>
    <dgm:effectClrLst/>
    <dgm:txLinClrLst/>
    <dgm:txFillClrLst meth="repeat">
      <a:schemeClr val="tx1"/>
    </dgm:txFillClrLst>
    <dgm:txEffectClrLst/>
  </dgm:styleLbl>
  <dgm:styleLbl name="parChTrans1D3">
    <dgm:fillClrLst meth="repeat">
      <a:schemeClr val="accent1">
        <a:tint val="80000"/>
      </a:schemeClr>
    </dgm:fillClrLst>
    <dgm:linClrLst meth="repeat">
      <a:schemeClr val="accent1">
        <a:tint val="80000"/>
      </a:schemeClr>
    </dgm:linClrLst>
    <dgm:effectClrLst/>
    <dgm:txLinClrLst/>
    <dgm:txFillClrLst meth="repeat">
      <a:schemeClr val="tx1"/>
    </dgm:txFillClrLst>
    <dgm:txEffectClrLst/>
  </dgm:styleLbl>
  <dgm:styleLbl name="parChTrans1D4">
    <dgm:fillClrLst meth="repeat">
      <a:schemeClr val="accent1">
        <a:tint val="70000"/>
      </a:schemeClr>
    </dgm:fillClrLst>
    <dgm:linClrLst meth="repeat">
      <a:schemeClr val="accent1">
        <a:tint val="7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solidFgAcc1">
    <dgm:fillClrLst meth="repeat">
      <a:schemeClr val="lt1"/>
    </dgm:fillClrLst>
    <dgm:linClrLst>
      <a:schemeClr val="accent1">
        <a:shade val="80000"/>
      </a:schemeClr>
      <a:schemeClr val="accent1">
        <a:tint val="7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a:tint val="99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a:tint val="8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a:tint val="70000"/>
      </a:schemeClr>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1">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3">
  <dgm:title val=""/>
  <dgm:desc val=""/>
  <dgm:catLst>
    <dgm:cat type="accent1" pri="11300"/>
  </dgm:catLst>
  <dgm:styleLbl name="node0">
    <dgm:fillClrLst meth="repeat">
      <a:schemeClr val="accent1">
        <a:shade val="80000"/>
      </a:schemeClr>
    </dgm:fillClrLst>
    <dgm:linClrLst meth="repeat">
      <a:schemeClr val="lt1"/>
    </dgm:linClrLst>
    <dgm:effectClrLst/>
    <dgm:txLinClrLst/>
    <dgm:txFillClrLst/>
    <dgm:txEffectClrLst/>
  </dgm:styleLbl>
  <dgm:styleLbl name="alignNode1">
    <dgm:fillClrLst>
      <a:schemeClr val="accent1">
        <a:shade val="80000"/>
      </a:schemeClr>
      <a:schemeClr val="accent1">
        <a:tint val="70000"/>
      </a:schemeClr>
    </dgm:fillClrLst>
    <dgm:linClrLst>
      <a:schemeClr val="accent1">
        <a:shade val="80000"/>
      </a:schemeClr>
      <a:schemeClr val="accent1">
        <a:tint val="70000"/>
      </a:schemeClr>
    </dgm:linClrLst>
    <dgm:effectClrLst/>
    <dgm:txLinClrLst/>
    <dgm:txFillClrLst/>
    <dgm:txEffectClrLst/>
  </dgm:styleLbl>
  <dgm:styleLbl name="node1">
    <dgm:fillClrLst>
      <a:schemeClr val="accent1">
        <a:shade val="80000"/>
      </a:schemeClr>
      <a:schemeClr val="accent1">
        <a:tint val="70000"/>
      </a:schemeClr>
    </dgm:fillClrLst>
    <dgm:linClrLst meth="repeat">
      <a:schemeClr val="lt1"/>
    </dgm:linClrLst>
    <dgm:effectClrLst/>
    <dgm:txLinClrLst/>
    <dgm:txFillClrLst/>
    <dgm:txEffectClrLst/>
  </dgm:styleLbl>
  <dgm:styleLbl name="lnNode1">
    <dgm:fillClrLst>
      <a:schemeClr val="accent1">
        <a:shade val="80000"/>
      </a:schemeClr>
      <a:schemeClr val="accent1">
        <a:tint val="70000"/>
      </a:schemeClr>
    </dgm:fillClrLst>
    <dgm:linClrLst meth="repeat">
      <a:schemeClr val="lt1"/>
    </dgm:linClrLst>
    <dgm:effectClrLst/>
    <dgm:txLinClrLst/>
    <dgm:txFillClrLst/>
    <dgm:txEffectClrLst/>
  </dgm:styleLbl>
  <dgm:styleLbl name="vennNode1">
    <dgm:fillClrLst>
      <a:schemeClr val="accent1">
        <a:shade val="80000"/>
        <a:alpha val="50000"/>
      </a:schemeClr>
      <a:schemeClr val="accent1">
        <a:tint val="70000"/>
        <a:alpha val="50000"/>
      </a:schemeClr>
    </dgm:fillClrLst>
    <dgm:linClrLst meth="repeat">
      <a:schemeClr val="lt1"/>
    </dgm:linClrLst>
    <dgm:effectClrLst/>
    <dgm:txLinClrLst/>
    <dgm:txFillClrLst/>
    <dgm:txEffectClrLst/>
  </dgm:styleLbl>
  <dgm:styleLbl name="node2">
    <dgm:fillClrLst>
      <a:schemeClr val="accent1">
        <a:tint val="99000"/>
      </a:schemeClr>
    </dgm:fillClrLst>
    <dgm:linClrLst meth="repeat">
      <a:schemeClr val="lt1"/>
    </dgm:linClrLst>
    <dgm:effectClrLst/>
    <dgm:txLinClrLst/>
    <dgm:txFillClrLst/>
    <dgm:txEffectClrLst/>
  </dgm:styleLbl>
  <dgm:styleLbl name="node3">
    <dgm:fillClrLst>
      <a:schemeClr val="accent1">
        <a:tint val="80000"/>
      </a:schemeClr>
    </dgm:fillClrLst>
    <dgm:linClrLst meth="repeat">
      <a:schemeClr val="lt1"/>
    </dgm:linClrLst>
    <dgm:effectClrLst/>
    <dgm:txLinClrLst/>
    <dgm:txFillClrLst/>
    <dgm:txEffectClrLst/>
  </dgm:styleLbl>
  <dgm:styleLbl name="node4">
    <dgm:fillClrLst>
      <a:schemeClr val="accent1">
        <a:tint val="70000"/>
      </a:schemeClr>
    </dgm:fillClrLst>
    <dgm:linClrLst meth="repeat">
      <a:schemeClr val="lt1"/>
    </dgm:linClrLst>
    <dgm:effectClrLst/>
    <dgm:txLinClrLst/>
    <dgm:txFillClrLst/>
    <dgm:txEffectClrLst/>
  </dgm:styleLbl>
  <dgm:styleLbl name="f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dgm:txEffectClrLst/>
  </dgm:styleLbl>
  <dgm:styleLbl name="fg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lt1"/>
    </dgm:txFillClrLst>
    <dgm:txEffectClrLst/>
  </dgm:styleLbl>
  <dgm:styleLbl name="bg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lt1"/>
    </dgm:txFillClrLst>
    <dgm:txEffectClrLst/>
  </dgm:styleLbl>
  <dgm:styleLbl name="sibTrans1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accent1">
        <a:shade val="80000"/>
      </a:schemeClr>
    </dgm:fillClrLst>
    <dgm:linClrLst meth="repeat">
      <a:schemeClr val="lt1"/>
    </dgm:linClrLst>
    <dgm:effectClrLst/>
    <dgm:txLinClrLst/>
    <dgm:txFillClrLst/>
    <dgm:txEffectClrLst/>
  </dgm:styleLbl>
  <dgm:styleLbl name="asst1">
    <dgm:fillClrLst meth="repeat">
      <a:schemeClr val="accent1">
        <a:shade val="80000"/>
      </a:schemeClr>
    </dgm:fillClrLst>
    <dgm:linClrLst meth="repeat">
      <a:schemeClr val="lt1"/>
    </dgm:linClrLst>
    <dgm:effectClrLst/>
    <dgm:txLinClrLst/>
    <dgm:txFillClrLst/>
    <dgm:txEffectClrLst/>
  </dgm:styleLbl>
  <dgm:styleLbl name="asst2">
    <dgm:fillClrLst>
      <a:schemeClr val="accent1">
        <a:tint val="99000"/>
      </a:schemeClr>
    </dgm:fillClrLst>
    <dgm:linClrLst meth="repeat">
      <a:schemeClr val="lt1"/>
    </dgm:linClrLst>
    <dgm:effectClrLst/>
    <dgm:txLinClrLst/>
    <dgm:txFillClrLst/>
    <dgm:txEffectClrLst/>
  </dgm:styleLbl>
  <dgm:styleLbl name="asst3">
    <dgm:fillClrLst>
      <a:schemeClr val="accent1">
        <a:tint val="80000"/>
      </a:schemeClr>
    </dgm:fillClrLst>
    <dgm:linClrLst meth="repeat">
      <a:schemeClr val="lt1"/>
    </dgm:linClrLst>
    <dgm:effectClrLst/>
    <dgm:txLinClrLst/>
    <dgm:txFillClrLst/>
    <dgm:txEffectClrLst/>
  </dgm:styleLbl>
  <dgm:styleLbl name="asst4">
    <dgm:fillClrLst>
      <a:schemeClr val="accent1">
        <a:tint val="70000"/>
      </a:schemeClr>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a:tint val="90000"/>
      </a:schemeClr>
    </dgm:fillClrLst>
    <dgm:linClrLst meth="repeat">
      <a:schemeClr val="accent1">
        <a:tint val="90000"/>
      </a:schemeClr>
    </dgm:linClrLst>
    <dgm:effectClrLst/>
    <dgm:txLinClrLst/>
    <dgm:txFillClrLst/>
    <dgm:txEffectClrLst/>
  </dgm:styleLbl>
  <dgm:styleLbl name="parChTrans2D3">
    <dgm:fillClrLst meth="repeat">
      <a:schemeClr val="accent1">
        <a:tint val="70000"/>
      </a:schemeClr>
    </dgm:fillClrLst>
    <dgm:linClrLst meth="repeat">
      <a:schemeClr val="accent1">
        <a:tint val="70000"/>
      </a:schemeClr>
    </dgm:linClrLst>
    <dgm:effectClrLst/>
    <dgm:txLinClrLst/>
    <dgm:txFillClrLst/>
    <dgm:txEffectClrLst/>
  </dgm:styleLbl>
  <dgm:styleLbl name="parChTrans2D4">
    <dgm:fillClrLst meth="repeat">
      <a:schemeClr val="accent1">
        <a:tint val="50000"/>
      </a:schemeClr>
    </dgm:fillClrLst>
    <dgm:linClrLst meth="repeat">
      <a:schemeClr val="accent1">
        <a:tint val="50000"/>
      </a:schemeClr>
    </dgm:linClrLst>
    <dgm:effectClrLst/>
    <dgm:txLinClrLst/>
    <dgm:txFillClrLst meth="repeat">
      <a:schemeClr val="lt1"/>
    </dgm:txFillClrLst>
    <dgm:txEffectClrLst/>
  </dgm:styleLbl>
  <dgm:styleLbl name="parChTrans1D1">
    <dgm:fillClrLst meth="repeat">
      <a:schemeClr val="accent1">
        <a:shade val="80000"/>
      </a:schemeClr>
    </dgm:fillClrLst>
    <dgm:linClrLst meth="repeat">
      <a:schemeClr val="accent1">
        <a:shade val="80000"/>
      </a:schemeClr>
    </dgm:linClrLst>
    <dgm:effectClrLst/>
    <dgm:txLinClrLst/>
    <dgm:txFillClrLst meth="repeat">
      <a:schemeClr val="tx1"/>
    </dgm:txFillClrLst>
    <dgm:txEffectClrLst/>
  </dgm:styleLbl>
  <dgm:styleLbl name="parChTrans1D2">
    <dgm:fillClrLst meth="repeat">
      <a:schemeClr val="accent1">
        <a:tint val="99000"/>
      </a:schemeClr>
    </dgm:fillClrLst>
    <dgm:linClrLst meth="repeat">
      <a:schemeClr val="accent1">
        <a:tint val="99000"/>
      </a:schemeClr>
    </dgm:linClrLst>
    <dgm:effectClrLst/>
    <dgm:txLinClrLst/>
    <dgm:txFillClrLst meth="repeat">
      <a:schemeClr val="tx1"/>
    </dgm:txFillClrLst>
    <dgm:txEffectClrLst/>
  </dgm:styleLbl>
  <dgm:styleLbl name="parChTrans1D3">
    <dgm:fillClrLst meth="repeat">
      <a:schemeClr val="accent1">
        <a:tint val="80000"/>
      </a:schemeClr>
    </dgm:fillClrLst>
    <dgm:linClrLst meth="repeat">
      <a:schemeClr val="accent1">
        <a:tint val="80000"/>
      </a:schemeClr>
    </dgm:linClrLst>
    <dgm:effectClrLst/>
    <dgm:txLinClrLst/>
    <dgm:txFillClrLst meth="repeat">
      <a:schemeClr val="tx1"/>
    </dgm:txFillClrLst>
    <dgm:txEffectClrLst/>
  </dgm:styleLbl>
  <dgm:styleLbl name="parChTrans1D4">
    <dgm:fillClrLst meth="repeat">
      <a:schemeClr val="accent1">
        <a:tint val="70000"/>
      </a:schemeClr>
    </dgm:fillClrLst>
    <dgm:linClrLst meth="repeat">
      <a:schemeClr val="accent1">
        <a:tint val="7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solidFgAcc1">
    <dgm:fillClrLst meth="repeat">
      <a:schemeClr val="lt1"/>
    </dgm:fillClrLst>
    <dgm:linClrLst>
      <a:schemeClr val="accent1">
        <a:shade val="80000"/>
      </a:schemeClr>
      <a:schemeClr val="accent1">
        <a:tint val="7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a:tint val="99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a:tint val="8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a:tint val="70000"/>
      </a:schemeClr>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1">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39F63C5D-17CA-48A4-8919-2E36E97AEE4D}" type="doc">
      <dgm:prSet loTypeId="urn:microsoft.com/office/officeart/2005/8/layout/default" loCatId="list" qsTypeId="urn:microsoft.com/office/officeart/2005/8/quickstyle/simple5" qsCatId="simple" csTypeId="urn:microsoft.com/office/officeart/2005/8/colors/colorful4" csCatId="colorful" phldr="1"/>
      <dgm:spPr/>
      <dgm:t>
        <a:bodyPr/>
        <a:lstStyle/>
        <a:p>
          <a:endParaRPr lang="en-US"/>
        </a:p>
      </dgm:t>
    </dgm:pt>
    <dgm:pt modelId="{4F411B32-4F69-44E8-A785-D68598960AAD}">
      <dgm:prSet/>
      <dgm:spPr/>
      <dgm:t>
        <a:bodyPr/>
        <a:lstStyle/>
        <a:p>
          <a:r>
            <a:rPr lang="en-US" dirty="0"/>
            <a:t>SWOT Factors</a:t>
          </a:r>
        </a:p>
      </dgm:t>
    </dgm:pt>
    <dgm:pt modelId="{68EB0947-EA7E-4E22-A95C-056D74814364}" type="parTrans" cxnId="{2FF8F064-C49D-433C-9695-0DAE2AF79BFB}">
      <dgm:prSet/>
      <dgm:spPr/>
      <dgm:t>
        <a:bodyPr/>
        <a:lstStyle/>
        <a:p>
          <a:endParaRPr lang="en-US"/>
        </a:p>
      </dgm:t>
    </dgm:pt>
    <dgm:pt modelId="{A361CAEB-4B57-43F8-910E-29B2971515A2}" type="sibTrans" cxnId="{2FF8F064-C49D-433C-9695-0DAE2AF79BFB}">
      <dgm:prSet/>
      <dgm:spPr/>
      <dgm:t>
        <a:bodyPr/>
        <a:lstStyle/>
        <a:p>
          <a:endParaRPr lang="en-US"/>
        </a:p>
      </dgm:t>
    </dgm:pt>
    <dgm:pt modelId="{03445ED5-7A0B-485C-BEE2-7DB9247813BE}">
      <dgm:prSet/>
      <dgm:spPr/>
      <dgm:t>
        <a:bodyPr/>
        <a:lstStyle/>
        <a:p>
          <a:r>
            <a:rPr lang="en-US" dirty="0"/>
            <a:t>Positives</a:t>
          </a:r>
        </a:p>
      </dgm:t>
    </dgm:pt>
    <dgm:pt modelId="{1B949574-E40E-4D0A-A479-56F2E4BE532B}" type="parTrans" cxnId="{5367740C-0566-45F4-808F-8145AE643480}">
      <dgm:prSet/>
      <dgm:spPr/>
      <dgm:t>
        <a:bodyPr/>
        <a:lstStyle/>
        <a:p>
          <a:endParaRPr lang="en-US"/>
        </a:p>
      </dgm:t>
    </dgm:pt>
    <dgm:pt modelId="{6C12E07A-EB11-46A5-89E4-7A0A687245CF}" type="sibTrans" cxnId="{5367740C-0566-45F4-808F-8145AE643480}">
      <dgm:prSet/>
      <dgm:spPr/>
      <dgm:t>
        <a:bodyPr/>
        <a:lstStyle/>
        <a:p>
          <a:endParaRPr lang="en-US"/>
        </a:p>
      </dgm:t>
    </dgm:pt>
    <dgm:pt modelId="{7E6222DF-191C-4B86-B6C4-DCF2BC0FB51F}">
      <dgm:prSet/>
      <dgm:spPr/>
      <dgm:t>
        <a:bodyPr/>
        <a:lstStyle/>
        <a:p>
          <a:r>
            <a:rPr lang="en-GB"/>
            <a:t>Negative </a:t>
          </a:r>
          <a:endParaRPr lang="en-US"/>
        </a:p>
      </dgm:t>
    </dgm:pt>
    <dgm:pt modelId="{96DE158D-2195-4F6C-AD84-545760198EBB}" type="parTrans" cxnId="{FA9BB57C-B859-4B52-ABBF-0344B8BF0718}">
      <dgm:prSet/>
      <dgm:spPr/>
      <dgm:t>
        <a:bodyPr/>
        <a:lstStyle/>
        <a:p>
          <a:endParaRPr lang="en-US"/>
        </a:p>
      </dgm:t>
    </dgm:pt>
    <dgm:pt modelId="{397CFDBB-5135-41EB-AD9E-A22C40835334}" type="sibTrans" cxnId="{FA9BB57C-B859-4B52-ABBF-0344B8BF0718}">
      <dgm:prSet/>
      <dgm:spPr/>
      <dgm:t>
        <a:bodyPr/>
        <a:lstStyle/>
        <a:p>
          <a:endParaRPr lang="en-US"/>
        </a:p>
      </dgm:t>
    </dgm:pt>
    <dgm:pt modelId="{5920B461-B0EC-46B3-A795-3DF5C70B40EC}">
      <dgm:prSet/>
      <dgm:spPr/>
      <dgm:t>
        <a:bodyPr/>
        <a:lstStyle/>
        <a:p>
          <a:r>
            <a:rPr lang="en-GB" dirty="0"/>
            <a:t>Internal</a:t>
          </a:r>
          <a:endParaRPr lang="en-US" dirty="0"/>
        </a:p>
      </dgm:t>
    </dgm:pt>
    <dgm:pt modelId="{68006B34-73EB-489D-AA8C-82CE50010A1F}" type="parTrans" cxnId="{21884D5C-39EC-4947-8CAE-FD14BBF29688}">
      <dgm:prSet/>
      <dgm:spPr/>
      <dgm:t>
        <a:bodyPr/>
        <a:lstStyle/>
        <a:p>
          <a:endParaRPr lang="en-US"/>
        </a:p>
      </dgm:t>
    </dgm:pt>
    <dgm:pt modelId="{D035F93C-688B-489F-BE1D-0094D561D8FD}" type="sibTrans" cxnId="{21884D5C-39EC-4947-8CAE-FD14BBF29688}">
      <dgm:prSet/>
      <dgm:spPr/>
      <dgm:t>
        <a:bodyPr/>
        <a:lstStyle/>
        <a:p>
          <a:endParaRPr lang="en-US"/>
        </a:p>
      </dgm:t>
    </dgm:pt>
    <dgm:pt modelId="{07350165-E665-4F50-BE38-A064F6E6A257}">
      <dgm:prSet/>
      <dgm:spPr/>
      <dgm:t>
        <a:bodyPr/>
        <a:lstStyle/>
        <a:p>
          <a:r>
            <a:rPr lang="en-US" dirty="0"/>
            <a:t>External</a:t>
          </a:r>
        </a:p>
      </dgm:t>
    </dgm:pt>
    <dgm:pt modelId="{086CEA2A-75E1-4FF4-A5A0-91326E7D0A88}" type="parTrans" cxnId="{5E0A12EB-AAAB-4646-9F75-B1719516275E}">
      <dgm:prSet/>
      <dgm:spPr/>
      <dgm:t>
        <a:bodyPr/>
        <a:lstStyle/>
        <a:p>
          <a:endParaRPr lang="en-US"/>
        </a:p>
      </dgm:t>
    </dgm:pt>
    <dgm:pt modelId="{FA6E1F3F-BC02-4134-B4E6-A3F62438E0DA}" type="sibTrans" cxnId="{5E0A12EB-AAAB-4646-9F75-B1719516275E}">
      <dgm:prSet/>
      <dgm:spPr/>
      <dgm:t>
        <a:bodyPr/>
        <a:lstStyle/>
        <a:p>
          <a:endParaRPr lang="en-US"/>
        </a:p>
      </dgm:t>
    </dgm:pt>
    <dgm:pt modelId="{DCFF3CD1-0116-41EE-AB5C-9EE92F265656}">
      <dgm:prSet/>
      <dgm:spPr/>
      <dgm:t>
        <a:bodyPr/>
        <a:lstStyle/>
        <a:p>
          <a:r>
            <a:rPr lang="en-US" dirty="0"/>
            <a:t>Strength</a:t>
          </a:r>
        </a:p>
      </dgm:t>
    </dgm:pt>
    <dgm:pt modelId="{C9410FBE-C2D2-4813-8B52-2F865548CFDA}" type="parTrans" cxnId="{AC053C5B-A952-4214-889A-CEC67A299BB7}">
      <dgm:prSet/>
      <dgm:spPr/>
      <dgm:t>
        <a:bodyPr/>
        <a:lstStyle/>
        <a:p>
          <a:endParaRPr lang="en-US"/>
        </a:p>
      </dgm:t>
    </dgm:pt>
    <dgm:pt modelId="{5B0CBD4D-C4D9-4A42-B093-C490BEAC564D}" type="sibTrans" cxnId="{AC053C5B-A952-4214-889A-CEC67A299BB7}">
      <dgm:prSet/>
      <dgm:spPr/>
      <dgm:t>
        <a:bodyPr/>
        <a:lstStyle/>
        <a:p>
          <a:endParaRPr lang="en-US"/>
        </a:p>
      </dgm:t>
    </dgm:pt>
    <dgm:pt modelId="{EB1B52E6-5ED6-4292-9278-474BE3AD4068}">
      <dgm:prSet/>
      <dgm:spPr/>
      <dgm:t>
        <a:bodyPr/>
        <a:lstStyle/>
        <a:p>
          <a:r>
            <a:rPr lang="en-GB" dirty="0"/>
            <a:t>Weaknesses</a:t>
          </a:r>
          <a:endParaRPr lang="en-US" dirty="0"/>
        </a:p>
      </dgm:t>
    </dgm:pt>
    <dgm:pt modelId="{C177991A-D4F1-439E-9977-1F60951D5CB4}" type="parTrans" cxnId="{51B4BBBF-3E9A-4B1A-AB0E-D39AEFCE07A0}">
      <dgm:prSet/>
      <dgm:spPr/>
      <dgm:t>
        <a:bodyPr/>
        <a:lstStyle/>
        <a:p>
          <a:endParaRPr lang="en-US"/>
        </a:p>
      </dgm:t>
    </dgm:pt>
    <dgm:pt modelId="{FB913FB1-673E-44DF-8D5C-DBE56B928CBF}" type="sibTrans" cxnId="{51B4BBBF-3E9A-4B1A-AB0E-D39AEFCE07A0}">
      <dgm:prSet/>
      <dgm:spPr/>
      <dgm:t>
        <a:bodyPr/>
        <a:lstStyle/>
        <a:p>
          <a:endParaRPr lang="en-US"/>
        </a:p>
      </dgm:t>
    </dgm:pt>
    <dgm:pt modelId="{F234EF88-3262-44C6-980C-62D9CC3885BC}">
      <dgm:prSet/>
      <dgm:spPr/>
      <dgm:t>
        <a:bodyPr/>
        <a:lstStyle/>
        <a:p>
          <a:r>
            <a:rPr lang="en-US" dirty="0"/>
            <a:t>Opportunities</a:t>
          </a:r>
        </a:p>
      </dgm:t>
    </dgm:pt>
    <dgm:pt modelId="{F311E450-52BB-4E43-8E0D-D3E7BD3E78F9}" type="parTrans" cxnId="{D90626B6-8F71-4BDC-918D-A764E25DAC2E}">
      <dgm:prSet/>
      <dgm:spPr/>
      <dgm:t>
        <a:bodyPr/>
        <a:lstStyle/>
        <a:p>
          <a:endParaRPr lang="en-US"/>
        </a:p>
      </dgm:t>
    </dgm:pt>
    <dgm:pt modelId="{138C8C7E-2B4E-4273-8D00-4AC34B7271C9}" type="sibTrans" cxnId="{D90626B6-8F71-4BDC-918D-A764E25DAC2E}">
      <dgm:prSet/>
      <dgm:spPr/>
      <dgm:t>
        <a:bodyPr/>
        <a:lstStyle/>
        <a:p>
          <a:endParaRPr lang="en-US"/>
        </a:p>
      </dgm:t>
    </dgm:pt>
    <dgm:pt modelId="{801614A2-534B-4D83-B5C6-EE16FB2EC6A0}">
      <dgm:prSet/>
      <dgm:spPr/>
      <dgm:t>
        <a:bodyPr/>
        <a:lstStyle/>
        <a:p>
          <a:r>
            <a:rPr lang="en-US" dirty="0"/>
            <a:t>Threats</a:t>
          </a:r>
        </a:p>
      </dgm:t>
    </dgm:pt>
    <dgm:pt modelId="{123B19D8-87E2-452D-A664-EFDE40F7BACB}" type="parTrans" cxnId="{F72CD57A-E734-4DE0-A97C-86964A06A53A}">
      <dgm:prSet/>
      <dgm:spPr/>
      <dgm:t>
        <a:bodyPr/>
        <a:lstStyle/>
        <a:p>
          <a:endParaRPr lang="en-US"/>
        </a:p>
      </dgm:t>
    </dgm:pt>
    <dgm:pt modelId="{612C6EB0-3FB9-4678-9CEC-D8047746BE3D}" type="sibTrans" cxnId="{F72CD57A-E734-4DE0-A97C-86964A06A53A}">
      <dgm:prSet/>
      <dgm:spPr/>
      <dgm:t>
        <a:bodyPr/>
        <a:lstStyle/>
        <a:p>
          <a:endParaRPr lang="en-US"/>
        </a:p>
      </dgm:t>
    </dgm:pt>
    <dgm:pt modelId="{A850F9FC-99AF-4071-AEF6-E989CE0B2D87}" type="pres">
      <dgm:prSet presAssocID="{39F63C5D-17CA-48A4-8919-2E36E97AEE4D}" presName="diagram" presStyleCnt="0">
        <dgm:presLayoutVars>
          <dgm:dir/>
          <dgm:resizeHandles val="exact"/>
        </dgm:presLayoutVars>
      </dgm:prSet>
      <dgm:spPr/>
    </dgm:pt>
    <dgm:pt modelId="{7098673B-6AB1-41B2-85A4-A23113BB13EA}" type="pres">
      <dgm:prSet presAssocID="{4F411B32-4F69-44E8-A785-D68598960AAD}" presName="node" presStyleLbl="node1" presStyleIdx="0" presStyleCnt="9" custLinFactNeighborX="-27367" custLinFactNeighborY="7970">
        <dgm:presLayoutVars>
          <dgm:bulletEnabled val="1"/>
        </dgm:presLayoutVars>
      </dgm:prSet>
      <dgm:spPr/>
    </dgm:pt>
    <dgm:pt modelId="{509B7FFA-C40B-460D-B04D-418B6D577C1A}" type="pres">
      <dgm:prSet presAssocID="{A361CAEB-4B57-43F8-910E-29B2971515A2}" presName="sibTrans" presStyleCnt="0"/>
      <dgm:spPr/>
    </dgm:pt>
    <dgm:pt modelId="{D0B8D983-E49B-4CC5-A8DC-55BF4CC79588}" type="pres">
      <dgm:prSet presAssocID="{03445ED5-7A0B-485C-BEE2-7DB9247813BE}" presName="node" presStyleLbl="node1" presStyleIdx="1" presStyleCnt="9" custLinFactNeighborX="23163" custLinFactNeighborY="8177">
        <dgm:presLayoutVars>
          <dgm:bulletEnabled val="1"/>
        </dgm:presLayoutVars>
      </dgm:prSet>
      <dgm:spPr/>
    </dgm:pt>
    <dgm:pt modelId="{70E6681E-B0B3-4927-934D-CE53E72F3083}" type="pres">
      <dgm:prSet presAssocID="{6C12E07A-EB11-46A5-89E4-7A0A687245CF}" presName="sibTrans" presStyleCnt="0"/>
      <dgm:spPr/>
    </dgm:pt>
    <dgm:pt modelId="{2981A5AB-3D20-442E-A34F-59EA8B8894AC}" type="pres">
      <dgm:prSet presAssocID="{7E6222DF-191C-4B86-B6C4-DCF2BC0FB51F}" presName="node" presStyleLbl="node1" presStyleIdx="2" presStyleCnt="9" custLinFactNeighborX="68703" custLinFactNeighborY="8177">
        <dgm:presLayoutVars>
          <dgm:bulletEnabled val="1"/>
        </dgm:presLayoutVars>
      </dgm:prSet>
      <dgm:spPr/>
    </dgm:pt>
    <dgm:pt modelId="{8FC4D655-3D82-41AE-8536-E385696911A7}" type="pres">
      <dgm:prSet presAssocID="{397CFDBB-5135-41EB-AD9E-A22C40835334}" presName="sibTrans" presStyleCnt="0"/>
      <dgm:spPr/>
    </dgm:pt>
    <dgm:pt modelId="{E3CD1ACC-F10E-4DFE-A699-1FC520140E53}" type="pres">
      <dgm:prSet presAssocID="{5920B461-B0EC-46B3-A795-3DF5C70B40EC}" presName="node" presStyleLbl="node1" presStyleIdx="3" presStyleCnt="9" custLinFactX="-152037" custLinFactY="17064" custLinFactNeighborX="-200000" custLinFactNeighborY="100000">
        <dgm:presLayoutVars>
          <dgm:bulletEnabled val="1"/>
        </dgm:presLayoutVars>
      </dgm:prSet>
      <dgm:spPr/>
    </dgm:pt>
    <dgm:pt modelId="{5F5B6B7F-E6D6-4D7F-8E4F-58497DEC3E1C}" type="pres">
      <dgm:prSet presAssocID="{D035F93C-688B-489F-BE1D-0094D561D8FD}" presName="sibTrans" presStyleCnt="0"/>
      <dgm:spPr/>
    </dgm:pt>
    <dgm:pt modelId="{9DB134C8-DAF5-4D95-9076-489FAC61259F}" type="pres">
      <dgm:prSet presAssocID="{07350165-E665-4F50-BE38-A064F6E6A257}" presName="node" presStyleLbl="node1" presStyleIdx="4" presStyleCnt="9" custLinFactY="10085" custLinFactNeighborX="-22037" custLinFactNeighborY="100000">
        <dgm:presLayoutVars>
          <dgm:bulletEnabled val="1"/>
        </dgm:presLayoutVars>
      </dgm:prSet>
      <dgm:spPr/>
    </dgm:pt>
    <dgm:pt modelId="{31BE5A09-4812-425A-A47A-46039815C2F1}" type="pres">
      <dgm:prSet presAssocID="{FA6E1F3F-BC02-4134-B4E6-A3F62438E0DA}" presName="sibTrans" presStyleCnt="0"/>
      <dgm:spPr/>
    </dgm:pt>
    <dgm:pt modelId="{F20FDC98-9D72-498C-8D53-87B38C447061}" type="pres">
      <dgm:prSet presAssocID="{DCFF3CD1-0116-41EE-AB5C-9EE92F265656}" presName="node" presStyleLbl="node1" presStyleIdx="5" presStyleCnt="9" custLinFactNeighborX="23046" custLinFactNeighborY="2315">
        <dgm:presLayoutVars>
          <dgm:bulletEnabled val="1"/>
        </dgm:presLayoutVars>
      </dgm:prSet>
      <dgm:spPr/>
    </dgm:pt>
    <dgm:pt modelId="{01704B22-1656-48BC-A76F-3D0063F2E8EF}" type="pres">
      <dgm:prSet presAssocID="{5B0CBD4D-C4D9-4A42-B093-C490BEAC564D}" presName="sibTrans" presStyleCnt="0"/>
      <dgm:spPr/>
    </dgm:pt>
    <dgm:pt modelId="{700D1A93-2679-4168-9475-7A81CF49C8E8}" type="pres">
      <dgm:prSet presAssocID="{EB1B52E6-5ED6-4292-9278-474BE3AD4068}" presName="node" presStyleLbl="node1" presStyleIdx="6" presStyleCnt="9" custLinFactNeighborX="67558" custLinFactNeighborY="0">
        <dgm:presLayoutVars>
          <dgm:bulletEnabled val="1"/>
        </dgm:presLayoutVars>
      </dgm:prSet>
      <dgm:spPr/>
    </dgm:pt>
    <dgm:pt modelId="{3B02F2FF-5555-4A5F-9579-51D90D2264EB}" type="pres">
      <dgm:prSet presAssocID="{FB913FB1-673E-44DF-8D5C-DBE56B928CBF}" presName="sibTrans" presStyleCnt="0"/>
      <dgm:spPr/>
    </dgm:pt>
    <dgm:pt modelId="{80629B1B-B71A-47BF-98EA-E97054C83DDD}" type="pres">
      <dgm:prSet presAssocID="{F234EF88-3262-44C6-980C-62D9CC3885BC}" presName="node" presStyleLbl="node1" presStyleIdx="7" presStyleCnt="9" custLinFactX="-97346" custLinFactY="10085" custLinFactNeighborX="-100000" custLinFactNeighborY="100000">
        <dgm:presLayoutVars>
          <dgm:bulletEnabled val="1"/>
        </dgm:presLayoutVars>
      </dgm:prSet>
      <dgm:spPr/>
    </dgm:pt>
    <dgm:pt modelId="{DAD299E7-F5B6-4C60-94C6-339907879D6B}" type="pres">
      <dgm:prSet presAssocID="{138C8C7E-2B4E-4273-8D00-4AC34B7271C9}" presName="sibTrans" presStyleCnt="0"/>
      <dgm:spPr/>
    </dgm:pt>
    <dgm:pt modelId="{996D60B3-3DE8-4F95-A3CB-3119CDA5FAC1}" type="pres">
      <dgm:prSet presAssocID="{801614A2-534B-4D83-B5C6-EE16FB2EC6A0}" presName="node" presStyleLbl="node1" presStyleIdx="8" presStyleCnt="9" custLinFactX="20964" custLinFactNeighborX="100000" custLinFactNeighborY="-6582">
        <dgm:presLayoutVars>
          <dgm:bulletEnabled val="1"/>
        </dgm:presLayoutVars>
      </dgm:prSet>
      <dgm:spPr/>
    </dgm:pt>
  </dgm:ptLst>
  <dgm:cxnLst>
    <dgm:cxn modelId="{5367740C-0566-45F4-808F-8145AE643480}" srcId="{39F63C5D-17CA-48A4-8919-2E36E97AEE4D}" destId="{03445ED5-7A0B-485C-BEE2-7DB9247813BE}" srcOrd="1" destOrd="0" parTransId="{1B949574-E40E-4D0A-A479-56F2E4BE532B}" sibTransId="{6C12E07A-EB11-46A5-89E4-7A0A687245CF}"/>
    <dgm:cxn modelId="{4D11E310-9583-4445-88E6-9C767E8E89A5}" type="presOf" srcId="{07350165-E665-4F50-BE38-A064F6E6A257}" destId="{9DB134C8-DAF5-4D95-9076-489FAC61259F}" srcOrd="0" destOrd="0" presId="urn:microsoft.com/office/officeart/2005/8/layout/default"/>
    <dgm:cxn modelId="{0DF65125-1BE9-4276-892B-B92654723A87}" type="presOf" srcId="{4F411B32-4F69-44E8-A785-D68598960AAD}" destId="{7098673B-6AB1-41B2-85A4-A23113BB13EA}" srcOrd="0" destOrd="0" presId="urn:microsoft.com/office/officeart/2005/8/layout/default"/>
    <dgm:cxn modelId="{AC053C5B-A952-4214-889A-CEC67A299BB7}" srcId="{39F63C5D-17CA-48A4-8919-2E36E97AEE4D}" destId="{DCFF3CD1-0116-41EE-AB5C-9EE92F265656}" srcOrd="5" destOrd="0" parTransId="{C9410FBE-C2D2-4813-8B52-2F865548CFDA}" sibTransId="{5B0CBD4D-C4D9-4A42-B093-C490BEAC564D}"/>
    <dgm:cxn modelId="{21884D5C-39EC-4947-8CAE-FD14BBF29688}" srcId="{39F63C5D-17CA-48A4-8919-2E36E97AEE4D}" destId="{5920B461-B0EC-46B3-A795-3DF5C70B40EC}" srcOrd="3" destOrd="0" parTransId="{68006B34-73EB-489D-AA8C-82CE50010A1F}" sibTransId="{D035F93C-688B-489F-BE1D-0094D561D8FD}"/>
    <dgm:cxn modelId="{8A41A15F-A355-47EC-9C60-D6EBBEE598C6}" type="presOf" srcId="{7E6222DF-191C-4B86-B6C4-DCF2BC0FB51F}" destId="{2981A5AB-3D20-442E-A34F-59EA8B8894AC}" srcOrd="0" destOrd="0" presId="urn:microsoft.com/office/officeart/2005/8/layout/default"/>
    <dgm:cxn modelId="{2FF8F064-C49D-433C-9695-0DAE2AF79BFB}" srcId="{39F63C5D-17CA-48A4-8919-2E36E97AEE4D}" destId="{4F411B32-4F69-44E8-A785-D68598960AAD}" srcOrd="0" destOrd="0" parTransId="{68EB0947-EA7E-4E22-A95C-056D74814364}" sibTransId="{A361CAEB-4B57-43F8-910E-29B2971515A2}"/>
    <dgm:cxn modelId="{627F1F4C-B058-4733-9436-E3A9E7F0A226}" type="presOf" srcId="{801614A2-534B-4D83-B5C6-EE16FB2EC6A0}" destId="{996D60B3-3DE8-4F95-A3CB-3119CDA5FAC1}" srcOrd="0" destOrd="0" presId="urn:microsoft.com/office/officeart/2005/8/layout/default"/>
    <dgm:cxn modelId="{F72CD57A-E734-4DE0-A97C-86964A06A53A}" srcId="{39F63C5D-17CA-48A4-8919-2E36E97AEE4D}" destId="{801614A2-534B-4D83-B5C6-EE16FB2EC6A0}" srcOrd="8" destOrd="0" parTransId="{123B19D8-87E2-452D-A664-EFDE40F7BACB}" sibTransId="{612C6EB0-3FB9-4678-9CEC-D8047746BE3D}"/>
    <dgm:cxn modelId="{FA9BB57C-B859-4B52-ABBF-0344B8BF0718}" srcId="{39F63C5D-17CA-48A4-8919-2E36E97AEE4D}" destId="{7E6222DF-191C-4B86-B6C4-DCF2BC0FB51F}" srcOrd="2" destOrd="0" parTransId="{96DE158D-2195-4F6C-AD84-545760198EBB}" sibTransId="{397CFDBB-5135-41EB-AD9E-A22C40835334}"/>
    <dgm:cxn modelId="{A6320E80-A33A-49A7-9A7D-826524DE7252}" type="presOf" srcId="{03445ED5-7A0B-485C-BEE2-7DB9247813BE}" destId="{D0B8D983-E49B-4CC5-A8DC-55BF4CC79588}" srcOrd="0" destOrd="0" presId="urn:microsoft.com/office/officeart/2005/8/layout/default"/>
    <dgm:cxn modelId="{71B53AAE-10AA-4941-A212-58369162C2D3}" type="presOf" srcId="{5920B461-B0EC-46B3-A795-3DF5C70B40EC}" destId="{E3CD1ACC-F10E-4DFE-A699-1FC520140E53}" srcOrd="0" destOrd="0" presId="urn:microsoft.com/office/officeart/2005/8/layout/default"/>
    <dgm:cxn modelId="{561A2DB1-3186-48A4-9E03-E41B16D76985}" type="presOf" srcId="{F234EF88-3262-44C6-980C-62D9CC3885BC}" destId="{80629B1B-B71A-47BF-98EA-E97054C83DDD}" srcOrd="0" destOrd="0" presId="urn:microsoft.com/office/officeart/2005/8/layout/default"/>
    <dgm:cxn modelId="{D90626B6-8F71-4BDC-918D-A764E25DAC2E}" srcId="{39F63C5D-17CA-48A4-8919-2E36E97AEE4D}" destId="{F234EF88-3262-44C6-980C-62D9CC3885BC}" srcOrd="7" destOrd="0" parTransId="{F311E450-52BB-4E43-8E0D-D3E7BD3E78F9}" sibTransId="{138C8C7E-2B4E-4273-8D00-4AC34B7271C9}"/>
    <dgm:cxn modelId="{ED832CBA-8D7A-4136-9FE5-99F33045310D}" type="presOf" srcId="{EB1B52E6-5ED6-4292-9278-474BE3AD4068}" destId="{700D1A93-2679-4168-9475-7A81CF49C8E8}" srcOrd="0" destOrd="0" presId="urn:microsoft.com/office/officeart/2005/8/layout/default"/>
    <dgm:cxn modelId="{51B4BBBF-3E9A-4B1A-AB0E-D39AEFCE07A0}" srcId="{39F63C5D-17CA-48A4-8919-2E36E97AEE4D}" destId="{EB1B52E6-5ED6-4292-9278-474BE3AD4068}" srcOrd="6" destOrd="0" parTransId="{C177991A-D4F1-439E-9977-1F60951D5CB4}" sibTransId="{FB913FB1-673E-44DF-8D5C-DBE56B928CBF}"/>
    <dgm:cxn modelId="{189F0ED5-740B-4F4B-B28E-1EBE9ACA1983}" type="presOf" srcId="{DCFF3CD1-0116-41EE-AB5C-9EE92F265656}" destId="{F20FDC98-9D72-498C-8D53-87B38C447061}" srcOrd="0" destOrd="0" presId="urn:microsoft.com/office/officeart/2005/8/layout/default"/>
    <dgm:cxn modelId="{5E0A12EB-AAAB-4646-9F75-B1719516275E}" srcId="{39F63C5D-17CA-48A4-8919-2E36E97AEE4D}" destId="{07350165-E665-4F50-BE38-A064F6E6A257}" srcOrd="4" destOrd="0" parTransId="{086CEA2A-75E1-4FF4-A5A0-91326E7D0A88}" sibTransId="{FA6E1F3F-BC02-4134-B4E6-A3F62438E0DA}"/>
    <dgm:cxn modelId="{E2439AF9-F97A-4A21-875A-3B842821346C}" type="presOf" srcId="{39F63C5D-17CA-48A4-8919-2E36E97AEE4D}" destId="{A850F9FC-99AF-4071-AEF6-E989CE0B2D87}" srcOrd="0" destOrd="0" presId="urn:microsoft.com/office/officeart/2005/8/layout/default"/>
    <dgm:cxn modelId="{04706F87-3EA7-4051-BBCD-E0093FF541C5}" type="presParOf" srcId="{A850F9FC-99AF-4071-AEF6-E989CE0B2D87}" destId="{7098673B-6AB1-41B2-85A4-A23113BB13EA}" srcOrd="0" destOrd="0" presId="urn:microsoft.com/office/officeart/2005/8/layout/default"/>
    <dgm:cxn modelId="{086070D5-46D2-4F65-B220-833E0C8CBBD5}" type="presParOf" srcId="{A850F9FC-99AF-4071-AEF6-E989CE0B2D87}" destId="{509B7FFA-C40B-460D-B04D-418B6D577C1A}" srcOrd="1" destOrd="0" presId="urn:microsoft.com/office/officeart/2005/8/layout/default"/>
    <dgm:cxn modelId="{2950FB26-F5E6-4323-BDF8-7E5BFBB43442}" type="presParOf" srcId="{A850F9FC-99AF-4071-AEF6-E989CE0B2D87}" destId="{D0B8D983-E49B-4CC5-A8DC-55BF4CC79588}" srcOrd="2" destOrd="0" presId="urn:microsoft.com/office/officeart/2005/8/layout/default"/>
    <dgm:cxn modelId="{6F0787C0-E75B-4760-AD84-9C6504FE9BE9}" type="presParOf" srcId="{A850F9FC-99AF-4071-AEF6-E989CE0B2D87}" destId="{70E6681E-B0B3-4927-934D-CE53E72F3083}" srcOrd="3" destOrd="0" presId="urn:microsoft.com/office/officeart/2005/8/layout/default"/>
    <dgm:cxn modelId="{98633457-EABC-4120-BF19-C2F499020A78}" type="presParOf" srcId="{A850F9FC-99AF-4071-AEF6-E989CE0B2D87}" destId="{2981A5AB-3D20-442E-A34F-59EA8B8894AC}" srcOrd="4" destOrd="0" presId="urn:microsoft.com/office/officeart/2005/8/layout/default"/>
    <dgm:cxn modelId="{8C521080-B9AB-4BA9-AFA7-A54A6AC298CF}" type="presParOf" srcId="{A850F9FC-99AF-4071-AEF6-E989CE0B2D87}" destId="{8FC4D655-3D82-41AE-8536-E385696911A7}" srcOrd="5" destOrd="0" presId="urn:microsoft.com/office/officeart/2005/8/layout/default"/>
    <dgm:cxn modelId="{950E9556-B8A2-4C1E-8249-CA5170DD4483}" type="presParOf" srcId="{A850F9FC-99AF-4071-AEF6-E989CE0B2D87}" destId="{E3CD1ACC-F10E-4DFE-A699-1FC520140E53}" srcOrd="6" destOrd="0" presId="urn:microsoft.com/office/officeart/2005/8/layout/default"/>
    <dgm:cxn modelId="{E6176CCB-2A45-4125-AB26-4522F2590EC8}" type="presParOf" srcId="{A850F9FC-99AF-4071-AEF6-E989CE0B2D87}" destId="{5F5B6B7F-E6D6-4D7F-8E4F-58497DEC3E1C}" srcOrd="7" destOrd="0" presId="urn:microsoft.com/office/officeart/2005/8/layout/default"/>
    <dgm:cxn modelId="{B564BA67-3132-4818-B5ED-E23CECD0DC57}" type="presParOf" srcId="{A850F9FC-99AF-4071-AEF6-E989CE0B2D87}" destId="{9DB134C8-DAF5-4D95-9076-489FAC61259F}" srcOrd="8" destOrd="0" presId="urn:microsoft.com/office/officeart/2005/8/layout/default"/>
    <dgm:cxn modelId="{F576C400-2B28-4E58-B7FA-CE5D891A136F}" type="presParOf" srcId="{A850F9FC-99AF-4071-AEF6-E989CE0B2D87}" destId="{31BE5A09-4812-425A-A47A-46039815C2F1}" srcOrd="9" destOrd="0" presId="urn:microsoft.com/office/officeart/2005/8/layout/default"/>
    <dgm:cxn modelId="{FAAA580F-1489-4063-B7D8-33077D490543}" type="presParOf" srcId="{A850F9FC-99AF-4071-AEF6-E989CE0B2D87}" destId="{F20FDC98-9D72-498C-8D53-87B38C447061}" srcOrd="10" destOrd="0" presId="urn:microsoft.com/office/officeart/2005/8/layout/default"/>
    <dgm:cxn modelId="{7100D8B0-8D75-499F-B8DF-ED9735867E12}" type="presParOf" srcId="{A850F9FC-99AF-4071-AEF6-E989CE0B2D87}" destId="{01704B22-1656-48BC-A76F-3D0063F2E8EF}" srcOrd="11" destOrd="0" presId="urn:microsoft.com/office/officeart/2005/8/layout/default"/>
    <dgm:cxn modelId="{F4780B1A-982F-42C9-A20B-8194A132D115}" type="presParOf" srcId="{A850F9FC-99AF-4071-AEF6-E989CE0B2D87}" destId="{700D1A93-2679-4168-9475-7A81CF49C8E8}" srcOrd="12" destOrd="0" presId="urn:microsoft.com/office/officeart/2005/8/layout/default"/>
    <dgm:cxn modelId="{E37E72BC-4824-408E-8082-15FD5E1D69AF}" type="presParOf" srcId="{A850F9FC-99AF-4071-AEF6-E989CE0B2D87}" destId="{3B02F2FF-5555-4A5F-9579-51D90D2264EB}" srcOrd="13" destOrd="0" presId="urn:microsoft.com/office/officeart/2005/8/layout/default"/>
    <dgm:cxn modelId="{8F20606C-9892-463A-9C82-048DC8297C85}" type="presParOf" srcId="{A850F9FC-99AF-4071-AEF6-E989CE0B2D87}" destId="{80629B1B-B71A-47BF-98EA-E97054C83DDD}" srcOrd="14" destOrd="0" presId="urn:microsoft.com/office/officeart/2005/8/layout/default"/>
    <dgm:cxn modelId="{A620F233-6B85-440F-AF99-BB9CE3F353CC}" type="presParOf" srcId="{A850F9FC-99AF-4071-AEF6-E989CE0B2D87}" destId="{DAD299E7-F5B6-4C60-94C6-339907879D6B}" srcOrd="15" destOrd="0" presId="urn:microsoft.com/office/officeart/2005/8/layout/default"/>
    <dgm:cxn modelId="{819807B7-6C62-441B-A249-E9BED75F58AE}" type="presParOf" srcId="{A850F9FC-99AF-4071-AEF6-E989CE0B2D87}" destId="{996D60B3-3DE8-4F95-A3CB-3119CDA5FAC1}" srcOrd="16" destOrd="0" presId="urn:microsoft.com/office/officeart/2005/8/layout/default"/>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EFBE4489-5C0D-4FF9-B393-37BFB1FCC2F5}" type="doc">
      <dgm:prSet loTypeId="urn:microsoft.com/office/officeart/2005/8/layout/hierarchy1" loCatId="hierarchy" qsTypeId="urn:microsoft.com/office/officeart/2005/8/quickstyle/simple1" qsCatId="simple" csTypeId="urn:microsoft.com/office/officeart/2005/8/colors/colorful3" csCatId="colorful"/>
      <dgm:spPr/>
      <dgm:t>
        <a:bodyPr/>
        <a:lstStyle/>
        <a:p>
          <a:endParaRPr lang="en-US"/>
        </a:p>
      </dgm:t>
    </dgm:pt>
    <dgm:pt modelId="{069206A8-C6DA-4BDD-90CD-35E6475A2EA5}">
      <dgm:prSet/>
      <dgm:spPr/>
      <dgm:t>
        <a:bodyPr/>
        <a:lstStyle/>
        <a:p>
          <a:r>
            <a:rPr lang="en-GB"/>
            <a:t>Political Challenges</a:t>
          </a:r>
          <a:endParaRPr lang="en-US"/>
        </a:p>
      </dgm:t>
    </dgm:pt>
    <dgm:pt modelId="{25669C7D-CB40-4D4A-84D2-7D7457E8AFDF}" type="parTrans" cxnId="{6CE332A3-BF22-4249-AAC8-A153DC784AB1}">
      <dgm:prSet/>
      <dgm:spPr/>
      <dgm:t>
        <a:bodyPr/>
        <a:lstStyle/>
        <a:p>
          <a:endParaRPr lang="en-US"/>
        </a:p>
      </dgm:t>
    </dgm:pt>
    <dgm:pt modelId="{1A6C182F-58BF-45A8-948E-C25CF37F722D}" type="sibTrans" cxnId="{6CE332A3-BF22-4249-AAC8-A153DC784AB1}">
      <dgm:prSet/>
      <dgm:spPr/>
      <dgm:t>
        <a:bodyPr/>
        <a:lstStyle/>
        <a:p>
          <a:endParaRPr lang="en-US"/>
        </a:p>
      </dgm:t>
    </dgm:pt>
    <dgm:pt modelId="{9FA5AEFF-5582-4150-B26F-23F135469D61}">
      <dgm:prSet/>
      <dgm:spPr/>
      <dgm:t>
        <a:bodyPr/>
        <a:lstStyle/>
        <a:p>
          <a:r>
            <a:rPr lang="en-GB"/>
            <a:t>Loss of autonomy </a:t>
          </a:r>
          <a:endParaRPr lang="en-US"/>
        </a:p>
      </dgm:t>
    </dgm:pt>
    <dgm:pt modelId="{B9E7BAE5-9E70-4D23-95DF-58E7325CFD63}" type="parTrans" cxnId="{ECC46E3C-5879-4694-B08C-54CA165E3882}">
      <dgm:prSet/>
      <dgm:spPr/>
      <dgm:t>
        <a:bodyPr/>
        <a:lstStyle/>
        <a:p>
          <a:endParaRPr lang="en-US"/>
        </a:p>
      </dgm:t>
    </dgm:pt>
    <dgm:pt modelId="{25255219-5049-45FB-BFF3-FB5DA7C6184A}" type="sibTrans" cxnId="{ECC46E3C-5879-4694-B08C-54CA165E3882}">
      <dgm:prSet/>
      <dgm:spPr/>
      <dgm:t>
        <a:bodyPr/>
        <a:lstStyle/>
        <a:p>
          <a:endParaRPr lang="en-US"/>
        </a:p>
      </dgm:t>
    </dgm:pt>
    <dgm:pt modelId="{871C7D44-2128-4311-930C-1538F0BEC012}">
      <dgm:prSet/>
      <dgm:spPr/>
      <dgm:t>
        <a:bodyPr/>
        <a:lstStyle/>
        <a:p>
          <a:r>
            <a:rPr lang="en-GB"/>
            <a:t>Law and legal requirements </a:t>
          </a:r>
          <a:endParaRPr lang="en-US"/>
        </a:p>
      </dgm:t>
    </dgm:pt>
    <dgm:pt modelId="{2BAAE247-5E97-4B4D-9B67-B6285BBABD04}" type="parTrans" cxnId="{59BDA0CA-3000-4CEA-A238-B04D6FAC683F}">
      <dgm:prSet/>
      <dgm:spPr/>
      <dgm:t>
        <a:bodyPr/>
        <a:lstStyle/>
        <a:p>
          <a:endParaRPr lang="en-US"/>
        </a:p>
      </dgm:t>
    </dgm:pt>
    <dgm:pt modelId="{8B1F0C41-312A-46D2-A66A-D99B4E14B898}" type="sibTrans" cxnId="{59BDA0CA-3000-4CEA-A238-B04D6FAC683F}">
      <dgm:prSet/>
      <dgm:spPr/>
      <dgm:t>
        <a:bodyPr/>
        <a:lstStyle/>
        <a:p>
          <a:endParaRPr lang="en-US"/>
        </a:p>
      </dgm:t>
    </dgm:pt>
    <dgm:pt modelId="{10CB0055-DA4C-4E82-9930-2A706580B368}">
      <dgm:prSet/>
      <dgm:spPr/>
      <dgm:t>
        <a:bodyPr/>
        <a:lstStyle/>
        <a:p>
          <a:r>
            <a:rPr lang="en-GB"/>
            <a:t>Cultural beliefs</a:t>
          </a:r>
          <a:endParaRPr lang="en-US"/>
        </a:p>
      </dgm:t>
    </dgm:pt>
    <dgm:pt modelId="{13A511B6-5EE1-4801-973A-3452CF9D9A4A}" type="parTrans" cxnId="{0166478C-1C71-4BB7-AE51-6B9F96F21EA5}">
      <dgm:prSet/>
      <dgm:spPr/>
      <dgm:t>
        <a:bodyPr/>
        <a:lstStyle/>
        <a:p>
          <a:endParaRPr lang="en-US"/>
        </a:p>
      </dgm:t>
    </dgm:pt>
    <dgm:pt modelId="{117CBDF0-5351-4A96-854A-F4EFA0A7EBFF}" type="sibTrans" cxnId="{0166478C-1C71-4BB7-AE51-6B9F96F21EA5}">
      <dgm:prSet/>
      <dgm:spPr/>
      <dgm:t>
        <a:bodyPr/>
        <a:lstStyle/>
        <a:p>
          <a:endParaRPr lang="en-US"/>
        </a:p>
      </dgm:t>
    </dgm:pt>
    <dgm:pt modelId="{3C7EF43A-8CE8-4A4D-BA28-C25D73BDB797}">
      <dgm:prSet/>
      <dgm:spPr/>
      <dgm:t>
        <a:bodyPr/>
        <a:lstStyle/>
        <a:p>
          <a:r>
            <a:rPr lang="en-GB"/>
            <a:t>Taxes and tarrifs</a:t>
          </a:r>
          <a:endParaRPr lang="en-US"/>
        </a:p>
      </dgm:t>
    </dgm:pt>
    <dgm:pt modelId="{F2B634C1-FAEB-459D-905D-DD2296BAA87C}" type="parTrans" cxnId="{39FF997F-4606-4DD3-BDFB-0B9C07559D1C}">
      <dgm:prSet/>
      <dgm:spPr/>
      <dgm:t>
        <a:bodyPr/>
        <a:lstStyle/>
        <a:p>
          <a:endParaRPr lang="en-US"/>
        </a:p>
      </dgm:t>
    </dgm:pt>
    <dgm:pt modelId="{1767F3AB-24FB-4739-8A2B-A9C14E8FC7A3}" type="sibTrans" cxnId="{39FF997F-4606-4DD3-BDFB-0B9C07559D1C}">
      <dgm:prSet/>
      <dgm:spPr/>
      <dgm:t>
        <a:bodyPr/>
        <a:lstStyle/>
        <a:p>
          <a:endParaRPr lang="en-US"/>
        </a:p>
      </dgm:t>
    </dgm:pt>
    <dgm:pt modelId="{A4B5A893-BFF3-42B0-A361-14091DCE2DDC}" type="pres">
      <dgm:prSet presAssocID="{EFBE4489-5C0D-4FF9-B393-37BFB1FCC2F5}" presName="hierChild1" presStyleCnt="0">
        <dgm:presLayoutVars>
          <dgm:chPref val="1"/>
          <dgm:dir/>
          <dgm:animOne val="branch"/>
          <dgm:animLvl val="lvl"/>
          <dgm:resizeHandles/>
        </dgm:presLayoutVars>
      </dgm:prSet>
      <dgm:spPr/>
    </dgm:pt>
    <dgm:pt modelId="{DC3302B6-C65B-4F31-A609-2BCD076CF2C2}" type="pres">
      <dgm:prSet presAssocID="{069206A8-C6DA-4BDD-90CD-35E6475A2EA5}" presName="hierRoot1" presStyleCnt="0"/>
      <dgm:spPr/>
    </dgm:pt>
    <dgm:pt modelId="{161BAE1D-5ACD-4553-82FD-D4EE4BE83329}" type="pres">
      <dgm:prSet presAssocID="{069206A8-C6DA-4BDD-90CD-35E6475A2EA5}" presName="composite" presStyleCnt="0"/>
      <dgm:spPr/>
    </dgm:pt>
    <dgm:pt modelId="{95D87B86-2A16-449C-9995-D6FA688E20A8}" type="pres">
      <dgm:prSet presAssocID="{069206A8-C6DA-4BDD-90CD-35E6475A2EA5}" presName="background" presStyleLbl="node0" presStyleIdx="0" presStyleCnt="5"/>
      <dgm:spPr/>
    </dgm:pt>
    <dgm:pt modelId="{6D23C60D-2A71-43B9-BAD2-776235F4DE74}" type="pres">
      <dgm:prSet presAssocID="{069206A8-C6DA-4BDD-90CD-35E6475A2EA5}" presName="text" presStyleLbl="fgAcc0" presStyleIdx="0" presStyleCnt="5">
        <dgm:presLayoutVars>
          <dgm:chPref val="3"/>
        </dgm:presLayoutVars>
      </dgm:prSet>
      <dgm:spPr/>
    </dgm:pt>
    <dgm:pt modelId="{7213127B-3B74-4C08-A02E-6BA25A50BE46}" type="pres">
      <dgm:prSet presAssocID="{069206A8-C6DA-4BDD-90CD-35E6475A2EA5}" presName="hierChild2" presStyleCnt="0"/>
      <dgm:spPr/>
    </dgm:pt>
    <dgm:pt modelId="{7D4B4D0C-7C09-4A36-BA23-18C9E728C3DE}" type="pres">
      <dgm:prSet presAssocID="{9FA5AEFF-5582-4150-B26F-23F135469D61}" presName="hierRoot1" presStyleCnt="0"/>
      <dgm:spPr/>
    </dgm:pt>
    <dgm:pt modelId="{F3316BFD-72A0-4F98-B45F-C716506C25E6}" type="pres">
      <dgm:prSet presAssocID="{9FA5AEFF-5582-4150-B26F-23F135469D61}" presName="composite" presStyleCnt="0"/>
      <dgm:spPr/>
    </dgm:pt>
    <dgm:pt modelId="{5F84F7F4-6FB3-4B56-8628-EC262FC89677}" type="pres">
      <dgm:prSet presAssocID="{9FA5AEFF-5582-4150-B26F-23F135469D61}" presName="background" presStyleLbl="node0" presStyleIdx="1" presStyleCnt="5"/>
      <dgm:spPr/>
    </dgm:pt>
    <dgm:pt modelId="{A8DDF248-DA0E-4D2C-932B-331E34C5FF6C}" type="pres">
      <dgm:prSet presAssocID="{9FA5AEFF-5582-4150-B26F-23F135469D61}" presName="text" presStyleLbl="fgAcc0" presStyleIdx="1" presStyleCnt="5">
        <dgm:presLayoutVars>
          <dgm:chPref val="3"/>
        </dgm:presLayoutVars>
      </dgm:prSet>
      <dgm:spPr/>
    </dgm:pt>
    <dgm:pt modelId="{7F5433E7-91A7-470A-ADD0-316ED599004C}" type="pres">
      <dgm:prSet presAssocID="{9FA5AEFF-5582-4150-B26F-23F135469D61}" presName="hierChild2" presStyleCnt="0"/>
      <dgm:spPr/>
    </dgm:pt>
    <dgm:pt modelId="{197063E6-5835-4CF3-BE9C-94014F4ADFDB}" type="pres">
      <dgm:prSet presAssocID="{871C7D44-2128-4311-930C-1538F0BEC012}" presName="hierRoot1" presStyleCnt="0"/>
      <dgm:spPr/>
    </dgm:pt>
    <dgm:pt modelId="{84C01989-82C4-4223-B2AC-0F72FD6A2215}" type="pres">
      <dgm:prSet presAssocID="{871C7D44-2128-4311-930C-1538F0BEC012}" presName="composite" presStyleCnt="0"/>
      <dgm:spPr/>
    </dgm:pt>
    <dgm:pt modelId="{F5272330-638C-439F-B152-54ED2506668D}" type="pres">
      <dgm:prSet presAssocID="{871C7D44-2128-4311-930C-1538F0BEC012}" presName="background" presStyleLbl="node0" presStyleIdx="2" presStyleCnt="5"/>
      <dgm:spPr/>
    </dgm:pt>
    <dgm:pt modelId="{9AF02BF7-3154-4C82-8101-4CD8EC7D2DA1}" type="pres">
      <dgm:prSet presAssocID="{871C7D44-2128-4311-930C-1538F0BEC012}" presName="text" presStyleLbl="fgAcc0" presStyleIdx="2" presStyleCnt="5">
        <dgm:presLayoutVars>
          <dgm:chPref val="3"/>
        </dgm:presLayoutVars>
      </dgm:prSet>
      <dgm:spPr/>
    </dgm:pt>
    <dgm:pt modelId="{301EE1CB-8EAB-4CC8-A496-3508C718C358}" type="pres">
      <dgm:prSet presAssocID="{871C7D44-2128-4311-930C-1538F0BEC012}" presName="hierChild2" presStyleCnt="0"/>
      <dgm:spPr/>
    </dgm:pt>
    <dgm:pt modelId="{B7ED8528-16D4-4103-86C7-3B376347C41B}" type="pres">
      <dgm:prSet presAssocID="{10CB0055-DA4C-4E82-9930-2A706580B368}" presName="hierRoot1" presStyleCnt="0"/>
      <dgm:spPr/>
    </dgm:pt>
    <dgm:pt modelId="{F740B0C3-057A-41F6-9BE2-CEBE6E1599EF}" type="pres">
      <dgm:prSet presAssocID="{10CB0055-DA4C-4E82-9930-2A706580B368}" presName="composite" presStyleCnt="0"/>
      <dgm:spPr/>
    </dgm:pt>
    <dgm:pt modelId="{04EC9D51-339A-4EC5-9338-2F5C4631EB4F}" type="pres">
      <dgm:prSet presAssocID="{10CB0055-DA4C-4E82-9930-2A706580B368}" presName="background" presStyleLbl="node0" presStyleIdx="3" presStyleCnt="5"/>
      <dgm:spPr/>
    </dgm:pt>
    <dgm:pt modelId="{BD27A566-10F4-4598-BE02-DBAE51185E28}" type="pres">
      <dgm:prSet presAssocID="{10CB0055-DA4C-4E82-9930-2A706580B368}" presName="text" presStyleLbl="fgAcc0" presStyleIdx="3" presStyleCnt="5">
        <dgm:presLayoutVars>
          <dgm:chPref val="3"/>
        </dgm:presLayoutVars>
      </dgm:prSet>
      <dgm:spPr/>
    </dgm:pt>
    <dgm:pt modelId="{22BED1EE-D5A7-4545-9522-006421446474}" type="pres">
      <dgm:prSet presAssocID="{10CB0055-DA4C-4E82-9930-2A706580B368}" presName="hierChild2" presStyleCnt="0"/>
      <dgm:spPr/>
    </dgm:pt>
    <dgm:pt modelId="{717AA980-C8A7-4EBA-B53A-3E6FA6FF6C94}" type="pres">
      <dgm:prSet presAssocID="{3C7EF43A-8CE8-4A4D-BA28-C25D73BDB797}" presName="hierRoot1" presStyleCnt="0"/>
      <dgm:spPr/>
    </dgm:pt>
    <dgm:pt modelId="{65047D58-92C0-4D84-940F-406E0D535903}" type="pres">
      <dgm:prSet presAssocID="{3C7EF43A-8CE8-4A4D-BA28-C25D73BDB797}" presName="composite" presStyleCnt="0"/>
      <dgm:spPr/>
    </dgm:pt>
    <dgm:pt modelId="{A746C52F-7354-4B52-A829-65906E2957BF}" type="pres">
      <dgm:prSet presAssocID="{3C7EF43A-8CE8-4A4D-BA28-C25D73BDB797}" presName="background" presStyleLbl="node0" presStyleIdx="4" presStyleCnt="5"/>
      <dgm:spPr/>
    </dgm:pt>
    <dgm:pt modelId="{353E4ADA-714A-401F-8905-1D4F2850143D}" type="pres">
      <dgm:prSet presAssocID="{3C7EF43A-8CE8-4A4D-BA28-C25D73BDB797}" presName="text" presStyleLbl="fgAcc0" presStyleIdx="4" presStyleCnt="5">
        <dgm:presLayoutVars>
          <dgm:chPref val="3"/>
        </dgm:presLayoutVars>
      </dgm:prSet>
      <dgm:spPr/>
    </dgm:pt>
    <dgm:pt modelId="{6D64687D-A18F-477C-B1EA-DFE7D8A515EE}" type="pres">
      <dgm:prSet presAssocID="{3C7EF43A-8CE8-4A4D-BA28-C25D73BDB797}" presName="hierChild2" presStyleCnt="0"/>
      <dgm:spPr/>
    </dgm:pt>
  </dgm:ptLst>
  <dgm:cxnLst>
    <dgm:cxn modelId="{332EA92F-4855-4024-A5D7-6729A902EE1C}" type="presOf" srcId="{3C7EF43A-8CE8-4A4D-BA28-C25D73BDB797}" destId="{353E4ADA-714A-401F-8905-1D4F2850143D}" srcOrd="0" destOrd="0" presId="urn:microsoft.com/office/officeart/2005/8/layout/hierarchy1"/>
    <dgm:cxn modelId="{ECC46E3C-5879-4694-B08C-54CA165E3882}" srcId="{EFBE4489-5C0D-4FF9-B393-37BFB1FCC2F5}" destId="{9FA5AEFF-5582-4150-B26F-23F135469D61}" srcOrd="1" destOrd="0" parTransId="{B9E7BAE5-9E70-4D23-95DF-58E7325CFD63}" sibTransId="{25255219-5049-45FB-BFF3-FB5DA7C6184A}"/>
    <dgm:cxn modelId="{C9226D75-B49F-4D31-AF74-C114D0DB469A}" type="presOf" srcId="{EFBE4489-5C0D-4FF9-B393-37BFB1FCC2F5}" destId="{A4B5A893-BFF3-42B0-A361-14091DCE2DDC}" srcOrd="0" destOrd="0" presId="urn:microsoft.com/office/officeart/2005/8/layout/hierarchy1"/>
    <dgm:cxn modelId="{7685657F-7AF9-4C83-999D-1F76DC68E26C}" type="presOf" srcId="{9FA5AEFF-5582-4150-B26F-23F135469D61}" destId="{A8DDF248-DA0E-4D2C-932B-331E34C5FF6C}" srcOrd="0" destOrd="0" presId="urn:microsoft.com/office/officeart/2005/8/layout/hierarchy1"/>
    <dgm:cxn modelId="{39FF997F-4606-4DD3-BDFB-0B9C07559D1C}" srcId="{EFBE4489-5C0D-4FF9-B393-37BFB1FCC2F5}" destId="{3C7EF43A-8CE8-4A4D-BA28-C25D73BDB797}" srcOrd="4" destOrd="0" parTransId="{F2B634C1-FAEB-459D-905D-DD2296BAA87C}" sibTransId="{1767F3AB-24FB-4739-8A2B-A9C14E8FC7A3}"/>
    <dgm:cxn modelId="{FE09CC85-367F-471E-AA22-117B3877FA27}" type="presOf" srcId="{10CB0055-DA4C-4E82-9930-2A706580B368}" destId="{BD27A566-10F4-4598-BE02-DBAE51185E28}" srcOrd="0" destOrd="0" presId="urn:microsoft.com/office/officeart/2005/8/layout/hierarchy1"/>
    <dgm:cxn modelId="{0166478C-1C71-4BB7-AE51-6B9F96F21EA5}" srcId="{EFBE4489-5C0D-4FF9-B393-37BFB1FCC2F5}" destId="{10CB0055-DA4C-4E82-9930-2A706580B368}" srcOrd="3" destOrd="0" parTransId="{13A511B6-5EE1-4801-973A-3452CF9D9A4A}" sibTransId="{117CBDF0-5351-4A96-854A-F4EFA0A7EBFF}"/>
    <dgm:cxn modelId="{FAA8FF91-BE19-47F9-82A8-247960F69B2D}" type="presOf" srcId="{871C7D44-2128-4311-930C-1538F0BEC012}" destId="{9AF02BF7-3154-4C82-8101-4CD8EC7D2DA1}" srcOrd="0" destOrd="0" presId="urn:microsoft.com/office/officeart/2005/8/layout/hierarchy1"/>
    <dgm:cxn modelId="{6CE332A3-BF22-4249-AAC8-A153DC784AB1}" srcId="{EFBE4489-5C0D-4FF9-B393-37BFB1FCC2F5}" destId="{069206A8-C6DA-4BDD-90CD-35E6475A2EA5}" srcOrd="0" destOrd="0" parTransId="{25669C7D-CB40-4D4A-84D2-7D7457E8AFDF}" sibTransId="{1A6C182F-58BF-45A8-948E-C25CF37F722D}"/>
    <dgm:cxn modelId="{575FC5B5-F360-48D0-BD69-92ADEE5DA464}" type="presOf" srcId="{069206A8-C6DA-4BDD-90CD-35E6475A2EA5}" destId="{6D23C60D-2A71-43B9-BAD2-776235F4DE74}" srcOrd="0" destOrd="0" presId="urn:microsoft.com/office/officeart/2005/8/layout/hierarchy1"/>
    <dgm:cxn modelId="{59BDA0CA-3000-4CEA-A238-B04D6FAC683F}" srcId="{EFBE4489-5C0D-4FF9-B393-37BFB1FCC2F5}" destId="{871C7D44-2128-4311-930C-1538F0BEC012}" srcOrd="2" destOrd="0" parTransId="{2BAAE247-5E97-4B4D-9B67-B6285BBABD04}" sibTransId="{8B1F0C41-312A-46D2-A66A-D99B4E14B898}"/>
    <dgm:cxn modelId="{84F29F0B-3FAE-4B8F-8D95-C54DE7DCD234}" type="presParOf" srcId="{A4B5A893-BFF3-42B0-A361-14091DCE2DDC}" destId="{DC3302B6-C65B-4F31-A609-2BCD076CF2C2}" srcOrd="0" destOrd="0" presId="urn:microsoft.com/office/officeart/2005/8/layout/hierarchy1"/>
    <dgm:cxn modelId="{E4CC6D9C-913D-404A-9C49-7B6B0007B224}" type="presParOf" srcId="{DC3302B6-C65B-4F31-A609-2BCD076CF2C2}" destId="{161BAE1D-5ACD-4553-82FD-D4EE4BE83329}" srcOrd="0" destOrd="0" presId="urn:microsoft.com/office/officeart/2005/8/layout/hierarchy1"/>
    <dgm:cxn modelId="{02CD1D9C-4AA4-4506-8A90-E568B242DC9F}" type="presParOf" srcId="{161BAE1D-5ACD-4553-82FD-D4EE4BE83329}" destId="{95D87B86-2A16-449C-9995-D6FA688E20A8}" srcOrd="0" destOrd="0" presId="urn:microsoft.com/office/officeart/2005/8/layout/hierarchy1"/>
    <dgm:cxn modelId="{96A15450-5400-4B5F-BC73-174A43253D86}" type="presParOf" srcId="{161BAE1D-5ACD-4553-82FD-D4EE4BE83329}" destId="{6D23C60D-2A71-43B9-BAD2-776235F4DE74}" srcOrd="1" destOrd="0" presId="urn:microsoft.com/office/officeart/2005/8/layout/hierarchy1"/>
    <dgm:cxn modelId="{A9092A06-A02E-4231-9954-6288661C05C5}" type="presParOf" srcId="{DC3302B6-C65B-4F31-A609-2BCD076CF2C2}" destId="{7213127B-3B74-4C08-A02E-6BA25A50BE46}" srcOrd="1" destOrd="0" presId="urn:microsoft.com/office/officeart/2005/8/layout/hierarchy1"/>
    <dgm:cxn modelId="{40CA068B-8678-4A95-AA16-80BE33BAB55C}" type="presParOf" srcId="{A4B5A893-BFF3-42B0-A361-14091DCE2DDC}" destId="{7D4B4D0C-7C09-4A36-BA23-18C9E728C3DE}" srcOrd="1" destOrd="0" presId="urn:microsoft.com/office/officeart/2005/8/layout/hierarchy1"/>
    <dgm:cxn modelId="{20E366FD-78A4-47A2-8112-CA3850C1EE7A}" type="presParOf" srcId="{7D4B4D0C-7C09-4A36-BA23-18C9E728C3DE}" destId="{F3316BFD-72A0-4F98-B45F-C716506C25E6}" srcOrd="0" destOrd="0" presId="urn:microsoft.com/office/officeart/2005/8/layout/hierarchy1"/>
    <dgm:cxn modelId="{AC6506B6-A615-4BF6-890D-2E8B19848246}" type="presParOf" srcId="{F3316BFD-72A0-4F98-B45F-C716506C25E6}" destId="{5F84F7F4-6FB3-4B56-8628-EC262FC89677}" srcOrd="0" destOrd="0" presId="urn:microsoft.com/office/officeart/2005/8/layout/hierarchy1"/>
    <dgm:cxn modelId="{70109EC7-0133-441B-9783-F2BA675D8E9B}" type="presParOf" srcId="{F3316BFD-72A0-4F98-B45F-C716506C25E6}" destId="{A8DDF248-DA0E-4D2C-932B-331E34C5FF6C}" srcOrd="1" destOrd="0" presId="urn:microsoft.com/office/officeart/2005/8/layout/hierarchy1"/>
    <dgm:cxn modelId="{866B39FD-BCDF-4DBC-93B5-D6CE76DB8136}" type="presParOf" srcId="{7D4B4D0C-7C09-4A36-BA23-18C9E728C3DE}" destId="{7F5433E7-91A7-470A-ADD0-316ED599004C}" srcOrd="1" destOrd="0" presId="urn:microsoft.com/office/officeart/2005/8/layout/hierarchy1"/>
    <dgm:cxn modelId="{FC180C7C-C896-4524-ACF0-99D09000F166}" type="presParOf" srcId="{A4B5A893-BFF3-42B0-A361-14091DCE2DDC}" destId="{197063E6-5835-4CF3-BE9C-94014F4ADFDB}" srcOrd="2" destOrd="0" presId="urn:microsoft.com/office/officeart/2005/8/layout/hierarchy1"/>
    <dgm:cxn modelId="{2A0F80B5-0B79-43BD-BDE3-CBC472F6032D}" type="presParOf" srcId="{197063E6-5835-4CF3-BE9C-94014F4ADFDB}" destId="{84C01989-82C4-4223-B2AC-0F72FD6A2215}" srcOrd="0" destOrd="0" presId="urn:microsoft.com/office/officeart/2005/8/layout/hierarchy1"/>
    <dgm:cxn modelId="{CBFC0A7C-8112-4366-BF8E-F8722C495394}" type="presParOf" srcId="{84C01989-82C4-4223-B2AC-0F72FD6A2215}" destId="{F5272330-638C-439F-B152-54ED2506668D}" srcOrd="0" destOrd="0" presId="urn:microsoft.com/office/officeart/2005/8/layout/hierarchy1"/>
    <dgm:cxn modelId="{1E600295-2D4E-40AD-8B47-A985D10C0F60}" type="presParOf" srcId="{84C01989-82C4-4223-B2AC-0F72FD6A2215}" destId="{9AF02BF7-3154-4C82-8101-4CD8EC7D2DA1}" srcOrd="1" destOrd="0" presId="urn:microsoft.com/office/officeart/2005/8/layout/hierarchy1"/>
    <dgm:cxn modelId="{AFA42277-C1EB-4D85-B0D5-202AAD1CE78A}" type="presParOf" srcId="{197063E6-5835-4CF3-BE9C-94014F4ADFDB}" destId="{301EE1CB-8EAB-4CC8-A496-3508C718C358}" srcOrd="1" destOrd="0" presId="urn:microsoft.com/office/officeart/2005/8/layout/hierarchy1"/>
    <dgm:cxn modelId="{B0DC93A3-A6C4-481D-ADF8-CE7026E9F937}" type="presParOf" srcId="{A4B5A893-BFF3-42B0-A361-14091DCE2DDC}" destId="{B7ED8528-16D4-4103-86C7-3B376347C41B}" srcOrd="3" destOrd="0" presId="urn:microsoft.com/office/officeart/2005/8/layout/hierarchy1"/>
    <dgm:cxn modelId="{954B2310-0907-4032-9D2A-60B71F322DFB}" type="presParOf" srcId="{B7ED8528-16D4-4103-86C7-3B376347C41B}" destId="{F740B0C3-057A-41F6-9BE2-CEBE6E1599EF}" srcOrd="0" destOrd="0" presId="urn:microsoft.com/office/officeart/2005/8/layout/hierarchy1"/>
    <dgm:cxn modelId="{33462C8D-7ADD-4DF0-B572-EDCABB797F24}" type="presParOf" srcId="{F740B0C3-057A-41F6-9BE2-CEBE6E1599EF}" destId="{04EC9D51-339A-4EC5-9338-2F5C4631EB4F}" srcOrd="0" destOrd="0" presId="urn:microsoft.com/office/officeart/2005/8/layout/hierarchy1"/>
    <dgm:cxn modelId="{4798E45D-8D73-47E6-AF2D-EB14195476F6}" type="presParOf" srcId="{F740B0C3-057A-41F6-9BE2-CEBE6E1599EF}" destId="{BD27A566-10F4-4598-BE02-DBAE51185E28}" srcOrd="1" destOrd="0" presId="urn:microsoft.com/office/officeart/2005/8/layout/hierarchy1"/>
    <dgm:cxn modelId="{4A73FC6D-253C-4331-8782-FB0B4E76255D}" type="presParOf" srcId="{B7ED8528-16D4-4103-86C7-3B376347C41B}" destId="{22BED1EE-D5A7-4545-9522-006421446474}" srcOrd="1" destOrd="0" presId="urn:microsoft.com/office/officeart/2005/8/layout/hierarchy1"/>
    <dgm:cxn modelId="{AA00B4D4-1C91-4B0C-8A9C-2C6A3175D71E}" type="presParOf" srcId="{A4B5A893-BFF3-42B0-A361-14091DCE2DDC}" destId="{717AA980-C8A7-4EBA-B53A-3E6FA6FF6C94}" srcOrd="4" destOrd="0" presId="urn:microsoft.com/office/officeart/2005/8/layout/hierarchy1"/>
    <dgm:cxn modelId="{E3D94A46-05B0-4D0E-876A-F39B6A90B7CF}" type="presParOf" srcId="{717AA980-C8A7-4EBA-B53A-3E6FA6FF6C94}" destId="{65047D58-92C0-4D84-940F-406E0D535903}" srcOrd="0" destOrd="0" presId="urn:microsoft.com/office/officeart/2005/8/layout/hierarchy1"/>
    <dgm:cxn modelId="{6355AF31-58B3-4764-96C1-3FA4AE9A855D}" type="presParOf" srcId="{65047D58-92C0-4D84-940F-406E0D535903}" destId="{A746C52F-7354-4B52-A829-65906E2957BF}" srcOrd="0" destOrd="0" presId="urn:microsoft.com/office/officeart/2005/8/layout/hierarchy1"/>
    <dgm:cxn modelId="{49BCA650-3B51-41F1-BD4A-403CC48482E2}" type="presParOf" srcId="{65047D58-92C0-4D84-940F-406E0D535903}" destId="{353E4ADA-714A-401F-8905-1D4F2850143D}" srcOrd="1" destOrd="0" presId="urn:microsoft.com/office/officeart/2005/8/layout/hierarchy1"/>
    <dgm:cxn modelId="{1513A8D9-F3B0-49AF-A4A8-4941B2AD1112}" type="presParOf" srcId="{717AA980-C8A7-4EBA-B53A-3E6FA6FF6C94}" destId="{6D64687D-A18F-477C-B1EA-DFE7D8A515EE}" srcOrd="1" destOrd="0" presId="urn:microsoft.com/office/officeart/2005/8/layout/hierarchy1"/>
  </dgm:cxnLst>
  <dgm:bg/>
  <dgm:whole/>
  <dgm:extLst>
    <a:ext uri="http://schemas.microsoft.com/office/drawing/2008/diagram">
      <dsp:dataModelExt xmlns:dsp="http://schemas.microsoft.com/office/drawing/2008/diagram" relId="rId10"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0B130839-3A2A-40A0-A82C-093F11E66C83}" type="doc">
      <dgm:prSet loTypeId="urn:microsoft.com/office/officeart/2005/8/layout/vList2" loCatId="list" qsTypeId="urn:microsoft.com/office/officeart/2005/8/quickstyle/simple3" qsCatId="simple" csTypeId="urn:microsoft.com/office/officeart/2005/8/colors/accent1_3" csCatId="accent1"/>
      <dgm:spPr/>
      <dgm:t>
        <a:bodyPr/>
        <a:lstStyle/>
        <a:p>
          <a:endParaRPr lang="en-US"/>
        </a:p>
      </dgm:t>
    </dgm:pt>
    <dgm:pt modelId="{2B97ACB1-0FD6-47F5-994F-7B5890D95DBF}">
      <dgm:prSet/>
      <dgm:spPr/>
      <dgm:t>
        <a:bodyPr/>
        <a:lstStyle/>
        <a:p>
          <a:r>
            <a:rPr lang="en-GB"/>
            <a:t>P - Political Factors</a:t>
          </a:r>
          <a:endParaRPr lang="en-US"/>
        </a:p>
      </dgm:t>
    </dgm:pt>
    <dgm:pt modelId="{7C56DC11-721B-4FCA-9802-47CA96DE8D89}" type="parTrans" cxnId="{96BF76D5-25C6-41B8-A4A7-24BF4591FD63}">
      <dgm:prSet/>
      <dgm:spPr/>
      <dgm:t>
        <a:bodyPr/>
        <a:lstStyle/>
        <a:p>
          <a:endParaRPr lang="en-US"/>
        </a:p>
      </dgm:t>
    </dgm:pt>
    <dgm:pt modelId="{068693D7-1616-48FF-B70F-9F22755572F6}" type="sibTrans" cxnId="{96BF76D5-25C6-41B8-A4A7-24BF4591FD63}">
      <dgm:prSet/>
      <dgm:spPr/>
      <dgm:t>
        <a:bodyPr/>
        <a:lstStyle/>
        <a:p>
          <a:endParaRPr lang="en-US"/>
        </a:p>
      </dgm:t>
    </dgm:pt>
    <dgm:pt modelId="{0EB63C07-6DFD-46DE-A4C6-D790CF0B81F4}">
      <dgm:prSet/>
      <dgm:spPr/>
      <dgm:t>
        <a:bodyPr/>
        <a:lstStyle/>
        <a:p>
          <a:r>
            <a:rPr lang="en-GB"/>
            <a:t>E – Economic Factors</a:t>
          </a:r>
          <a:endParaRPr lang="en-US"/>
        </a:p>
      </dgm:t>
    </dgm:pt>
    <dgm:pt modelId="{FC816065-6A8E-41CD-9D59-4AB082FA81EE}" type="parTrans" cxnId="{45395A18-CC8D-4ECC-A080-EEF41AB33CC0}">
      <dgm:prSet/>
      <dgm:spPr/>
      <dgm:t>
        <a:bodyPr/>
        <a:lstStyle/>
        <a:p>
          <a:endParaRPr lang="en-US"/>
        </a:p>
      </dgm:t>
    </dgm:pt>
    <dgm:pt modelId="{B3E85AC5-327C-434E-B493-8C2617B8211C}" type="sibTrans" cxnId="{45395A18-CC8D-4ECC-A080-EEF41AB33CC0}">
      <dgm:prSet/>
      <dgm:spPr/>
      <dgm:t>
        <a:bodyPr/>
        <a:lstStyle/>
        <a:p>
          <a:endParaRPr lang="en-US"/>
        </a:p>
      </dgm:t>
    </dgm:pt>
    <dgm:pt modelId="{3B908DE0-7C92-43AC-921C-44ED9FCC1022}">
      <dgm:prSet/>
      <dgm:spPr/>
      <dgm:t>
        <a:bodyPr/>
        <a:lstStyle/>
        <a:p>
          <a:r>
            <a:rPr lang="en-GB"/>
            <a:t>S – Social Factors</a:t>
          </a:r>
          <a:endParaRPr lang="en-US"/>
        </a:p>
      </dgm:t>
    </dgm:pt>
    <dgm:pt modelId="{7F872D5A-1F2B-43A4-A4CB-B24176712A9D}" type="parTrans" cxnId="{058B53F4-082A-46C0-8465-6159E93F3CA8}">
      <dgm:prSet/>
      <dgm:spPr/>
      <dgm:t>
        <a:bodyPr/>
        <a:lstStyle/>
        <a:p>
          <a:endParaRPr lang="en-US"/>
        </a:p>
      </dgm:t>
    </dgm:pt>
    <dgm:pt modelId="{72C10017-64FD-4E3A-9CAE-317F1FCDF674}" type="sibTrans" cxnId="{058B53F4-082A-46C0-8465-6159E93F3CA8}">
      <dgm:prSet/>
      <dgm:spPr/>
      <dgm:t>
        <a:bodyPr/>
        <a:lstStyle/>
        <a:p>
          <a:endParaRPr lang="en-US"/>
        </a:p>
      </dgm:t>
    </dgm:pt>
    <dgm:pt modelId="{9AA97694-7892-4C10-9F12-D0981946C2A5}">
      <dgm:prSet/>
      <dgm:spPr/>
      <dgm:t>
        <a:bodyPr/>
        <a:lstStyle/>
        <a:p>
          <a:r>
            <a:rPr lang="en-GB"/>
            <a:t>T – Technological Factors</a:t>
          </a:r>
          <a:endParaRPr lang="en-US"/>
        </a:p>
      </dgm:t>
    </dgm:pt>
    <dgm:pt modelId="{28CA3BFD-C6AC-4CF3-A2A1-A589CF515EDE}" type="parTrans" cxnId="{034941C3-02D9-4883-8C5B-04571A08077E}">
      <dgm:prSet/>
      <dgm:spPr/>
      <dgm:t>
        <a:bodyPr/>
        <a:lstStyle/>
        <a:p>
          <a:endParaRPr lang="en-US"/>
        </a:p>
      </dgm:t>
    </dgm:pt>
    <dgm:pt modelId="{85B2E70E-823C-465B-A975-DD410F279FA1}" type="sibTrans" cxnId="{034941C3-02D9-4883-8C5B-04571A08077E}">
      <dgm:prSet/>
      <dgm:spPr/>
      <dgm:t>
        <a:bodyPr/>
        <a:lstStyle/>
        <a:p>
          <a:endParaRPr lang="en-US"/>
        </a:p>
      </dgm:t>
    </dgm:pt>
    <dgm:pt modelId="{8AEE05AE-460E-4582-BE18-A1661D84B657}" type="pres">
      <dgm:prSet presAssocID="{0B130839-3A2A-40A0-A82C-093F11E66C83}" presName="linear" presStyleCnt="0">
        <dgm:presLayoutVars>
          <dgm:animLvl val="lvl"/>
          <dgm:resizeHandles val="exact"/>
        </dgm:presLayoutVars>
      </dgm:prSet>
      <dgm:spPr/>
    </dgm:pt>
    <dgm:pt modelId="{4E167E0B-434E-4117-9063-B39880E8C37A}" type="pres">
      <dgm:prSet presAssocID="{2B97ACB1-0FD6-47F5-994F-7B5890D95DBF}" presName="parentText" presStyleLbl="node1" presStyleIdx="0" presStyleCnt="4">
        <dgm:presLayoutVars>
          <dgm:chMax val="0"/>
          <dgm:bulletEnabled val="1"/>
        </dgm:presLayoutVars>
      </dgm:prSet>
      <dgm:spPr/>
    </dgm:pt>
    <dgm:pt modelId="{144306BA-5F6B-4E75-9477-9AA170E89B4E}" type="pres">
      <dgm:prSet presAssocID="{068693D7-1616-48FF-B70F-9F22755572F6}" presName="spacer" presStyleCnt="0"/>
      <dgm:spPr/>
    </dgm:pt>
    <dgm:pt modelId="{483375D1-21F4-4084-8728-EF9581F1D02A}" type="pres">
      <dgm:prSet presAssocID="{0EB63C07-6DFD-46DE-A4C6-D790CF0B81F4}" presName="parentText" presStyleLbl="node1" presStyleIdx="1" presStyleCnt="4">
        <dgm:presLayoutVars>
          <dgm:chMax val="0"/>
          <dgm:bulletEnabled val="1"/>
        </dgm:presLayoutVars>
      </dgm:prSet>
      <dgm:spPr/>
    </dgm:pt>
    <dgm:pt modelId="{12D2D2FF-E118-45BF-87D7-E7AE48D03924}" type="pres">
      <dgm:prSet presAssocID="{B3E85AC5-327C-434E-B493-8C2617B8211C}" presName="spacer" presStyleCnt="0"/>
      <dgm:spPr/>
    </dgm:pt>
    <dgm:pt modelId="{5BBB42C3-0BD9-437C-9ADC-588DE9F19B60}" type="pres">
      <dgm:prSet presAssocID="{3B908DE0-7C92-43AC-921C-44ED9FCC1022}" presName="parentText" presStyleLbl="node1" presStyleIdx="2" presStyleCnt="4">
        <dgm:presLayoutVars>
          <dgm:chMax val="0"/>
          <dgm:bulletEnabled val="1"/>
        </dgm:presLayoutVars>
      </dgm:prSet>
      <dgm:spPr/>
    </dgm:pt>
    <dgm:pt modelId="{C4CAB20B-23B9-4A4F-82BB-7AA55A8D5533}" type="pres">
      <dgm:prSet presAssocID="{72C10017-64FD-4E3A-9CAE-317F1FCDF674}" presName="spacer" presStyleCnt="0"/>
      <dgm:spPr/>
    </dgm:pt>
    <dgm:pt modelId="{F2103D6D-A6DE-4B19-AB2D-D82231A872DF}" type="pres">
      <dgm:prSet presAssocID="{9AA97694-7892-4C10-9F12-D0981946C2A5}" presName="parentText" presStyleLbl="node1" presStyleIdx="3" presStyleCnt="4">
        <dgm:presLayoutVars>
          <dgm:chMax val="0"/>
          <dgm:bulletEnabled val="1"/>
        </dgm:presLayoutVars>
      </dgm:prSet>
      <dgm:spPr/>
    </dgm:pt>
  </dgm:ptLst>
  <dgm:cxnLst>
    <dgm:cxn modelId="{45395A18-CC8D-4ECC-A080-EEF41AB33CC0}" srcId="{0B130839-3A2A-40A0-A82C-093F11E66C83}" destId="{0EB63C07-6DFD-46DE-A4C6-D790CF0B81F4}" srcOrd="1" destOrd="0" parTransId="{FC816065-6A8E-41CD-9D59-4AB082FA81EE}" sibTransId="{B3E85AC5-327C-434E-B493-8C2617B8211C}"/>
    <dgm:cxn modelId="{5B825726-6B6C-4EB9-8749-DC04770413BB}" type="presOf" srcId="{9AA97694-7892-4C10-9F12-D0981946C2A5}" destId="{F2103D6D-A6DE-4B19-AB2D-D82231A872DF}" srcOrd="0" destOrd="0" presId="urn:microsoft.com/office/officeart/2005/8/layout/vList2"/>
    <dgm:cxn modelId="{1FEC0436-FDEE-47A7-8082-00DE60521A4C}" type="presOf" srcId="{3B908DE0-7C92-43AC-921C-44ED9FCC1022}" destId="{5BBB42C3-0BD9-437C-9ADC-588DE9F19B60}" srcOrd="0" destOrd="0" presId="urn:microsoft.com/office/officeart/2005/8/layout/vList2"/>
    <dgm:cxn modelId="{C6CA453F-2F07-4B47-A886-1833F62E69D4}" type="presOf" srcId="{2B97ACB1-0FD6-47F5-994F-7B5890D95DBF}" destId="{4E167E0B-434E-4117-9063-B39880E8C37A}" srcOrd="0" destOrd="0" presId="urn:microsoft.com/office/officeart/2005/8/layout/vList2"/>
    <dgm:cxn modelId="{8E5FAA77-F95A-4FBE-9951-47BCF79AA48F}" type="presOf" srcId="{0EB63C07-6DFD-46DE-A4C6-D790CF0B81F4}" destId="{483375D1-21F4-4084-8728-EF9581F1D02A}" srcOrd="0" destOrd="0" presId="urn:microsoft.com/office/officeart/2005/8/layout/vList2"/>
    <dgm:cxn modelId="{034941C3-02D9-4883-8C5B-04571A08077E}" srcId="{0B130839-3A2A-40A0-A82C-093F11E66C83}" destId="{9AA97694-7892-4C10-9F12-D0981946C2A5}" srcOrd="3" destOrd="0" parTransId="{28CA3BFD-C6AC-4CF3-A2A1-A589CF515EDE}" sibTransId="{85B2E70E-823C-465B-A975-DD410F279FA1}"/>
    <dgm:cxn modelId="{96BF76D5-25C6-41B8-A4A7-24BF4591FD63}" srcId="{0B130839-3A2A-40A0-A82C-093F11E66C83}" destId="{2B97ACB1-0FD6-47F5-994F-7B5890D95DBF}" srcOrd="0" destOrd="0" parTransId="{7C56DC11-721B-4FCA-9802-47CA96DE8D89}" sibTransId="{068693D7-1616-48FF-B70F-9F22755572F6}"/>
    <dgm:cxn modelId="{34D56BDE-6239-47D4-9319-BEE480A9B232}" type="presOf" srcId="{0B130839-3A2A-40A0-A82C-093F11E66C83}" destId="{8AEE05AE-460E-4582-BE18-A1661D84B657}" srcOrd="0" destOrd="0" presId="urn:microsoft.com/office/officeart/2005/8/layout/vList2"/>
    <dgm:cxn modelId="{058B53F4-082A-46C0-8465-6159E93F3CA8}" srcId="{0B130839-3A2A-40A0-A82C-093F11E66C83}" destId="{3B908DE0-7C92-43AC-921C-44ED9FCC1022}" srcOrd="2" destOrd="0" parTransId="{7F872D5A-1F2B-43A4-A4CB-B24176712A9D}" sibTransId="{72C10017-64FD-4E3A-9CAE-317F1FCDF674}"/>
    <dgm:cxn modelId="{AAA1811A-EF5A-40DC-92FC-39978E639C19}" type="presParOf" srcId="{8AEE05AE-460E-4582-BE18-A1661D84B657}" destId="{4E167E0B-434E-4117-9063-B39880E8C37A}" srcOrd="0" destOrd="0" presId="urn:microsoft.com/office/officeart/2005/8/layout/vList2"/>
    <dgm:cxn modelId="{4E88B93C-C418-4A1D-804D-551EB0BC4F33}" type="presParOf" srcId="{8AEE05AE-460E-4582-BE18-A1661D84B657}" destId="{144306BA-5F6B-4E75-9477-9AA170E89B4E}" srcOrd="1" destOrd="0" presId="urn:microsoft.com/office/officeart/2005/8/layout/vList2"/>
    <dgm:cxn modelId="{1C3A6877-074D-491B-AEC4-873A83C0C19E}" type="presParOf" srcId="{8AEE05AE-460E-4582-BE18-A1661D84B657}" destId="{483375D1-21F4-4084-8728-EF9581F1D02A}" srcOrd="2" destOrd="0" presId="urn:microsoft.com/office/officeart/2005/8/layout/vList2"/>
    <dgm:cxn modelId="{AB66DEFB-D373-4E0E-A965-5FA5211E98E6}" type="presParOf" srcId="{8AEE05AE-460E-4582-BE18-A1661D84B657}" destId="{12D2D2FF-E118-45BF-87D7-E7AE48D03924}" srcOrd="3" destOrd="0" presId="urn:microsoft.com/office/officeart/2005/8/layout/vList2"/>
    <dgm:cxn modelId="{54F6A1D9-57D2-41CA-B6E3-918FA4D5D342}" type="presParOf" srcId="{8AEE05AE-460E-4582-BE18-A1661D84B657}" destId="{5BBB42C3-0BD9-437C-9ADC-588DE9F19B60}" srcOrd="4" destOrd="0" presId="urn:microsoft.com/office/officeart/2005/8/layout/vList2"/>
    <dgm:cxn modelId="{0AC4A98D-BC4E-437C-8489-293A58DEA572}" type="presParOf" srcId="{8AEE05AE-460E-4582-BE18-A1661D84B657}" destId="{C4CAB20B-23B9-4A4F-82BB-7AA55A8D5533}" srcOrd="5" destOrd="0" presId="urn:microsoft.com/office/officeart/2005/8/layout/vList2"/>
    <dgm:cxn modelId="{286BEF16-D570-4F6D-BD1C-B429AC9DF1F6}" type="presParOf" srcId="{8AEE05AE-460E-4582-BE18-A1661D84B657}" destId="{F2103D6D-A6DE-4B19-AB2D-D82231A872DF}" srcOrd="6" destOrd="0" presId="urn:microsoft.com/office/officeart/2005/8/layout/vList2"/>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2A08330C-9D09-4B94-ACFE-591791BD3E73}" type="doc">
      <dgm:prSet loTypeId="urn:microsoft.com/office/officeart/2005/8/layout/chevron1" loCatId="process" qsTypeId="urn:microsoft.com/office/officeart/2005/8/quickstyle/simple1" qsCatId="simple" csTypeId="urn:microsoft.com/office/officeart/2005/8/colors/colorful4" csCatId="colorful"/>
      <dgm:spPr/>
      <dgm:t>
        <a:bodyPr/>
        <a:lstStyle/>
        <a:p>
          <a:endParaRPr lang="en-US"/>
        </a:p>
      </dgm:t>
    </dgm:pt>
    <dgm:pt modelId="{07DD024F-08C7-45FD-BA46-75F63D3F37BF}">
      <dgm:prSet/>
      <dgm:spPr/>
      <dgm:t>
        <a:bodyPr/>
        <a:lstStyle/>
        <a:p>
          <a:r>
            <a:rPr lang="en-GB"/>
            <a:t>Political Factors - tax policy, employment laws, environmental regulations, political stability, trade restrictions and tariffs</a:t>
          </a:r>
          <a:endParaRPr lang="en-US"/>
        </a:p>
      </dgm:t>
    </dgm:pt>
    <dgm:pt modelId="{DE719F2B-68F9-49BA-B27A-3F1ADCB73AB4}" type="parTrans" cxnId="{3FFE5505-38D5-4833-98E0-683623315BBF}">
      <dgm:prSet/>
      <dgm:spPr/>
      <dgm:t>
        <a:bodyPr/>
        <a:lstStyle/>
        <a:p>
          <a:endParaRPr lang="en-US"/>
        </a:p>
      </dgm:t>
    </dgm:pt>
    <dgm:pt modelId="{E95F5E85-08DE-44FB-9CD3-BD05CDFB1148}" type="sibTrans" cxnId="{3FFE5505-38D5-4833-98E0-683623315BBF}">
      <dgm:prSet/>
      <dgm:spPr/>
      <dgm:t>
        <a:bodyPr/>
        <a:lstStyle/>
        <a:p>
          <a:endParaRPr lang="en-US"/>
        </a:p>
      </dgm:t>
    </dgm:pt>
    <dgm:pt modelId="{6A2FACD0-6896-4CE7-B1EF-3AEE0A5AD22B}">
      <dgm:prSet/>
      <dgm:spPr/>
      <dgm:t>
        <a:bodyPr/>
        <a:lstStyle/>
        <a:p>
          <a:r>
            <a:rPr lang="en-GB"/>
            <a:t>New government in Zimbabwe </a:t>
          </a:r>
          <a:endParaRPr lang="en-US"/>
        </a:p>
      </dgm:t>
    </dgm:pt>
    <dgm:pt modelId="{9CB799B4-FBEE-45D1-BE0D-7CB789A850A7}" type="parTrans" cxnId="{3A91EFA8-5925-48E3-8F81-B62A63FAB13B}">
      <dgm:prSet/>
      <dgm:spPr/>
      <dgm:t>
        <a:bodyPr/>
        <a:lstStyle/>
        <a:p>
          <a:endParaRPr lang="en-US"/>
        </a:p>
      </dgm:t>
    </dgm:pt>
    <dgm:pt modelId="{7632E326-62A0-47C1-A3E8-1632D3135B64}" type="sibTrans" cxnId="{3A91EFA8-5925-48E3-8F81-B62A63FAB13B}">
      <dgm:prSet/>
      <dgm:spPr/>
      <dgm:t>
        <a:bodyPr/>
        <a:lstStyle/>
        <a:p>
          <a:endParaRPr lang="en-US"/>
        </a:p>
      </dgm:t>
    </dgm:pt>
    <dgm:pt modelId="{A91623F8-0291-48B6-9788-E4DEC8D4D15D}">
      <dgm:prSet/>
      <dgm:spPr/>
      <dgm:t>
        <a:bodyPr/>
        <a:lstStyle/>
        <a:p>
          <a:r>
            <a:rPr lang="en-GB"/>
            <a:t>Friendly to foreign investors</a:t>
          </a:r>
          <a:endParaRPr lang="en-US"/>
        </a:p>
      </dgm:t>
    </dgm:pt>
    <dgm:pt modelId="{F477F739-AB7F-47C4-B3DB-5C329D77BD61}" type="parTrans" cxnId="{CA32DDFC-5725-43F2-B17B-FA55C498681D}">
      <dgm:prSet/>
      <dgm:spPr/>
      <dgm:t>
        <a:bodyPr/>
        <a:lstStyle/>
        <a:p>
          <a:endParaRPr lang="en-US"/>
        </a:p>
      </dgm:t>
    </dgm:pt>
    <dgm:pt modelId="{1DF8E2BC-6DA2-4334-A45E-D4E7F9CC7E70}" type="sibTrans" cxnId="{CA32DDFC-5725-43F2-B17B-FA55C498681D}">
      <dgm:prSet/>
      <dgm:spPr/>
      <dgm:t>
        <a:bodyPr/>
        <a:lstStyle/>
        <a:p>
          <a:endParaRPr lang="en-US"/>
        </a:p>
      </dgm:t>
    </dgm:pt>
    <dgm:pt modelId="{61A0DCB8-EFA2-4F5A-B0E8-E90EE78D2C29}">
      <dgm:prSet/>
      <dgm:spPr/>
      <dgm:t>
        <a:bodyPr/>
        <a:lstStyle/>
        <a:p>
          <a:r>
            <a:rPr lang="en-GB"/>
            <a:t>No bureaucracy</a:t>
          </a:r>
          <a:endParaRPr lang="en-US"/>
        </a:p>
      </dgm:t>
    </dgm:pt>
    <dgm:pt modelId="{8480843F-A134-409D-A1A6-B909DA6572E0}" type="parTrans" cxnId="{99CF6C69-DEF0-4F49-B0FE-5DF053ACF778}">
      <dgm:prSet/>
      <dgm:spPr/>
      <dgm:t>
        <a:bodyPr/>
        <a:lstStyle/>
        <a:p>
          <a:endParaRPr lang="en-US"/>
        </a:p>
      </dgm:t>
    </dgm:pt>
    <dgm:pt modelId="{347C00FB-FA02-44FF-AC11-A32AAD978545}" type="sibTrans" cxnId="{99CF6C69-DEF0-4F49-B0FE-5DF053ACF778}">
      <dgm:prSet/>
      <dgm:spPr/>
      <dgm:t>
        <a:bodyPr/>
        <a:lstStyle/>
        <a:p>
          <a:endParaRPr lang="en-US"/>
        </a:p>
      </dgm:t>
    </dgm:pt>
    <dgm:pt modelId="{ECF8C67E-1B09-40DD-80F7-14C410B9ADC1}">
      <dgm:prSet/>
      <dgm:spPr/>
      <dgm:t>
        <a:bodyPr/>
        <a:lstStyle/>
        <a:p>
          <a:r>
            <a:rPr lang="en-GB"/>
            <a:t>Free and fair election  </a:t>
          </a:r>
          <a:endParaRPr lang="en-US"/>
        </a:p>
      </dgm:t>
    </dgm:pt>
    <dgm:pt modelId="{7B2F3150-8E9D-4214-8671-296E5E8ECEE0}" type="parTrans" cxnId="{41D48ECE-736C-4D7D-BA9F-383CACFDDCC4}">
      <dgm:prSet/>
      <dgm:spPr/>
      <dgm:t>
        <a:bodyPr/>
        <a:lstStyle/>
        <a:p>
          <a:endParaRPr lang="en-US"/>
        </a:p>
      </dgm:t>
    </dgm:pt>
    <dgm:pt modelId="{EBE5BF0A-8BD9-4F54-8F37-2478AF7C7A3F}" type="sibTrans" cxnId="{41D48ECE-736C-4D7D-BA9F-383CACFDDCC4}">
      <dgm:prSet/>
      <dgm:spPr/>
      <dgm:t>
        <a:bodyPr/>
        <a:lstStyle/>
        <a:p>
          <a:endParaRPr lang="en-US"/>
        </a:p>
      </dgm:t>
    </dgm:pt>
    <dgm:pt modelId="{2041F7FA-ABFB-4279-B42B-365BE15FA741}">
      <dgm:prSet/>
      <dgm:spPr/>
      <dgm:t>
        <a:bodyPr/>
        <a:lstStyle/>
        <a:p>
          <a:r>
            <a:rPr lang="en-GB"/>
            <a:t>Economic Factors - economic growth, interest rates, exchange rates and inflation rate</a:t>
          </a:r>
          <a:endParaRPr lang="en-US"/>
        </a:p>
      </dgm:t>
    </dgm:pt>
    <dgm:pt modelId="{78F7E6D3-0E63-41D2-A532-4760DAA14529}" type="parTrans" cxnId="{28B2CD17-3382-40DB-B311-FE969208AD93}">
      <dgm:prSet/>
      <dgm:spPr/>
      <dgm:t>
        <a:bodyPr/>
        <a:lstStyle/>
        <a:p>
          <a:endParaRPr lang="en-US"/>
        </a:p>
      </dgm:t>
    </dgm:pt>
    <dgm:pt modelId="{74D91302-111B-4179-B2CD-65059D1B4E06}" type="sibTrans" cxnId="{28B2CD17-3382-40DB-B311-FE969208AD93}">
      <dgm:prSet/>
      <dgm:spPr/>
      <dgm:t>
        <a:bodyPr/>
        <a:lstStyle/>
        <a:p>
          <a:endParaRPr lang="en-US"/>
        </a:p>
      </dgm:t>
    </dgm:pt>
    <dgm:pt modelId="{16F4A573-41A7-4ADC-AC4B-BB5DB38DD938}">
      <dgm:prSet/>
      <dgm:spPr/>
      <dgm:t>
        <a:bodyPr/>
        <a:lstStyle/>
        <a:p>
          <a:r>
            <a:rPr lang="en-GB"/>
            <a:t>Improved GDP</a:t>
          </a:r>
          <a:endParaRPr lang="en-US"/>
        </a:p>
      </dgm:t>
    </dgm:pt>
    <dgm:pt modelId="{847A304A-D7BB-45D9-A730-C62E04AB6FA6}" type="parTrans" cxnId="{268A1FF5-52A1-4E7F-9CB9-5CC9F670A003}">
      <dgm:prSet/>
      <dgm:spPr/>
      <dgm:t>
        <a:bodyPr/>
        <a:lstStyle/>
        <a:p>
          <a:endParaRPr lang="en-US"/>
        </a:p>
      </dgm:t>
    </dgm:pt>
    <dgm:pt modelId="{18BCA14E-0474-4FB2-ABF9-E97373866C6F}" type="sibTrans" cxnId="{268A1FF5-52A1-4E7F-9CB9-5CC9F670A003}">
      <dgm:prSet/>
      <dgm:spPr/>
      <dgm:t>
        <a:bodyPr/>
        <a:lstStyle/>
        <a:p>
          <a:endParaRPr lang="en-US"/>
        </a:p>
      </dgm:t>
    </dgm:pt>
    <dgm:pt modelId="{4BF1DCE2-B2DC-4D8B-9C2E-CEBD6D16FF58}">
      <dgm:prSet/>
      <dgm:spPr/>
      <dgm:t>
        <a:bodyPr/>
        <a:lstStyle/>
        <a:p>
          <a:r>
            <a:rPr lang="en-US"/>
            <a:t>International Confidence</a:t>
          </a:r>
        </a:p>
      </dgm:t>
    </dgm:pt>
    <dgm:pt modelId="{B5CAF47D-755B-467E-A471-FFB4CC99F2D7}" type="parTrans" cxnId="{65B0274A-3027-47BF-BB77-05E2D36B6D75}">
      <dgm:prSet/>
      <dgm:spPr/>
      <dgm:t>
        <a:bodyPr/>
        <a:lstStyle/>
        <a:p>
          <a:endParaRPr lang="en-US"/>
        </a:p>
      </dgm:t>
    </dgm:pt>
    <dgm:pt modelId="{9FBED477-0061-49DB-BF3C-87FCF82A4867}" type="sibTrans" cxnId="{65B0274A-3027-47BF-BB77-05E2D36B6D75}">
      <dgm:prSet/>
      <dgm:spPr/>
      <dgm:t>
        <a:bodyPr/>
        <a:lstStyle/>
        <a:p>
          <a:endParaRPr lang="en-US"/>
        </a:p>
      </dgm:t>
    </dgm:pt>
    <dgm:pt modelId="{4FD8B926-6376-4A93-B7EE-38369D92C381}">
      <dgm:prSet/>
      <dgm:spPr/>
      <dgm:t>
        <a:bodyPr/>
        <a:lstStyle/>
        <a:p>
          <a:r>
            <a:rPr lang="en-GB"/>
            <a:t>Social Factors - health consciousness, </a:t>
          </a:r>
          <a:endParaRPr lang="en-US"/>
        </a:p>
      </dgm:t>
    </dgm:pt>
    <dgm:pt modelId="{CBA9842D-8F33-4D3F-AB7A-F03CF139324B}" type="parTrans" cxnId="{67CF3798-D162-4CC8-BEA2-DA14D0FB27DA}">
      <dgm:prSet/>
      <dgm:spPr/>
      <dgm:t>
        <a:bodyPr/>
        <a:lstStyle/>
        <a:p>
          <a:endParaRPr lang="en-US"/>
        </a:p>
      </dgm:t>
    </dgm:pt>
    <dgm:pt modelId="{FC90519B-A00E-4CE6-A9DA-0207DC0BC324}" type="sibTrans" cxnId="{67CF3798-D162-4CC8-BEA2-DA14D0FB27DA}">
      <dgm:prSet/>
      <dgm:spPr/>
      <dgm:t>
        <a:bodyPr/>
        <a:lstStyle/>
        <a:p>
          <a:endParaRPr lang="en-US"/>
        </a:p>
      </dgm:t>
    </dgm:pt>
    <dgm:pt modelId="{C84C5471-71A8-4DC8-AE2B-ECD03266311A}">
      <dgm:prSet/>
      <dgm:spPr/>
      <dgm:t>
        <a:bodyPr/>
        <a:lstStyle/>
        <a:p>
          <a:r>
            <a:rPr lang="en-GB"/>
            <a:t>population growth rate,</a:t>
          </a:r>
          <a:endParaRPr lang="en-US"/>
        </a:p>
      </dgm:t>
    </dgm:pt>
    <dgm:pt modelId="{41D59874-2C13-41D7-9EB7-130DF2A3A2AF}" type="parTrans" cxnId="{852DC357-3AC7-40D8-8611-520D7C2CAE5F}">
      <dgm:prSet/>
      <dgm:spPr/>
      <dgm:t>
        <a:bodyPr/>
        <a:lstStyle/>
        <a:p>
          <a:endParaRPr lang="en-US"/>
        </a:p>
      </dgm:t>
    </dgm:pt>
    <dgm:pt modelId="{AA0FF33F-D261-48D8-A870-FE4F331B3F83}" type="sibTrans" cxnId="{852DC357-3AC7-40D8-8611-520D7C2CAE5F}">
      <dgm:prSet/>
      <dgm:spPr/>
      <dgm:t>
        <a:bodyPr/>
        <a:lstStyle/>
        <a:p>
          <a:endParaRPr lang="en-US"/>
        </a:p>
      </dgm:t>
    </dgm:pt>
    <dgm:pt modelId="{315800E9-A46C-49B6-9252-D5581D8F70A7}">
      <dgm:prSet/>
      <dgm:spPr/>
      <dgm:t>
        <a:bodyPr/>
        <a:lstStyle/>
        <a:p>
          <a:r>
            <a:rPr lang="en-GB"/>
            <a:t>age distribution</a:t>
          </a:r>
          <a:endParaRPr lang="en-US"/>
        </a:p>
      </dgm:t>
    </dgm:pt>
    <dgm:pt modelId="{BD5A069A-FF07-409C-A646-92C280DB5BD2}" type="parTrans" cxnId="{FDBC209D-AE70-4842-9EE7-926F8F5FBD8D}">
      <dgm:prSet/>
      <dgm:spPr/>
      <dgm:t>
        <a:bodyPr/>
        <a:lstStyle/>
        <a:p>
          <a:endParaRPr lang="en-US"/>
        </a:p>
      </dgm:t>
    </dgm:pt>
    <dgm:pt modelId="{22AA40ED-CDF4-4729-89F2-21E2B421A650}" type="sibTrans" cxnId="{FDBC209D-AE70-4842-9EE7-926F8F5FBD8D}">
      <dgm:prSet/>
      <dgm:spPr/>
      <dgm:t>
        <a:bodyPr/>
        <a:lstStyle/>
        <a:p>
          <a:endParaRPr lang="en-US"/>
        </a:p>
      </dgm:t>
    </dgm:pt>
    <dgm:pt modelId="{99B54C3D-50D4-472C-BA03-44C1881666AC}">
      <dgm:prSet/>
      <dgm:spPr/>
      <dgm:t>
        <a:bodyPr/>
        <a:lstStyle/>
        <a:p>
          <a:r>
            <a:rPr lang="en-GB"/>
            <a:t>career attitudes and emphasis on safety</a:t>
          </a:r>
          <a:endParaRPr lang="en-US"/>
        </a:p>
      </dgm:t>
    </dgm:pt>
    <dgm:pt modelId="{26BCBFCE-FAE2-461A-B5AF-BBE5CBA9BDD8}" type="parTrans" cxnId="{41986657-D314-4425-AFCC-F4A64BBE9D1E}">
      <dgm:prSet/>
      <dgm:spPr/>
      <dgm:t>
        <a:bodyPr/>
        <a:lstStyle/>
        <a:p>
          <a:endParaRPr lang="en-US"/>
        </a:p>
      </dgm:t>
    </dgm:pt>
    <dgm:pt modelId="{2E48B2AF-1A74-4159-8D54-C0DD90F47B85}" type="sibTrans" cxnId="{41986657-D314-4425-AFCC-F4A64BBE9D1E}">
      <dgm:prSet/>
      <dgm:spPr/>
      <dgm:t>
        <a:bodyPr/>
        <a:lstStyle/>
        <a:p>
          <a:endParaRPr lang="en-US"/>
        </a:p>
      </dgm:t>
    </dgm:pt>
    <dgm:pt modelId="{02875023-824D-4289-A727-ACB6331752C8}">
      <dgm:prSet/>
      <dgm:spPr/>
      <dgm:t>
        <a:bodyPr/>
        <a:lstStyle/>
        <a:p>
          <a:r>
            <a:rPr lang="en-GB"/>
            <a:t>Technological Factors - R&amp;D activity,</a:t>
          </a:r>
          <a:endParaRPr lang="en-US"/>
        </a:p>
      </dgm:t>
    </dgm:pt>
    <dgm:pt modelId="{2F8153EE-EBD7-4424-B366-4531835733A6}" type="parTrans" cxnId="{7D2B8C2C-F7E7-4905-943B-407F56E13E77}">
      <dgm:prSet/>
      <dgm:spPr/>
      <dgm:t>
        <a:bodyPr/>
        <a:lstStyle/>
        <a:p>
          <a:endParaRPr lang="en-US"/>
        </a:p>
      </dgm:t>
    </dgm:pt>
    <dgm:pt modelId="{F8B416C1-180D-4540-89E7-6AC6134BD002}" type="sibTrans" cxnId="{7D2B8C2C-F7E7-4905-943B-407F56E13E77}">
      <dgm:prSet/>
      <dgm:spPr/>
      <dgm:t>
        <a:bodyPr/>
        <a:lstStyle/>
        <a:p>
          <a:endParaRPr lang="en-US"/>
        </a:p>
      </dgm:t>
    </dgm:pt>
    <dgm:pt modelId="{B90C3A3C-55A7-41AA-BECD-5D6EE0B533F2}">
      <dgm:prSet/>
      <dgm:spPr/>
      <dgm:t>
        <a:bodyPr/>
        <a:lstStyle/>
        <a:p>
          <a:r>
            <a:rPr lang="en-GB"/>
            <a:t>Automation, technology incentives </a:t>
          </a:r>
          <a:endParaRPr lang="en-US"/>
        </a:p>
      </dgm:t>
    </dgm:pt>
    <dgm:pt modelId="{934ABEFE-FDC2-499B-8B3D-A253CBE3CABF}" type="parTrans" cxnId="{A46073D9-1837-452D-B52D-0CEB8D5B868C}">
      <dgm:prSet/>
      <dgm:spPr/>
      <dgm:t>
        <a:bodyPr/>
        <a:lstStyle/>
        <a:p>
          <a:endParaRPr lang="en-US"/>
        </a:p>
      </dgm:t>
    </dgm:pt>
    <dgm:pt modelId="{29BAC1E3-7F9D-4772-8557-433E1FAF89FA}" type="sibTrans" cxnId="{A46073D9-1837-452D-B52D-0CEB8D5B868C}">
      <dgm:prSet/>
      <dgm:spPr/>
      <dgm:t>
        <a:bodyPr/>
        <a:lstStyle/>
        <a:p>
          <a:endParaRPr lang="en-US"/>
        </a:p>
      </dgm:t>
    </dgm:pt>
    <dgm:pt modelId="{1E576C67-95E0-4910-AF0F-CDBDE36D0D2C}">
      <dgm:prSet/>
      <dgm:spPr/>
      <dgm:t>
        <a:bodyPr/>
        <a:lstStyle/>
        <a:p>
          <a:r>
            <a:rPr lang="en-GB"/>
            <a:t>rate of technological change</a:t>
          </a:r>
          <a:endParaRPr lang="en-US"/>
        </a:p>
      </dgm:t>
    </dgm:pt>
    <dgm:pt modelId="{3D6DB83E-E64A-4DFE-BACE-DD56854E401A}" type="parTrans" cxnId="{AE0F29AC-9376-4D36-8F7E-BE9EDCD4C8BF}">
      <dgm:prSet/>
      <dgm:spPr/>
      <dgm:t>
        <a:bodyPr/>
        <a:lstStyle/>
        <a:p>
          <a:endParaRPr lang="en-US"/>
        </a:p>
      </dgm:t>
    </dgm:pt>
    <dgm:pt modelId="{E38285D3-D0EC-4BA8-B89F-DF38ADB552C2}" type="sibTrans" cxnId="{AE0F29AC-9376-4D36-8F7E-BE9EDCD4C8BF}">
      <dgm:prSet/>
      <dgm:spPr/>
      <dgm:t>
        <a:bodyPr/>
        <a:lstStyle/>
        <a:p>
          <a:endParaRPr lang="en-US"/>
        </a:p>
      </dgm:t>
    </dgm:pt>
    <dgm:pt modelId="{12E319AB-7931-4C9D-950A-D83A1B0F3916}" type="pres">
      <dgm:prSet presAssocID="{2A08330C-9D09-4B94-ACFE-591791BD3E73}" presName="Name0" presStyleCnt="0">
        <dgm:presLayoutVars>
          <dgm:dir/>
          <dgm:animLvl val="lvl"/>
          <dgm:resizeHandles val="exact"/>
        </dgm:presLayoutVars>
      </dgm:prSet>
      <dgm:spPr/>
    </dgm:pt>
    <dgm:pt modelId="{0DB1813F-6959-46A1-BBE5-C425A5CCED6B}" type="pres">
      <dgm:prSet presAssocID="{07DD024F-08C7-45FD-BA46-75F63D3F37BF}" presName="composite" presStyleCnt="0"/>
      <dgm:spPr/>
    </dgm:pt>
    <dgm:pt modelId="{4C0C5C2D-2C35-487B-A5D9-F59FEFC06E23}" type="pres">
      <dgm:prSet presAssocID="{07DD024F-08C7-45FD-BA46-75F63D3F37BF}" presName="parTx" presStyleLbl="node1" presStyleIdx="0" presStyleCnt="4">
        <dgm:presLayoutVars>
          <dgm:chMax val="0"/>
          <dgm:chPref val="0"/>
          <dgm:bulletEnabled val="1"/>
        </dgm:presLayoutVars>
      </dgm:prSet>
      <dgm:spPr/>
    </dgm:pt>
    <dgm:pt modelId="{D5DF2864-03E7-4820-BEDA-4AFDC7C9B6E5}" type="pres">
      <dgm:prSet presAssocID="{07DD024F-08C7-45FD-BA46-75F63D3F37BF}" presName="desTx" presStyleLbl="revTx" presStyleIdx="0" presStyleCnt="4">
        <dgm:presLayoutVars>
          <dgm:bulletEnabled val="1"/>
        </dgm:presLayoutVars>
      </dgm:prSet>
      <dgm:spPr/>
    </dgm:pt>
    <dgm:pt modelId="{1369BB43-2351-43BC-B249-FF638EA149F3}" type="pres">
      <dgm:prSet presAssocID="{E95F5E85-08DE-44FB-9CD3-BD05CDFB1148}" presName="space" presStyleCnt="0"/>
      <dgm:spPr/>
    </dgm:pt>
    <dgm:pt modelId="{582FF77E-BF1B-449F-BD4A-1ECB49F0CC18}" type="pres">
      <dgm:prSet presAssocID="{2041F7FA-ABFB-4279-B42B-365BE15FA741}" presName="composite" presStyleCnt="0"/>
      <dgm:spPr/>
    </dgm:pt>
    <dgm:pt modelId="{7CD02A1B-16A4-4D19-9AB3-396DFFC5A48A}" type="pres">
      <dgm:prSet presAssocID="{2041F7FA-ABFB-4279-B42B-365BE15FA741}" presName="parTx" presStyleLbl="node1" presStyleIdx="1" presStyleCnt="4">
        <dgm:presLayoutVars>
          <dgm:chMax val="0"/>
          <dgm:chPref val="0"/>
          <dgm:bulletEnabled val="1"/>
        </dgm:presLayoutVars>
      </dgm:prSet>
      <dgm:spPr/>
    </dgm:pt>
    <dgm:pt modelId="{DB331A0C-2F80-4621-8019-31A934326C54}" type="pres">
      <dgm:prSet presAssocID="{2041F7FA-ABFB-4279-B42B-365BE15FA741}" presName="desTx" presStyleLbl="revTx" presStyleIdx="1" presStyleCnt="4">
        <dgm:presLayoutVars>
          <dgm:bulletEnabled val="1"/>
        </dgm:presLayoutVars>
      </dgm:prSet>
      <dgm:spPr/>
    </dgm:pt>
    <dgm:pt modelId="{EA2FA03E-6C9C-4201-AFC5-FE4964BED781}" type="pres">
      <dgm:prSet presAssocID="{74D91302-111B-4179-B2CD-65059D1B4E06}" presName="space" presStyleCnt="0"/>
      <dgm:spPr/>
    </dgm:pt>
    <dgm:pt modelId="{581C0811-85F1-41D8-B155-B97B1DE78D03}" type="pres">
      <dgm:prSet presAssocID="{4FD8B926-6376-4A93-B7EE-38369D92C381}" presName="composite" presStyleCnt="0"/>
      <dgm:spPr/>
    </dgm:pt>
    <dgm:pt modelId="{C313A9C5-86D9-4348-84AE-79339ED867D5}" type="pres">
      <dgm:prSet presAssocID="{4FD8B926-6376-4A93-B7EE-38369D92C381}" presName="parTx" presStyleLbl="node1" presStyleIdx="2" presStyleCnt="4">
        <dgm:presLayoutVars>
          <dgm:chMax val="0"/>
          <dgm:chPref val="0"/>
          <dgm:bulletEnabled val="1"/>
        </dgm:presLayoutVars>
      </dgm:prSet>
      <dgm:spPr/>
    </dgm:pt>
    <dgm:pt modelId="{2CF90AF6-6A70-4622-86DF-72A2BCDBF79D}" type="pres">
      <dgm:prSet presAssocID="{4FD8B926-6376-4A93-B7EE-38369D92C381}" presName="desTx" presStyleLbl="revTx" presStyleIdx="2" presStyleCnt="4">
        <dgm:presLayoutVars>
          <dgm:bulletEnabled val="1"/>
        </dgm:presLayoutVars>
      </dgm:prSet>
      <dgm:spPr/>
    </dgm:pt>
    <dgm:pt modelId="{05FA7FA8-1842-4BEF-A392-2A3DC73CC922}" type="pres">
      <dgm:prSet presAssocID="{FC90519B-A00E-4CE6-A9DA-0207DC0BC324}" presName="space" presStyleCnt="0"/>
      <dgm:spPr/>
    </dgm:pt>
    <dgm:pt modelId="{AA924EDD-E070-4EE5-B525-F42089C1C0CB}" type="pres">
      <dgm:prSet presAssocID="{02875023-824D-4289-A727-ACB6331752C8}" presName="composite" presStyleCnt="0"/>
      <dgm:spPr/>
    </dgm:pt>
    <dgm:pt modelId="{7FEAAC13-8809-4C52-9407-7E3121D8C22C}" type="pres">
      <dgm:prSet presAssocID="{02875023-824D-4289-A727-ACB6331752C8}" presName="parTx" presStyleLbl="node1" presStyleIdx="3" presStyleCnt="4">
        <dgm:presLayoutVars>
          <dgm:chMax val="0"/>
          <dgm:chPref val="0"/>
          <dgm:bulletEnabled val="1"/>
        </dgm:presLayoutVars>
      </dgm:prSet>
      <dgm:spPr/>
    </dgm:pt>
    <dgm:pt modelId="{3EB01C7D-454A-442D-AD71-24A8D292414C}" type="pres">
      <dgm:prSet presAssocID="{02875023-824D-4289-A727-ACB6331752C8}" presName="desTx" presStyleLbl="revTx" presStyleIdx="3" presStyleCnt="4">
        <dgm:presLayoutVars>
          <dgm:bulletEnabled val="1"/>
        </dgm:presLayoutVars>
      </dgm:prSet>
      <dgm:spPr/>
    </dgm:pt>
  </dgm:ptLst>
  <dgm:cxnLst>
    <dgm:cxn modelId="{3FFE5505-38D5-4833-98E0-683623315BBF}" srcId="{2A08330C-9D09-4B94-ACFE-591791BD3E73}" destId="{07DD024F-08C7-45FD-BA46-75F63D3F37BF}" srcOrd="0" destOrd="0" parTransId="{DE719F2B-68F9-49BA-B27A-3F1ADCB73AB4}" sibTransId="{E95F5E85-08DE-44FB-9CD3-BD05CDFB1148}"/>
    <dgm:cxn modelId="{28B2CD17-3382-40DB-B311-FE969208AD93}" srcId="{2A08330C-9D09-4B94-ACFE-591791BD3E73}" destId="{2041F7FA-ABFB-4279-B42B-365BE15FA741}" srcOrd="1" destOrd="0" parTransId="{78F7E6D3-0E63-41D2-A532-4760DAA14529}" sibTransId="{74D91302-111B-4179-B2CD-65059D1B4E06}"/>
    <dgm:cxn modelId="{00B0FA19-0E56-48A7-8614-12C3A45FFE54}" type="presOf" srcId="{61A0DCB8-EFA2-4F5A-B0E8-E90EE78D2C29}" destId="{D5DF2864-03E7-4820-BEDA-4AFDC7C9B6E5}" srcOrd="0" destOrd="2" presId="urn:microsoft.com/office/officeart/2005/8/layout/chevron1"/>
    <dgm:cxn modelId="{37D6741C-2780-4F87-99B7-2FA9173E055E}" type="presOf" srcId="{315800E9-A46C-49B6-9252-D5581D8F70A7}" destId="{2CF90AF6-6A70-4622-86DF-72A2BCDBF79D}" srcOrd="0" destOrd="1" presId="urn:microsoft.com/office/officeart/2005/8/layout/chevron1"/>
    <dgm:cxn modelId="{08BDDD1C-340E-444F-9B60-5118DB5C8699}" type="presOf" srcId="{C84C5471-71A8-4DC8-AE2B-ECD03266311A}" destId="{2CF90AF6-6A70-4622-86DF-72A2BCDBF79D}" srcOrd="0" destOrd="0" presId="urn:microsoft.com/office/officeart/2005/8/layout/chevron1"/>
    <dgm:cxn modelId="{D14EF528-A83A-40D7-A11B-47FBBBCB3422}" type="presOf" srcId="{B90C3A3C-55A7-41AA-BECD-5D6EE0B533F2}" destId="{3EB01C7D-454A-442D-AD71-24A8D292414C}" srcOrd="0" destOrd="0" presId="urn:microsoft.com/office/officeart/2005/8/layout/chevron1"/>
    <dgm:cxn modelId="{7D2B8C2C-F7E7-4905-943B-407F56E13E77}" srcId="{2A08330C-9D09-4B94-ACFE-591791BD3E73}" destId="{02875023-824D-4289-A727-ACB6331752C8}" srcOrd="3" destOrd="0" parTransId="{2F8153EE-EBD7-4424-B366-4531835733A6}" sibTransId="{F8B416C1-180D-4540-89E7-6AC6134BD002}"/>
    <dgm:cxn modelId="{3450EA5E-ABC7-4732-BBCF-E5E3D62DDF42}" type="presOf" srcId="{16F4A573-41A7-4ADC-AC4B-BB5DB38DD938}" destId="{DB331A0C-2F80-4621-8019-31A934326C54}" srcOrd="0" destOrd="0" presId="urn:microsoft.com/office/officeart/2005/8/layout/chevron1"/>
    <dgm:cxn modelId="{99CF6C69-DEF0-4F49-B0FE-5DF053ACF778}" srcId="{07DD024F-08C7-45FD-BA46-75F63D3F37BF}" destId="{61A0DCB8-EFA2-4F5A-B0E8-E90EE78D2C29}" srcOrd="2" destOrd="0" parTransId="{8480843F-A134-409D-A1A6-B909DA6572E0}" sibTransId="{347C00FB-FA02-44FF-AC11-A32AAD978545}"/>
    <dgm:cxn modelId="{2B428669-CD55-4D1D-A7C7-21EDDB4B12D6}" type="presOf" srcId="{07DD024F-08C7-45FD-BA46-75F63D3F37BF}" destId="{4C0C5C2D-2C35-487B-A5D9-F59FEFC06E23}" srcOrd="0" destOrd="0" presId="urn:microsoft.com/office/officeart/2005/8/layout/chevron1"/>
    <dgm:cxn modelId="{52BBC369-0C05-4278-A674-AC5191E0D2FB}" type="presOf" srcId="{2A08330C-9D09-4B94-ACFE-591791BD3E73}" destId="{12E319AB-7931-4C9D-950A-D83A1B0F3916}" srcOrd="0" destOrd="0" presId="urn:microsoft.com/office/officeart/2005/8/layout/chevron1"/>
    <dgm:cxn modelId="{65B0274A-3027-47BF-BB77-05E2D36B6D75}" srcId="{2041F7FA-ABFB-4279-B42B-365BE15FA741}" destId="{4BF1DCE2-B2DC-4D8B-9C2E-CEBD6D16FF58}" srcOrd="1" destOrd="0" parTransId="{B5CAF47D-755B-467E-A471-FFB4CC99F2D7}" sibTransId="{9FBED477-0061-49DB-BF3C-87FCF82A4867}"/>
    <dgm:cxn modelId="{52750A6B-0CE3-4773-B757-490CAAE4BAF5}" type="presOf" srcId="{02875023-824D-4289-A727-ACB6331752C8}" destId="{7FEAAC13-8809-4C52-9407-7E3121D8C22C}" srcOrd="0" destOrd="0" presId="urn:microsoft.com/office/officeart/2005/8/layout/chevron1"/>
    <dgm:cxn modelId="{DE19E36D-9CB7-45F3-B022-233C936D35EA}" type="presOf" srcId="{99B54C3D-50D4-472C-BA03-44C1881666AC}" destId="{2CF90AF6-6A70-4622-86DF-72A2BCDBF79D}" srcOrd="0" destOrd="2" presId="urn:microsoft.com/office/officeart/2005/8/layout/chevron1"/>
    <dgm:cxn modelId="{41986657-D314-4425-AFCC-F4A64BBE9D1E}" srcId="{4FD8B926-6376-4A93-B7EE-38369D92C381}" destId="{99B54C3D-50D4-472C-BA03-44C1881666AC}" srcOrd="2" destOrd="0" parTransId="{26BCBFCE-FAE2-461A-B5AF-BBE5CBA9BDD8}" sibTransId="{2E48B2AF-1A74-4159-8D54-C0DD90F47B85}"/>
    <dgm:cxn modelId="{852DC357-3AC7-40D8-8611-520D7C2CAE5F}" srcId="{4FD8B926-6376-4A93-B7EE-38369D92C381}" destId="{C84C5471-71A8-4DC8-AE2B-ECD03266311A}" srcOrd="0" destOrd="0" parTransId="{41D59874-2C13-41D7-9EB7-130DF2A3A2AF}" sibTransId="{AA0FF33F-D261-48D8-A870-FE4F331B3F83}"/>
    <dgm:cxn modelId="{67CF3798-D162-4CC8-BEA2-DA14D0FB27DA}" srcId="{2A08330C-9D09-4B94-ACFE-591791BD3E73}" destId="{4FD8B926-6376-4A93-B7EE-38369D92C381}" srcOrd="2" destOrd="0" parTransId="{CBA9842D-8F33-4D3F-AB7A-F03CF139324B}" sibTransId="{FC90519B-A00E-4CE6-A9DA-0207DC0BC324}"/>
    <dgm:cxn modelId="{FDBC209D-AE70-4842-9EE7-926F8F5FBD8D}" srcId="{4FD8B926-6376-4A93-B7EE-38369D92C381}" destId="{315800E9-A46C-49B6-9252-D5581D8F70A7}" srcOrd="1" destOrd="0" parTransId="{BD5A069A-FF07-409C-A646-92C280DB5BD2}" sibTransId="{22AA40ED-CDF4-4729-89F2-21E2B421A650}"/>
    <dgm:cxn modelId="{3A91EFA8-5925-48E3-8F81-B62A63FAB13B}" srcId="{07DD024F-08C7-45FD-BA46-75F63D3F37BF}" destId="{6A2FACD0-6896-4CE7-B1EF-3AEE0A5AD22B}" srcOrd="0" destOrd="0" parTransId="{9CB799B4-FBEE-45D1-BE0D-7CB789A850A7}" sibTransId="{7632E326-62A0-47C1-A3E8-1632D3135B64}"/>
    <dgm:cxn modelId="{AE0F29AC-9376-4D36-8F7E-BE9EDCD4C8BF}" srcId="{02875023-824D-4289-A727-ACB6331752C8}" destId="{1E576C67-95E0-4910-AF0F-CDBDE36D0D2C}" srcOrd="1" destOrd="0" parTransId="{3D6DB83E-E64A-4DFE-BACE-DD56854E401A}" sibTransId="{E38285D3-D0EC-4BA8-B89F-DF38ADB552C2}"/>
    <dgm:cxn modelId="{4BB1A9AD-C33D-45F0-8EBC-84FCF592ED3C}" type="presOf" srcId="{4BF1DCE2-B2DC-4D8B-9C2E-CEBD6D16FF58}" destId="{DB331A0C-2F80-4621-8019-31A934326C54}" srcOrd="0" destOrd="1" presId="urn:microsoft.com/office/officeart/2005/8/layout/chevron1"/>
    <dgm:cxn modelId="{0711DAB5-26E8-4EC5-8562-61609E057A95}" type="presOf" srcId="{2041F7FA-ABFB-4279-B42B-365BE15FA741}" destId="{7CD02A1B-16A4-4D19-9AB3-396DFFC5A48A}" srcOrd="0" destOrd="0" presId="urn:microsoft.com/office/officeart/2005/8/layout/chevron1"/>
    <dgm:cxn modelId="{0B67AFC3-A071-40BD-B1B2-63C2812FD17A}" type="presOf" srcId="{6A2FACD0-6896-4CE7-B1EF-3AEE0A5AD22B}" destId="{D5DF2864-03E7-4820-BEDA-4AFDC7C9B6E5}" srcOrd="0" destOrd="0" presId="urn:microsoft.com/office/officeart/2005/8/layout/chevron1"/>
    <dgm:cxn modelId="{F1DB63CD-F81E-4D45-A47D-1E1E2297C2FB}" type="presOf" srcId="{ECF8C67E-1B09-40DD-80F7-14C410B9ADC1}" destId="{D5DF2864-03E7-4820-BEDA-4AFDC7C9B6E5}" srcOrd="0" destOrd="3" presId="urn:microsoft.com/office/officeart/2005/8/layout/chevron1"/>
    <dgm:cxn modelId="{41D48ECE-736C-4D7D-BA9F-383CACFDDCC4}" srcId="{07DD024F-08C7-45FD-BA46-75F63D3F37BF}" destId="{ECF8C67E-1B09-40DD-80F7-14C410B9ADC1}" srcOrd="3" destOrd="0" parTransId="{7B2F3150-8E9D-4214-8671-296E5E8ECEE0}" sibTransId="{EBE5BF0A-8BD9-4F54-8F37-2478AF7C7A3F}"/>
    <dgm:cxn modelId="{A46073D9-1837-452D-B52D-0CEB8D5B868C}" srcId="{02875023-824D-4289-A727-ACB6331752C8}" destId="{B90C3A3C-55A7-41AA-BECD-5D6EE0B533F2}" srcOrd="0" destOrd="0" parTransId="{934ABEFE-FDC2-499B-8B3D-A253CBE3CABF}" sibTransId="{29BAC1E3-7F9D-4772-8557-433E1FAF89FA}"/>
    <dgm:cxn modelId="{268A1FF5-52A1-4E7F-9CB9-5CC9F670A003}" srcId="{2041F7FA-ABFB-4279-B42B-365BE15FA741}" destId="{16F4A573-41A7-4ADC-AC4B-BB5DB38DD938}" srcOrd="0" destOrd="0" parTransId="{847A304A-D7BB-45D9-A730-C62E04AB6FA6}" sibTransId="{18BCA14E-0474-4FB2-ABF9-E97373866C6F}"/>
    <dgm:cxn modelId="{CA32DDFC-5725-43F2-B17B-FA55C498681D}" srcId="{07DD024F-08C7-45FD-BA46-75F63D3F37BF}" destId="{A91623F8-0291-48B6-9788-E4DEC8D4D15D}" srcOrd="1" destOrd="0" parTransId="{F477F739-AB7F-47C4-B3DB-5C329D77BD61}" sibTransId="{1DF8E2BC-6DA2-4334-A45E-D4E7F9CC7E70}"/>
    <dgm:cxn modelId="{1AB11FFE-64A0-4AA8-960F-E22BC0E217D0}" type="presOf" srcId="{A91623F8-0291-48B6-9788-E4DEC8D4D15D}" destId="{D5DF2864-03E7-4820-BEDA-4AFDC7C9B6E5}" srcOrd="0" destOrd="1" presId="urn:microsoft.com/office/officeart/2005/8/layout/chevron1"/>
    <dgm:cxn modelId="{03DBBAFE-B871-451C-BDDE-187BF2915BDB}" type="presOf" srcId="{1E576C67-95E0-4910-AF0F-CDBDE36D0D2C}" destId="{3EB01C7D-454A-442D-AD71-24A8D292414C}" srcOrd="0" destOrd="1" presId="urn:microsoft.com/office/officeart/2005/8/layout/chevron1"/>
    <dgm:cxn modelId="{3577C8FF-5C87-43B1-BDD4-5B2F52CDF3CF}" type="presOf" srcId="{4FD8B926-6376-4A93-B7EE-38369D92C381}" destId="{C313A9C5-86D9-4348-84AE-79339ED867D5}" srcOrd="0" destOrd="0" presId="urn:microsoft.com/office/officeart/2005/8/layout/chevron1"/>
    <dgm:cxn modelId="{4D7F1C28-AB70-4005-8780-B2C97D7D15F4}" type="presParOf" srcId="{12E319AB-7931-4C9D-950A-D83A1B0F3916}" destId="{0DB1813F-6959-46A1-BBE5-C425A5CCED6B}" srcOrd="0" destOrd="0" presId="urn:microsoft.com/office/officeart/2005/8/layout/chevron1"/>
    <dgm:cxn modelId="{010DF412-FE4C-4EE2-BC36-328C2C256343}" type="presParOf" srcId="{0DB1813F-6959-46A1-BBE5-C425A5CCED6B}" destId="{4C0C5C2D-2C35-487B-A5D9-F59FEFC06E23}" srcOrd="0" destOrd="0" presId="urn:microsoft.com/office/officeart/2005/8/layout/chevron1"/>
    <dgm:cxn modelId="{2F140C24-3147-4325-ACAF-A5EBF84CB22D}" type="presParOf" srcId="{0DB1813F-6959-46A1-BBE5-C425A5CCED6B}" destId="{D5DF2864-03E7-4820-BEDA-4AFDC7C9B6E5}" srcOrd="1" destOrd="0" presId="urn:microsoft.com/office/officeart/2005/8/layout/chevron1"/>
    <dgm:cxn modelId="{3A59DC4D-87E5-4B4D-81DF-B10C59DD087C}" type="presParOf" srcId="{12E319AB-7931-4C9D-950A-D83A1B0F3916}" destId="{1369BB43-2351-43BC-B249-FF638EA149F3}" srcOrd="1" destOrd="0" presId="urn:microsoft.com/office/officeart/2005/8/layout/chevron1"/>
    <dgm:cxn modelId="{1276B471-CEBD-494D-8504-EE58EA06EBBB}" type="presParOf" srcId="{12E319AB-7931-4C9D-950A-D83A1B0F3916}" destId="{582FF77E-BF1B-449F-BD4A-1ECB49F0CC18}" srcOrd="2" destOrd="0" presId="urn:microsoft.com/office/officeart/2005/8/layout/chevron1"/>
    <dgm:cxn modelId="{BC529B6F-0E76-4FBD-A025-76A21BCCC614}" type="presParOf" srcId="{582FF77E-BF1B-449F-BD4A-1ECB49F0CC18}" destId="{7CD02A1B-16A4-4D19-9AB3-396DFFC5A48A}" srcOrd="0" destOrd="0" presId="urn:microsoft.com/office/officeart/2005/8/layout/chevron1"/>
    <dgm:cxn modelId="{ED9ADC6B-8EC2-4062-8909-C67F2FE09424}" type="presParOf" srcId="{582FF77E-BF1B-449F-BD4A-1ECB49F0CC18}" destId="{DB331A0C-2F80-4621-8019-31A934326C54}" srcOrd="1" destOrd="0" presId="urn:microsoft.com/office/officeart/2005/8/layout/chevron1"/>
    <dgm:cxn modelId="{D19E2024-F0AD-4178-9467-B5B8AAB3461B}" type="presParOf" srcId="{12E319AB-7931-4C9D-950A-D83A1B0F3916}" destId="{EA2FA03E-6C9C-4201-AFC5-FE4964BED781}" srcOrd="3" destOrd="0" presId="urn:microsoft.com/office/officeart/2005/8/layout/chevron1"/>
    <dgm:cxn modelId="{3D873DE6-4DFC-4E53-AE72-9411BB234880}" type="presParOf" srcId="{12E319AB-7931-4C9D-950A-D83A1B0F3916}" destId="{581C0811-85F1-41D8-B155-B97B1DE78D03}" srcOrd="4" destOrd="0" presId="urn:microsoft.com/office/officeart/2005/8/layout/chevron1"/>
    <dgm:cxn modelId="{3CFF0B28-58D1-4977-87E8-6B17FC04E3F8}" type="presParOf" srcId="{581C0811-85F1-41D8-B155-B97B1DE78D03}" destId="{C313A9C5-86D9-4348-84AE-79339ED867D5}" srcOrd="0" destOrd="0" presId="urn:microsoft.com/office/officeart/2005/8/layout/chevron1"/>
    <dgm:cxn modelId="{02C57A22-6329-49C9-B676-BC2F50831D04}" type="presParOf" srcId="{581C0811-85F1-41D8-B155-B97B1DE78D03}" destId="{2CF90AF6-6A70-4622-86DF-72A2BCDBF79D}" srcOrd="1" destOrd="0" presId="urn:microsoft.com/office/officeart/2005/8/layout/chevron1"/>
    <dgm:cxn modelId="{0BFDB346-A764-4951-9C72-E3E3D55CD42B}" type="presParOf" srcId="{12E319AB-7931-4C9D-950A-D83A1B0F3916}" destId="{05FA7FA8-1842-4BEF-A392-2A3DC73CC922}" srcOrd="5" destOrd="0" presId="urn:microsoft.com/office/officeart/2005/8/layout/chevron1"/>
    <dgm:cxn modelId="{6FF28097-4B69-4E49-8AF9-151BE71E9FCA}" type="presParOf" srcId="{12E319AB-7931-4C9D-950A-D83A1B0F3916}" destId="{AA924EDD-E070-4EE5-B525-F42089C1C0CB}" srcOrd="6" destOrd="0" presId="urn:microsoft.com/office/officeart/2005/8/layout/chevron1"/>
    <dgm:cxn modelId="{4A85FD58-735D-459A-A04F-A06D9FB89CD3}" type="presParOf" srcId="{AA924EDD-E070-4EE5-B525-F42089C1C0CB}" destId="{7FEAAC13-8809-4C52-9407-7E3121D8C22C}" srcOrd="0" destOrd="0" presId="urn:microsoft.com/office/officeart/2005/8/layout/chevron1"/>
    <dgm:cxn modelId="{C286B61A-1273-4509-85EB-421BE0312C2D}" type="presParOf" srcId="{AA924EDD-E070-4EE5-B525-F42089C1C0CB}" destId="{3EB01C7D-454A-442D-AD71-24A8D292414C}" srcOrd="1" destOrd="0" presId="urn:microsoft.com/office/officeart/2005/8/layout/chevron1"/>
  </dgm:cxnLst>
  <dgm:bg/>
  <dgm:whole/>
  <dgm:extLst>
    <a:ext uri="http://schemas.microsoft.com/office/drawing/2008/diagram">
      <dsp:dataModelExt xmlns:dsp="http://schemas.microsoft.com/office/drawing/2008/diagram" relId="rId10"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0781258F-149D-4796-B9FA-2A66FB47348D}" type="doc">
      <dgm:prSet loTypeId="urn:microsoft.com/office/officeart/2016/7/layout/RepeatingBendingProcessNew" loCatId="process" qsTypeId="urn:microsoft.com/office/officeart/2005/8/quickstyle/simple1" qsCatId="simple" csTypeId="urn:microsoft.com/office/officeart/2005/8/colors/accent1_3" csCatId="accent1"/>
      <dgm:spPr/>
      <dgm:t>
        <a:bodyPr/>
        <a:lstStyle/>
        <a:p>
          <a:endParaRPr lang="en-US"/>
        </a:p>
      </dgm:t>
    </dgm:pt>
    <dgm:pt modelId="{CA47BAA5-E96D-499C-848F-D86D1E33A11E}">
      <dgm:prSet/>
      <dgm:spPr/>
      <dgm:t>
        <a:bodyPr/>
        <a:lstStyle/>
        <a:p>
          <a:r>
            <a:rPr lang="en-GB" dirty="0"/>
            <a:t>The pay as you go model</a:t>
          </a:r>
          <a:endParaRPr lang="en-US" dirty="0"/>
        </a:p>
      </dgm:t>
    </dgm:pt>
    <dgm:pt modelId="{FBBE606A-B2F8-4BBB-A9BA-7CA3CB8C452C}" type="parTrans" cxnId="{27AEA3C5-70F8-49AF-95A2-25B0EA82BD7D}">
      <dgm:prSet/>
      <dgm:spPr/>
      <dgm:t>
        <a:bodyPr/>
        <a:lstStyle/>
        <a:p>
          <a:endParaRPr lang="en-US"/>
        </a:p>
      </dgm:t>
    </dgm:pt>
    <dgm:pt modelId="{20F22C53-3005-473C-A738-DA8F2335E9A3}" type="sibTrans" cxnId="{27AEA3C5-70F8-49AF-95A2-25B0EA82BD7D}">
      <dgm:prSet/>
      <dgm:spPr/>
      <dgm:t>
        <a:bodyPr/>
        <a:lstStyle/>
        <a:p>
          <a:endParaRPr lang="en-US"/>
        </a:p>
      </dgm:t>
    </dgm:pt>
    <dgm:pt modelId="{79E7F401-BA34-49BA-9A3F-EA3DDCF00AA1}">
      <dgm:prSet/>
      <dgm:spPr/>
      <dgm:t>
        <a:bodyPr/>
        <a:lstStyle/>
        <a:p>
          <a:r>
            <a:rPr lang="en-GB"/>
            <a:t>The recurring revenue (subscription) model</a:t>
          </a:r>
          <a:endParaRPr lang="en-US"/>
        </a:p>
      </dgm:t>
    </dgm:pt>
    <dgm:pt modelId="{B2A43F89-7437-4928-B5A1-EBAD70704180}" type="parTrans" cxnId="{A06C5B38-6A49-4406-9ED9-EA47720F185E}">
      <dgm:prSet/>
      <dgm:spPr/>
      <dgm:t>
        <a:bodyPr/>
        <a:lstStyle/>
        <a:p>
          <a:endParaRPr lang="en-US"/>
        </a:p>
      </dgm:t>
    </dgm:pt>
    <dgm:pt modelId="{7299A759-7BB1-4FE3-96BA-338ADD5EB7B6}" type="sibTrans" cxnId="{A06C5B38-6A49-4406-9ED9-EA47720F185E}">
      <dgm:prSet/>
      <dgm:spPr/>
      <dgm:t>
        <a:bodyPr/>
        <a:lstStyle/>
        <a:p>
          <a:endParaRPr lang="en-US"/>
        </a:p>
      </dgm:t>
    </dgm:pt>
    <dgm:pt modelId="{61DA1535-8B08-44F7-A139-34863976D60C}">
      <dgm:prSet/>
      <dgm:spPr/>
      <dgm:t>
        <a:bodyPr/>
        <a:lstStyle/>
        <a:p>
          <a:r>
            <a:rPr lang="en-GB"/>
            <a:t>The franchise model</a:t>
          </a:r>
          <a:endParaRPr lang="en-US"/>
        </a:p>
      </dgm:t>
    </dgm:pt>
    <dgm:pt modelId="{8F980F4F-B670-4A85-9724-F1D119C474CC}" type="parTrans" cxnId="{FE776C9F-9453-4200-BF0D-10AF604177F6}">
      <dgm:prSet/>
      <dgm:spPr/>
      <dgm:t>
        <a:bodyPr/>
        <a:lstStyle/>
        <a:p>
          <a:endParaRPr lang="en-US"/>
        </a:p>
      </dgm:t>
    </dgm:pt>
    <dgm:pt modelId="{F1664476-7787-4031-9804-CFE0FAC5B4A1}" type="sibTrans" cxnId="{FE776C9F-9453-4200-BF0D-10AF604177F6}">
      <dgm:prSet/>
      <dgm:spPr/>
      <dgm:t>
        <a:bodyPr/>
        <a:lstStyle/>
        <a:p>
          <a:endParaRPr lang="en-US"/>
        </a:p>
      </dgm:t>
    </dgm:pt>
    <dgm:pt modelId="{6A2C7417-61E3-4676-A10C-E7B5B73AD013}">
      <dgm:prSet/>
      <dgm:spPr/>
      <dgm:t>
        <a:bodyPr/>
        <a:lstStyle/>
        <a:p>
          <a:r>
            <a:rPr lang="en-GB"/>
            <a:t>The low cost and addon model</a:t>
          </a:r>
          <a:endParaRPr lang="en-US"/>
        </a:p>
      </dgm:t>
    </dgm:pt>
    <dgm:pt modelId="{612D3FD6-72CD-4010-A50E-611A73CCE72A}" type="parTrans" cxnId="{DD9A1241-FE39-4F4D-955A-304F126F3F6B}">
      <dgm:prSet/>
      <dgm:spPr/>
      <dgm:t>
        <a:bodyPr/>
        <a:lstStyle/>
        <a:p>
          <a:endParaRPr lang="en-US"/>
        </a:p>
      </dgm:t>
    </dgm:pt>
    <dgm:pt modelId="{8157CA27-F7FD-4D8A-9054-26206D3D4937}" type="sibTrans" cxnId="{DD9A1241-FE39-4F4D-955A-304F126F3F6B}">
      <dgm:prSet/>
      <dgm:spPr/>
      <dgm:t>
        <a:bodyPr/>
        <a:lstStyle/>
        <a:p>
          <a:endParaRPr lang="en-US"/>
        </a:p>
      </dgm:t>
    </dgm:pt>
    <dgm:pt modelId="{F5FE6D22-331C-4BB6-82BD-AC1A9345658E}">
      <dgm:prSet/>
      <dgm:spPr/>
      <dgm:t>
        <a:bodyPr/>
        <a:lstStyle/>
        <a:p>
          <a:r>
            <a:rPr lang="en-GB"/>
            <a:t>The freemium model </a:t>
          </a:r>
          <a:endParaRPr lang="en-US"/>
        </a:p>
      </dgm:t>
    </dgm:pt>
    <dgm:pt modelId="{4590369F-2501-4BDF-9AEC-5160E5DCCDA3}" type="parTrans" cxnId="{8CE05FD9-7B52-495F-8DA0-6576F41D3207}">
      <dgm:prSet/>
      <dgm:spPr/>
      <dgm:t>
        <a:bodyPr/>
        <a:lstStyle/>
        <a:p>
          <a:endParaRPr lang="en-US"/>
        </a:p>
      </dgm:t>
    </dgm:pt>
    <dgm:pt modelId="{47FFEE92-1CA1-40C6-94B8-D156D27D3121}" type="sibTrans" cxnId="{8CE05FD9-7B52-495F-8DA0-6576F41D3207}">
      <dgm:prSet/>
      <dgm:spPr/>
      <dgm:t>
        <a:bodyPr/>
        <a:lstStyle/>
        <a:p>
          <a:endParaRPr lang="en-US"/>
        </a:p>
      </dgm:t>
    </dgm:pt>
    <dgm:pt modelId="{AF9954B6-954A-447C-A914-CB7DADF9B415}">
      <dgm:prSet/>
      <dgm:spPr/>
      <dgm:t>
        <a:bodyPr/>
        <a:lstStyle/>
        <a:p>
          <a:r>
            <a:rPr lang="en-GB" dirty="0"/>
            <a:t>The affiliate model.</a:t>
          </a:r>
          <a:endParaRPr lang="en-US" dirty="0"/>
        </a:p>
      </dgm:t>
    </dgm:pt>
    <dgm:pt modelId="{0A05EDB0-E322-48FA-BE9B-00A5CD77F66F}" type="parTrans" cxnId="{AEC90468-10F8-4B46-B9EE-AF5CBC7D52CE}">
      <dgm:prSet/>
      <dgm:spPr/>
      <dgm:t>
        <a:bodyPr/>
        <a:lstStyle/>
        <a:p>
          <a:endParaRPr lang="en-US"/>
        </a:p>
      </dgm:t>
    </dgm:pt>
    <dgm:pt modelId="{15161F56-CFD0-4E36-9022-A3197847D17C}" type="sibTrans" cxnId="{AEC90468-10F8-4B46-B9EE-AF5CBC7D52CE}">
      <dgm:prSet/>
      <dgm:spPr/>
      <dgm:t>
        <a:bodyPr/>
        <a:lstStyle/>
        <a:p>
          <a:endParaRPr lang="en-US"/>
        </a:p>
      </dgm:t>
    </dgm:pt>
    <dgm:pt modelId="{968E6618-5239-4C68-A9C6-61B5B8FF332D}" type="pres">
      <dgm:prSet presAssocID="{0781258F-149D-4796-B9FA-2A66FB47348D}" presName="Name0" presStyleCnt="0">
        <dgm:presLayoutVars>
          <dgm:dir/>
          <dgm:resizeHandles val="exact"/>
        </dgm:presLayoutVars>
      </dgm:prSet>
      <dgm:spPr/>
    </dgm:pt>
    <dgm:pt modelId="{B7792EE4-310F-4E27-A445-15C938D730DB}" type="pres">
      <dgm:prSet presAssocID="{CA47BAA5-E96D-499C-848F-D86D1E33A11E}" presName="node" presStyleLbl="node1" presStyleIdx="0" presStyleCnt="6">
        <dgm:presLayoutVars>
          <dgm:bulletEnabled val="1"/>
        </dgm:presLayoutVars>
      </dgm:prSet>
      <dgm:spPr/>
    </dgm:pt>
    <dgm:pt modelId="{778A4D30-3073-480D-81BB-17E8ADDA7CB4}" type="pres">
      <dgm:prSet presAssocID="{20F22C53-3005-473C-A738-DA8F2335E9A3}" presName="sibTrans" presStyleLbl="sibTrans1D1" presStyleIdx="0" presStyleCnt="5"/>
      <dgm:spPr/>
    </dgm:pt>
    <dgm:pt modelId="{018DE52B-29BD-42F3-BD42-66CEB061EEE8}" type="pres">
      <dgm:prSet presAssocID="{20F22C53-3005-473C-A738-DA8F2335E9A3}" presName="connectorText" presStyleLbl="sibTrans1D1" presStyleIdx="0" presStyleCnt="5"/>
      <dgm:spPr/>
    </dgm:pt>
    <dgm:pt modelId="{DF4D8CBE-2FBA-4C0F-BF78-5E2469E4F097}" type="pres">
      <dgm:prSet presAssocID="{79E7F401-BA34-49BA-9A3F-EA3DDCF00AA1}" presName="node" presStyleLbl="node1" presStyleIdx="1" presStyleCnt="6">
        <dgm:presLayoutVars>
          <dgm:bulletEnabled val="1"/>
        </dgm:presLayoutVars>
      </dgm:prSet>
      <dgm:spPr/>
    </dgm:pt>
    <dgm:pt modelId="{8408C1CB-D67E-4103-AC2F-C070DEC44D0C}" type="pres">
      <dgm:prSet presAssocID="{7299A759-7BB1-4FE3-96BA-338ADD5EB7B6}" presName="sibTrans" presStyleLbl="sibTrans1D1" presStyleIdx="1" presStyleCnt="5"/>
      <dgm:spPr/>
    </dgm:pt>
    <dgm:pt modelId="{3262B02A-5BEF-4AD4-8B7F-3F6B55527D2F}" type="pres">
      <dgm:prSet presAssocID="{7299A759-7BB1-4FE3-96BA-338ADD5EB7B6}" presName="connectorText" presStyleLbl="sibTrans1D1" presStyleIdx="1" presStyleCnt="5"/>
      <dgm:spPr/>
    </dgm:pt>
    <dgm:pt modelId="{7F7AA471-377B-4FB7-B9FF-F5276F0154EA}" type="pres">
      <dgm:prSet presAssocID="{61DA1535-8B08-44F7-A139-34863976D60C}" presName="node" presStyleLbl="node1" presStyleIdx="2" presStyleCnt="6">
        <dgm:presLayoutVars>
          <dgm:bulletEnabled val="1"/>
        </dgm:presLayoutVars>
      </dgm:prSet>
      <dgm:spPr/>
    </dgm:pt>
    <dgm:pt modelId="{50765E8F-5F53-410B-A4F4-90A473E21D3C}" type="pres">
      <dgm:prSet presAssocID="{F1664476-7787-4031-9804-CFE0FAC5B4A1}" presName="sibTrans" presStyleLbl="sibTrans1D1" presStyleIdx="2" presStyleCnt="5"/>
      <dgm:spPr/>
    </dgm:pt>
    <dgm:pt modelId="{64A09E23-0240-4993-8EE8-7A466EB66742}" type="pres">
      <dgm:prSet presAssocID="{F1664476-7787-4031-9804-CFE0FAC5B4A1}" presName="connectorText" presStyleLbl="sibTrans1D1" presStyleIdx="2" presStyleCnt="5"/>
      <dgm:spPr/>
    </dgm:pt>
    <dgm:pt modelId="{5FD14D4C-C7C7-4E36-B2FA-1B5E2267FB78}" type="pres">
      <dgm:prSet presAssocID="{6A2C7417-61E3-4676-A10C-E7B5B73AD013}" presName="node" presStyleLbl="node1" presStyleIdx="3" presStyleCnt="6">
        <dgm:presLayoutVars>
          <dgm:bulletEnabled val="1"/>
        </dgm:presLayoutVars>
      </dgm:prSet>
      <dgm:spPr/>
    </dgm:pt>
    <dgm:pt modelId="{234BE346-E000-4BDD-A8B4-208834B09F00}" type="pres">
      <dgm:prSet presAssocID="{8157CA27-F7FD-4D8A-9054-26206D3D4937}" presName="sibTrans" presStyleLbl="sibTrans1D1" presStyleIdx="3" presStyleCnt="5"/>
      <dgm:spPr/>
    </dgm:pt>
    <dgm:pt modelId="{95868A01-7072-4DC1-856C-55461C2F76B8}" type="pres">
      <dgm:prSet presAssocID="{8157CA27-F7FD-4D8A-9054-26206D3D4937}" presName="connectorText" presStyleLbl="sibTrans1D1" presStyleIdx="3" presStyleCnt="5"/>
      <dgm:spPr/>
    </dgm:pt>
    <dgm:pt modelId="{90998F5D-7E2C-4DA1-ACFC-94E0426A4C29}" type="pres">
      <dgm:prSet presAssocID="{F5FE6D22-331C-4BB6-82BD-AC1A9345658E}" presName="node" presStyleLbl="node1" presStyleIdx="4" presStyleCnt="6">
        <dgm:presLayoutVars>
          <dgm:bulletEnabled val="1"/>
        </dgm:presLayoutVars>
      </dgm:prSet>
      <dgm:spPr/>
    </dgm:pt>
    <dgm:pt modelId="{71B8B891-94AB-40A5-9127-49D6C7AFEC93}" type="pres">
      <dgm:prSet presAssocID="{47FFEE92-1CA1-40C6-94B8-D156D27D3121}" presName="sibTrans" presStyleLbl="sibTrans1D1" presStyleIdx="4" presStyleCnt="5"/>
      <dgm:spPr/>
    </dgm:pt>
    <dgm:pt modelId="{1FFCFF71-717A-4F49-95C3-73D812113B6C}" type="pres">
      <dgm:prSet presAssocID="{47FFEE92-1CA1-40C6-94B8-D156D27D3121}" presName="connectorText" presStyleLbl="sibTrans1D1" presStyleIdx="4" presStyleCnt="5"/>
      <dgm:spPr/>
    </dgm:pt>
    <dgm:pt modelId="{6D9D531D-85E6-4463-A9A7-F39E2AEDF228}" type="pres">
      <dgm:prSet presAssocID="{AF9954B6-954A-447C-A914-CB7DADF9B415}" presName="node" presStyleLbl="node1" presStyleIdx="5" presStyleCnt="6">
        <dgm:presLayoutVars>
          <dgm:bulletEnabled val="1"/>
        </dgm:presLayoutVars>
      </dgm:prSet>
      <dgm:spPr/>
    </dgm:pt>
  </dgm:ptLst>
  <dgm:cxnLst>
    <dgm:cxn modelId="{2C0FDD0B-5FD5-4263-998C-3300EE71FB9B}" type="presOf" srcId="{F1664476-7787-4031-9804-CFE0FAC5B4A1}" destId="{64A09E23-0240-4993-8EE8-7A466EB66742}" srcOrd="1" destOrd="0" presId="urn:microsoft.com/office/officeart/2016/7/layout/RepeatingBendingProcessNew"/>
    <dgm:cxn modelId="{58C0CA0E-53DE-429C-B066-3248DAE68066}" type="presOf" srcId="{79E7F401-BA34-49BA-9A3F-EA3DDCF00AA1}" destId="{DF4D8CBE-2FBA-4C0F-BF78-5E2469E4F097}" srcOrd="0" destOrd="0" presId="urn:microsoft.com/office/officeart/2016/7/layout/RepeatingBendingProcessNew"/>
    <dgm:cxn modelId="{9512FB13-1EA7-4481-ADB9-1ACF8C31FB64}" type="presOf" srcId="{8157CA27-F7FD-4D8A-9054-26206D3D4937}" destId="{234BE346-E000-4BDD-A8B4-208834B09F00}" srcOrd="0" destOrd="0" presId="urn:microsoft.com/office/officeart/2016/7/layout/RepeatingBendingProcessNew"/>
    <dgm:cxn modelId="{A732481F-8B76-4C10-835D-02434AB63D2E}" type="presOf" srcId="{8157CA27-F7FD-4D8A-9054-26206D3D4937}" destId="{95868A01-7072-4DC1-856C-55461C2F76B8}" srcOrd="1" destOrd="0" presId="urn:microsoft.com/office/officeart/2016/7/layout/RepeatingBendingProcessNew"/>
    <dgm:cxn modelId="{32AD3B20-2D08-4FB8-8465-F48C2D53A712}" type="presOf" srcId="{47FFEE92-1CA1-40C6-94B8-D156D27D3121}" destId="{1FFCFF71-717A-4F49-95C3-73D812113B6C}" srcOrd="1" destOrd="0" presId="urn:microsoft.com/office/officeart/2016/7/layout/RepeatingBendingProcessNew"/>
    <dgm:cxn modelId="{DA071422-9C77-45D2-849C-C4273725C385}" type="presOf" srcId="{7299A759-7BB1-4FE3-96BA-338ADD5EB7B6}" destId="{8408C1CB-D67E-4103-AC2F-C070DEC44D0C}" srcOrd="0" destOrd="0" presId="urn:microsoft.com/office/officeart/2016/7/layout/RepeatingBendingProcessNew"/>
    <dgm:cxn modelId="{A06C5B38-6A49-4406-9ED9-EA47720F185E}" srcId="{0781258F-149D-4796-B9FA-2A66FB47348D}" destId="{79E7F401-BA34-49BA-9A3F-EA3DDCF00AA1}" srcOrd="1" destOrd="0" parTransId="{B2A43F89-7437-4928-B5A1-EBAD70704180}" sibTransId="{7299A759-7BB1-4FE3-96BA-338ADD5EB7B6}"/>
    <dgm:cxn modelId="{DD9A1241-FE39-4F4D-955A-304F126F3F6B}" srcId="{0781258F-149D-4796-B9FA-2A66FB47348D}" destId="{6A2C7417-61E3-4676-A10C-E7B5B73AD013}" srcOrd="3" destOrd="0" parTransId="{612D3FD6-72CD-4010-A50E-611A73CCE72A}" sibTransId="{8157CA27-F7FD-4D8A-9054-26206D3D4937}"/>
    <dgm:cxn modelId="{AEC90468-10F8-4B46-B9EE-AF5CBC7D52CE}" srcId="{0781258F-149D-4796-B9FA-2A66FB47348D}" destId="{AF9954B6-954A-447C-A914-CB7DADF9B415}" srcOrd="5" destOrd="0" parTransId="{0A05EDB0-E322-48FA-BE9B-00A5CD77F66F}" sibTransId="{15161F56-CFD0-4E36-9022-A3197847D17C}"/>
    <dgm:cxn modelId="{E2BE8672-186F-4735-B6C7-6F8DBA0DA7D6}" type="presOf" srcId="{F5FE6D22-331C-4BB6-82BD-AC1A9345658E}" destId="{90998F5D-7E2C-4DA1-ACFC-94E0426A4C29}" srcOrd="0" destOrd="0" presId="urn:microsoft.com/office/officeart/2016/7/layout/RepeatingBendingProcessNew"/>
    <dgm:cxn modelId="{8E47867A-8314-4A1D-B9BB-6FE232DC1DF4}" type="presOf" srcId="{6A2C7417-61E3-4676-A10C-E7B5B73AD013}" destId="{5FD14D4C-C7C7-4E36-B2FA-1B5E2267FB78}" srcOrd="0" destOrd="0" presId="urn:microsoft.com/office/officeart/2016/7/layout/RepeatingBendingProcessNew"/>
    <dgm:cxn modelId="{CBB6677C-730A-4DB4-97BC-A3CF87C45EAB}" type="presOf" srcId="{AF9954B6-954A-447C-A914-CB7DADF9B415}" destId="{6D9D531D-85E6-4463-A9A7-F39E2AEDF228}" srcOrd="0" destOrd="0" presId="urn:microsoft.com/office/officeart/2016/7/layout/RepeatingBendingProcessNew"/>
    <dgm:cxn modelId="{E1F50E8D-17C6-4970-A0DA-A0C8BE8BF2EE}" type="presOf" srcId="{CA47BAA5-E96D-499C-848F-D86D1E33A11E}" destId="{B7792EE4-310F-4E27-A445-15C938D730DB}" srcOrd="0" destOrd="0" presId="urn:microsoft.com/office/officeart/2016/7/layout/RepeatingBendingProcessNew"/>
    <dgm:cxn modelId="{81010F94-D295-4668-96E5-4DABCE3F7884}" type="presOf" srcId="{0781258F-149D-4796-B9FA-2A66FB47348D}" destId="{968E6618-5239-4C68-A9C6-61B5B8FF332D}" srcOrd="0" destOrd="0" presId="urn:microsoft.com/office/officeart/2016/7/layout/RepeatingBendingProcessNew"/>
    <dgm:cxn modelId="{FE776C9F-9453-4200-BF0D-10AF604177F6}" srcId="{0781258F-149D-4796-B9FA-2A66FB47348D}" destId="{61DA1535-8B08-44F7-A139-34863976D60C}" srcOrd="2" destOrd="0" parTransId="{8F980F4F-B670-4A85-9724-F1D119C474CC}" sibTransId="{F1664476-7787-4031-9804-CFE0FAC5B4A1}"/>
    <dgm:cxn modelId="{3CD0E8A9-5806-4139-9019-BDFD24094119}" type="presOf" srcId="{20F22C53-3005-473C-A738-DA8F2335E9A3}" destId="{018DE52B-29BD-42F3-BD42-66CEB061EEE8}" srcOrd="1" destOrd="0" presId="urn:microsoft.com/office/officeart/2016/7/layout/RepeatingBendingProcessNew"/>
    <dgm:cxn modelId="{B66AB6BA-DE02-4378-AD75-47180764C4DE}" type="presOf" srcId="{7299A759-7BB1-4FE3-96BA-338ADD5EB7B6}" destId="{3262B02A-5BEF-4AD4-8B7F-3F6B55527D2F}" srcOrd="1" destOrd="0" presId="urn:microsoft.com/office/officeart/2016/7/layout/RepeatingBendingProcessNew"/>
    <dgm:cxn modelId="{31CC53BE-B722-4196-8AB9-A804839EC5BC}" type="presOf" srcId="{20F22C53-3005-473C-A738-DA8F2335E9A3}" destId="{778A4D30-3073-480D-81BB-17E8ADDA7CB4}" srcOrd="0" destOrd="0" presId="urn:microsoft.com/office/officeart/2016/7/layout/RepeatingBendingProcessNew"/>
    <dgm:cxn modelId="{27AEA3C5-70F8-49AF-95A2-25B0EA82BD7D}" srcId="{0781258F-149D-4796-B9FA-2A66FB47348D}" destId="{CA47BAA5-E96D-499C-848F-D86D1E33A11E}" srcOrd="0" destOrd="0" parTransId="{FBBE606A-B2F8-4BBB-A9BA-7CA3CB8C452C}" sibTransId="{20F22C53-3005-473C-A738-DA8F2335E9A3}"/>
    <dgm:cxn modelId="{49BA09C7-2087-450D-AA17-3D38B8F2E8E3}" type="presOf" srcId="{F1664476-7787-4031-9804-CFE0FAC5B4A1}" destId="{50765E8F-5F53-410B-A4F4-90A473E21D3C}" srcOrd="0" destOrd="0" presId="urn:microsoft.com/office/officeart/2016/7/layout/RepeatingBendingProcessNew"/>
    <dgm:cxn modelId="{8CE05FD9-7B52-495F-8DA0-6576F41D3207}" srcId="{0781258F-149D-4796-B9FA-2A66FB47348D}" destId="{F5FE6D22-331C-4BB6-82BD-AC1A9345658E}" srcOrd="4" destOrd="0" parTransId="{4590369F-2501-4BDF-9AEC-5160E5DCCDA3}" sibTransId="{47FFEE92-1CA1-40C6-94B8-D156D27D3121}"/>
    <dgm:cxn modelId="{E3444DF1-FAAE-4FD6-83CF-DA34085D9E88}" type="presOf" srcId="{61DA1535-8B08-44F7-A139-34863976D60C}" destId="{7F7AA471-377B-4FB7-B9FF-F5276F0154EA}" srcOrd="0" destOrd="0" presId="urn:microsoft.com/office/officeart/2016/7/layout/RepeatingBendingProcessNew"/>
    <dgm:cxn modelId="{DD412EFC-D988-4658-857F-28076C0AE956}" type="presOf" srcId="{47FFEE92-1CA1-40C6-94B8-D156D27D3121}" destId="{71B8B891-94AB-40A5-9127-49D6C7AFEC93}" srcOrd="0" destOrd="0" presId="urn:microsoft.com/office/officeart/2016/7/layout/RepeatingBendingProcessNew"/>
    <dgm:cxn modelId="{D795EF6B-2B60-4B04-A179-2D4C885CE2E3}" type="presParOf" srcId="{968E6618-5239-4C68-A9C6-61B5B8FF332D}" destId="{B7792EE4-310F-4E27-A445-15C938D730DB}" srcOrd="0" destOrd="0" presId="urn:microsoft.com/office/officeart/2016/7/layout/RepeatingBendingProcessNew"/>
    <dgm:cxn modelId="{B862439A-DC49-4142-9B20-3A2CA8C01898}" type="presParOf" srcId="{968E6618-5239-4C68-A9C6-61B5B8FF332D}" destId="{778A4D30-3073-480D-81BB-17E8ADDA7CB4}" srcOrd="1" destOrd="0" presId="urn:microsoft.com/office/officeart/2016/7/layout/RepeatingBendingProcessNew"/>
    <dgm:cxn modelId="{025F6548-D53A-4566-AB63-9CF509265B70}" type="presParOf" srcId="{778A4D30-3073-480D-81BB-17E8ADDA7CB4}" destId="{018DE52B-29BD-42F3-BD42-66CEB061EEE8}" srcOrd="0" destOrd="0" presId="urn:microsoft.com/office/officeart/2016/7/layout/RepeatingBendingProcessNew"/>
    <dgm:cxn modelId="{A9FDF052-B76B-48BE-A7AE-25FD95B2A0C6}" type="presParOf" srcId="{968E6618-5239-4C68-A9C6-61B5B8FF332D}" destId="{DF4D8CBE-2FBA-4C0F-BF78-5E2469E4F097}" srcOrd="2" destOrd="0" presId="urn:microsoft.com/office/officeart/2016/7/layout/RepeatingBendingProcessNew"/>
    <dgm:cxn modelId="{868597A2-5616-403D-B914-BC16DB7FED70}" type="presParOf" srcId="{968E6618-5239-4C68-A9C6-61B5B8FF332D}" destId="{8408C1CB-D67E-4103-AC2F-C070DEC44D0C}" srcOrd="3" destOrd="0" presId="urn:microsoft.com/office/officeart/2016/7/layout/RepeatingBendingProcessNew"/>
    <dgm:cxn modelId="{F6BDAE40-E1B3-443B-BDC5-487B1BAE03BC}" type="presParOf" srcId="{8408C1CB-D67E-4103-AC2F-C070DEC44D0C}" destId="{3262B02A-5BEF-4AD4-8B7F-3F6B55527D2F}" srcOrd="0" destOrd="0" presId="urn:microsoft.com/office/officeart/2016/7/layout/RepeatingBendingProcessNew"/>
    <dgm:cxn modelId="{83A28789-DAFF-4029-ADDC-126EC134FE71}" type="presParOf" srcId="{968E6618-5239-4C68-A9C6-61B5B8FF332D}" destId="{7F7AA471-377B-4FB7-B9FF-F5276F0154EA}" srcOrd="4" destOrd="0" presId="urn:microsoft.com/office/officeart/2016/7/layout/RepeatingBendingProcessNew"/>
    <dgm:cxn modelId="{E9796030-79E4-4D83-90BB-959DBABC51D0}" type="presParOf" srcId="{968E6618-5239-4C68-A9C6-61B5B8FF332D}" destId="{50765E8F-5F53-410B-A4F4-90A473E21D3C}" srcOrd="5" destOrd="0" presId="urn:microsoft.com/office/officeart/2016/7/layout/RepeatingBendingProcessNew"/>
    <dgm:cxn modelId="{E27C6C9E-1AB5-4348-B5BC-76C9B318D677}" type="presParOf" srcId="{50765E8F-5F53-410B-A4F4-90A473E21D3C}" destId="{64A09E23-0240-4993-8EE8-7A466EB66742}" srcOrd="0" destOrd="0" presId="urn:microsoft.com/office/officeart/2016/7/layout/RepeatingBendingProcessNew"/>
    <dgm:cxn modelId="{BD800EF9-AFEF-4721-8383-C67E3EAC74F2}" type="presParOf" srcId="{968E6618-5239-4C68-A9C6-61B5B8FF332D}" destId="{5FD14D4C-C7C7-4E36-B2FA-1B5E2267FB78}" srcOrd="6" destOrd="0" presId="urn:microsoft.com/office/officeart/2016/7/layout/RepeatingBendingProcessNew"/>
    <dgm:cxn modelId="{04D0428B-9A10-47ED-AC77-D5657626B1FC}" type="presParOf" srcId="{968E6618-5239-4C68-A9C6-61B5B8FF332D}" destId="{234BE346-E000-4BDD-A8B4-208834B09F00}" srcOrd="7" destOrd="0" presId="urn:microsoft.com/office/officeart/2016/7/layout/RepeatingBendingProcessNew"/>
    <dgm:cxn modelId="{7ECC332A-9498-4230-ADE0-60585573C926}" type="presParOf" srcId="{234BE346-E000-4BDD-A8B4-208834B09F00}" destId="{95868A01-7072-4DC1-856C-55461C2F76B8}" srcOrd="0" destOrd="0" presId="urn:microsoft.com/office/officeart/2016/7/layout/RepeatingBendingProcessNew"/>
    <dgm:cxn modelId="{1C014FAD-FFE2-461B-8FBF-F3DB8B246A61}" type="presParOf" srcId="{968E6618-5239-4C68-A9C6-61B5B8FF332D}" destId="{90998F5D-7E2C-4DA1-ACFC-94E0426A4C29}" srcOrd="8" destOrd="0" presId="urn:microsoft.com/office/officeart/2016/7/layout/RepeatingBendingProcessNew"/>
    <dgm:cxn modelId="{98E207C7-4B4D-46E7-9812-3BC106962166}" type="presParOf" srcId="{968E6618-5239-4C68-A9C6-61B5B8FF332D}" destId="{71B8B891-94AB-40A5-9127-49D6C7AFEC93}" srcOrd="9" destOrd="0" presId="urn:microsoft.com/office/officeart/2016/7/layout/RepeatingBendingProcessNew"/>
    <dgm:cxn modelId="{CE9BC5AC-90BF-49A1-9278-71A536EAEC99}" type="presParOf" srcId="{71B8B891-94AB-40A5-9127-49D6C7AFEC93}" destId="{1FFCFF71-717A-4F49-95C3-73D812113B6C}" srcOrd="0" destOrd="0" presId="urn:microsoft.com/office/officeart/2016/7/layout/RepeatingBendingProcessNew"/>
    <dgm:cxn modelId="{3DA413A6-FFF6-4BBF-9C14-26051F1206D3}" type="presParOf" srcId="{968E6618-5239-4C68-A9C6-61B5B8FF332D}" destId="{6D9D531D-85E6-4463-A9A7-F39E2AEDF228}" srcOrd="10" destOrd="0" presId="urn:microsoft.com/office/officeart/2016/7/layout/RepeatingBendingProcessNew"/>
  </dgm:cxnLst>
  <dgm:bg/>
  <dgm:whole/>
  <dgm:extLst>
    <a:ext uri="http://schemas.microsoft.com/office/drawing/2008/diagram">
      <dsp:dataModelExt xmlns:dsp="http://schemas.microsoft.com/office/drawing/2008/diagram" relId="rId10"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3CE4E806-7DD1-4715-9D2C-77D5C97A7AF9}" type="doc">
      <dgm:prSet loTypeId="urn:microsoft.com/office/officeart/2005/8/layout/hList6" loCatId="list" qsTypeId="urn:microsoft.com/office/officeart/2005/8/quickstyle/simple1" qsCatId="simple" csTypeId="urn:microsoft.com/office/officeart/2005/8/colors/colorful3" csCatId="colorful"/>
      <dgm:spPr/>
      <dgm:t>
        <a:bodyPr/>
        <a:lstStyle/>
        <a:p>
          <a:endParaRPr lang="en-US"/>
        </a:p>
      </dgm:t>
    </dgm:pt>
    <dgm:pt modelId="{2E9A23A7-0E50-4E2A-9624-B81E65B4C442}">
      <dgm:prSet/>
      <dgm:spPr/>
      <dgm:t>
        <a:bodyPr/>
        <a:lstStyle/>
        <a:p>
          <a:r>
            <a:rPr lang="en-GB" dirty="0"/>
            <a:t>Understanding the trading laws, navigating legal requirements is a central function for any successful international business</a:t>
          </a:r>
          <a:endParaRPr lang="en-US" dirty="0"/>
        </a:p>
      </dgm:t>
    </dgm:pt>
    <dgm:pt modelId="{900C8D72-DBCC-42A6-9189-752C4353145C}" type="parTrans" cxnId="{4F5B4A04-A42E-44D3-85B9-F8AD5F23E0AB}">
      <dgm:prSet/>
      <dgm:spPr/>
      <dgm:t>
        <a:bodyPr/>
        <a:lstStyle/>
        <a:p>
          <a:endParaRPr lang="en-US"/>
        </a:p>
      </dgm:t>
    </dgm:pt>
    <dgm:pt modelId="{2D5D3399-DBF5-4B4D-9AA4-84AD4694E867}" type="sibTrans" cxnId="{4F5B4A04-A42E-44D3-85B9-F8AD5F23E0AB}">
      <dgm:prSet/>
      <dgm:spPr/>
      <dgm:t>
        <a:bodyPr/>
        <a:lstStyle/>
        <a:p>
          <a:endParaRPr lang="en-US"/>
        </a:p>
      </dgm:t>
    </dgm:pt>
    <dgm:pt modelId="{ED20F416-332F-4323-BA10-AB34CE43CBFC}">
      <dgm:prSet/>
      <dgm:spPr/>
      <dgm:t>
        <a:bodyPr/>
        <a:lstStyle/>
        <a:p>
          <a:r>
            <a:rPr lang="en-GB"/>
            <a:t>Employment creation</a:t>
          </a:r>
          <a:endParaRPr lang="en-US"/>
        </a:p>
      </dgm:t>
    </dgm:pt>
    <dgm:pt modelId="{197C00D5-1414-4AC4-A057-5564DD94B649}" type="parTrans" cxnId="{401F53EF-18A6-4539-BA3F-D1A56E35933F}">
      <dgm:prSet/>
      <dgm:spPr/>
      <dgm:t>
        <a:bodyPr/>
        <a:lstStyle/>
        <a:p>
          <a:endParaRPr lang="en-US"/>
        </a:p>
      </dgm:t>
    </dgm:pt>
    <dgm:pt modelId="{F72C9000-886D-4BEB-98D9-A1BB4A71BCF3}" type="sibTrans" cxnId="{401F53EF-18A6-4539-BA3F-D1A56E35933F}">
      <dgm:prSet/>
      <dgm:spPr/>
      <dgm:t>
        <a:bodyPr/>
        <a:lstStyle/>
        <a:p>
          <a:endParaRPr lang="en-US"/>
        </a:p>
      </dgm:t>
    </dgm:pt>
    <dgm:pt modelId="{65A10C80-C405-4223-9A41-B7640091A1D1}">
      <dgm:prSet/>
      <dgm:spPr/>
      <dgm:t>
        <a:bodyPr/>
        <a:lstStyle/>
        <a:p>
          <a:r>
            <a:rPr lang="en-GB"/>
            <a:t>Accounting strategy is the key</a:t>
          </a:r>
          <a:endParaRPr lang="en-US"/>
        </a:p>
      </dgm:t>
    </dgm:pt>
    <dgm:pt modelId="{CE498095-176C-4A51-BB28-F3C84E87FA4B}" type="parTrans" cxnId="{4AD0341A-CAA3-479A-8878-7000B71CB0C9}">
      <dgm:prSet/>
      <dgm:spPr/>
      <dgm:t>
        <a:bodyPr/>
        <a:lstStyle/>
        <a:p>
          <a:endParaRPr lang="en-US"/>
        </a:p>
      </dgm:t>
    </dgm:pt>
    <dgm:pt modelId="{17AE319C-D949-4B60-A59E-4FC3B282B5BE}" type="sibTrans" cxnId="{4AD0341A-CAA3-479A-8878-7000B71CB0C9}">
      <dgm:prSet/>
      <dgm:spPr/>
      <dgm:t>
        <a:bodyPr/>
        <a:lstStyle/>
        <a:p>
          <a:endParaRPr lang="en-US"/>
        </a:p>
      </dgm:t>
    </dgm:pt>
    <dgm:pt modelId="{FDAB6DE2-CB7E-4B66-823E-D8BD8CD926DF}">
      <dgm:prSet/>
      <dgm:spPr/>
      <dgm:t>
        <a:bodyPr/>
        <a:lstStyle/>
        <a:p>
          <a:r>
            <a:rPr lang="en-GB"/>
            <a:t>Affordable packages </a:t>
          </a:r>
          <a:endParaRPr lang="en-US"/>
        </a:p>
      </dgm:t>
    </dgm:pt>
    <dgm:pt modelId="{3F5DF0A4-B7B0-41D0-8D45-EA44FAEF5A26}" type="parTrans" cxnId="{17F12569-A11B-4C82-B7FC-00474DFB2B59}">
      <dgm:prSet/>
      <dgm:spPr/>
      <dgm:t>
        <a:bodyPr/>
        <a:lstStyle/>
        <a:p>
          <a:endParaRPr lang="en-US"/>
        </a:p>
      </dgm:t>
    </dgm:pt>
    <dgm:pt modelId="{EF9EB22A-D16A-4027-8418-DB18B78BE0C6}" type="sibTrans" cxnId="{17F12569-A11B-4C82-B7FC-00474DFB2B59}">
      <dgm:prSet/>
      <dgm:spPr/>
      <dgm:t>
        <a:bodyPr/>
        <a:lstStyle/>
        <a:p>
          <a:endParaRPr lang="en-US"/>
        </a:p>
      </dgm:t>
    </dgm:pt>
    <dgm:pt modelId="{3D1683EA-1164-44F0-8FAF-BD0674F4AF5F}" type="pres">
      <dgm:prSet presAssocID="{3CE4E806-7DD1-4715-9D2C-77D5C97A7AF9}" presName="Name0" presStyleCnt="0">
        <dgm:presLayoutVars>
          <dgm:dir/>
          <dgm:resizeHandles val="exact"/>
        </dgm:presLayoutVars>
      </dgm:prSet>
      <dgm:spPr/>
    </dgm:pt>
    <dgm:pt modelId="{032F76AC-812A-4A8B-A545-E84F8BBDF312}" type="pres">
      <dgm:prSet presAssocID="{2E9A23A7-0E50-4E2A-9624-B81E65B4C442}" presName="node" presStyleLbl="node1" presStyleIdx="0" presStyleCnt="4">
        <dgm:presLayoutVars>
          <dgm:bulletEnabled val="1"/>
        </dgm:presLayoutVars>
      </dgm:prSet>
      <dgm:spPr/>
    </dgm:pt>
    <dgm:pt modelId="{25AF46F0-B5DB-4A33-BAA5-FD165F7DE699}" type="pres">
      <dgm:prSet presAssocID="{2D5D3399-DBF5-4B4D-9AA4-84AD4694E867}" presName="sibTrans" presStyleCnt="0"/>
      <dgm:spPr/>
    </dgm:pt>
    <dgm:pt modelId="{2D54A3CF-95EE-460A-ABD0-D3942D2F075D}" type="pres">
      <dgm:prSet presAssocID="{ED20F416-332F-4323-BA10-AB34CE43CBFC}" presName="node" presStyleLbl="node1" presStyleIdx="1" presStyleCnt="4">
        <dgm:presLayoutVars>
          <dgm:bulletEnabled val="1"/>
        </dgm:presLayoutVars>
      </dgm:prSet>
      <dgm:spPr/>
    </dgm:pt>
    <dgm:pt modelId="{7538E873-1E30-44DB-AD94-D5DDC45173A9}" type="pres">
      <dgm:prSet presAssocID="{F72C9000-886D-4BEB-98D9-A1BB4A71BCF3}" presName="sibTrans" presStyleCnt="0"/>
      <dgm:spPr/>
    </dgm:pt>
    <dgm:pt modelId="{B8F8E7F4-5E42-441D-AE00-02ECBF271279}" type="pres">
      <dgm:prSet presAssocID="{65A10C80-C405-4223-9A41-B7640091A1D1}" presName="node" presStyleLbl="node1" presStyleIdx="2" presStyleCnt="4">
        <dgm:presLayoutVars>
          <dgm:bulletEnabled val="1"/>
        </dgm:presLayoutVars>
      </dgm:prSet>
      <dgm:spPr/>
    </dgm:pt>
    <dgm:pt modelId="{FB99EC85-5CD7-4F89-B82C-49AEED9FEB59}" type="pres">
      <dgm:prSet presAssocID="{17AE319C-D949-4B60-A59E-4FC3B282B5BE}" presName="sibTrans" presStyleCnt="0"/>
      <dgm:spPr/>
    </dgm:pt>
    <dgm:pt modelId="{2B1FDB39-042C-4F46-9856-AB6F156C83BC}" type="pres">
      <dgm:prSet presAssocID="{FDAB6DE2-CB7E-4B66-823E-D8BD8CD926DF}" presName="node" presStyleLbl="node1" presStyleIdx="3" presStyleCnt="4">
        <dgm:presLayoutVars>
          <dgm:bulletEnabled val="1"/>
        </dgm:presLayoutVars>
      </dgm:prSet>
      <dgm:spPr/>
    </dgm:pt>
  </dgm:ptLst>
  <dgm:cxnLst>
    <dgm:cxn modelId="{4F5B4A04-A42E-44D3-85B9-F8AD5F23E0AB}" srcId="{3CE4E806-7DD1-4715-9D2C-77D5C97A7AF9}" destId="{2E9A23A7-0E50-4E2A-9624-B81E65B4C442}" srcOrd="0" destOrd="0" parTransId="{900C8D72-DBCC-42A6-9189-752C4353145C}" sibTransId="{2D5D3399-DBF5-4B4D-9AA4-84AD4694E867}"/>
    <dgm:cxn modelId="{3A7C9C0A-7689-4A9A-B3AF-A39E8F97B1E4}" type="presOf" srcId="{3CE4E806-7DD1-4715-9D2C-77D5C97A7AF9}" destId="{3D1683EA-1164-44F0-8FAF-BD0674F4AF5F}" srcOrd="0" destOrd="0" presId="urn:microsoft.com/office/officeart/2005/8/layout/hList6"/>
    <dgm:cxn modelId="{4AD0341A-CAA3-479A-8878-7000B71CB0C9}" srcId="{3CE4E806-7DD1-4715-9D2C-77D5C97A7AF9}" destId="{65A10C80-C405-4223-9A41-B7640091A1D1}" srcOrd="2" destOrd="0" parTransId="{CE498095-176C-4A51-BB28-F3C84E87FA4B}" sibTransId="{17AE319C-D949-4B60-A59E-4FC3B282B5BE}"/>
    <dgm:cxn modelId="{27E1F22B-4FBE-4018-B2C7-C2B974B61A9E}" type="presOf" srcId="{ED20F416-332F-4323-BA10-AB34CE43CBFC}" destId="{2D54A3CF-95EE-460A-ABD0-D3942D2F075D}" srcOrd="0" destOrd="0" presId="urn:microsoft.com/office/officeart/2005/8/layout/hList6"/>
    <dgm:cxn modelId="{6B077D45-E0CE-4443-8B74-443D22F3878B}" type="presOf" srcId="{FDAB6DE2-CB7E-4B66-823E-D8BD8CD926DF}" destId="{2B1FDB39-042C-4F46-9856-AB6F156C83BC}" srcOrd="0" destOrd="0" presId="urn:microsoft.com/office/officeart/2005/8/layout/hList6"/>
    <dgm:cxn modelId="{17F12569-A11B-4C82-B7FC-00474DFB2B59}" srcId="{3CE4E806-7DD1-4715-9D2C-77D5C97A7AF9}" destId="{FDAB6DE2-CB7E-4B66-823E-D8BD8CD926DF}" srcOrd="3" destOrd="0" parTransId="{3F5DF0A4-B7B0-41D0-8D45-EA44FAEF5A26}" sibTransId="{EF9EB22A-D16A-4027-8418-DB18B78BE0C6}"/>
    <dgm:cxn modelId="{FAECE094-12D1-498D-9759-48AC1C40DB13}" type="presOf" srcId="{2E9A23A7-0E50-4E2A-9624-B81E65B4C442}" destId="{032F76AC-812A-4A8B-A545-E84F8BBDF312}" srcOrd="0" destOrd="0" presId="urn:microsoft.com/office/officeart/2005/8/layout/hList6"/>
    <dgm:cxn modelId="{56C5FBA8-A3D5-4C89-8CE3-E068F0B10A62}" type="presOf" srcId="{65A10C80-C405-4223-9A41-B7640091A1D1}" destId="{B8F8E7F4-5E42-441D-AE00-02ECBF271279}" srcOrd="0" destOrd="0" presId="urn:microsoft.com/office/officeart/2005/8/layout/hList6"/>
    <dgm:cxn modelId="{401F53EF-18A6-4539-BA3F-D1A56E35933F}" srcId="{3CE4E806-7DD1-4715-9D2C-77D5C97A7AF9}" destId="{ED20F416-332F-4323-BA10-AB34CE43CBFC}" srcOrd="1" destOrd="0" parTransId="{197C00D5-1414-4AC4-A057-5564DD94B649}" sibTransId="{F72C9000-886D-4BEB-98D9-A1BB4A71BCF3}"/>
    <dgm:cxn modelId="{63CE00F0-D3C9-481C-821B-F4B3818F1888}" type="presParOf" srcId="{3D1683EA-1164-44F0-8FAF-BD0674F4AF5F}" destId="{032F76AC-812A-4A8B-A545-E84F8BBDF312}" srcOrd="0" destOrd="0" presId="urn:microsoft.com/office/officeart/2005/8/layout/hList6"/>
    <dgm:cxn modelId="{BB016BD9-BA15-4A55-BBBF-E0745459220F}" type="presParOf" srcId="{3D1683EA-1164-44F0-8FAF-BD0674F4AF5F}" destId="{25AF46F0-B5DB-4A33-BAA5-FD165F7DE699}" srcOrd="1" destOrd="0" presId="urn:microsoft.com/office/officeart/2005/8/layout/hList6"/>
    <dgm:cxn modelId="{99C89FFE-828B-4C08-8065-55C3987BD5CD}" type="presParOf" srcId="{3D1683EA-1164-44F0-8FAF-BD0674F4AF5F}" destId="{2D54A3CF-95EE-460A-ABD0-D3942D2F075D}" srcOrd="2" destOrd="0" presId="urn:microsoft.com/office/officeart/2005/8/layout/hList6"/>
    <dgm:cxn modelId="{9C100C1D-1AC2-4F2B-ADA8-94077C72D088}" type="presParOf" srcId="{3D1683EA-1164-44F0-8FAF-BD0674F4AF5F}" destId="{7538E873-1E30-44DB-AD94-D5DDC45173A9}" srcOrd="3" destOrd="0" presId="urn:microsoft.com/office/officeart/2005/8/layout/hList6"/>
    <dgm:cxn modelId="{333AA93F-B3C1-470C-97EF-09CC5134CEA8}" type="presParOf" srcId="{3D1683EA-1164-44F0-8FAF-BD0674F4AF5F}" destId="{B8F8E7F4-5E42-441D-AE00-02ECBF271279}" srcOrd="4" destOrd="0" presId="urn:microsoft.com/office/officeart/2005/8/layout/hList6"/>
    <dgm:cxn modelId="{4B17701E-8D69-45FF-A9CD-7D2EE96000D2}" type="presParOf" srcId="{3D1683EA-1164-44F0-8FAF-BD0674F4AF5F}" destId="{FB99EC85-5CD7-4F89-B82C-49AEED9FEB59}" srcOrd="5" destOrd="0" presId="urn:microsoft.com/office/officeart/2005/8/layout/hList6"/>
    <dgm:cxn modelId="{26C3491A-0143-4EE3-84D8-EEF5CAFEB37E}" type="presParOf" srcId="{3D1683EA-1164-44F0-8FAF-BD0674F4AF5F}" destId="{2B1FDB39-042C-4F46-9856-AB6F156C83BC}" srcOrd="6" destOrd="0" presId="urn:microsoft.com/office/officeart/2005/8/layout/hList6"/>
  </dgm:cxnLst>
  <dgm:bg/>
  <dgm:whole/>
  <dgm:extLst>
    <a:ext uri="http://schemas.microsoft.com/office/drawing/2008/diagram">
      <dsp:dataModelExt xmlns:dsp="http://schemas.microsoft.com/office/drawing/2008/diagram" relId="rId10"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098673B-6AB1-41B2-85A4-A23113BB13EA}">
      <dsp:nvSpPr>
        <dsp:cNvPr id="0" name=""/>
        <dsp:cNvSpPr/>
      </dsp:nvSpPr>
      <dsp:spPr>
        <a:xfrm>
          <a:off x="0" y="98515"/>
          <a:ext cx="2025252" cy="1215151"/>
        </a:xfrm>
        <a:prstGeom prst="rect">
          <a:avLst/>
        </a:prstGeom>
        <a:blipFill rotWithShape="0">
          <a:blip xmlns:r="http://schemas.openxmlformats.org/officeDocument/2006/relationships" r:embed="rId1">
            <a:duotone>
              <a:schemeClr val="accent4">
                <a:hueOff val="0"/>
                <a:satOff val="0"/>
                <a:lumOff val="0"/>
                <a:alphaOff val="0"/>
                <a:shade val="74000"/>
                <a:satMod val="130000"/>
                <a:lumMod val="90000"/>
              </a:schemeClr>
              <a:schemeClr val="accent4">
                <a:hueOff val="0"/>
                <a:satOff val="0"/>
                <a:lumOff val="0"/>
                <a:alphaOff val="0"/>
                <a:tint val="94000"/>
                <a:satMod val="120000"/>
                <a:lumMod val="104000"/>
              </a:schemeClr>
            </a:duotone>
          </a:blip>
          <a:tile tx="0" ty="0" sx="100000" sy="100000" flip="none" algn="tl"/>
        </a:blipFill>
        <a:ln>
          <a:noFill/>
        </a:ln>
        <a:effectLst>
          <a:outerShdw blurRad="38100" dist="25400" dir="5400000" rotWithShape="0">
            <a:srgbClr val="000000">
              <a:alpha val="60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ctr" defTabSz="1155700">
            <a:lnSpc>
              <a:spcPct val="90000"/>
            </a:lnSpc>
            <a:spcBef>
              <a:spcPct val="0"/>
            </a:spcBef>
            <a:spcAft>
              <a:spcPct val="35000"/>
            </a:spcAft>
            <a:buNone/>
          </a:pPr>
          <a:r>
            <a:rPr lang="en-US" sz="2600" kern="1200" dirty="0"/>
            <a:t>SWOT Factors</a:t>
          </a:r>
        </a:p>
      </dsp:txBody>
      <dsp:txXfrm>
        <a:off x="0" y="98515"/>
        <a:ext cx="2025252" cy="1215151"/>
      </dsp:txXfrm>
    </dsp:sp>
    <dsp:sp modelId="{D0B8D983-E49B-4CC5-A8DC-55BF4CC79588}">
      <dsp:nvSpPr>
        <dsp:cNvPr id="0" name=""/>
        <dsp:cNvSpPr/>
      </dsp:nvSpPr>
      <dsp:spPr>
        <a:xfrm>
          <a:off x="3143192" y="101030"/>
          <a:ext cx="2025252" cy="1215151"/>
        </a:xfrm>
        <a:prstGeom prst="rect">
          <a:avLst/>
        </a:prstGeom>
        <a:blipFill rotWithShape="0">
          <a:blip xmlns:r="http://schemas.openxmlformats.org/officeDocument/2006/relationships" r:embed="rId1">
            <a:duotone>
              <a:schemeClr val="accent4">
                <a:hueOff val="166877"/>
                <a:satOff val="2230"/>
                <a:lumOff val="1079"/>
                <a:alphaOff val="0"/>
                <a:shade val="74000"/>
                <a:satMod val="130000"/>
                <a:lumMod val="90000"/>
              </a:schemeClr>
              <a:schemeClr val="accent4">
                <a:hueOff val="166877"/>
                <a:satOff val="2230"/>
                <a:lumOff val="1079"/>
                <a:alphaOff val="0"/>
                <a:tint val="94000"/>
                <a:satMod val="120000"/>
                <a:lumMod val="104000"/>
              </a:schemeClr>
            </a:duotone>
          </a:blip>
          <a:tile tx="0" ty="0" sx="100000" sy="100000" flip="none" algn="tl"/>
        </a:blipFill>
        <a:ln>
          <a:noFill/>
        </a:ln>
        <a:effectLst>
          <a:outerShdw blurRad="38100" dist="25400" dir="5400000" rotWithShape="0">
            <a:srgbClr val="000000">
              <a:alpha val="60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ctr" defTabSz="1155700">
            <a:lnSpc>
              <a:spcPct val="90000"/>
            </a:lnSpc>
            <a:spcBef>
              <a:spcPct val="0"/>
            </a:spcBef>
            <a:spcAft>
              <a:spcPct val="35000"/>
            </a:spcAft>
            <a:buNone/>
          </a:pPr>
          <a:r>
            <a:rPr lang="en-US" sz="2600" kern="1200" dirty="0"/>
            <a:t>Positives</a:t>
          </a:r>
        </a:p>
      </dsp:txBody>
      <dsp:txXfrm>
        <a:off x="3143192" y="101030"/>
        <a:ext cx="2025252" cy="1215151"/>
      </dsp:txXfrm>
    </dsp:sp>
    <dsp:sp modelId="{2981A5AB-3D20-442E-A34F-59EA8B8894AC}">
      <dsp:nvSpPr>
        <dsp:cNvPr id="0" name=""/>
        <dsp:cNvSpPr/>
      </dsp:nvSpPr>
      <dsp:spPr>
        <a:xfrm>
          <a:off x="6293270" y="101030"/>
          <a:ext cx="2025252" cy="1215151"/>
        </a:xfrm>
        <a:prstGeom prst="rect">
          <a:avLst/>
        </a:prstGeom>
        <a:blipFill rotWithShape="0">
          <a:blip xmlns:r="http://schemas.openxmlformats.org/officeDocument/2006/relationships" r:embed="rId1">
            <a:duotone>
              <a:schemeClr val="accent4">
                <a:hueOff val="333754"/>
                <a:satOff val="4461"/>
                <a:lumOff val="2157"/>
                <a:alphaOff val="0"/>
                <a:shade val="74000"/>
                <a:satMod val="130000"/>
                <a:lumMod val="90000"/>
              </a:schemeClr>
              <a:schemeClr val="accent4">
                <a:hueOff val="333754"/>
                <a:satOff val="4461"/>
                <a:lumOff val="2157"/>
                <a:alphaOff val="0"/>
                <a:tint val="94000"/>
                <a:satMod val="120000"/>
                <a:lumMod val="104000"/>
              </a:schemeClr>
            </a:duotone>
          </a:blip>
          <a:tile tx="0" ty="0" sx="100000" sy="100000" flip="none" algn="tl"/>
        </a:blipFill>
        <a:ln>
          <a:noFill/>
        </a:ln>
        <a:effectLst>
          <a:outerShdw blurRad="38100" dist="25400" dir="5400000" rotWithShape="0">
            <a:srgbClr val="000000">
              <a:alpha val="60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ctr" defTabSz="1155700">
            <a:lnSpc>
              <a:spcPct val="90000"/>
            </a:lnSpc>
            <a:spcBef>
              <a:spcPct val="0"/>
            </a:spcBef>
            <a:spcAft>
              <a:spcPct val="35000"/>
            </a:spcAft>
            <a:buNone/>
          </a:pPr>
          <a:r>
            <a:rPr lang="en-GB" sz="2600" kern="1200"/>
            <a:t>Negative </a:t>
          </a:r>
          <a:endParaRPr lang="en-US" sz="2600" kern="1200"/>
        </a:p>
      </dsp:txBody>
      <dsp:txXfrm>
        <a:off x="6293270" y="101030"/>
        <a:ext cx="2025252" cy="1215151"/>
      </dsp:txXfrm>
    </dsp:sp>
    <dsp:sp modelId="{E3CD1ACC-F10E-4DFE-A699-1FC520140E53}">
      <dsp:nvSpPr>
        <dsp:cNvPr id="0" name=""/>
        <dsp:cNvSpPr/>
      </dsp:nvSpPr>
      <dsp:spPr>
        <a:xfrm>
          <a:off x="0" y="1424172"/>
          <a:ext cx="2025252" cy="1215151"/>
        </a:xfrm>
        <a:prstGeom prst="rect">
          <a:avLst/>
        </a:prstGeom>
        <a:blipFill rotWithShape="0">
          <a:blip xmlns:r="http://schemas.openxmlformats.org/officeDocument/2006/relationships" r:embed="rId1">
            <a:duotone>
              <a:schemeClr val="accent4">
                <a:hueOff val="500631"/>
                <a:satOff val="6691"/>
                <a:lumOff val="3236"/>
                <a:alphaOff val="0"/>
                <a:shade val="74000"/>
                <a:satMod val="130000"/>
                <a:lumMod val="90000"/>
              </a:schemeClr>
              <a:schemeClr val="accent4">
                <a:hueOff val="500631"/>
                <a:satOff val="6691"/>
                <a:lumOff val="3236"/>
                <a:alphaOff val="0"/>
                <a:tint val="94000"/>
                <a:satMod val="120000"/>
                <a:lumMod val="104000"/>
              </a:schemeClr>
            </a:duotone>
          </a:blip>
          <a:tile tx="0" ty="0" sx="100000" sy="100000" flip="none" algn="tl"/>
        </a:blipFill>
        <a:ln>
          <a:noFill/>
        </a:ln>
        <a:effectLst>
          <a:outerShdw blurRad="38100" dist="25400" dir="5400000" rotWithShape="0">
            <a:srgbClr val="000000">
              <a:alpha val="60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ctr" defTabSz="1155700">
            <a:lnSpc>
              <a:spcPct val="90000"/>
            </a:lnSpc>
            <a:spcBef>
              <a:spcPct val="0"/>
            </a:spcBef>
            <a:spcAft>
              <a:spcPct val="35000"/>
            </a:spcAft>
            <a:buNone/>
          </a:pPr>
          <a:r>
            <a:rPr lang="en-GB" sz="2600" kern="1200" dirty="0"/>
            <a:t>Internal</a:t>
          </a:r>
          <a:endParaRPr lang="en-US" sz="2600" kern="1200" dirty="0"/>
        </a:p>
      </dsp:txBody>
      <dsp:txXfrm>
        <a:off x="0" y="1424172"/>
        <a:ext cx="2025252" cy="1215151"/>
      </dsp:txXfrm>
    </dsp:sp>
    <dsp:sp modelId="{9DB134C8-DAF5-4D95-9076-489FAC61259F}">
      <dsp:nvSpPr>
        <dsp:cNvPr id="0" name=""/>
        <dsp:cNvSpPr/>
      </dsp:nvSpPr>
      <dsp:spPr>
        <a:xfrm>
          <a:off x="0" y="2757043"/>
          <a:ext cx="2025252" cy="1215151"/>
        </a:xfrm>
        <a:prstGeom prst="rect">
          <a:avLst/>
        </a:prstGeom>
        <a:blipFill rotWithShape="0">
          <a:blip xmlns:r="http://schemas.openxmlformats.org/officeDocument/2006/relationships" r:embed="rId1">
            <a:duotone>
              <a:schemeClr val="accent4">
                <a:hueOff val="667507"/>
                <a:satOff val="8922"/>
                <a:lumOff val="4314"/>
                <a:alphaOff val="0"/>
                <a:shade val="74000"/>
                <a:satMod val="130000"/>
                <a:lumMod val="90000"/>
              </a:schemeClr>
              <a:schemeClr val="accent4">
                <a:hueOff val="667507"/>
                <a:satOff val="8922"/>
                <a:lumOff val="4314"/>
                <a:alphaOff val="0"/>
                <a:tint val="94000"/>
                <a:satMod val="120000"/>
                <a:lumMod val="104000"/>
              </a:schemeClr>
            </a:duotone>
          </a:blip>
          <a:tile tx="0" ty="0" sx="100000" sy="100000" flip="none" algn="tl"/>
        </a:blipFill>
        <a:ln>
          <a:noFill/>
        </a:ln>
        <a:effectLst>
          <a:outerShdw blurRad="38100" dist="25400" dir="5400000" rotWithShape="0">
            <a:srgbClr val="000000">
              <a:alpha val="60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ctr" defTabSz="1155700">
            <a:lnSpc>
              <a:spcPct val="90000"/>
            </a:lnSpc>
            <a:spcBef>
              <a:spcPct val="0"/>
            </a:spcBef>
            <a:spcAft>
              <a:spcPct val="35000"/>
            </a:spcAft>
            <a:buNone/>
          </a:pPr>
          <a:r>
            <a:rPr lang="en-US" sz="2600" kern="1200" dirty="0"/>
            <a:t>External</a:t>
          </a:r>
        </a:p>
      </dsp:txBody>
      <dsp:txXfrm>
        <a:off x="0" y="2757043"/>
        <a:ext cx="2025252" cy="1215151"/>
      </dsp:txXfrm>
    </dsp:sp>
    <dsp:sp modelId="{F20FDC98-9D72-498C-8D53-87B38C447061}">
      <dsp:nvSpPr>
        <dsp:cNvPr id="0" name=""/>
        <dsp:cNvSpPr/>
      </dsp:nvSpPr>
      <dsp:spPr>
        <a:xfrm>
          <a:off x="3140823" y="1447475"/>
          <a:ext cx="2025252" cy="1215151"/>
        </a:xfrm>
        <a:prstGeom prst="rect">
          <a:avLst/>
        </a:prstGeom>
        <a:blipFill rotWithShape="0">
          <a:blip xmlns:r="http://schemas.openxmlformats.org/officeDocument/2006/relationships" r:embed="rId1">
            <a:duotone>
              <a:schemeClr val="accent4">
                <a:hueOff val="834384"/>
                <a:satOff val="11152"/>
                <a:lumOff val="5393"/>
                <a:alphaOff val="0"/>
                <a:shade val="74000"/>
                <a:satMod val="130000"/>
                <a:lumMod val="90000"/>
              </a:schemeClr>
              <a:schemeClr val="accent4">
                <a:hueOff val="834384"/>
                <a:satOff val="11152"/>
                <a:lumOff val="5393"/>
                <a:alphaOff val="0"/>
                <a:tint val="94000"/>
                <a:satMod val="120000"/>
                <a:lumMod val="104000"/>
              </a:schemeClr>
            </a:duotone>
          </a:blip>
          <a:tile tx="0" ty="0" sx="100000" sy="100000" flip="none" algn="tl"/>
        </a:blipFill>
        <a:ln>
          <a:noFill/>
        </a:ln>
        <a:effectLst>
          <a:outerShdw blurRad="38100" dist="25400" dir="5400000" rotWithShape="0">
            <a:srgbClr val="000000">
              <a:alpha val="60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ctr" defTabSz="1155700">
            <a:lnSpc>
              <a:spcPct val="90000"/>
            </a:lnSpc>
            <a:spcBef>
              <a:spcPct val="0"/>
            </a:spcBef>
            <a:spcAft>
              <a:spcPct val="35000"/>
            </a:spcAft>
            <a:buNone/>
          </a:pPr>
          <a:r>
            <a:rPr lang="en-US" sz="2600" kern="1200" dirty="0"/>
            <a:t>Strength</a:t>
          </a:r>
        </a:p>
      </dsp:txBody>
      <dsp:txXfrm>
        <a:off x="3140823" y="1447475"/>
        <a:ext cx="2025252" cy="1215151"/>
      </dsp:txXfrm>
    </dsp:sp>
    <dsp:sp modelId="{700D1A93-2679-4168-9475-7A81CF49C8E8}">
      <dsp:nvSpPr>
        <dsp:cNvPr id="0" name=""/>
        <dsp:cNvSpPr/>
      </dsp:nvSpPr>
      <dsp:spPr>
        <a:xfrm>
          <a:off x="6270081" y="1419344"/>
          <a:ext cx="2025252" cy="1215151"/>
        </a:xfrm>
        <a:prstGeom prst="rect">
          <a:avLst/>
        </a:prstGeom>
        <a:blipFill rotWithShape="0">
          <a:blip xmlns:r="http://schemas.openxmlformats.org/officeDocument/2006/relationships" r:embed="rId1">
            <a:duotone>
              <a:schemeClr val="accent4">
                <a:hueOff val="1001261"/>
                <a:satOff val="13383"/>
                <a:lumOff val="6471"/>
                <a:alphaOff val="0"/>
                <a:shade val="74000"/>
                <a:satMod val="130000"/>
                <a:lumMod val="90000"/>
              </a:schemeClr>
              <a:schemeClr val="accent4">
                <a:hueOff val="1001261"/>
                <a:satOff val="13383"/>
                <a:lumOff val="6471"/>
                <a:alphaOff val="0"/>
                <a:tint val="94000"/>
                <a:satMod val="120000"/>
                <a:lumMod val="104000"/>
              </a:schemeClr>
            </a:duotone>
          </a:blip>
          <a:tile tx="0" ty="0" sx="100000" sy="100000" flip="none" algn="tl"/>
        </a:blipFill>
        <a:ln>
          <a:noFill/>
        </a:ln>
        <a:effectLst>
          <a:outerShdw blurRad="38100" dist="25400" dir="5400000" rotWithShape="0">
            <a:srgbClr val="000000">
              <a:alpha val="60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ctr" defTabSz="1155700">
            <a:lnSpc>
              <a:spcPct val="90000"/>
            </a:lnSpc>
            <a:spcBef>
              <a:spcPct val="0"/>
            </a:spcBef>
            <a:spcAft>
              <a:spcPct val="35000"/>
            </a:spcAft>
            <a:buNone/>
          </a:pPr>
          <a:r>
            <a:rPr lang="en-GB" sz="2600" kern="1200" dirty="0"/>
            <a:t>Weaknesses</a:t>
          </a:r>
          <a:endParaRPr lang="en-US" sz="2600" kern="1200" dirty="0"/>
        </a:p>
      </dsp:txBody>
      <dsp:txXfrm>
        <a:off x="6270081" y="1419344"/>
        <a:ext cx="2025252" cy="1215151"/>
      </dsp:txXfrm>
    </dsp:sp>
    <dsp:sp modelId="{80629B1B-B71A-47BF-98EA-E97054C83DDD}">
      <dsp:nvSpPr>
        <dsp:cNvPr id="0" name=""/>
        <dsp:cNvSpPr/>
      </dsp:nvSpPr>
      <dsp:spPr>
        <a:xfrm>
          <a:off x="3132884" y="2757043"/>
          <a:ext cx="2025252" cy="1215151"/>
        </a:xfrm>
        <a:prstGeom prst="rect">
          <a:avLst/>
        </a:prstGeom>
        <a:blipFill rotWithShape="0">
          <a:blip xmlns:r="http://schemas.openxmlformats.org/officeDocument/2006/relationships" r:embed="rId1">
            <a:duotone>
              <a:schemeClr val="accent4">
                <a:hueOff val="1168138"/>
                <a:satOff val="15613"/>
                <a:lumOff val="7550"/>
                <a:alphaOff val="0"/>
                <a:shade val="74000"/>
                <a:satMod val="130000"/>
                <a:lumMod val="90000"/>
              </a:schemeClr>
              <a:schemeClr val="accent4">
                <a:hueOff val="1168138"/>
                <a:satOff val="15613"/>
                <a:lumOff val="7550"/>
                <a:alphaOff val="0"/>
                <a:tint val="94000"/>
                <a:satMod val="120000"/>
                <a:lumMod val="104000"/>
              </a:schemeClr>
            </a:duotone>
          </a:blip>
          <a:tile tx="0" ty="0" sx="100000" sy="100000" flip="none" algn="tl"/>
        </a:blipFill>
        <a:ln>
          <a:noFill/>
        </a:ln>
        <a:effectLst>
          <a:outerShdw blurRad="38100" dist="25400" dir="5400000" rotWithShape="0">
            <a:srgbClr val="000000">
              <a:alpha val="60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ctr" defTabSz="1155700">
            <a:lnSpc>
              <a:spcPct val="90000"/>
            </a:lnSpc>
            <a:spcBef>
              <a:spcPct val="0"/>
            </a:spcBef>
            <a:spcAft>
              <a:spcPct val="35000"/>
            </a:spcAft>
            <a:buNone/>
          </a:pPr>
          <a:r>
            <a:rPr lang="en-US" sz="2600" kern="1200" dirty="0"/>
            <a:t>Opportunities</a:t>
          </a:r>
        </a:p>
      </dsp:txBody>
      <dsp:txXfrm>
        <a:off x="3132884" y="2757043"/>
        <a:ext cx="2025252" cy="1215151"/>
      </dsp:txXfrm>
    </dsp:sp>
    <dsp:sp modelId="{996D60B3-3DE8-4F95-A3CB-3119CDA5FAC1}">
      <dsp:nvSpPr>
        <dsp:cNvPr id="0" name=""/>
        <dsp:cNvSpPr/>
      </dsp:nvSpPr>
      <dsp:spPr>
        <a:xfrm>
          <a:off x="6237798" y="2757039"/>
          <a:ext cx="2025252" cy="1215151"/>
        </a:xfrm>
        <a:prstGeom prst="rect">
          <a:avLst/>
        </a:prstGeom>
        <a:blipFill rotWithShape="0">
          <a:blip xmlns:r="http://schemas.openxmlformats.org/officeDocument/2006/relationships" r:embed="rId1">
            <a:duotone>
              <a:schemeClr val="accent4">
                <a:hueOff val="1335015"/>
                <a:satOff val="17844"/>
                <a:lumOff val="8628"/>
                <a:alphaOff val="0"/>
                <a:shade val="74000"/>
                <a:satMod val="130000"/>
                <a:lumMod val="90000"/>
              </a:schemeClr>
              <a:schemeClr val="accent4">
                <a:hueOff val="1335015"/>
                <a:satOff val="17844"/>
                <a:lumOff val="8628"/>
                <a:alphaOff val="0"/>
                <a:tint val="94000"/>
                <a:satMod val="120000"/>
                <a:lumMod val="104000"/>
              </a:schemeClr>
            </a:duotone>
          </a:blip>
          <a:tile tx="0" ty="0" sx="100000" sy="100000" flip="none" algn="tl"/>
        </a:blipFill>
        <a:ln>
          <a:noFill/>
        </a:ln>
        <a:effectLst>
          <a:outerShdw blurRad="38100" dist="25400" dir="5400000" rotWithShape="0">
            <a:srgbClr val="000000">
              <a:alpha val="60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ctr" defTabSz="1155700">
            <a:lnSpc>
              <a:spcPct val="90000"/>
            </a:lnSpc>
            <a:spcBef>
              <a:spcPct val="0"/>
            </a:spcBef>
            <a:spcAft>
              <a:spcPct val="35000"/>
            </a:spcAft>
            <a:buNone/>
          </a:pPr>
          <a:r>
            <a:rPr lang="en-US" sz="2600" kern="1200" dirty="0"/>
            <a:t>Threats</a:t>
          </a:r>
        </a:p>
      </dsp:txBody>
      <dsp:txXfrm>
        <a:off x="6237798" y="2757039"/>
        <a:ext cx="2025252" cy="1215151"/>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5D87B86-2A16-449C-9995-D6FA688E20A8}">
      <dsp:nvSpPr>
        <dsp:cNvPr id="0" name=""/>
        <dsp:cNvSpPr/>
      </dsp:nvSpPr>
      <dsp:spPr>
        <a:xfrm>
          <a:off x="3281" y="900724"/>
          <a:ext cx="1599105" cy="1015432"/>
        </a:xfrm>
        <a:prstGeom prst="roundRect">
          <a:avLst>
            <a:gd name="adj" fmla="val 10000"/>
          </a:avLst>
        </a:prstGeom>
        <a:solidFill>
          <a:schemeClr val="accent2">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6D23C60D-2A71-43B9-BAD2-776235F4DE74}">
      <dsp:nvSpPr>
        <dsp:cNvPr id="0" name=""/>
        <dsp:cNvSpPr/>
      </dsp:nvSpPr>
      <dsp:spPr>
        <a:xfrm>
          <a:off x="180960" y="1069518"/>
          <a:ext cx="1599105" cy="1015432"/>
        </a:xfrm>
        <a:prstGeom prst="roundRect">
          <a:avLst>
            <a:gd name="adj" fmla="val 10000"/>
          </a:avLst>
        </a:prstGeom>
        <a:solidFill>
          <a:schemeClr val="lt1">
            <a:alpha val="90000"/>
            <a:hueOff val="0"/>
            <a:satOff val="0"/>
            <a:lumOff val="0"/>
            <a:alphaOff val="0"/>
          </a:schemeClr>
        </a:solidFill>
        <a:ln w="15875" cap="flat"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a:t>Political Challenges</a:t>
          </a:r>
          <a:endParaRPr lang="en-US" sz="2000" kern="1200"/>
        </a:p>
      </dsp:txBody>
      <dsp:txXfrm>
        <a:off x="210701" y="1099259"/>
        <a:ext cx="1539623" cy="955950"/>
      </dsp:txXfrm>
    </dsp:sp>
    <dsp:sp modelId="{5F84F7F4-6FB3-4B56-8628-EC262FC89677}">
      <dsp:nvSpPr>
        <dsp:cNvPr id="0" name=""/>
        <dsp:cNvSpPr/>
      </dsp:nvSpPr>
      <dsp:spPr>
        <a:xfrm>
          <a:off x="1957744" y="900724"/>
          <a:ext cx="1599105" cy="1015432"/>
        </a:xfrm>
        <a:prstGeom prst="roundRect">
          <a:avLst>
            <a:gd name="adj" fmla="val 10000"/>
          </a:avLst>
        </a:prstGeom>
        <a:solidFill>
          <a:schemeClr val="accent2">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A8DDF248-DA0E-4D2C-932B-331E34C5FF6C}">
      <dsp:nvSpPr>
        <dsp:cNvPr id="0" name=""/>
        <dsp:cNvSpPr/>
      </dsp:nvSpPr>
      <dsp:spPr>
        <a:xfrm>
          <a:off x="2135422" y="1069518"/>
          <a:ext cx="1599105" cy="1015432"/>
        </a:xfrm>
        <a:prstGeom prst="roundRect">
          <a:avLst>
            <a:gd name="adj" fmla="val 10000"/>
          </a:avLst>
        </a:prstGeom>
        <a:solidFill>
          <a:schemeClr val="lt1">
            <a:alpha val="90000"/>
            <a:hueOff val="0"/>
            <a:satOff val="0"/>
            <a:lumOff val="0"/>
            <a:alphaOff val="0"/>
          </a:schemeClr>
        </a:solidFill>
        <a:ln w="15875" cap="flat"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a:t>Loss of autonomy </a:t>
          </a:r>
          <a:endParaRPr lang="en-US" sz="2000" kern="1200"/>
        </a:p>
      </dsp:txBody>
      <dsp:txXfrm>
        <a:off x="2165163" y="1099259"/>
        <a:ext cx="1539623" cy="955950"/>
      </dsp:txXfrm>
    </dsp:sp>
    <dsp:sp modelId="{F5272330-638C-439F-B152-54ED2506668D}">
      <dsp:nvSpPr>
        <dsp:cNvPr id="0" name=""/>
        <dsp:cNvSpPr/>
      </dsp:nvSpPr>
      <dsp:spPr>
        <a:xfrm>
          <a:off x="3912206" y="900724"/>
          <a:ext cx="1599105" cy="1015432"/>
        </a:xfrm>
        <a:prstGeom prst="roundRect">
          <a:avLst>
            <a:gd name="adj" fmla="val 10000"/>
          </a:avLst>
        </a:prstGeom>
        <a:solidFill>
          <a:schemeClr val="accent2">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9AF02BF7-3154-4C82-8101-4CD8EC7D2DA1}">
      <dsp:nvSpPr>
        <dsp:cNvPr id="0" name=""/>
        <dsp:cNvSpPr/>
      </dsp:nvSpPr>
      <dsp:spPr>
        <a:xfrm>
          <a:off x="4089884" y="1069518"/>
          <a:ext cx="1599105" cy="1015432"/>
        </a:xfrm>
        <a:prstGeom prst="roundRect">
          <a:avLst>
            <a:gd name="adj" fmla="val 10000"/>
          </a:avLst>
        </a:prstGeom>
        <a:solidFill>
          <a:schemeClr val="lt1">
            <a:alpha val="90000"/>
            <a:hueOff val="0"/>
            <a:satOff val="0"/>
            <a:lumOff val="0"/>
            <a:alphaOff val="0"/>
          </a:schemeClr>
        </a:solidFill>
        <a:ln w="15875" cap="flat"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a:t>Law and legal requirements </a:t>
          </a:r>
          <a:endParaRPr lang="en-US" sz="2000" kern="1200"/>
        </a:p>
      </dsp:txBody>
      <dsp:txXfrm>
        <a:off x="4119625" y="1099259"/>
        <a:ext cx="1539623" cy="955950"/>
      </dsp:txXfrm>
    </dsp:sp>
    <dsp:sp modelId="{04EC9D51-339A-4EC5-9338-2F5C4631EB4F}">
      <dsp:nvSpPr>
        <dsp:cNvPr id="0" name=""/>
        <dsp:cNvSpPr/>
      </dsp:nvSpPr>
      <dsp:spPr>
        <a:xfrm>
          <a:off x="5866668" y="900724"/>
          <a:ext cx="1599105" cy="1015432"/>
        </a:xfrm>
        <a:prstGeom prst="roundRect">
          <a:avLst>
            <a:gd name="adj" fmla="val 10000"/>
          </a:avLst>
        </a:prstGeom>
        <a:solidFill>
          <a:schemeClr val="accent2">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BD27A566-10F4-4598-BE02-DBAE51185E28}">
      <dsp:nvSpPr>
        <dsp:cNvPr id="0" name=""/>
        <dsp:cNvSpPr/>
      </dsp:nvSpPr>
      <dsp:spPr>
        <a:xfrm>
          <a:off x="6044347" y="1069518"/>
          <a:ext cx="1599105" cy="1015432"/>
        </a:xfrm>
        <a:prstGeom prst="roundRect">
          <a:avLst>
            <a:gd name="adj" fmla="val 10000"/>
          </a:avLst>
        </a:prstGeom>
        <a:solidFill>
          <a:schemeClr val="lt1">
            <a:alpha val="90000"/>
            <a:hueOff val="0"/>
            <a:satOff val="0"/>
            <a:lumOff val="0"/>
            <a:alphaOff val="0"/>
          </a:schemeClr>
        </a:solidFill>
        <a:ln w="15875" cap="flat"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a:t>Cultural beliefs</a:t>
          </a:r>
          <a:endParaRPr lang="en-US" sz="2000" kern="1200"/>
        </a:p>
      </dsp:txBody>
      <dsp:txXfrm>
        <a:off x="6074088" y="1099259"/>
        <a:ext cx="1539623" cy="955950"/>
      </dsp:txXfrm>
    </dsp:sp>
    <dsp:sp modelId="{A746C52F-7354-4B52-A829-65906E2957BF}">
      <dsp:nvSpPr>
        <dsp:cNvPr id="0" name=""/>
        <dsp:cNvSpPr/>
      </dsp:nvSpPr>
      <dsp:spPr>
        <a:xfrm>
          <a:off x="7821131" y="900724"/>
          <a:ext cx="1599105" cy="1015432"/>
        </a:xfrm>
        <a:prstGeom prst="roundRect">
          <a:avLst>
            <a:gd name="adj" fmla="val 10000"/>
          </a:avLst>
        </a:prstGeom>
        <a:solidFill>
          <a:schemeClr val="accent2">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353E4ADA-714A-401F-8905-1D4F2850143D}">
      <dsp:nvSpPr>
        <dsp:cNvPr id="0" name=""/>
        <dsp:cNvSpPr/>
      </dsp:nvSpPr>
      <dsp:spPr>
        <a:xfrm>
          <a:off x="7998809" y="1069518"/>
          <a:ext cx="1599105" cy="1015432"/>
        </a:xfrm>
        <a:prstGeom prst="roundRect">
          <a:avLst>
            <a:gd name="adj" fmla="val 10000"/>
          </a:avLst>
        </a:prstGeom>
        <a:solidFill>
          <a:schemeClr val="lt1">
            <a:alpha val="90000"/>
            <a:hueOff val="0"/>
            <a:satOff val="0"/>
            <a:lumOff val="0"/>
            <a:alphaOff val="0"/>
          </a:schemeClr>
        </a:solidFill>
        <a:ln w="15875" cap="flat"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a:t>Taxes and tarrifs</a:t>
          </a:r>
          <a:endParaRPr lang="en-US" sz="2000" kern="1200"/>
        </a:p>
      </dsp:txBody>
      <dsp:txXfrm>
        <a:off x="8028550" y="1099259"/>
        <a:ext cx="1539623" cy="955950"/>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E167E0B-434E-4117-9063-B39880E8C37A}">
      <dsp:nvSpPr>
        <dsp:cNvPr id="0" name=""/>
        <dsp:cNvSpPr/>
      </dsp:nvSpPr>
      <dsp:spPr>
        <a:xfrm>
          <a:off x="0" y="466539"/>
          <a:ext cx="5914209" cy="988174"/>
        </a:xfrm>
        <a:prstGeom prst="roundRect">
          <a:avLst/>
        </a:prstGeom>
        <a:gradFill rotWithShape="0">
          <a:gsLst>
            <a:gs pos="0">
              <a:schemeClr val="accent1">
                <a:shade val="80000"/>
                <a:hueOff val="0"/>
                <a:satOff val="0"/>
                <a:lumOff val="0"/>
                <a:alphaOff val="0"/>
                <a:tint val="60000"/>
                <a:lumMod val="110000"/>
              </a:schemeClr>
            </a:gs>
            <a:gs pos="100000">
              <a:schemeClr val="accent1">
                <a:shade val="80000"/>
                <a:hueOff val="0"/>
                <a:satOff val="0"/>
                <a:lumOff val="0"/>
                <a:alphaOff val="0"/>
                <a:tint val="82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60020" tIns="160020" rIns="160020" bIns="160020" numCol="1" spcCol="1270" anchor="ctr" anchorCtr="0">
          <a:noAutofit/>
        </a:bodyPr>
        <a:lstStyle/>
        <a:p>
          <a:pPr marL="0" lvl="0" indent="0" algn="l" defTabSz="1866900">
            <a:lnSpc>
              <a:spcPct val="90000"/>
            </a:lnSpc>
            <a:spcBef>
              <a:spcPct val="0"/>
            </a:spcBef>
            <a:spcAft>
              <a:spcPct val="35000"/>
            </a:spcAft>
            <a:buNone/>
          </a:pPr>
          <a:r>
            <a:rPr lang="en-GB" sz="4200" kern="1200"/>
            <a:t>P - Political Factors</a:t>
          </a:r>
          <a:endParaRPr lang="en-US" sz="4200" kern="1200"/>
        </a:p>
      </dsp:txBody>
      <dsp:txXfrm>
        <a:off x="48239" y="514778"/>
        <a:ext cx="5817731" cy="891696"/>
      </dsp:txXfrm>
    </dsp:sp>
    <dsp:sp modelId="{483375D1-21F4-4084-8728-EF9581F1D02A}">
      <dsp:nvSpPr>
        <dsp:cNvPr id="0" name=""/>
        <dsp:cNvSpPr/>
      </dsp:nvSpPr>
      <dsp:spPr>
        <a:xfrm>
          <a:off x="0" y="1575673"/>
          <a:ext cx="5914209" cy="988174"/>
        </a:xfrm>
        <a:prstGeom prst="roundRect">
          <a:avLst/>
        </a:prstGeom>
        <a:gradFill rotWithShape="0">
          <a:gsLst>
            <a:gs pos="0">
              <a:schemeClr val="accent1">
                <a:shade val="80000"/>
                <a:hueOff val="98626"/>
                <a:satOff val="-11455"/>
                <a:lumOff val="11021"/>
                <a:alphaOff val="0"/>
                <a:tint val="60000"/>
                <a:lumMod val="110000"/>
              </a:schemeClr>
            </a:gs>
            <a:gs pos="100000">
              <a:schemeClr val="accent1">
                <a:shade val="80000"/>
                <a:hueOff val="98626"/>
                <a:satOff val="-11455"/>
                <a:lumOff val="11021"/>
                <a:alphaOff val="0"/>
                <a:tint val="82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60020" tIns="160020" rIns="160020" bIns="160020" numCol="1" spcCol="1270" anchor="ctr" anchorCtr="0">
          <a:noAutofit/>
        </a:bodyPr>
        <a:lstStyle/>
        <a:p>
          <a:pPr marL="0" lvl="0" indent="0" algn="l" defTabSz="1866900">
            <a:lnSpc>
              <a:spcPct val="90000"/>
            </a:lnSpc>
            <a:spcBef>
              <a:spcPct val="0"/>
            </a:spcBef>
            <a:spcAft>
              <a:spcPct val="35000"/>
            </a:spcAft>
            <a:buNone/>
          </a:pPr>
          <a:r>
            <a:rPr lang="en-GB" sz="4200" kern="1200"/>
            <a:t>E – Economic Factors</a:t>
          </a:r>
          <a:endParaRPr lang="en-US" sz="4200" kern="1200"/>
        </a:p>
      </dsp:txBody>
      <dsp:txXfrm>
        <a:off x="48239" y="1623912"/>
        <a:ext cx="5817731" cy="891696"/>
      </dsp:txXfrm>
    </dsp:sp>
    <dsp:sp modelId="{5BBB42C3-0BD9-437C-9ADC-588DE9F19B60}">
      <dsp:nvSpPr>
        <dsp:cNvPr id="0" name=""/>
        <dsp:cNvSpPr/>
      </dsp:nvSpPr>
      <dsp:spPr>
        <a:xfrm>
          <a:off x="0" y="2684808"/>
          <a:ext cx="5914209" cy="988174"/>
        </a:xfrm>
        <a:prstGeom prst="roundRect">
          <a:avLst/>
        </a:prstGeom>
        <a:gradFill rotWithShape="0">
          <a:gsLst>
            <a:gs pos="0">
              <a:schemeClr val="accent1">
                <a:shade val="80000"/>
                <a:hueOff val="197252"/>
                <a:satOff val="-22911"/>
                <a:lumOff val="22041"/>
                <a:alphaOff val="0"/>
                <a:tint val="60000"/>
                <a:lumMod val="110000"/>
              </a:schemeClr>
            </a:gs>
            <a:gs pos="100000">
              <a:schemeClr val="accent1">
                <a:shade val="80000"/>
                <a:hueOff val="197252"/>
                <a:satOff val="-22911"/>
                <a:lumOff val="22041"/>
                <a:alphaOff val="0"/>
                <a:tint val="82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60020" tIns="160020" rIns="160020" bIns="160020" numCol="1" spcCol="1270" anchor="ctr" anchorCtr="0">
          <a:noAutofit/>
        </a:bodyPr>
        <a:lstStyle/>
        <a:p>
          <a:pPr marL="0" lvl="0" indent="0" algn="l" defTabSz="1866900">
            <a:lnSpc>
              <a:spcPct val="90000"/>
            </a:lnSpc>
            <a:spcBef>
              <a:spcPct val="0"/>
            </a:spcBef>
            <a:spcAft>
              <a:spcPct val="35000"/>
            </a:spcAft>
            <a:buNone/>
          </a:pPr>
          <a:r>
            <a:rPr lang="en-GB" sz="4200" kern="1200"/>
            <a:t>S – Social Factors</a:t>
          </a:r>
          <a:endParaRPr lang="en-US" sz="4200" kern="1200"/>
        </a:p>
      </dsp:txBody>
      <dsp:txXfrm>
        <a:off x="48239" y="2733047"/>
        <a:ext cx="5817731" cy="891696"/>
      </dsp:txXfrm>
    </dsp:sp>
    <dsp:sp modelId="{F2103D6D-A6DE-4B19-AB2D-D82231A872DF}">
      <dsp:nvSpPr>
        <dsp:cNvPr id="0" name=""/>
        <dsp:cNvSpPr/>
      </dsp:nvSpPr>
      <dsp:spPr>
        <a:xfrm>
          <a:off x="0" y="3793943"/>
          <a:ext cx="5914209" cy="988174"/>
        </a:xfrm>
        <a:prstGeom prst="roundRect">
          <a:avLst/>
        </a:prstGeom>
        <a:gradFill rotWithShape="0">
          <a:gsLst>
            <a:gs pos="0">
              <a:schemeClr val="accent1">
                <a:shade val="80000"/>
                <a:hueOff val="295878"/>
                <a:satOff val="-34366"/>
                <a:lumOff val="33062"/>
                <a:alphaOff val="0"/>
                <a:tint val="60000"/>
                <a:lumMod val="110000"/>
              </a:schemeClr>
            </a:gs>
            <a:gs pos="100000">
              <a:schemeClr val="accent1">
                <a:shade val="80000"/>
                <a:hueOff val="295878"/>
                <a:satOff val="-34366"/>
                <a:lumOff val="33062"/>
                <a:alphaOff val="0"/>
                <a:tint val="82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60020" tIns="160020" rIns="160020" bIns="160020" numCol="1" spcCol="1270" anchor="ctr" anchorCtr="0">
          <a:noAutofit/>
        </a:bodyPr>
        <a:lstStyle/>
        <a:p>
          <a:pPr marL="0" lvl="0" indent="0" algn="l" defTabSz="1866900">
            <a:lnSpc>
              <a:spcPct val="90000"/>
            </a:lnSpc>
            <a:spcBef>
              <a:spcPct val="0"/>
            </a:spcBef>
            <a:spcAft>
              <a:spcPct val="35000"/>
            </a:spcAft>
            <a:buNone/>
          </a:pPr>
          <a:r>
            <a:rPr lang="en-GB" sz="4200" kern="1200"/>
            <a:t>T – Technological Factors</a:t>
          </a:r>
          <a:endParaRPr lang="en-US" sz="4200" kern="1200"/>
        </a:p>
      </dsp:txBody>
      <dsp:txXfrm>
        <a:off x="48239" y="3842182"/>
        <a:ext cx="5817731" cy="891696"/>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C0C5C2D-2C35-487B-A5D9-F59FEFC06E23}">
      <dsp:nvSpPr>
        <dsp:cNvPr id="0" name=""/>
        <dsp:cNvSpPr/>
      </dsp:nvSpPr>
      <dsp:spPr>
        <a:xfrm>
          <a:off x="5210" y="629440"/>
          <a:ext cx="2559694" cy="812446"/>
        </a:xfrm>
        <a:prstGeom prst="chevron">
          <a:avLst/>
        </a:prstGeom>
        <a:solidFill>
          <a:schemeClr val="accent4">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8006" tIns="16002" rIns="16002" bIns="16002" numCol="1" spcCol="1270" anchor="ctr" anchorCtr="0">
          <a:noAutofit/>
        </a:bodyPr>
        <a:lstStyle/>
        <a:p>
          <a:pPr marL="0" lvl="0" indent="0" algn="ctr" defTabSz="533400">
            <a:lnSpc>
              <a:spcPct val="90000"/>
            </a:lnSpc>
            <a:spcBef>
              <a:spcPct val="0"/>
            </a:spcBef>
            <a:spcAft>
              <a:spcPct val="35000"/>
            </a:spcAft>
            <a:buNone/>
          </a:pPr>
          <a:r>
            <a:rPr lang="en-GB" sz="1200" kern="1200"/>
            <a:t>Political Factors - tax policy, employment laws, environmental regulations, political stability, trade restrictions and tariffs</a:t>
          </a:r>
          <a:endParaRPr lang="en-US" sz="1200" kern="1200"/>
        </a:p>
      </dsp:txBody>
      <dsp:txXfrm>
        <a:off x="411433" y="629440"/>
        <a:ext cx="1747248" cy="812446"/>
      </dsp:txXfrm>
    </dsp:sp>
    <dsp:sp modelId="{D5DF2864-03E7-4820-BEDA-4AFDC7C9B6E5}">
      <dsp:nvSpPr>
        <dsp:cNvPr id="0" name=""/>
        <dsp:cNvSpPr/>
      </dsp:nvSpPr>
      <dsp:spPr>
        <a:xfrm>
          <a:off x="5210" y="1543442"/>
          <a:ext cx="2047755" cy="702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114300" lvl="1" indent="-114300" algn="l" defTabSz="533400">
            <a:lnSpc>
              <a:spcPct val="90000"/>
            </a:lnSpc>
            <a:spcBef>
              <a:spcPct val="0"/>
            </a:spcBef>
            <a:spcAft>
              <a:spcPct val="15000"/>
            </a:spcAft>
            <a:buChar char="•"/>
          </a:pPr>
          <a:r>
            <a:rPr lang="en-GB" sz="1200" kern="1200"/>
            <a:t>New government in Zimbabwe </a:t>
          </a:r>
          <a:endParaRPr lang="en-US" sz="1200" kern="1200"/>
        </a:p>
        <a:p>
          <a:pPr marL="114300" lvl="1" indent="-114300" algn="l" defTabSz="533400">
            <a:lnSpc>
              <a:spcPct val="90000"/>
            </a:lnSpc>
            <a:spcBef>
              <a:spcPct val="0"/>
            </a:spcBef>
            <a:spcAft>
              <a:spcPct val="15000"/>
            </a:spcAft>
            <a:buChar char="•"/>
          </a:pPr>
          <a:r>
            <a:rPr lang="en-GB" sz="1200" kern="1200"/>
            <a:t>Friendly to foreign investors</a:t>
          </a:r>
          <a:endParaRPr lang="en-US" sz="1200" kern="1200"/>
        </a:p>
        <a:p>
          <a:pPr marL="114300" lvl="1" indent="-114300" algn="l" defTabSz="533400">
            <a:lnSpc>
              <a:spcPct val="90000"/>
            </a:lnSpc>
            <a:spcBef>
              <a:spcPct val="0"/>
            </a:spcBef>
            <a:spcAft>
              <a:spcPct val="15000"/>
            </a:spcAft>
            <a:buChar char="•"/>
          </a:pPr>
          <a:r>
            <a:rPr lang="en-GB" sz="1200" kern="1200"/>
            <a:t>No bureaucracy</a:t>
          </a:r>
          <a:endParaRPr lang="en-US" sz="1200" kern="1200"/>
        </a:p>
        <a:p>
          <a:pPr marL="114300" lvl="1" indent="-114300" algn="l" defTabSz="533400">
            <a:lnSpc>
              <a:spcPct val="90000"/>
            </a:lnSpc>
            <a:spcBef>
              <a:spcPct val="0"/>
            </a:spcBef>
            <a:spcAft>
              <a:spcPct val="15000"/>
            </a:spcAft>
            <a:buChar char="•"/>
          </a:pPr>
          <a:r>
            <a:rPr lang="en-GB" sz="1200" kern="1200"/>
            <a:t>Free and fair election  </a:t>
          </a:r>
          <a:endParaRPr lang="en-US" sz="1200" kern="1200"/>
        </a:p>
      </dsp:txBody>
      <dsp:txXfrm>
        <a:off x="5210" y="1543442"/>
        <a:ext cx="2047755" cy="702000"/>
      </dsp:txXfrm>
    </dsp:sp>
    <dsp:sp modelId="{7CD02A1B-16A4-4D19-9AB3-396DFFC5A48A}">
      <dsp:nvSpPr>
        <dsp:cNvPr id="0" name=""/>
        <dsp:cNvSpPr/>
      </dsp:nvSpPr>
      <dsp:spPr>
        <a:xfrm>
          <a:off x="2348904" y="629440"/>
          <a:ext cx="2559694" cy="812446"/>
        </a:xfrm>
        <a:prstGeom prst="chevron">
          <a:avLst/>
        </a:prstGeom>
        <a:solidFill>
          <a:schemeClr val="accent4">
            <a:hueOff val="445005"/>
            <a:satOff val="5948"/>
            <a:lumOff val="2876"/>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8006" tIns="16002" rIns="16002" bIns="16002" numCol="1" spcCol="1270" anchor="ctr" anchorCtr="0">
          <a:noAutofit/>
        </a:bodyPr>
        <a:lstStyle/>
        <a:p>
          <a:pPr marL="0" lvl="0" indent="0" algn="ctr" defTabSz="533400">
            <a:lnSpc>
              <a:spcPct val="90000"/>
            </a:lnSpc>
            <a:spcBef>
              <a:spcPct val="0"/>
            </a:spcBef>
            <a:spcAft>
              <a:spcPct val="35000"/>
            </a:spcAft>
            <a:buNone/>
          </a:pPr>
          <a:r>
            <a:rPr lang="en-GB" sz="1200" kern="1200"/>
            <a:t>Economic Factors - economic growth, interest rates, exchange rates and inflation rate</a:t>
          </a:r>
          <a:endParaRPr lang="en-US" sz="1200" kern="1200"/>
        </a:p>
      </dsp:txBody>
      <dsp:txXfrm>
        <a:off x="2755127" y="629440"/>
        <a:ext cx="1747248" cy="812446"/>
      </dsp:txXfrm>
    </dsp:sp>
    <dsp:sp modelId="{DB331A0C-2F80-4621-8019-31A934326C54}">
      <dsp:nvSpPr>
        <dsp:cNvPr id="0" name=""/>
        <dsp:cNvSpPr/>
      </dsp:nvSpPr>
      <dsp:spPr>
        <a:xfrm>
          <a:off x="2348904" y="1543442"/>
          <a:ext cx="2047755" cy="702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114300" lvl="1" indent="-114300" algn="l" defTabSz="533400">
            <a:lnSpc>
              <a:spcPct val="90000"/>
            </a:lnSpc>
            <a:spcBef>
              <a:spcPct val="0"/>
            </a:spcBef>
            <a:spcAft>
              <a:spcPct val="15000"/>
            </a:spcAft>
            <a:buChar char="•"/>
          </a:pPr>
          <a:r>
            <a:rPr lang="en-GB" sz="1200" kern="1200"/>
            <a:t>Improved GDP</a:t>
          </a:r>
          <a:endParaRPr lang="en-US" sz="1200" kern="1200"/>
        </a:p>
        <a:p>
          <a:pPr marL="114300" lvl="1" indent="-114300" algn="l" defTabSz="533400">
            <a:lnSpc>
              <a:spcPct val="90000"/>
            </a:lnSpc>
            <a:spcBef>
              <a:spcPct val="0"/>
            </a:spcBef>
            <a:spcAft>
              <a:spcPct val="15000"/>
            </a:spcAft>
            <a:buChar char="•"/>
          </a:pPr>
          <a:r>
            <a:rPr lang="en-US" sz="1200" kern="1200"/>
            <a:t>International Confidence</a:t>
          </a:r>
        </a:p>
      </dsp:txBody>
      <dsp:txXfrm>
        <a:off x="2348904" y="1543442"/>
        <a:ext cx="2047755" cy="702000"/>
      </dsp:txXfrm>
    </dsp:sp>
    <dsp:sp modelId="{C313A9C5-86D9-4348-84AE-79339ED867D5}">
      <dsp:nvSpPr>
        <dsp:cNvPr id="0" name=""/>
        <dsp:cNvSpPr/>
      </dsp:nvSpPr>
      <dsp:spPr>
        <a:xfrm>
          <a:off x="4692598" y="629440"/>
          <a:ext cx="2559694" cy="812446"/>
        </a:xfrm>
        <a:prstGeom prst="chevron">
          <a:avLst/>
        </a:prstGeom>
        <a:solidFill>
          <a:schemeClr val="accent4">
            <a:hueOff val="890010"/>
            <a:satOff val="11896"/>
            <a:lumOff val="5752"/>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8006" tIns="16002" rIns="16002" bIns="16002" numCol="1" spcCol="1270" anchor="ctr" anchorCtr="0">
          <a:noAutofit/>
        </a:bodyPr>
        <a:lstStyle/>
        <a:p>
          <a:pPr marL="0" lvl="0" indent="0" algn="ctr" defTabSz="533400">
            <a:lnSpc>
              <a:spcPct val="90000"/>
            </a:lnSpc>
            <a:spcBef>
              <a:spcPct val="0"/>
            </a:spcBef>
            <a:spcAft>
              <a:spcPct val="35000"/>
            </a:spcAft>
            <a:buNone/>
          </a:pPr>
          <a:r>
            <a:rPr lang="en-GB" sz="1200" kern="1200"/>
            <a:t>Social Factors - health consciousness, </a:t>
          </a:r>
          <a:endParaRPr lang="en-US" sz="1200" kern="1200"/>
        </a:p>
      </dsp:txBody>
      <dsp:txXfrm>
        <a:off x="5098821" y="629440"/>
        <a:ext cx="1747248" cy="812446"/>
      </dsp:txXfrm>
    </dsp:sp>
    <dsp:sp modelId="{2CF90AF6-6A70-4622-86DF-72A2BCDBF79D}">
      <dsp:nvSpPr>
        <dsp:cNvPr id="0" name=""/>
        <dsp:cNvSpPr/>
      </dsp:nvSpPr>
      <dsp:spPr>
        <a:xfrm>
          <a:off x="4692598" y="1543442"/>
          <a:ext cx="2047755" cy="702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114300" lvl="1" indent="-114300" algn="l" defTabSz="533400">
            <a:lnSpc>
              <a:spcPct val="90000"/>
            </a:lnSpc>
            <a:spcBef>
              <a:spcPct val="0"/>
            </a:spcBef>
            <a:spcAft>
              <a:spcPct val="15000"/>
            </a:spcAft>
            <a:buChar char="•"/>
          </a:pPr>
          <a:r>
            <a:rPr lang="en-GB" sz="1200" kern="1200"/>
            <a:t>population growth rate,</a:t>
          </a:r>
          <a:endParaRPr lang="en-US" sz="1200" kern="1200"/>
        </a:p>
        <a:p>
          <a:pPr marL="114300" lvl="1" indent="-114300" algn="l" defTabSz="533400">
            <a:lnSpc>
              <a:spcPct val="90000"/>
            </a:lnSpc>
            <a:spcBef>
              <a:spcPct val="0"/>
            </a:spcBef>
            <a:spcAft>
              <a:spcPct val="15000"/>
            </a:spcAft>
            <a:buChar char="•"/>
          </a:pPr>
          <a:r>
            <a:rPr lang="en-GB" sz="1200" kern="1200"/>
            <a:t>age distribution</a:t>
          </a:r>
          <a:endParaRPr lang="en-US" sz="1200" kern="1200"/>
        </a:p>
        <a:p>
          <a:pPr marL="114300" lvl="1" indent="-114300" algn="l" defTabSz="533400">
            <a:lnSpc>
              <a:spcPct val="90000"/>
            </a:lnSpc>
            <a:spcBef>
              <a:spcPct val="0"/>
            </a:spcBef>
            <a:spcAft>
              <a:spcPct val="15000"/>
            </a:spcAft>
            <a:buChar char="•"/>
          </a:pPr>
          <a:r>
            <a:rPr lang="en-GB" sz="1200" kern="1200"/>
            <a:t>career attitudes and emphasis on safety</a:t>
          </a:r>
          <a:endParaRPr lang="en-US" sz="1200" kern="1200"/>
        </a:p>
      </dsp:txBody>
      <dsp:txXfrm>
        <a:off x="4692598" y="1543442"/>
        <a:ext cx="2047755" cy="702000"/>
      </dsp:txXfrm>
    </dsp:sp>
    <dsp:sp modelId="{7FEAAC13-8809-4C52-9407-7E3121D8C22C}">
      <dsp:nvSpPr>
        <dsp:cNvPr id="0" name=""/>
        <dsp:cNvSpPr/>
      </dsp:nvSpPr>
      <dsp:spPr>
        <a:xfrm>
          <a:off x="7036292" y="629440"/>
          <a:ext cx="2559694" cy="812446"/>
        </a:xfrm>
        <a:prstGeom prst="chevron">
          <a:avLst/>
        </a:prstGeom>
        <a:solidFill>
          <a:schemeClr val="accent4">
            <a:hueOff val="1335015"/>
            <a:satOff val="17844"/>
            <a:lumOff val="8628"/>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8006" tIns="16002" rIns="16002" bIns="16002" numCol="1" spcCol="1270" anchor="ctr" anchorCtr="0">
          <a:noAutofit/>
        </a:bodyPr>
        <a:lstStyle/>
        <a:p>
          <a:pPr marL="0" lvl="0" indent="0" algn="ctr" defTabSz="533400">
            <a:lnSpc>
              <a:spcPct val="90000"/>
            </a:lnSpc>
            <a:spcBef>
              <a:spcPct val="0"/>
            </a:spcBef>
            <a:spcAft>
              <a:spcPct val="35000"/>
            </a:spcAft>
            <a:buNone/>
          </a:pPr>
          <a:r>
            <a:rPr lang="en-GB" sz="1200" kern="1200"/>
            <a:t>Technological Factors - R&amp;D activity,</a:t>
          </a:r>
          <a:endParaRPr lang="en-US" sz="1200" kern="1200"/>
        </a:p>
      </dsp:txBody>
      <dsp:txXfrm>
        <a:off x="7442515" y="629440"/>
        <a:ext cx="1747248" cy="812446"/>
      </dsp:txXfrm>
    </dsp:sp>
    <dsp:sp modelId="{3EB01C7D-454A-442D-AD71-24A8D292414C}">
      <dsp:nvSpPr>
        <dsp:cNvPr id="0" name=""/>
        <dsp:cNvSpPr/>
      </dsp:nvSpPr>
      <dsp:spPr>
        <a:xfrm>
          <a:off x="7036292" y="1543442"/>
          <a:ext cx="2047755" cy="702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114300" lvl="1" indent="-114300" algn="l" defTabSz="533400">
            <a:lnSpc>
              <a:spcPct val="90000"/>
            </a:lnSpc>
            <a:spcBef>
              <a:spcPct val="0"/>
            </a:spcBef>
            <a:spcAft>
              <a:spcPct val="15000"/>
            </a:spcAft>
            <a:buChar char="•"/>
          </a:pPr>
          <a:r>
            <a:rPr lang="en-GB" sz="1200" kern="1200"/>
            <a:t>Automation, technology incentives </a:t>
          </a:r>
          <a:endParaRPr lang="en-US" sz="1200" kern="1200"/>
        </a:p>
        <a:p>
          <a:pPr marL="114300" lvl="1" indent="-114300" algn="l" defTabSz="533400">
            <a:lnSpc>
              <a:spcPct val="90000"/>
            </a:lnSpc>
            <a:spcBef>
              <a:spcPct val="0"/>
            </a:spcBef>
            <a:spcAft>
              <a:spcPct val="15000"/>
            </a:spcAft>
            <a:buChar char="•"/>
          </a:pPr>
          <a:r>
            <a:rPr lang="en-GB" sz="1200" kern="1200"/>
            <a:t>rate of technological change</a:t>
          </a:r>
          <a:endParaRPr lang="en-US" sz="1200" kern="1200"/>
        </a:p>
      </dsp:txBody>
      <dsp:txXfrm>
        <a:off x="7036292" y="1543442"/>
        <a:ext cx="2047755" cy="702000"/>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78A4D30-3073-480D-81BB-17E8ADDA7CB4}">
      <dsp:nvSpPr>
        <dsp:cNvPr id="0" name=""/>
        <dsp:cNvSpPr/>
      </dsp:nvSpPr>
      <dsp:spPr>
        <a:xfrm>
          <a:off x="3275874" y="581345"/>
          <a:ext cx="449225" cy="91440"/>
        </a:xfrm>
        <a:custGeom>
          <a:avLst/>
          <a:gdLst/>
          <a:ahLst/>
          <a:cxnLst/>
          <a:rect l="0" t="0" r="0" b="0"/>
          <a:pathLst>
            <a:path>
              <a:moveTo>
                <a:pt x="0" y="45720"/>
              </a:moveTo>
              <a:lnTo>
                <a:pt x="449225" y="45720"/>
              </a:lnTo>
            </a:path>
          </a:pathLst>
        </a:custGeom>
        <a:noFill/>
        <a:ln w="9525" cap="flat" cmpd="sng" algn="ctr">
          <a:solidFill>
            <a:schemeClr val="accent1">
              <a:shade val="90000"/>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488491" y="624666"/>
        <a:ext cx="23991" cy="4798"/>
      </dsp:txXfrm>
    </dsp:sp>
    <dsp:sp modelId="{B7792EE4-310F-4E27-A445-15C938D730DB}">
      <dsp:nvSpPr>
        <dsp:cNvPr id="0" name=""/>
        <dsp:cNvSpPr/>
      </dsp:nvSpPr>
      <dsp:spPr>
        <a:xfrm>
          <a:off x="1191476" y="1206"/>
          <a:ext cx="2086197" cy="1251718"/>
        </a:xfrm>
        <a:prstGeom prst="rect">
          <a:avLst/>
        </a:prstGeom>
        <a:solidFill>
          <a:schemeClr val="accent1">
            <a:shade val="80000"/>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2225" tIns="107304" rIns="102225" bIns="107304" numCol="1" spcCol="1270" anchor="ctr" anchorCtr="0">
          <a:noAutofit/>
        </a:bodyPr>
        <a:lstStyle/>
        <a:p>
          <a:pPr marL="0" lvl="0" indent="0" algn="ctr" defTabSz="889000">
            <a:lnSpc>
              <a:spcPct val="90000"/>
            </a:lnSpc>
            <a:spcBef>
              <a:spcPct val="0"/>
            </a:spcBef>
            <a:spcAft>
              <a:spcPct val="35000"/>
            </a:spcAft>
            <a:buNone/>
          </a:pPr>
          <a:r>
            <a:rPr lang="en-GB" sz="2000" kern="1200" dirty="0"/>
            <a:t>The pay as you go model</a:t>
          </a:r>
          <a:endParaRPr lang="en-US" sz="2000" kern="1200" dirty="0"/>
        </a:p>
      </dsp:txBody>
      <dsp:txXfrm>
        <a:off x="1191476" y="1206"/>
        <a:ext cx="2086197" cy="1251718"/>
      </dsp:txXfrm>
    </dsp:sp>
    <dsp:sp modelId="{8408C1CB-D67E-4103-AC2F-C070DEC44D0C}">
      <dsp:nvSpPr>
        <dsp:cNvPr id="0" name=""/>
        <dsp:cNvSpPr/>
      </dsp:nvSpPr>
      <dsp:spPr>
        <a:xfrm>
          <a:off x="5841897" y="581345"/>
          <a:ext cx="449225" cy="91440"/>
        </a:xfrm>
        <a:custGeom>
          <a:avLst/>
          <a:gdLst/>
          <a:ahLst/>
          <a:cxnLst/>
          <a:rect l="0" t="0" r="0" b="0"/>
          <a:pathLst>
            <a:path>
              <a:moveTo>
                <a:pt x="0" y="45720"/>
              </a:moveTo>
              <a:lnTo>
                <a:pt x="449225" y="45720"/>
              </a:lnTo>
            </a:path>
          </a:pathLst>
        </a:custGeom>
        <a:noFill/>
        <a:ln w="9525" cap="flat" cmpd="sng" algn="ctr">
          <a:solidFill>
            <a:schemeClr val="accent1">
              <a:shade val="90000"/>
              <a:hueOff val="73950"/>
              <a:satOff val="-8481"/>
              <a:lumOff val="7764"/>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6054514" y="624666"/>
        <a:ext cx="23991" cy="4798"/>
      </dsp:txXfrm>
    </dsp:sp>
    <dsp:sp modelId="{DF4D8CBE-2FBA-4C0F-BF78-5E2469E4F097}">
      <dsp:nvSpPr>
        <dsp:cNvPr id="0" name=""/>
        <dsp:cNvSpPr/>
      </dsp:nvSpPr>
      <dsp:spPr>
        <a:xfrm>
          <a:off x="3757499" y="1206"/>
          <a:ext cx="2086197" cy="1251718"/>
        </a:xfrm>
        <a:prstGeom prst="rect">
          <a:avLst/>
        </a:prstGeom>
        <a:solidFill>
          <a:schemeClr val="accent1">
            <a:shade val="80000"/>
            <a:hueOff val="59176"/>
            <a:satOff val="-6873"/>
            <a:lumOff val="6612"/>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2225" tIns="107304" rIns="102225" bIns="107304" numCol="1" spcCol="1270" anchor="ctr" anchorCtr="0">
          <a:noAutofit/>
        </a:bodyPr>
        <a:lstStyle/>
        <a:p>
          <a:pPr marL="0" lvl="0" indent="0" algn="ctr" defTabSz="889000">
            <a:lnSpc>
              <a:spcPct val="90000"/>
            </a:lnSpc>
            <a:spcBef>
              <a:spcPct val="0"/>
            </a:spcBef>
            <a:spcAft>
              <a:spcPct val="35000"/>
            </a:spcAft>
            <a:buNone/>
          </a:pPr>
          <a:r>
            <a:rPr lang="en-GB" sz="2000" kern="1200"/>
            <a:t>The recurring revenue (subscription) model</a:t>
          </a:r>
          <a:endParaRPr lang="en-US" sz="2000" kern="1200"/>
        </a:p>
      </dsp:txBody>
      <dsp:txXfrm>
        <a:off x="3757499" y="1206"/>
        <a:ext cx="2086197" cy="1251718"/>
      </dsp:txXfrm>
    </dsp:sp>
    <dsp:sp modelId="{50765E8F-5F53-410B-A4F4-90A473E21D3C}">
      <dsp:nvSpPr>
        <dsp:cNvPr id="0" name=""/>
        <dsp:cNvSpPr/>
      </dsp:nvSpPr>
      <dsp:spPr>
        <a:xfrm>
          <a:off x="2234575" y="1251124"/>
          <a:ext cx="5132046" cy="449225"/>
        </a:xfrm>
        <a:custGeom>
          <a:avLst/>
          <a:gdLst/>
          <a:ahLst/>
          <a:cxnLst/>
          <a:rect l="0" t="0" r="0" b="0"/>
          <a:pathLst>
            <a:path>
              <a:moveTo>
                <a:pt x="5132046" y="0"/>
              </a:moveTo>
              <a:lnTo>
                <a:pt x="5132046" y="241712"/>
              </a:lnTo>
              <a:lnTo>
                <a:pt x="0" y="241712"/>
              </a:lnTo>
              <a:lnTo>
                <a:pt x="0" y="449225"/>
              </a:lnTo>
            </a:path>
          </a:pathLst>
        </a:custGeom>
        <a:noFill/>
        <a:ln w="9525" cap="flat" cmpd="sng" algn="ctr">
          <a:solidFill>
            <a:schemeClr val="accent1">
              <a:shade val="90000"/>
              <a:hueOff val="147900"/>
              <a:satOff val="-16961"/>
              <a:lumOff val="15528"/>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4671737" y="1473338"/>
        <a:ext cx="257721" cy="4798"/>
      </dsp:txXfrm>
    </dsp:sp>
    <dsp:sp modelId="{7F7AA471-377B-4FB7-B9FF-F5276F0154EA}">
      <dsp:nvSpPr>
        <dsp:cNvPr id="0" name=""/>
        <dsp:cNvSpPr/>
      </dsp:nvSpPr>
      <dsp:spPr>
        <a:xfrm>
          <a:off x="6323522" y="1206"/>
          <a:ext cx="2086197" cy="1251718"/>
        </a:xfrm>
        <a:prstGeom prst="rect">
          <a:avLst/>
        </a:prstGeom>
        <a:solidFill>
          <a:schemeClr val="accent1">
            <a:shade val="80000"/>
            <a:hueOff val="118351"/>
            <a:satOff val="-13746"/>
            <a:lumOff val="13225"/>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2225" tIns="107304" rIns="102225" bIns="107304" numCol="1" spcCol="1270" anchor="ctr" anchorCtr="0">
          <a:noAutofit/>
        </a:bodyPr>
        <a:lstStyle/>
        <a:p>
          <a:pPr marL="0" lvl="0" indent="0" algn="ctr" defTabSz="889000">
            <a:lnSpc>
              <a:spcPct val="90000"/>
            </a:lnSpc>
            <a:spcBef>
              <a:spcPct val="0"/>
            </a:spcBef>
            <a:spcAft>
              <a:spcPct val="35000"/>
            </a:spcAft>
            <a:buNone/>
          </a:pPr>
          <a:r>
            <a:rPr lang="en-GB" sz="2000" kern="1200"/>
            <a:t>The franchise model</a:t>
          </a:r>
          <a:endParaRPr lang="en-US" sz="2000" kern="1200"/>
        </a:p>
      </dsp:txBody>
      <dsp:txXfrm>
        <a:off x="6323522" y="1206"/>
        <a:ext cx="2086197" cy="1251718"/>
      </dsp:txXfrm>
    </dsp:sp>
    <dsp:sp modelId="{234BE346-E000-4BDD-A8B4-208834B09F00}">
      <dsp:nvSpPr>
        <dsp:cNvPr id="0" name=""/>
        <dsp:cNvSpPr/>
      </dsp:nvSpPr>
      <dsp:spPr>
        <a:xfrm>
          <a:off x="3275874" y="2312889"/>
          <a:ext cx="449225" cy="91440"/>
        </a:xfrm>
        <a:custGeom>
          <a:avLst/>
          <a:gdLst/>
          <a:ahLst/>
          <a:cxnLst/>
          <a:rect l="0" t="0" r="0" b="0"/>
          <a:pathLst>
            <a:path>
              <a:moveTo>
                <a:pt x="0" y="45720"/>
              </a:moveTo>
              <a:lnTo>
                <a:pt x="449225" y="45720"/>
              </a:lnTo>
            </a:path>
          </a:pathLst>
        </a:custGeom>
        <a:noFill/>
        <a:ln w="9525" cap="flat" cmpd="sng" algn="ctr">
          <a:solidFill>
            <a:schemeClr val="accent1">
              <a:shade val="90000"/>
              <a:hueOff val="221851"/>
              <a:satOff val="-25442"/>
              <a:lumOff val="23293"/>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488491" y="2356210"/>
        <a:ext cx="23991" cy="4798"/>
      </dsp:txXfrm>
    </dsp:sp>
    <dsp:sp modelId="{5FD14D4C-C7C7-4E36-B2FA-1B5E2267FB78}">
      <dsp:nvSpPr>
        <dsp:cNvPr id="0" name=""/>
        <dsp:cNvSpPr/>
      </dsp:nvSpPr>
      <dsp:spPr>
        <a:xfrm>
          <a:off x="1191476" y="1732750"/>
          <a:ext cx="2086197" cy="1251718"/>
        </a:xfrm>
        <a:prstGeom prst="rect">
          <a:avLst/>
        </a:prstGeom>
        <a:solidFill>
          <a:schemeClr val="accent1">
            <a:shade val="80000"/>
            <a:hueOff val="177527"/>
            <a:satOff val="-20620"/>
            <a:lumOff val="19837"/>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2225" tIns="107304" rIns="102225" bIns="107304" numCol="1" spcCol="1270" anchor="ctr" anchorCtr="0">
          <a:noAutofit/>
        </a:bodyPr>
        <a:lstStyle/>
        <a:p>
          <a:pPr marL="0" lvl="0" indent="0" algn="ctr" defTabSz="889000">
            <a:lnSpc>
              <a:spcPct val="90000"/>
            </a:lnSpc>
            <a:spcBef>
              <a:spcPct val="0"/>
            </a:spcBef>
            <a:spcAft>
              <a:spcPct val="35000"/>
            </a:spcAft>
            <a:buNone/>
          </a:pPr>
          <a:r>
            <a:rPr lang="en-GB" sz="2000" kern="1200"/>
            <a:t>The low cost and addon model</a:t>
          </a:r>
          <a:endParaRPr lang="en-US" sz="2000" kern="1200"/>
        </a:p>
      </dsp:txBody>
      <dsp:txXfrm>
        <a:off x="1191476" y="1732750"/>
        <a:ext cx="2086197" cy="1251718"/>
      </dsp:txXfrm>
    </dsp:sp>
    <dsp:sp modelId="{71B8B891-94AB-40A5-9127-49D6C7AFEC93}">
      <dsp:nvSpPr>
        <dsp:cNvPr id="0" name=""/>
        <dsp:cNvSpPr/>
      </dsp:nvSpPr>
      <dsp:spPr>
        <a:xfrm>
          <a:off x="5841897" y="2312889"/>
          <a:ext cx="449225" cy="91440"/>
        </a:xfrm>
        <a:custGeom>
          <a:avLst/>
          <a:gdLst/>
          <a:ahLst/>
          <a:cxnLst/>
          <a:rect l="0" t="0" r="0" b="0"/>
          <a:pathLst>
            <a:path>
              <a:moveTo>
                <a:pt x="0" y="45720"/>
              </a:moveTo>
              <a:lnTo>
                <a:pt x="449225" y="45720"/>
              </a:lnTo>
            </a:path>
          </a:pathLst>
        </a:custGeom>
        <a:noFill/>
        <a:ln w="9525" cap="flat" cmpd="sng" algn="ctr">
          <a:solidFill>
            <a:schemeClr val="accent1">
              <a:shade val="90000"/>
              <a:hueOff val="295801"/>
              <a:satOff val="-33922"/>
              <a:lumOff val="31057"/>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6054514" y="2356210"/>
        <a:ext cx="23991" cy="4798"/>
      </dsp:txXfrm>
    </dsp:sp>
    <dsp:sp modelId="{90998F5D-7E2C-4DA1-ACFC-94E0426A4C29}">
      <dsp:nvSpPr>
        <dsp:cNvPr id="0" name=""/>
        <dsp:cNvSpPr/>
      </dsp:nvSpPr>
      <dsp:spPr>
        <a:xfrm>
          <a:off x="3757499" y="1732750"/>
          <a:ext cx="2086197" cy="1251718"/>
        </a:xfrm>
        <a:prstGeom prst="rect">
          <a:avLst/>
        </a:prstGeom>
        <a:solidFill>
          <a:schemeClr val="accent1">
            <a:shade val="80000"/>
            <a:hueOff val="236702"/>
            <a:satOff val="-27493"/>
            <a:lumOff val="2645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2225" tIns="107304" rIns="102225" bIns="107304" numCol="1" spcCol="1270" anchor="ctr" anchorCtr="0">
          <a:noAutofit/>
        </a:bodyPr>
        <a:lstStyle/>
        <a:p>
          <a:pPr marL="0" lvl="0" indent="0" algn="ctr" defTabSz="889000">
            <a:lnSpc>
              <a:spcPct val="90000"/>
            </a:lnSpc>
            <a:spcBef>
              <a:spcPct val="0"/>
            </a:spcBef>
            <a:spcAft>
              <a:spcPct val="35000"/>
            </a:spcAft>
            <a:buNone/>
          </a:pPr>
          <a:r>
            <a:rPr lang="en-GB" sz="2000" kern="1200"/>
            <a:t>The freemium model </a:t>
          </a:r>
          <a:endParaRPr lang="en-US" sz="2000" kern="1200"/>
        </a:p>
      </dsp:txBody>
      <dsp:txXfrm>
        <a:off x="3757499" y="1732750"/>
        <a:ext cx="2086197" cy="1251718"/>
      </dsp:txXfrm>
    </dsp:sp>
    <dsp:sp modelId="{6D9D531D-85E6-4463-A9A7-F39E2AEDF228}">
      <dsp:nvSpPr>
        <dsp:cNvPr id="0" name=""/>
        <dsp:cNvSpPr/>
      </dsp:nvSpPr>
      <dsp:spPr>
        <a:xfrm>
          <a:off x="6323522" y="1732750"/>
          <a:ext cx="2086197" cy="1251718"/>
        </a:xfrm>
        <a:prstGeom prst="rect">
          <a:avLst/>
        </a:prstGeom>
        <a:solidFill>
          <a:schemeClr val="accent1">
            <a:shade val="80000"/>
            <a:hueOff val="295878"/>
            <a:satOff val="-34366"/>
            <a:lumOff val="33062"/>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2225" tIns="107304" rIns="102225" bIns="107304" numCol="1" spcCol="1270" anchor="ctr" anchorCtr="0">
          <a:noAutofit/>
        </a:bodyPr>
        <a:lstStyle/>
        <a:p>
          <a:pPr marL="0" lvl="0" indent="0" algn="ctr" defTabSz="889000">
            <a:lnSpc>
              <a:spcPct val="90000"/>
            </a:lnSpc>
            <a:spcBef>
              <a:spcPct val="0"/>
            </a:spcBef>
            <a:spcAft>
              <a:spcPct val="35000"/>
            </a:spcAft>
            <a:buNone/>
          </a:pPr>
          <a:r>
            <a:rPr lang="en-GB" sz="2000" kern="1200" dirty="0"/>
            <a:t>The affiliate model.</a:t>
          </a:r>
          <a:endParaRPr lang="en-US" sz="2000" kern="1200" dirty="0"/>
        </a:p>
      </dsp:txBody>
      <dsp:txXfrm>
        <a:off x="6323522" y="1732750"/>
        <a:ext cx="2086197" cy="1251718"/>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32F76AC-812A-4A8B-A545-E84F8BBDF312}">
      <dsp:nvSpPr>
        <dsp:cNvPr id="0" name=""/>
        <dsp:cNvSpPr/>
      </dsp:nvSpPr>
      <dsp:spPr>
        <a:xfrm rot="16200000">
          <a:off x="-752374" y="754835"/>
          <a:ext cx="3924887" cy="2415215"/>
        </a:xfrm>
        <a:prstGeom prst="flowChartManualOperation">
          <a:avLst/>
        </a:prstGeom>
        <a:solidFill>
          <a:schemeClr val="accent3">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9700" tIns="0" rIns="142255" bIns="0" numCol="1" spcCol="1270" anchor="ctr" anchorCtr="0">
          <a:noAutofit/>
        </a:bodyPr>
        <a:lstStyle/>
        <a:p>
          <a:pPr marL="0" lvl="0" indent="0" algn="ctr" defTabSz="977900">
            <a:lnSpc>
              <a:spcPct val="90000"/>
            </a:lnSpc>
            <a:spcBef>
              <a:spcPct val="0"/>
            </a:spcBef>
            <a:spcAft>
              <a:spcPct val="35000"/>
            </a:spcAft>
            <a:buNone/>
          </a:pPr>
          <a:r>
            <a:rPr lang="en-GB" sz="2200" kern="1200" dirty="0"/>
            <a:t>Understanding the trading laws, navigating legal requirements is a central function for any successful international business</a:t>
          </a:r>
          <a:endParaRPr lang="en-US" sz="2200" kern="1200" dirty="0"/>
        </a:p>
      </dsp:txBody>
      <dsp:txXfrm rot="5400000">
        <a:off x="2462" y="784976"/>
        <a:ext cx="2415215" cy="2354933"/>
      </dsp:txXfrm>
    </dsp:sp>
    <dsp:sp modelId="{2D54A3CF-95EE-460A-ABD0-D3942D2F075D}">
      <dsp:nvSpPr>
        <dsp:cNvPr id="0" name=""/>
        <dsp:cNvSpPr/>
      </dsp:nvSpPr>
      <dsp:spPr>
        <a:xfrm rot="16200000">
          <a:off x="1843982" y="754835"/>
          <a:ext cx="3924887" cy="2415215"/>
        </a:xfrm>
        <a:prstGeom prst="flowChartManualOperation">
          <a:avLst/>
        </a:prstGeom>
        <a:solidFill>
          <a:schemeClr val="accent3">
            <a:hueOff val="-4109389"/>
            <a:satOff val="4187"/>
            <a:lumOff val="-785"/>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9700" tIns="0" rIns="142255" bIns="0" numCol="1" spcCol="1270" anchor="ctr" anchorCtr="0">
          <a:noAutofit/>
        </a:bodyPr>
        <a:lstStyle/>
        <a:p>
          <a:pPr marL="0" lvl="0" indent="0" algn="ctr" defTabSz="977900">
            <a:lnSpc>
              <a:spcPct val="90000"/>
            </a:lnSpc>
            <a:spcBef>
              <a:spcPct val="0"/>
            </a:spcBef>
            <a:spcAft>
              <a:spcPct val="35000"/>
            </a:spcAft>
            <a:buNone/>
          </a:pPr>
          <a:r>
            <a:rPr lang="en-GB" sz="2200" kern="1200"/>
            <a:t>Employment creation</a:t>
          </a:r>
          <a:endParaRPr lang="en-US" sz="2200" kern="1200"/>
        </a:p>
      </dsp:txBody>
      <dsp:txXfrm rot="5400000">
        <a:off x="2598818" y="784976"/>
        <a:ext cx="2415215" cy="2354933"/>
      </dsp:txXfrm>
    </dsp:sp>
    <dsp:sp modelId="{B8F8E7F4-5E42-441D-AE00-02ECBF271279}">
      <dsp:nvSpPr>
        <dsp:cNvPr id="0" name=""/>
        <dsp:cNvSpPr/>
      </dsp:nvSpPr>
      <dsp:spPr>
        <a:xfrm rot="16200000">
          <a:off x="4440339" y="754835"/>
          <a:ext cx="3924887" cy="2415215"/>
        </a:xfrm>
        <a:prstGeom prst="flowChartManualOperation">
          <a:avLst/>
        </a:prstGeom>
        <a:solidFill>
          <a:schemeClr val="accent3">
            <a:hueOff val="-8218778"/>
            <a:satOff val="8375"/>
            <a:lumOff val="-1569"/>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9700" tIns="0" rIns="142255" bIns="0" numCol="1" spcCol="1270" anchor="ctr" anchorCtr="0">
          <a:noAutofit/>
        </a:bodyPr>
        <a:lstStyle/>
        <a:p>
          <a:pPr marL="0" lvl="0" indent="0" algn="ctr" defTabSz="977900">
            <a:lnSpc>
              <a:spcPct val="90000"/>
            </a:lnSpc>
            <a:spcBef>
              <a:spcPct val="0"/>
            </a:spcBef>
            <a:spcAft>
              <a:spcPct val="35000"/>
            </a:spcAft>
            <a:buNone/>
          </a:pPr>
          <a:r>
            <a:rPr lang="en-GB" sz="2200" kern="1200"/>
            <a:t>Accounting strategy is the key</a:t>
          </a:r>
          <a:endParaRPr lang="en-US" sz="2200" kern="1200"/>
        </a:p>
      </dsp:txBody>
      <dsp:txXfrm rot="5400000">
        <a:off x="5195175" y="784976"/>
        <a:ext cx="2415215" cy="2354933"/>
      </dsp:txXfrm>
    </dsp:sp>
    <dsp:sp modelId="{2B1FDB39-042C-4F46-9856-AB6F156C83BC}">
      <dsp:nvSpPr>
        <dsp:cNvPr id="0" name=""/>
        <dsp:cNvSpPr/>
      </dsp:nvSpPr>
      <dsp:spPr>
        <a:xfrm rot="16200000">
          <a:off x="7036696" y="754835"/>
          <a:ext cx="3924887" cy="2415215"/>
        </a:xfrm>
        <a:prstGeom prst="flowChartManualOperation">
          <a:avLst/>
        </a:prstGeom>
        <a:solidFill>
          <a:schemeClr val="accent3">
            <a:hueOff val="-12328166"/>
            <a:satOff val="12562"/>
            <a:lumOff val="-2354"/>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9700" tIns="0" rIns="142255" bIns="0" numCol="1" spcCol="1270" anchor="ctr" anchorCtr="0">
          <a:noAutofit/>
        </a:bodyPr>
        <a:lstStyle/>
        <a:p>
          <a:pPr marL="0" lvl="0" indent="0" algn="ctr" defTabSz="977900">
            <a:lnSpc>
              <a:spcPct val="90000"/>
            </a:lnSpc>
            <a:spcBef>
              <a:spcPct val="0"/>
            </a:spcBef>
            <a:spcAft>
              <a:spcPct val="35000"/>
            </a:spcAft>
            <a:buNone/>
          </a:pPr>
          <a:r>
            <a:rPr lang="en-GB" sz="2200" kern="1200"/>
            <a:t>Affordable packages </a:t>
          </a:r>
          <a:endParaRPr lang="en-US" sz="2200" kern="1200"/>
        </a:p>
      </dsp:txBody>
      <dsp:txXfrm rot="5400000">
        <a:off x="7791532" y="784976"/>
        <a:ext cx="2415215" cy="2354933"/>
      </dsp:txXfrm>
    </dsp:sp>
  </dsp:spTree>
</dsp:drawing>
</file>

<file path=ppt/diagrams/layout1.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4.xml><?xml version="1.0" encoding="utf-8"?>
<dgm:layoutDef xmlns:dgm="http://schemas.openxmlformats.org/drawingml/2006/diagram" xmlns:a="http://schemas.openxmlformats.org/drawingml/2006/main" uniqueId="urn:microsoft.com/office/officeart/2005/8/layout/chevron1">
  <dgm:title val=""/>
  <dgm:desc val=""/>
  <dgm:catLst>
    <dgm:cat type="process" pri="9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hoose name="Name4">
      <dgm:if name="Name5" axis="des" func="maxDepth" op="gte" val="2">
        <dgm:constrLst>
          <dgm:constr type="h" for="ch" forName="composite" refType="h"/>
          <dgm:constr type="w" for="ch" forName="composite" refType="w"/>
          <dgm:constr type="w" for="des" forName="parTx"/>
          <dgm:constr type="h" for="des" forName="parTx" op="equ"/>
          <dgm:constr type="w" for="des" forName="desTx"/>
          <dgm:constr type="h" for="des" forName="desTx" op="equ"/>
          <dgm:constr type="primFontSz" for="des" forName="parTx" val="65"/>
          <dgm:constr type="secFontSz" for="des" forName="desTx" refType="primFontSz" refFor="des" refForName="parTx" op="equ"/>
          <dgm:constr type="h" for="des" forName="parTx" refType="primFontSz" refFor="des" refForName="parTx" fact="1.5"/>
          <dgm:constr type="h" for="des" forName="desTx" refType="primFontSz" refFor="des" refForName="parTx" fact="0.5"/>
          <dgm:constr type="w" for="ch" forName="space" op="equ" val="-6"/>
        </dgm:constrLst>
        <dgm:ruleLst>
          <dgm:rule type="w" for="ch" forName="composite" val="0" fact="NaN" max="NaN"/>
          <dgm:rule type="primFontSz" for="des" forName="parTx" val="5" fact="NaN" max="NaN"/>
        </dgm:ruleLst>
        <dgm:forEach name="Name6" axis="ch" ptType="node">
          <dgm:layoutNode name="composite">
            <dgm:alg type="composite"/>
            <dgm:shape xmlns:r="http://schemas.openxmlformats.org/officeDocument/2006/relationships" r:blip="">
              <dgm:adjLst/>
            </dgm:shape>
            <dgm:presOf/>
            <dgm:choose name="Name7">
              <dgm:if name="Name8" func="var" arg="dir" op="equ" val="norm">
                <dgm:constrLst>
                  <dgm:constr type="l" for="ch" forName="parTx"/>
                  <dgm:constr type="w" for="ch" forName="parTx" refType="w"/>
                  <dgm:constr type="t" for="ch" forName="parTx"/>
                  <dgm:constr type="l" for="ch" forName="desTx"/>
                  <dgm:constr type="w" for="ch" forName="desTx" refType="w" refFor="ch" refForName="parTx" fact="0.8"/>
                  <dgm:constr type="t" for="ch" forName="desTx" refType="h" refFor="ch" refForName="parTx" fact="1.125"/>
                </dgm:constrLst>
              </dgm:if>
              <dgm:else name="Name9">
                <dgm:constrLst>
                  <dgm:constr type="l" for="ch" forName="parTx"/>
                  <dgm:constr type="w" for="ch" forName="parTx" refType="w"/>
                  <dgm:constr type="t" for="ch" forName="parTx"/>
                  <dgm:constr type="l" for="ch" forName="desTx" refType="w" fact="0.2"/>
                  <dgm:constr type="w" for="ch" forName="desTx" refType="w" refFor="ch" refForName="parTx" fact="0.8"/>
                  <dgm:constr type="t" for="ch" forName="desTx" refType="h" refFor="ch" refForName="parTx" fact="1.125"/>
                </dgm:constrLst>
              </dgm:else>
            </dgm:choose>
            <dgm:ruleLst>
              <dgm:rule type="h" val="INF" fact="NaN" max="NaN"/>
            </dgm:ruleLst>
            <dgm:layoutNode name="parTx">
              <dgm:varLst>
                <dgm:chMax val="0"/>
                <dgm:chPref val="0"/>
                <dgm:bulletEnabled val="1"/>
              </dgm:varLst>
              <dgm:alg type="tx"/>
              <dgm:choose name="Name10">
                <dgm:if name="Name11" func="var" arg="dir" op="equ" val="norm">
                  <dgm:shape xmlns:r="http://schemas.openxmlformats.org/officeDocument/2006/relationships" type="chevron" r:blip="">
                    <dgm:adjLst/>
                  </dgm:shape>
                </dgm:if>
                <dgm:else name="Name12">
                  <dgm:shape xmlns:r="http://schemas.openxmlformats.org/officeDocument/2006/relationships" rot="180" type="chevron" r:blip="">
                    <dgm:adjLst/>
                  </dgm:shape>
                </dgm:else>
              </dgm:choose>
              <dgm:presOf axis="self" ptType="node"/>
              <dgm:choose name="Name13">
                <dgm:if name="Name14" func="var" arg="dir" op="equ" val="norm">
                  <dgm:constrLst>
                    <dgm:constr type="h" refType="w" op="lte" fact="0.4"/>
                    <dgm:constr type="h"/>
                    <dgm:constr type="tMarg" refType="primFontSz" fact="0.105"/>
                    <dgm:constr type="bMarg" refType="primFontSz" fact="0.105"/>
                    <dgm:constr type="lMarg" refType="primFontSz" fact="0.315"/>
                    <dgm:constr type="rMarg" refType="primFontSz" fact="0.105"/>
                  </dgm:constrLst>
                </dgm:if>
                <dgm:else name="Name15">
                  <dgm:constrLst>
                    <dgm:constr type="h" refType="w" op="lte" fact="0.4"/>
                    <dgm:constr type="h"/>
                    <dgm:constr type="tMarg" refType="primFontSz" fact="0.105"/>
                    <dgm:constr type="bMarg" refType="primFontSz" fact="0.105"/>
                    <dgm:constr type="lMarg" refType="primFontSz" fact="0.105"/>
                    <dgm:constr type="rMarg" refType="primFontSz" fact="0.315"/>
                  </dgm:constrLst>
                </dgm:else>
              </dgm:choose>
              <dgm:ruleLst>
                <dgm:rule type="h" val="INF" fact="NaN" max="NaN"/>
              </dgm:ruleLst>
            </dgm:layoutNode>
            <dgm:layoutNode name="desTx" styleLbl="revTx">
              <dgm:varLst>
                <dgm:bulletEnabled val="1"/>
              </dgm:varLst>
              <dgm:alg type="tx">
                <dgm:param type="stBulletLvl" val="1"/>
              </dgm:alg>
              <dgm:choose name="Name16">
                <dgm:if name="Name17" axis="ch" ptType="node" func="cnt" op="gte" val="1">
                  <dgm:shape xmlns:r="http://schemas.openxmlformats.org/officeDocument/2006/relationships" type="rect" r:blip="">
                    <dgm:adjLst/>
                  </dgm:shape>
                </dgm:if>
                <dgm:else name="Name18">
                  <dgm:shape xmlns:r="http://schemas.openxmlformats.org/officeDocument/2006/relationships" type="rect" r:blip="" hideGeom="1">
                    <dgm:adjLst/>
                  </dgm:shape>
                </dgm:else>
              </dgm:choose>
              <dgm:presOf axis="des" ptType="node"/>
              <dgm:constrLst>
                <dgm:constr type="secFontSz" val="65"/>
                <dgm:constr type="primFontSz" refType="secFontSz"/>
                <dgm:constr type="h"/>
                <dgm:constr type="tMarg"/>
                <dgm:constr type="bMarg"/>
                <dgm:constr type="rMarg"/>
                <dgm:constr type="lMarg"/>
              </dgm:constrLst>
              <dgm:ruleLst>
                <dgm:rule type="h" val="INF" fact="NaN" max="NaN"/>
              </dgm:ruleLst>
            </dgm:layoutNode>
          </dgm:layoutNode>
          <dgm:forEach name="Name19" axis="followSib" ptType="sibTrans" cnt="1">
            <dgm:layoutNode name="space">
              <dgm:alg type="sp"/>
              <dgm:shape xmlns:r="http://schemas.openxmlformats.org/officeDocument/2006/relationships" r:blip="">
                <dgm:adjLst/>
              </dgm:shape>
              <dgm:presOf/>
              <dgm:constrLst/>
              <dgm:ruleLst/>
            </dgm:layoutNode>
          </dgm:forEach>
        </dgm:forEach>
      </dgm:if>
      <dgm:else name="Name20">
        <dgm:constrLst>
          <dgm:constr type="w" for="ch" forName="parTxOnly" refType="w"/>
          <dgm:constr type="h" for="des" forName="parTxOnly" op="equ"/>
          <dgm:constr type="primFontSz" for="des" forName="parTxOnly" op="equ" val="65"/>
          <dgm:constr type="w" for="ch" forName="parTxOnlySpace" refType="w" refFor="ch" refForName="parTxOnly" fact="-0.1"/>
        </dgm:constrLst>
        <dgm:ruleLst/>
        <dgm:forEach name="Name21" axis="ch" ptType="node">
          <dgm:layoutNode name="parTxOnly">
            <dgm:varLst>
              <dgm:chMax val="0"/>
              <dgm:chPref val="0"/>
              <dgm:bulletEnabled val="1"/>
            </dgm:varLst>
            <dgm:alg type="tx"/>
            <dgm:choose name="Name22">
              <dgm:if name="Name23" func="var" arg="dir" op="equ" val="norm">
                <dgm:shape xmlns:r="http://schemas.openxmlformats.org/officeDocument/2006/relationships" type="chevron" r:blip="">
                  <dgm:adjLst/>
                </dgm:shape>
              </dgm:if>
              <dgm:else name="Name24">
                <dgm:shape xmlns:r="http://schemas.openxmlformats.org/officeDocument/2006/relationships" rot="180" type="chevron" r:blip="">
                  <dgm:adjLst/>
                </dgm:shape>
              </dgm:else>
            </dgm:choose>
            <dgm:presOf axis="self" ptType="node"/>
            <dgm:choose name="Name25">
              <dgm:if name="Name26" func="var" arg="dir" op="equ" val="norm">
                <dgm:constrLst>
                  <dgm:constr type="h" refType="w" op="equ" fact="0.4"/>
                  <dgm:constr type="tMarg" refType="primFontSz" fact="0.105"/>
                  <dgm:constr type="bMarg" refType="primFontSz" fact="0.105"/>
                  <dgm:constr type="lMarg" refType="primFontSz" fact="0.315"/>
                  <dgm:constr type="rMarg" refType="primFontSz" fact="0.105"/>
                </dgm:constrLst>
              </dgm:if>
              <dgm:else name="Name27">
                <dgm:constrLst>
                  <dgm:constr type="h" refType="w" op="equ" fact="0.4"/>
                  <dgm:constr type="tMarg" refType="primFontSz" fact="0.105"/>
                  <dgm:constr type="bMarg" refType="primFontSz" fact="0.105"/>
                  <dgm:constr type="lMarg" refType="primFontSz" fact="0.105"/>
                  <dgm:constr type="rMarg" refType="primFontSz" fact="0.315"/>
                </dgm:constrLst>
              </dgm:else>
            </dgm:choose>
            <dgm:ruleLst>
              <dgm:rule type="primFontSz" val="5" fact="NaN" max="NaN"/>
            </dgm:ruleLst>
          </dgm:layoutNode>
          <dgm:forEach name="Name28" axis="followSib" ptType="sibTrans" cnt="1">
            <dgm:layoutNode name="parTxOnlySpace">
              <dgm:alg type="sp"/>
              <dgm:shape xmlns:r="http://schemas.openxmlformats.org/officeDocument/2006/relationships" r:blip="">
                <dgm:adjLst/>
              </dgm:shape>
              <dgm:presOf/>
              <dgm:constrLst/>
              <dgm:ruleLst/>
            </dgm:layoutNode>
          </dgm:forEach>
        </dgm:forEach>
      </dgm:else>
    </dgm:choose>
  </dgm:layoutNode>
</dgm:layoutDef>
</file>

<file path=ppt/diagrams/layout5.xml><?xml version="1.0" encoding="utf-8"?>
<dgm:layoutDef xmlns:dgm="http://schemas.openxmlformats.org/drawingml/2006/diagram" xmlns:a="http://schemas.openxmlformats.org/drawingml/2006/main" uniqueId="urn:microsoft.com/office/officeart/2016/7/layout/RepeatingBendingProcessNew">
  <dgm:title val="Repeating Bending Process New"/>
  <dgm:desc val=""/>
  <dgm:catLst>
    <dgm:cat type="process" pri="5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bkpt" val="endCnv"/>
        </dgm:alg>
      </dgm:if>
      <dgm:else name="Name3">
        <dgm:alg type="snake">
          <dgm:param type="grDir" val="tR"/>
          <dgm:param type="flowDir" val="row"/>
          <dgm:param type="contDir" val="same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23"/>
      <dgm:constr type="sp" refType="w" refFor="ch" refForName="sibTrans" op="equ"/>
      <dgm:constr type="userB" for="des" forName="connectorText" refType="sp"/>
      <dgm:constr type="primFontSz" for="ch" ptType="node" op="equ" val="65"/>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ect" r:blip="">
          <dgm:adjLst/>
        </dgm:shape>
        <dgm:presOf axis="desOrSelf" ptType="node"/>
        <dgm:constrLst>
          <dgm:constr type="h" refType="w" fact="0.6"/>
          <dgm:constr type="tMarg" refType="h" fact="0.243"/>
          <dgm:constr type="bMarg" refType="h" fact="0.243"/>
          <dgm:constr type="lMarg" refType="w" fact="0.1389"/>
          <dgm:constr type="rMarg" refType="w" fact="0.1389"/>
        </dgm:constrLst>
        <dgm:ruleLst>
          <dgm:rule type="primFontSz" val="12" fact="NaN" max="NaN"/>
        </dgm:ruleLst>
      </dgm:layoutNode>
      <dgm:forEach name="sibTransForEach" axis="followSib" ptType="sibTrans" cnt="1">
        <dgm:layoutNode name="sibTrans">
          <dgm:choose name="Name4">
            <dgm:if name="Name5" axis="self" func="var" arg="dir" op="equ" val="norm">
              <dgm:alg type="conn">
                <dgm:param type="connRout" val="bend"/>
                <dgm:param type="dim" val="1D"/>
                <dgm:param type="begPts" val="midR bCtr"/>
                <dgm:param type="endPts" val="midL tCtr"/>
              </dgm:alg>
            </dgm:if>
            <dgm:else name="Name6">
              <dgm:alg type="conn">
                <dgm:param type="connRout" val="bend"/>
                <dgm:param type="dim" val="1D"/>
                <dgm:param type="begPts" val="midL bCtr"/>
                <dgm:param type="endPts" val="midR tCtr"/>
              </dgm:alg>
            </dgm:else>
          </dgm:choose>
          <dgm:shape xmlns:r="http://schemas.openxmlformats.org/officeDocument/2006/relationships" type="conn" r:blip="" zOrderOff="-2">
            <dgm:adjLst/>
          </dgm:shape>
          <dgm:presOf axis="self"/>
          <dgm:constrLst>
            <dgm:constr type="begPad" val="-0.05"/>
            <dgm:constr type="endPad" val="0.9"/>
            <dgm:constr type="userA" for="ch" refType="connDist"/>
          </dgm:constrLst>
          <dgm:ruleLst/>
          <dgm:layoutNode name="connectorText">
            <dgm:alg type="tx">
              <dgm:param type="autoTxRot" val="upr"/>
            </dgm:alg>
            <dgm:shape xmlns:r="http://schemas.openxmlformats.org/officeDocument/2006/relationships" type="rect" r:blip="" hideGeom="1">
              <dgm:adjLst/>
            </dgm:shape>
            <dgm:presOf axis="self"/>
            <dgm:constrLst>
              <dgm:constr type="userA"/>
              <dgm:constr type="userB"/>
              <dgm:constr type="w" refType="userA" fact="0.05"/>
              <dgm:constr type="h" refType="userB" fact="0.01"/>
              <dgm:constr type="lMarg" val="1"/>
              <dgm:constr type="rMarg" val="1"/>
              <dgm:constr type="tMarg"/>
              <dgm:constr type="bMarg"/>
            </dgm:constrLst>
            <dgm:ruleLst>
              <dgm:rule type="w" val="NaN" fact="0.6" max="NaN"/>
              <dgm:rule type="h" val="NaN" fact="0.6" max="NaN"/>
              <dgm:rule type="primFontSz" val="5" fact="NaN" max="NaN"/>
            </dgm:ruleLst>
          </dgm:layoutNode>
        </dgm:layoutNode>
      </dgm:forEach>
    </dgm:forEach>
  </dgm:layoutNode>
</dgm:layoutDef>
</file>

<file path=ppt/diagrams/layout6.xml><?xml version="1.0" encoding="utf-8"?>
<dgm:layoutDef xmlns:dgm="http://schemas.openxmlformats.org/drawingml/2006/diagram" xmlns:a="http://schemas.openxmlformats.org/drawingml/2006/main" uniqueId="urn:microsoft.com/office/officeart/2005/8/layout/hList6">
  <dgm:title val=""/>
  <dgm:desc val=""/>
  <dgm:catLst>
    <dgm:cat type="list" pri="18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h" for="ch" ptType="node" refType="h"/>
      <dgm:constr type="w" for="ch" ptType="node" refType="w"/>
      <dgm:constr type="primFontSz" for="ch" ptType="node" op="equ"/>
      <dgm:constr type="w" for="ch" forName="sibTrans" refType="w" fact="0.075"/>
    </dgm:constrLst>
    <dgm:ruleLst/>
    <dgm:forEach name="nodesForEach" axis="ch" ptType="node">
      <dgm:layoutNode name="node">
        <dgm:varLst>
          <dgm:bulletEnabled val="1"/>
        </dgm:varLst>
        <dgm:alg type="tx"/>
        <dgm:choose name="Name4">
          <dgm:if name="Name5" func="var" arg="dir" op="equ" val="norm">
            <dgm:shape xmlns:r="http://schemas.openxmlformats.org/officeDocument/2006/relationships" rot="-90" type="flowChartManualOperation" r:blip="">
              <dgm:adjLst/>
            </dgm:shape>
          </dgm:if>
          <dgm:else name="Name6">
            <dgm:shape xmlns:r="http://schemas.openxmlformats.org/officeDocument/2006/relationships" rot="90" type="flowChartManualOperation" r:blip="">
              <dgm:adjLst/>
            </dgm:shape>
          </dgm:else>
        </dgm:choose>
        <dgm:presOf axis="desOrSelf" ptType="node"/>
        <dgm:constrLst>
          <dgm:constr type="primFontSz" val="65"/>
          <dgm:constr type="tMarg"/>
          <dgm:constr type="bMarg"/>
          <dgm:constr type="lMarg" refType="primFontSz" fact="0.5"/>
          <dgm:constr type="rMarg" refType="lMarg"/>
        </dgm:constrLst>
        <dgm:ruleLst>
          <dgm:rule type="primFontSz" val="5" fact="NaN" max="NaN"/>
        </dgm:ruleLst>
      </dgm:layoutNode>
      <dgm:forEach name="sibTransForEach"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r>
              <a:rPr lang="en-GB"/>
              <a:t>1602087                                                                                                      </a:t>
            </a:r>
          </a:p>
        </p:txBody>
      </p:sp>
      <p:sp>
        <p:nvSpPr>
          <p:cNvPr id="3" name="Date Placeholder 2"/>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r>
              <a:rPr lang="en-GB"/>
              <a:t>05/03/2018</a:t>
            </a:r>
          </a:p>
        </p:txBody>
      </p:sp>
      <p:sp>
        <p:nvSpPr>
          <p:cNvPr id="4" name="Footer Placeholder 3"/>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r>
              <a:rPr lang="en-GB"/>
              <a:t>SBMA7122D</a:t>
            </a:r>
          </a:p>
        </p:txBody>
      </p:sp>
      <p:sp>
        <p:nvSpPr>
          <p:cNvPr id="5" name="Slide Number Placeholder 4"/>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EC8F9184-6B2D-4CA9-BA59-1DD2E4A5DFDE}" type="slidenum">
              <a:rPr lang="en-GB" smtClean="0"/>
              <a:t>‹#›</a:t>
            </a:fld>
            <a:endParaRPr lang="en-GB"/>
          </a:p>
        </p:txBody>
      </p:sp>
    </p:spTree>
    <p:extLst>
      <p:ext uri="{BB962C8B-B14F-4D97-AF65-F5344CB8AC3E}">
        <p14:creationId xmlns:p14="http://schemas.microsoft.com/office/powerpoint/2010/main" val="3334692011"/>
      </p:ext>
    </p:extLst>
  </p:cSld>
  <p:clrMap bg1="lt1" tx1="dk1" bg2="lt2" tx2="dk2" accent1="accent1" accent2="accent2" accent3="accent3" accent4="accent4" accent5="accent5" accent6="accent6" hlink="hlink" folHlink="folHlink"/>
  <p:hf sldNum="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r>
              <a:rPr lang="en-GB"/>
              <a:t>1602087                                                                                                      </a:t>
            </a:r>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r>
              <a:rPr lang="en-GB"/>
              <a:t>05/03/2018</a:t>
            </a:r>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r>
              <a:rPr lang="en-GB"/>
              <a:t>SBMA7122D</a:t>
            </a:r>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9C7B431-072D-43A4-A237-25E918168397}" type="slidenum">
              <a:rPr lang="en-GB" smtClean="0"/>
              <a:t>‹#›</a:t>
            </a:fld>
            <a:endParaRPr lang="en-GB"/>
          </a:p>
        </p:txBody>
      </p:sp>
    </p:spTree>
    <p:extLst>
      <p:ext uri="{BB962C8B-B14F-4D97-AF65-F5344CB8AC3E}">
        <p14:creationId xmlns:p14="http://schemas.microsoft.com/office/powerpoint/2010/main" val="3799772039"/>
      </p:ext>
    </p:extLst>
  </p:cSld>
  <p:clrMap bg1="lt1" tx1="dk1" bg2="lt2" tx2="dk2" accent1="accent1" accent2="accent2" accent3="accent3" accent4="accent4" accent5="accent5" accent6="accent6" hlink="hlink" folHlink="folHlink"/>
  <p:hf sldNum="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is a striking opportunity for Sky to invest in Zimbabwe as most of the medias are government controlled hence a lot of propaganda. </a:t>
            </a:r>
          </a:p>
          <a:p>
            <a:endParaRPr lang="en-GB" dirty="0"/>
          </a:p>
        </p:txBody>
      </p:sp>
      <p:sp>
        <p:nvSpPr>
          <p:cNvPr id="5" name="Date Placeholder 4">
            <a:extLst>
              <a:ext uri="{FF2B5EF4-FFF2-40B4-BE49-F238E27FC236}">
                <a16:creationId xmlns:a16="http://schemas.microsoft.com/office/drawing/2014/main" id="{5510C757-DB40-4E06-AEAC-7062026E92DA}"/>
              </a:ext>
            </a:extLst>
          </p:cNvPr>
          <p:cNvSpPr>
            <a:spLocks noGrp="1"/>
          </p:cNvSpPr>
          <p:nvPr>
            <p:ph type="dt" idx="11"/>
          </p:nvPr>
        </p:nvSpPr>
        <p:spPr/>
        <p:txBody>
          <a:bodyPr/>
          <a:lstStyle/>
          <a:p>
            <a:r>
              <a:rPr lang="en-GB" dirty="0"/>
              <a:t>05/03/2018</a:t>
            </a:r>
          </a:p>
        </p:txBody>
      </p:sp>
      <p:sp>
        <p:nvSpPr>
          <p:cNvPr id="6" name="Footer Placeholder 5">
            <a:extLst>
              <a:ext uri="{FF2B5EF4-FFF2-40B4-BE49-F238E27FC236}">
                <a16:creationId xmlns:a16="http://schemas.microsoft.com/office/drawing/2014/main" id="{36B75FAB-D5EC-4CCD-896C-9A51964EA003}"/>
              </a:ext>
            </a:extLst>
          </p:cNvPr>
          <p:cNvSpPr>
            <a:spLocks noGrp="1"/>
          </p:cNvSpPr>
          <p:nvPr>
            <p:ph type="ftr" sz="quarter" idx="12"/>
          </p:nvPr>
        </p:nvSpPr>
        <p:spPr/>
        <p:txBody>
          <a:bodyPr/>
          <a:lstStyle/>
          <a:p>
            <a:r>
              <a:rPr lang="en-GB" dirty="0"/>
              <a:t>SBMA7122D</a:t>
            </a:r>
          </a:p>
        </p:txBody>
      </p:sp>
      <p:sp>
        <p:nvSpPr>
          <p:cNvPr id="7" name="Header Placeholder 6">
            <a:extLst>
              <a:ext uri="{FF2B5EF4-FFF2-40B4-BE49-F238E27FC236}">
                <a16:creationId xmlns:a16="http://schemas.microsoft.com/office/drawing/2014/main" id="{45431E4C-BDAC-4107-8E26-29C14584BB13}"/>
              </a:ext>
            </a:extLst>
          </p:cNvPr>
          <p:cNvSpPr>
            <a:spLocks noGrp="1"/>
          </p:cNvSpPr>
          <p:nvPr>
            <p:ph type="hdr" sz="quarter" idx="13"/>
          </p:nvPr>
        </p:nvSpPr>
        <p:spPr/>
        <p:txBody>
          <a:bodyPr/>
          <a:lstStyle/>
          <a:p>
            <a:r>
              <a:rPr lang="en-GB" dirty="0"/>
              <a:t>1602087                                                                                                      </a:t>
            </a:r>
          </a:p>
        </p:txBody>
      </p:sp>
    </p:spTree>
    <p:extLst>
      <p:ext uri="{BB962C8B-B14F-4D97-AF65-F5344CB8AC3E}">
        <p14:creationId xmlns:p14="http://schemas.microsoft.com/office/powerpoint/2010/main" val="4641823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Font typeface="Wingdings" panose="05000000000000000000" pitchFamily="2" charset="2"/>
              <a:buChar char="v"/>
            </a:pPr>
            <a:r>
              <a:rPr lang="en-GB" dirty="0"/>
              <a:t>A person has got three of needs for achievement</a:t>
            </a:r>
          </a:p>
          <a:p>
            <a:pPr>
              <a:buFont typeface="Wingdings" panose="05000000000000000000" pitchFamily="2" charset="2"/>
              <a:buChar char="v"/>
            </a:pPr>
            <a:r>
              <a:rPr lang="en-GB" dirty="0"/>
              <a:t>Achieve and enjoy</a:t>
            </a:r>
          </a:p>
          <a:p>
            <a:pPr marL="0" marR="0" lvl="0" indent="0" algn="l" defTabSz="914400" rtl="0" eaLnBrk="1" fontAlgn="auto" latinLnBrk="0" hangingPunct="1">
              <a:lnSpc>
                <a:spcPct val="100000"/>
              </a:lnSpc>
              <a:spcBef>
                <a:spcPts val="0"/>
              </a:spcBef>
              <a:spcAft>
                <a:spcPts val="0"/>
              </a:spcAft>
              <a:buClrTx/>
              <a:buSzTx/>
              <a:buFont typeface="Wingdings" panose="05000000000000000000" pitchFamily="2" charset="2"/>
              <a:buChar char="v"/>
              <a:tabLst/>
              <a:defRPr/>
            </a:pPr>
            <a:r>
              <a:rPr lang="en-GB" dirty="0"/>
              <a:t>is to maintain friendly relation with others.</a:t>
            </a:r>
          </a:p>
          <a:p>
            <a:pPr>
              <a:buFont typeface="Wingdings" panose="05000000000000000000" pitchFamily="2" charset="2"/>
              <a:buChar char="v"/>
            </a:pPr>
            <a:r>
              <a:rPr lang="en-GB" dirty="0"/>
              <a:t>Connect with the government</a:t>
            </a:r>
          </a:p>
          <a:p>
            <a:endParaRPr lang="en-GB" dirty="0"/>
          </a:p>
        </p:txBody>
      </p:sp>
      <p:sp>
        <p:nvSpPr>
          <p:cNvPr id="5" name="Date Placeholder 4">
            <a:extLst>
              <a:ext uri="{FF2B5EF4-FFF2-40B4-BE49-F238E27FC236}">
                <a16:creationId xmlns:a16="http://schemas.microsoft.com/office/drawing/2014/main" id="{CD5A3078-CE61-42C3-A0B1-DA85568D24D2}"/>
              </a:ext>
            </a:extLst>
          </p:cNvPr>
          <p:cNvSpPr>
            <a:spLocks noGrp="1"/>
          </p:cNvSpPr>
          <p:nvPr>
            <p:ph type="dt" idx="11"/>
          </p:nvPr>
        </p:nvSpPr>
        <p:spPr/>
        <p:txBody>
          <a:bodyPr/>
          <a:lstStyle/>
          <a:p>
            <a:r>
              <a:rPr lang="en-GB" dirty="0"/>
              <a:t>05/03/2018</a:t>
            </a:r>
          </a:p>
        </p:txBody>
      </p:sp>
      <p:sp>
        <p:nvSpPr>
          <p:cNvPr id="6" name="Footer Placeholder 5">
            <a:extLst>
              <a:ext uri="{FF2B5EF4-FFF2-40B4-BE49-F238E27FC236}">
                <a16:creationId xmlns:a16="http://schemas.microsoft.com/office/drawing/2014/main" id="{C61FA915-2CEB-4696-A72C-8BD4EB4A72D5}"/>
              </a:ext>
            </a:extLst>
          </p:cNvPr>
          <p:cNvSpPr>
            <a:spLocks noGrp="1"/>
          </p:cNvSpPr>
          <p:nvPr>
            <p:ph type="ftr" sz="quarter" idx="12"/>
          </p:nvPr>
        </p:nvSpPr>
        <p:spPr/>
        <p:txBody>
          <a:bodyPr/>
          <a:lstStyle/>
          <a:p>
            <a:r>
              <a:rPr lang="en-GB" dirty="0"/>
              <a:t>SBMA7122D</a:t>
            </a:r>
          </a:p>
        </p:txBody>
      </p:sp>
      <p:sp>
        <p:nvSpPr>
          <p:cNvPr id="7" name="Header Placeholder 6">
            <a:extLst>
              <a:ext uri="{FF2B5EF4-FFF2-40B4-BE49-F238E27FC236}">
                <a16:creationId xmlns:a16="http://schemas.microsoft.com/office/drawing/2014/main" id="{15F0FFB7-4052-43F8-BF5B-611F8C44D569}"/>
              </a:ext>
            </a:extLst>
          </p:cNvPr>
          <p:cNvSpPr>
            <a:spLocks noGrp="1"/>
          </p:cNvSpPr>
          <p:nvPr>
            <p:ph type="hdr" sz="quarter" idx="13"/>
          </p:nvPr>
        </p:nvSpPr>
        <p:spPr/>
        <p:txBody>
          <a:bodyPr/>
          <a:lstStyle/>
          <a:p>
            <a:r>
              <a:rPr lang="en-GB" dirty="0"/>
              <a:t>1602087                                                                                                      </a:t>
            </a:r>
          </a:p>
        </p:txBody>
      </p:sp>
    </p:spTree>
    <p:extLst>
      <p:ext uri="{BB962C8B-B14F-4D97-AF65-F5344CB8AC3E}">
        <p14:creationId xmlns:p14="http://schemas.microsoft.com/office/powerpoint/2010/main" val="253773869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Font typeface="Wingdings" panose="05000000000000000000" pitchFamily="2" charset="2"/>
              <a:buNone/>
            </a:pPr>
            <a:endParaRPr lang="en-GB" dirty="0"/>
          </a:p>
          <a:p>
            <a:endParaRPr lang="en-GB" dirty="0"/>
          </a:p>
        </p:txBody>
      </p:sp>
      <p:sp>
        <p:nvSpPr>
          <p:cNvPr id="5" name="Date Placeholder 4">
            <a:extLst>
              <a:ext uri="{FF2B5EF4-FFF2-40B4-BE49-F238E27FC236}">
                <a16:creationId xmlns:a16="http://schemas.microsoft.com/office/drawing/2014/main" id="{39452ABA-B154-4E0B-9F02-5B7FFEC8E41B}"/>
              </a:ext>
            </a:extLst>
          </p:cNvPr>
          <p:cNvSpPr>
            <a:spLocks noGrp="1"/>
          </p:cNvSpPr>
          <p:nvPr>
            <p:ph type="dt" idx="11"/>
          </p:nvPr>
        </p:nvSpPr>
        <p:spPr/>
        <p:txBody>
          <a:bodyPr/>
          <a:lstStyle/>
          <a:p>
            <a:r>
              <a:rPr lang="en-GB" dirty="0"/>
              <a:t>05/03/2018</a:t>
            </a:r>
          </a:p>
        </p:txBody>
      </p:sp>
      <p:sp>
        <p:nvSpPr>
          <p:cNvPr id="6" name="Footer Placeholder 5">
            <a:extLst>
              <a:ext uri="{FF2B5EF4-FFF2-40B4-BE49-F238E27FC236}">
                <a16:creationId xmlns:a16="http://schemas.microsoft.com/office/drawing/2014/main" id="{138670C7-C8C6-4DE1-9F73-0F2BF5D91871}"/>
              </a:ext>
            </a:extLst>
          </p:cNvPr>
          <p:cNvSpPr>
            <a:spLocks noGrp="1"/>
          </p:cNvSpPr>
          <p:nvPr>
            <p:ph type="ftr" sz="quarter" idx="12"/>
          </p:nvPr>
        </p:nvSpPr>
        <p:spPr/>
        <p:txBody>
          <a:bodyPr/>
          <a:lstStyle/>
          <a:p>
            <a:r>
              <a:rPr lang="en-GB" dirty="0"/>
              <a:t>SBMA7122D</a:t>
            </a:r>
          </a:p>
        </p:txBody>
      </p:sp>
      <p:sp>
        <p:nvSpPr>
          <p:cNvPr id="7" name="Header Placeholder 6">
            <a:extLst>
              <a:ext uri="{FF2B5EF4-FFF2-40B4-BE49-F238E27FC236}">
                <a16:creationId xmlns:a16="http://schemas.microsoft.com/office/drawing/2014/main" id="{74171E85-2996-4291-BEAB-125B587C4F34}"/>
              </a:ext>
            </a:extLst>
          </p:cNvPr>
          <p:cNvSpPr>
            <a:spLocks noGrp="1"/>
          </p:cNvSpPr>
          <p:nvPr>
            <p:ph type="hdr" sz="quarter" idx="13"/>
          </p:nvPr>
        </p:nvSpPr>
        <p:spPr/>
        <p:txBody>
          <a:bodyPr/>
          <a:lstStyle/>
          <a:p>
            <a:r>
              <a:rPr lang="en-GB" dirty="0"/>
              <a:t>1602087                                                                                                      </a:t>
            </a:r>
          </a:p>
        </p:txBody>
      </p:sp>
    </p:spTree>
    <p:extLst>
      <p:ext uri="{BB962C8B-B14F-4D97-AF65-F5344CB8AC3E}">
        <p14:creationId xmlns:p14="http://schemas.microsoft.com/office/powerpoint/2010/main" val="426036033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5" name="Date Placeholder 4">
            <a:extLst>
              <a:ext uri="{FF2B5EF4-FFF2-40B4-BE49-F238E27FC236}">
                <a16:creationId xmlns:a16="http://schemas.microsoft.com/office/drawing/2014/main" id="{D3E00683-48F6-4573-A8CC-C2BA1637D036}"/>
              </a:ext>
            </a:extLst>
          </p:cNvPr>
          <p:cNvSpPr>
            <a:spLocks noGrp="1"/>
          </p:cNvSpPr>
          <p:nvPr>
            <p:ph type="dt" idx="11"/>
          </p:nvPr>
        </p:nvSpPr>
        <p:spPr/>
        <p:txBody>
          <a:bodyPr/>
          <a:lstStyle/>
          <a:p>
            <a:r>
              <a:rPr lang="en-GB"/>
              <a:t>05/03/2018</a:t>
            </a:r>
          </a:p>
        </p:txBody>
      </p:sp>
      <p:sp>
        <p:nvSpPr>
          <p:cNvPr id="6" name="Footer Placeholder 5">
            <a:extLst>
              <a:ext uri="{FF2B5EF4-FFF2-40B4-BE49-F238E27FC236}">
                <a16:creationId xmlns:a16="http://schemas.microsoft.com/office/drawing/2014/main" id="{AEE59310-1E5B-4039-A919-5FDC4DB4B2D7}"/>
              </a:ext>
            </a:extLst>
          </p:cNvPr>
          <p:cNvSpPr>
            <a:spLocks noGrp="1"/>
          </p:cNvSpPr>
          <p:nvPr>
            <p:ph type="ftr" sz="quarter" idx="12"/>
          </p:nvPr>
        </p:nvSpPr>
        <p:spPr/>
        <p:txBody>
          <a:bodyPr/>
          <a:lstStyle/>
          <a:p>
            <a:r>
              <a:rPr lang="en-GB"/>
              <a:t>SBMA7122D</a:t>
            </a:r>
          </a:p>
        </p:txBody>
      </p:sp>
      <p:sp>
        <p:nvSpPr>
          <p:cNvPr id="7" name="Header Placeholder 6">
            <a:extLst>
              <a:ext uri="{FF2B5EF4-FFF2-40B4-BE49-F238E27FC236}">
                <a16:creationId xmlns:a16="http://schemas.microsoft.com/office/drawing/2014/main" id="{FA5995D8-D7B8-41C9-81FD-A496D91A6C81}"/>
              </a:ext>
            </a:extLst>
          </p:cNvPr>
          <p:cNvSpPr>
            <a:spLocks noGrp="1"/>
          </p:cNvSpPr>
          <p:nvPr>
            <p:ph type="hdr" sz="quarter" idx="13"/>
          </p:nvPr>
        </p:nvSpPr>
        <p:spPr/>
        <p:txBody>
          <a:bodyPr/>
          <a:lstStyle/>
          <a:p>
            <a:r>
              <a:rPr lang="en-GB"/>
              <a:t>1602087                                                                                                      </a:t>
            </a:r>
          </a:p>
        </p:txBody>
      </p:sp>
    </p:spTree>
    <p:extLst>
      <p:ext uri="{BB962C8B-B14F-4D97-AF65-F5344CB8AC3E}">
        <p14:creationId xmlns:p14="http://schemas.microsoft.com/office/powerpoint/2010/main" val="25930953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Sky is very much competitive </a:t>
            </a:r>
          </a:p>
          <a:p>
            <a:r>
              <a:rPr lang="en-GB" dirty="0"/>
              <a:t>Variety of services and packages </a:t>
            </a:r>
          </a:p>
          <a:p>
            <a:r>
              <a:rPr lang="en-GB" dirty="0"/>
              <a:t>Attracting all ages and gender</a:t>
            </a:r>
          </a:p>
        </p:txBody>
      </p:sp>
      <p:sp>
        <p:nvSpPr>
          <p:cNvPr id="5" name="Date Placeholder 4">
            <a:extLst>
              <a:ext uri="{FF2B5EF4-FFF2-40B4-BE49-F238E27FC236}">
                <a16:creationId xmlns:a16="http://schemas.microsoft.com/office/drawing/2014/main" id="{8476DAD0-0B46-46CF-B6AB-55ED2FE5DEE7}"/>
              </a:ext>
            </a:extLst>
          </p:cNvPr>
          <p:cNvSpPr>
            <a:spLocks noGrp="1"/>
          </p:cNvSpPr>
          <p:nvPr>
            <p:ph type="dt" idx="11"/>
          </p:nvPr>
        </p:nvSpPr>
        <p:spPr/>
        <p:txBody>
          <a:bodyPr/>
          <a:lstStyle/>
          <a:p>
            <a:r>
              <a:rPr lang="en-GB"/>
              <a:t>05/03/2018</a:t>
            </a:r>
          </a:p>
        </p:txBody>
      </p:sp>
      <p:sp>
        <p:nvSpPr>
          <p:cNvPr id="6" name="Footer Placeholder 5">
            <a:extLst>
              <a:ext uri="{FF2B5EF4-FFF2-40B4-BE49-F238E27FC236}">
                <a16:creationId xmlns:a16="http://schemas.microsoft.com/office/drawing/2014/main" id="{5F5239AC-AE79-4E4E-94A6-D1DB81BA5401}"/>
              </a:ext>
            </a:extLst>
          </p:cNvPr>
          <p:cNvSpPr>
            <a:spLocks noGrp="1"/>
          </p:cNvSpPr>
          <p:nvPr>
            <p:ph type="ftr" sz="quarter" idx="12"/>
          </p:nvPr>
        </p:nvSpPr>
        <p:spPr/>
        <p:txBody>
          <a:bodyPr/>
          <a:lstStyle/>
          <a:p>
            <a:r>
              <a:rPr lang="en-GB"/>
              <a:t>SBMA7122D</a:t>
            </a:r>
          </a:p>
        </p:txBody>
      </p:sp>
      <p:sp>
        <p:nvSpPr>
          <p:cNvPr id="7" name="Header Placeholder 6">
            <a:extLst>
              <a:ext uri="{FF2B5EF4-FFF2-40B4-BE49-F238E27FC236}">
                <a16:creationId xmlns:a16="http://schemas.microsoft.com/office/drawing/2014/main" id="{9FD5421A-E036-4498-A325-DC4A81C36A21}"/>
              </a:ext>
            </a:extLst>
          </p:cNvPr>
          <p:cNvSpPr>
            <a:spLocks noGrp="1"/>
          </p:cNvSpPr>
          <p:nvPr>
            <p:ph type="hdr" sz="quarter" idx="13"/>
          </p:nvPr>
        </p:nvSpPr>
        <p:spPr/>
        <p:txBody>
          <a:bodyPr/>
          <a:lstStyle/>
          <a:p>
            <a:r>
              <a:rPr lang="en-GB"/>
              <a:t>1602087                                                                                                      </a:t>
            </a:r>
          </a:p>
        </p:txBody>
      </p:sp>
    </p:spTree>
    <p:extLst>
      <p:ext uri="{BB962C8B-B14F-4D97-AF65-F5344CB8AC3E}">
        <p14:creationId xmlns:p14="http://schemas.microsoft.com/office/powerpoint/2010/main" val="66943521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millennials with the social media, internet and </a:t>
            </a:r>
            <a:r>
              <a:rPr lang="en-GB" dirty="0" err="1"/>
              <a:t>Wifi</a:t>
            </a:r>
            <a:r>
              <a:rPr lang="en-GB" dirty="0"/>
              <a:t> is important to them. </a:t>
            </a:r>
          </a:p>
          <a:p>
            <a:r>
              <a:rPr lang="en-GB" dirty="0"/>
              <a:t>Sky has got affordable prices and deals.</a:t>
            </a:r>
          </a:p>
        </p:txBody>
      </p:sp>
      <p:sp>
        <p:nvSpPr>
          <p:cNvPr id="4" name="Header Placeholder 3"/>
          <p:cNvSpPr>
            <a:spLocks noGrp="1"/>
          </p:cNvSpPr>
          <p:nvPr>
            <p:ph type="hdr" sz="quarter" idx="10"/>
          </p:nvPr>
        </p:nvSpPr>
        <p:spPr/>
        <p:txBody>
          <a:bodyPr/>
          <a:lstStyle/>
          <a:p>
            <a:r>
              <a:rPr lang="en-GB"/>
              <a:t>1602087                                                                                                      </a:t>
            </a:r>
          </a:p>
        </p:txBody>
      </p:sp>
      <p:sp>
        <p:nvSpPr>
          <p:cNvPr id="5" name="Date Placeholder 4"/>
          <p:cNvSpPr>
            <a:spLocks noGrp="1"/>
          </p:cNvSpPr>
          <p:nvPr>
            <p:ph type="dt" idx="11"/>
          </p:nvPr>
        </p:nvSpPr>
        <p:spPr/>
        <p:txBody>
          <a:bodyPr/>
          <a:lstStyle/>
          <a:p>
            <a:r>
              <a:rPr lang="en-GB"/>
              <a:t>05/03/2018</a:t>
            </a:r>
          </a:p>
        </p:txBody>
      </p:sp>
      <p:sp>
        <p:nvSpPr>
          <p:cNvPr id="6" name="Footer Placeholder 5"/>
          <p:cNvSpPr>
            <a:spLocks noGrp="1"/>
          </p:cNvSpPr>
          <p:nvPr>
            <p:ph type="ftr" sz="quarter" idx="12"/>
          </p:nvPr>
        </p:nvSpPr>
        <p:spPr/>
        <p:txBody>
          <a:bodyPr/>
          <a:lstStyle/>
          <a:p>
            <a:r>
              <a:rPr lang="en-GB"/>
              <a:t>SBMA7122D</a:t>
            </a:r>
          </a:p>
        </p:txBody>
      </p:sp>
    </p:spTree>
    <p:extLst>
      <p:ext uri="{BB962C8B-B14F-4D97-AF65-F5344CB8AC3E}">
        <p14:creationId xmlns:p14="http://schemas.microsoft.com/office/powerpoint/2010/main" val="292679784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5" name="Date Placeholder 4">
            <a:extLst>
              <a:ext uri="{FF2B5EF4-FFF2-40B4-BE49-F238E27FC236}">
                <a16:creationId xmlns:a16="http://schemas.microsoft.com/office/drawing/2014/main" id="{66567423-7B40-4F7E-A620-3251FE5158FA}"/>
              </a:ext>
            </a:extLst>
          </p:cNvPr>
          <p:cNvSpPr>
            <a:spLocks noGrp="1"/>
          </p:cNvSpPr>
          <p:nvPr>
            <p:ph type="dt" idx="11"/>
          </p:nvPr>
        </p:nvSpPr>
        <p:spPr/>
        <p:txBody>
          <a:bodyPr/>
          <a:lstStyle/>
          <a:p>
            <a:r>
              <a:rPr lang="en-GB"/>
              <a:t>05/03/2018</a:t>
            </a:r>
          </a:p>
        </p:txBody>
      </p:sp>
      <p:sp>
        <p:nvSpPr>
          <p:cNvPr id="6" name="Footer Placeholder 5">
            <a:extLst>
              <a:ext uri="{FF2B5EF4-FFF2-40B4-BE49-F238E27FC236}">
                <a16:creationId xmlns:a16="http://schemas.microsoft.com/office/drawing/2014/main" id="{E9858410-DFB5-4781-8189-6A11DCED584F}"/>
              </a:ext>
            </a:extLst>
          </p:cNvPr>
          <p:cNvSpPr>
            <a:spLocks noGrp="1"/>
          </p:cNvSpPr>
          <p:nvPr>
            <p:ph type="ftr" sz="quarter" idx="12"/>
          </p:nvPr>
        </p:nvSpPr>
        <p:spPr/>
        <p:txBody>
          <a:bodyPr/>
          <a:lstStyle/>
          <a:p>
            <a:r>
              <a:rPr lang="en-GB"/>
              <a:t>SBMA7122D</a:t>
            </a:r>
          </a:p>
        </p:txBody>
      </p:sp>
      <p:sp>
        <p:nvSpPr>
          <p:cNvPr id="7" name="Header Placeholder 6">
            <a:extLst>
              <a:ext uri="{FF2B5EF4-FFF2-40B4-BE49-F238E27FC236}">
                <a16:creationId xmlns:a16="http://schemas.microsoft.com/office/drawing/2014/main" id="{38559AA6-CB37-43B6-A79A-816E6F8C4053}"/>
              </a:ext>
            </a:extLst>
          </p:cNvPr>
          <p:cNvSpPr>
            <a:spLocks noGrp="1"/>
          </p:cNvSpPr>
          <p:nvPr>
            <p:ph type="hdr" sz="quarter" idx="13"/>
          </p:nvPr>
        </p:nvSpPr>
        <p:spPr/>
        <p:txBody>
          <a:bodyPr/>
          <a:lstStyle/>
          <a:p>
            <a:r>
              <a:rPr lang="en-GB"/>
              <a:t>1602087                                                                                                      </a:t>
            </a:r>
          </a:p>
        </p:txBody>
      </p:sp>
    </p:spTree>
    <p:extLst>
      <p:ext uri="{BB962C8B-B14F-4D97-AF65-F5344CB8AC3E}">
        <p14:creationId xmlns:p14="http://schemas.microsoft.com/office/powerpoint/2010/main" val="71032911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Econet is one of the biggest telecommunication provider in Zimbabwe but has limited services compared to Sky.</a:t>
            </a:r>
          </a:p>
        </p:txBody>
      </p:sp>
      <p:sp>
        <p:nvSpPr>
          <p:cNvPr id="5" name="Date Placeholder 4">
            <a:extLst>
              <a:ext uri="{FF2B5EF4-FFF2-40B4-BE49-F238E27FC236}">
                <a16:creationId xmlns:a16="http://schemas.microsoft.com/office/drawing/2014/main" id="{E4B4D21F-F5E6-4078-81C5-50229C57D47C}"/>
              </a:ext>
            </a:extLst>
          </p:cNvPr>
          <p:cNvSpPr>
            <a:spLocks noGrp="1"/>
          </p:cNvSpPr>
          <p:nvPr>
            <p:ph type="dt" idx="11"/>
          </p:nvPr>
        </p:nvSpPr>
        <p:spPr/>
        <p:txBody>
          <a:bodyPr/>
          <a:lstStyle/>
          <a:p>
            <a:r>
              <a:rPr lang="en-GB"/>
              <a:t>05/03/2018</a:t>
            </a:r>
          </a:p>
        </p:txBody>
      </p:sp>
      <p:sp>
        <p:nvSpPr>
          <p:cNvPr id="6" name="Footer Placeholder 5">
            <a:extLst>
              <a:ext uri="{FF2B5EF4-FFF2-40B4-BE49-F238E27FC236}">
                <a16:creationId xmlns:a16="http://schemas.microsoft.com/office/drawing/2014/main" id="{D2D7D0B3-833C-405E-9B9C-A84F51040043}"/>
              </a:ext>
            </a:extLst>
          </p:cNvPr>
          <p:cNvSpPr>
            <a:spLocks noGrp="1"/>
          </p:cNvSpPr>
          <p:nvPr>
            <p:ph type="ftr" sz="quarter" idx="12"/>
          </p:nvPr>
        </p:nvSpPr>
        <p:spPr/>
        <p:txBody>
          <a:bodyPr/>
          <a:lstStyle/>
          <a:p>
            <a:r>
              <a:rPr lang="en-GB"/>
              <a:t>SBMA7122D</a:t>
            </a:r>
          </a:p>
        </p:txBody>
      </p:sp>
      <p:sp>
        <p:nvSpPr>
          <p:cNvPr id="7" name="Header Placeholder 6">
            <a:extLst>
              <a:ext uri="{FF2B5EF4-FFF2-40B4-BE49-F238E27FC236}">
                <a16:creationId xmlns:a16="http://schemas.microsoft.com/office/drawing/2014/main" id="{19A39600-B8A7-4E78-81B4-BD39FD5FAB5D}"/>
              </a:ext>
            </a:extLst>
          </p:cNvPr>
          <p:cNvSpPr>
            <a:spLocks noGrp="1"/>
          </p:cNvSpPr>
          <p:nvPr>
            <p:ph type="hdr" sz="quarter" idx="13"/>
          </p:nvPr>
        </p:nvSpPr>
        <p:spPr/>
        <p:txBody>
          <a:bodyPr/>
          <a:lstStyle/>
          <a:p>
            <a:r>
              <a:rPr lang="en-GB"/>
              <a:t>1602087                                                                                                      </a:t>
            </a:r>
          </a:p>
        </p:txBody>
      </p:sp>
    </p:spTree>
    <p:extLst>
      <p:ext uri="{BB962C8B-B14F-4D97-AF65-F5344CB8AC3E}">
        <p14:creationId xmlns:p14="http://schemas.microsoft.com/office/powerpoint/2010/main" val="74757657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5" name="Date Placeholder 4">
            <a:extLst>
              <a:ext uri="{FF2B5EF4-FFF2-40B4-BE49-F238E27FC236}">
                <a16:creationId xmlns:a16="http://schemas.microsoft.com/office/drawing/2014/main" id="{EA0720BB-DF66-4795-8696-0ED4FF6F16CE}"/>
              </a:ext>
            </a:extLst>
          </p:cNvPr>
          <p:cNvSpPr>
            <a:spLocks noGrp="1"/>
          </p:cNvSpPr>
          <p:nvPr>
            <p:ph type="dt" idx="11"/>
          </p:nvPr>
        </p:nvSpPr>
        <p:spPr/>
        <p:txBody>
          <a:bodyPr/>
          <a:lstStyle/>
          <a:p>
            <a:r>
              <a:rPr lang="en-GB"/>
              <a:t>05/03/2018</a:t>
            </a:r>
          </a:p>
        </p:txBody>
      </p:sp>
      <p:sp>
        <p:nvSpPr>
          <p:cNvPr id="6" name="Footer Placeholder 5">
            <a:extLst>
              <a:ext uri="{FF2B5EF4-FFF2-40B4-BE49-F238E27FC236}">
                <a16:creationId xmlns:a16="http://schemas.microsoft.com/office/drawing/2014/main" id="{57DA207A-0E41-4343-9118-A7F762908F41}"/>
              </a:ext>
            </a:extLst>
          </p:cNvPr>
          <p:cNvSpPr>
            <a:spLocks noGrp="1"/>
          </p:cNvSpPr>
          <p:nvPr>
            <p:ph type="ftr" sz="quarter" idx="12"/>
          </p:nvPr>
        </p:nvSpPr>
        <p:spPr/>
        <p:txBody>
          <a:bodyPr/>
          <a:lstStyle/>
          <a:p>
            <a:r>
              <a:rPr lang="en-GB"/>
              <a:t>SBMA7122D</a:t>
            </a:r>
          </a:p>
        </p:txBody>
      </p:sp>
      <p:sp>
        <p:nvSpPr>
          <p:cNvPr id="7" name="Header Placeholder 6">
            <a:extLst>
              <a:ext uri="{FF2B5EF4-FFF2-40B4-BE49-F238E27FC236}">
                <a16:creationId xmlns:a16="http://schemas.microsoft.com/office/drawing/2014/main" id="{301FA947-2E1B-46B1-9E18-B470B8604750}"/>
              </a:ext>
            </a:extLst>
          </p:cNvPr>
          <p:cNvSpPr>
            <a:spLocks noGrp="1"/>
          </p:cNvSpPr>
          <p:nvPr>
            <p:ph type="hdr" sz="quarter" idx="13"/>
          </p:nvPr>
        </p:nvSpPr>
        <p:spPr/>
        <p:txBody>
          <a:bodyPr/>
          <a:lstStyle/>
          <a:p>
            <a:r>
              <a:rPr lang="en-GB"/>
              <a:t>1602087                                                                                                      </a:t>
            </a:r>
          </a:p>
        </p:txBody>
      </p:sp>
    </p:spTree>
    <p:extLst>
      <p:ext uri="{BB962C8B-B14F-4D97-AF65-F5344CB8AC3E}">
        <p14:creationId xmlns:p14="http://schemas.microsoft.com/office/powerpoint/2010/main" val="23260690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Sky will strike a real deal. Zimbabwean international news reports</a:t>
            </a:r>
          </a:p>
          <a:p>
            <a:r>
              <a:rPr lang="en-GB" dirty="0"/>
              <a:t>No propaganda </a:t>
            </a:r>
          </a:p>
        </p:txBody>
      </p:sp>
      <p:sp>
        <p:nvSpPr>
          <p:cNvPr id="5" name="Date Placeholder 4">
            <a:extLst>
              <a:ext uri="{FF2B5EF4-FFF2-40B4-BE49-F238E27FC236}">
                <a16:creationId xmlns:a16="http://schemas.microsoft.com/office/drawing/2014/main" id="{50604833-18D8-41C6-9616-2ED45CD3B739}"/>
              </a:ext>
            </a:extLst>
          </p:cNvPr>
          <p:cNvSpPr>
            <a:spLocks noGrp="1"/>
          </p:cNvSpPr>
          <p:nvPr>
            <p:ph type="dt" idx="11"/>
          </p:nvPr>
        </p:nvSpPr>
        <p:spPr/>
        <p:txBody>
          <a:bodyPr/>
          <a:lstStyle/>
          <a:p>
            <a:r>
              <a:rPr lang="en-GB"/>
              <a:t>05/03/2018</a:t>
            </a:r>
          </a:p>
        </p:txBody>
      </p:sp>
      <p:sp>
        <p:nvSpPr>
          <p:cNvPr id="6" name="Footer Placeholder 5">
            <a:extLst>
              <a:ext uri="{FF2B5EF4-FFF2-40B4-BE49-F238E27FC236}">
                <a16:creationId xmlns:a16="http://schemas.microsoft.com/office/drawing/2014/main" id="{BF6D797E-FF2F-4951-8BFB-B72A45A3DBA0}"/>
              </a:ext>
            </a:extLst>
          </p:cNvPr>
          <p:cNvSpPr>
            <a:spLocks noGrp="1"/>
          </p:cNvSpPr>
          <p:nvPr>
            <p:ph type="ftr" sz="quarter" idx="12"/>
          </p:nvPr>
        </p:nvSpPr>
        <p:spPr/>
        <p:txBody>
          <a:bodyPr/>
          <a:lstStyle/>
          <a:p>
            <a:r>
              <a:rPr lang="en-GB"/>
              <a:t>SBMA7122D</a:t>
            </a:r>
          </a:p>
        </p:txBody>
      </p:sp>
      <p:sp>
        <p:nvSpPr>
          <p:cNvPr id="7" name="Header Placeholder 6">
            <a:extLst>
              <a:ext uri="{FF2B5EF4-FFF2-40B4-BE49-F238E27FC236}">
                <a16:creationId xmlns:a16="http://schemas.microsoft.com/office/drawing/2014/main" id="{41B4CECA-227E-4A2F-AFF0-C5C48A5BFE1F}"/>
              </a:ext>
            </a:extLst>
          </p:cNvPr>
          <p:cNvSpPr>
            <a:spLocks noGrp="1"/>
          </p:cNvSpPr>
          <p:nvPr>
            <p:ph type="hdr" sz="quarter" idx="13"/>
          </p:nvPr>
        </p:nvSpPr>
        <p:spPr/>
        <p:txBody>
          <a:bodyPr/>
          <a:lstStyle/>
          <a:p>
            <a:r>
              <a:rPr lang="en-GB"/>
              <a:t>1602087                                                                                                      </a:t>
            </a:r>
          </a:p>
        </p:txBody>
      </p:sp>
    </p:spTree>
    <p:extLst>
      <p:ext uri="{BB962C8B-B14F-4D97-AF65-F5344CB8AC3E}">
        <p14:creationId xmlns:p14="http://schemas.microsoft.com/office/powerpoint/2010/main" val="13286914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Mix and match of model will benefit Sky as there is variety of choice which will attract the market.</a:t>
            </a:r>
          </a:p>
        </p:txBody>
      </p:sp>
      <p:sp>
        <p:nvSpPr>
          <p:cNvPr id="5" name="Date Placeholder 4">
            <a:extLst>
              <a:ext uri="{FF2B5EF4-FFF2-40B4-BE49-F238E27FC236}">
                <a16:creationId xmlns:a16="http://schemas.microsoft.com/office/drawing/2014/main" id="{392807DA-AE65-4D97-9745-95558363E0C8}"/>
              </a:ext>
            </a:extLst>
          </p:cNvPr>
          <p:cNvSpPr>
            <a:spLocks noGrp="1"/>
          </p:cNvSpPr>
          <p:nvPr>
            <p:ph type="dt" idx="11"/>
          </p:nvPr>
        </p:nvSpPr>
        <p:spPr/>
        <p:txBody>
          <a:bodyPr/>
          <a:lstStyle/>
          <a:p>
            <a:r>
              <a:rPr lang="en-GB"/>
              <a:t>05/03/2018</a:t>
            </a:r>
          </a:p>
        </p:txBody>
      </p:sp>
      <p:sp>
        <p:nvSpPr>
          <p:cNvPr id="6" name="Footer Placeholder 5">
            <a:extLst>
              <a:ext uri="{FF2B5EF4-FFF2-40B4-BE49-F238E27FC236}">
                <a16:creationId xmlns:a16="http://schemas.microsoft.com/office/drawing/2014/main" id="{3681A1A2-22EA-48CA-BA0F-5267E38A42CC}"/>
              </a:ext>
            </a:extLst>
          </p:cNvPr>
          <p:cNvSpPr>
            <a:spLocks noGrp="1"/>
          </p:cNvSpPr>
          <p:nvPr>
            <p:ph type="ftr" sz="quarter" idx="12"/>
          </p:nvPr>
        </p:nvSpPr>
        <p:spPr/>
        <p:txBody>
          <a:bodyPr/>
          <a:lstStyle/>
          <a:p>
            <a:r>
              <a:rPr lang="en-GB"/>
              <a:t>SBMA7122D</a:t>
            </a:r>
          </a:p>
        </p:txBody>
      </p:sp>
      <p:sp>
        <p:nvSpPr>
          <p:cNvPr id="7" name="Header Placeholder 6">
            <a:extLst>
              <a:ext uri="{FF2B5EF4-FFF2-40B4-BE49-F238E27FC236}">
                <a16:creationId xmlns:a16="http://schemas.microsoft.com/office/drawing/2014/main" id="{1AE2DDEE-63A4-4430-83F9-14B00AABA2A7}"/>
              </a:ext>
            </a:extLst>
          </p:cNvPr>
          <p:cNvSpPr>
            <a:spLocks noGrp="1"/>
          </p:cNvSpPr>
          <p:nvPr>
            <p:ph type="hdr" sz="quarter" idx="13"/>
          </p:nvPr>
        </p:nvSpPr>
        <p:spPr/>
        <p:txBody>
          <a:bodyPr/>
          <a:lstStyle/>
          <a:p>
            <a:r>
              <a:rPr lang="en-GB"/>
              <a:t>1602087                                                                                                      </a:t>
            </a:r>
          </a:p>
        </p:txBody>
      </p:sp>
    </p:spTree>
    <p:extLst>
      <p:ext uri="{BB962C8B-B14F-4D97-AF65-F5344CB8AC3E}">
        <p14:creationId xmlns:p14="http://schemas.microsoft.com/office/powerpoint/2010/main" val="1027559206"/>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employment growth which the new government is inviting investors in.</a:t>
            </a:r>
          </a:p>
        </p:txBody>
      </p:sp>
      <p:sp>
        <p:nvSpPr>
          <p:cNvPr id="5" name="Date Placeholder 4">
            <a:extLst>
              <a:ext uri="{FF2B5EF4-FFF2-40B4-BE49-F238E27FC236}">
                <a16:creationId xmlns:a16="http://schemas.microsoft.com/office/drawing/2014/main" id="{B3DDC8AA-9596-47A3-9604-6362DD68F9FA}"/>
              </a:ext>
            </a:extLst>
          </p:cNvPr>
          <p:cNvSpPr>
            <a:spLocks noGrp="1"/>
          </p:cNvSpPr>
          <p:nvPr>
            <p:ph type="dt" idx="11"/>
          </p:nvPr>
        </p:nvSpPr>
        <p:spPr/>
        <p:txBody>
          <a:bodyPr/>
          <a:lstStyle/>
          <a:p>
            <a:r>
              <a:rPr lang="en-GB"/>
              <a:t>05/03/2018</a:t>
            </a:r>
          </a:p>
        </p:txBody>
      </p:sp>
      <p:sp>
        <p:nvSpPr>
          <p:cNvPr id="6" name="Footer Placeholder 5">
            <a:extLst>
              <a:ext uri="{FF2B5EF4-FFF2-40B4-BE49-F238E27FC236}">
                <a16:creationId xmlns:a16="http://schemas.microsoft.com/office/drawing/2014/main" id="{FB52A48F-DB0B-4DC4-B0E8-DEFC1A14FD5C}"/>
              </a:ext>
            </a:extLst>
          </p:cNvPr>
          <p:cNvSpPr>
            <a:spLocks noGrp="1"/>
          </p:cNvSpPr>
          <p:nvPr>
            <p:ph type="ftr" sz="quarter" idx="12"/>
          </p:nvPr>
        </p:nvSpPr>
        <p:spPr/>
        <p:txBody>
          <a:bodyPr/>
          <a:lstStyle/>
          <a:p>
            <a:r>
              <a:rPr lang="en-GB"/>
              <a:t>SBMA7122D</a:t>
            </a:r>
          </a:p>
        </p:txBody>
      </p:sp>
      <p:sp>
        <p:nvSpPr>
          <p:cNvPr id="7" name="Header Placeholder 6">
            <a:extLst>
              <a:ext uri="{FF2B5EF4-FFF2-40B4-BE49-F238E27FC236}">
                <a16:creationId xmlns:a16="http://schemas.microsoft.com/office/drawing/2014/main" id="{B9D4BD78-DC33-4337-9F51-56E13DB5C867}"/>
              </a:ext>
            </a:extLst>
          </p:cNvPr>
          <p:cNvSpPr>
            <a:spLocks noGrp="1"/>
          </p:cNvSpPr>
          <p:nvPr>
            <p:ph type="hdr" sz="quarter" idx="13"/>
          </p:nvPr>
        </p:nvSpPr>
        <p:spPr/>
        <p:txBody>
          <a:bodyPr/>
          <a:lstStyle/>
          <a:p>
            <a:r>
              <a:rPr lang="en-GB"/>
              <a:t>1602087                                                                                                      </a:t>
            </a:r>
          </a:p>
        </p:txBody>
      </p:sp>
    </p:spTree>
    <p:extLst>
      <p:ext uri="{BB962C8B-B14F-4D97-AF65-F5344CB8AC3E}">
        <p14:creationId xmlns:p14="http://schemas.microsoft.com/office/powerpoint/2010/main" val="2722727595"/>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5" name="Date Placeholder 4">
            <a:extLst>
              <a:ext uri="{FF2B5EF4-FFF2-40B4-BE49-F238E27FC236}">
                <a16:creationId xmlns:a16="http://schemas.microsoft.com/office/drawing/2014/main" id="{00E6297C-5B15-42CB-9E92-501A84D3F797}"/>
              </a:ext>
            </a:extLst>
          </p:cNvPr>
          <p:cNvSpPr>
            <a:spLocks noGrp="1"/>
          </p:cNvSpPr>
          <p:nvPr>
            <p:ph type="dt" idx="11"/>
          </p:nvPr>
        </p:nvSpPr>
        <p:spPr/>
        <p:txBody>
          <a:bodyPr/>
          <a:lstStyle/>
          <a:p>
            <a:r>
              <a:rPr lang="en-GB"/>
              <a:t>05/03/2018</a:t>
            </a:r>
          </a:p>
        </p:txBody>
      </p:sp>
      <p:sp>
        <p:nvSpPr>
          <p:cNvPr id="6" name="Footer Placeholder 5">
            <a:extLst>
              <a:ext uri="{FF2B5EF4-FFF2-40B4-BE49-F238E27FC236}">
                <a16:creationId xmlns:a16="http://schemas.microsoft.com/office/drawing/2014/main" id="{DDE2E4EF-126F-4AA6-B0F1-84A594073338}"/>
              </a:ext>
            </a:extLst>
          </p:cNvPr>
          <p:cNvSpPr>
            <a:spLocks noGrp="1"/>
          </p:cNvSpPr>
          <p:nvPr>
            <p:ph type="ftr" sz="quarter" idx="12"/>
          </p:nvPr>
        </p:nvSpPr>
        <p:spPr/>
        <p:txBody>
          <a:bodyPr/>
          <a:lstStyle/>
          <a:p>
            <a:r>
              <a:rPr lang="en-GB"/>
              <a:t>SBMA7122D</a:t>
            </a:r>
          </a:p>
        </p:txBody>
      </p:sp>
      <p:sp>
        <p:nvSpPr>
          <p:cNvPr id="7" name="Header Placeholder 6">
            <a:extLst>
              <a:ext uri="{FF2B5EF4-FFF2-40B4-BE49-F238E27FC236}">
                <a16:creationId xmlns:a16="http://schemas.microsoft.com/office/drawing/2014/main" id="{EE97E5C1-97ED-4C8D-846C-21E449E45E4F}"/>
              </a:ext>
            </a:extLst>
          </p:cNvPr>
          <p:cNvSpPr>
            <a:spLocks noGrp="1"/>
          </p:cNvSpPr>
          <p:nvPr>
            <p:ph type="hdr" sz="quarter" idx="13"/>
          </p:nvPr>
        </p:nvSpPr>
        <p:spPr/>
        <p:txBody>
          <a:bodyPr/>
          <a:lstStyle/>
          <a:p>
            <a:r>
              <a:rPr lang="en-GB"/>
              <a:t>1602087                                                                                                      </a:t>
            </a:r>
          </a:p>
        </p:txBody>
      </p:sp>
    </p:spTree>
    <p:extLst>
      <p:ext uri="{BB962C8B-B14F-4D97-AF65-F5344CB8AC3E}">
        <p14:creationId xmlns:p14="http://schemas.microsoft.com/office/powerpoint/2010/main" val="3266132217"/>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Header Placeholder 3"/>
          <p:cNvSpPr>
            <a:spLocks noGrp="1"/>
          </p:cNvSpPr>
          <p:nvPr>
            <p:ph type="hdr" sz="quarter" idx="10"/>
          </p:nvPr>
        </p:nvSpPr>
        <p:spPr/>
        <p:txBody>
          <a:bodyPr/>
          <a:lstStyle/>
          <a:p>
            <a:r>
              <a:rPr lang="en-GB"/>
              <a:t>1602087                                                                                                      </a:t>
            </a:r>
          </a:p>
        </p:txBody>
      </p:sp>
      <p:sp>
        <p:nvSpPr>
          <p:cNvPr id="5" name="Date Placeholder 4"/>
          <p:cNvSpPr>
            <a:spLocks noGrp="1"/>
          </p:cNvSpPr>
          <p:nvPr>
            <p:ph type="dt" idx="11"/>
          </p:nvPr>
        </p:nvSpPr>
        <p:spPr/>
        <p:txBody>
          <a:bodyPr/>
          <a:lstStyle/>
          <a:p>
            <a:r>
              <a:rPr lang="en-GB"/>
              <a:t>05/03/2018</a:t>
            </a:r>
          </a:p>
        </p:txBody>
      </p:sp>
      <p:sp>
        <p:nvSpPr>
          <p:cNvPr id="6" name="Footer Placeholder 5"/>
          <p:cNvSpPr>
            <a:spLocks noGrp="1"/>
          </p:cNvSpPr>
          <p:nvPr>
            <p:ph type="ftr" sz="quarter" idx="12"/>
          </p:nvPr>
        </p:nvSpPr>
        <p:spPr/>
        <p:txBody>
          <a:bodyPr/>
          <a:lstStyle/>
          <a:p>
            <a:r>
              <a:rPr lang="en-GB"/>
              <a:t>SBMA7122D</a:t>
            </a:r>
          </a:p>
        </p:txBody>
      </p:sp>
    </p:spTree>
    <p:extLst>
      <p:ext uri="{BB962C8B-B14F-4D97-AF65-F5344CB8AC3E}">
        <p14:creationId xmlns:p14="http://schemas.microsoft.com/office/powerpoint/2010/main" val="2875408365"/>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Header Placeholder 3"/>
          <p:cNvSpPr>
            <a:spLocks noGrp="1"/>
          </p:cNvSpPr>
          <p:nvPr>
            <p:ph type="hdr" sz="quarter" idx="10"/>
          </p:nvPr>
        </p:nvSpPr>
        <p:spPr/>
        <p:txBody>
          <a:bodyPr/>
          <a:lstStyle/>
          <a:p>
            <a:r>
              <a:rPr lang="en-GB"/>
              <a:t>1602087                                                                                                      </a:t>
            </a:r>
          </a:p>
        </p:txBody>
      </p:sp>
      <p:sp>
        <p:nvSpPr>
          <p:cNvPr id="5" name="Date Placeholder 4"/>
          <p:cNvSpPr>
            <a:spLocks noGrp="1"/>
          </p:cNvSpPr>
          <p:nvPr>
            <p:ph type="dt" idx="11"/>
          </p:nvPr>
        </p:nvSpPr>
        <p:spPr/>
        <p:txBody>
          <a:bodyPr/>
          <a:lstStyle/>
          <a:p>
            <a:r>
              <a:rPr lang="en-GB"/>
              <a:t>05/03/2018</a:t>
            </a:r>
          </a:p>
        </p:txBody>
      </p:sp>
      <p:sp>
        <p:nvSpPr>
          <p:cNvPr id="6" name="Footer Placeholder 5"/>
          <p:cNvSpPr>
            <a:spLocks noGrp="1"/>
          </p:cNvSpPr>
          <p:nvPr>
            <p:ph type="ftr" sz="quarter" idx="12"/>
          </p:nvPr>
        </p:nvSpPr>
        <p:spPr/>
        <p:txBody>
          <a:bodyPr/>
          <a:lstStyle/>
          <a:p>
            <a:r>
              <a:rPr lang="en-GB"/>
              <a:t>SBMA7122D</a:t>
            </a:r>
          </a:p>
        </p:txBody>
      </p:sp>
    </p:spTree>
    <p:extLst>
      <p:ext uri="{BB962C8B-B14F-4D97-AF65-F5344CB8AC3E}">
        <p14:creationId xmlns:p14="http://schemas.microsoft.com/office/powerpoint/2010/main" val="399162579"/>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5" name="Date Placeholder 4">
            <a:extLst>
              <a:ext uri="{FF2B5EF4-FFF2-40B4-BE49-F238E27FC236}">
                <a16:creationId xmlns:a16="http://schemas.microsoft.com/office/drawing/2014/main" id="{A6FF3115-1CF3-48A3-B389-C0094F5959ED}"/>
              </a:ext>
            </a:extLst>
          </p:cNvPr>
          <p:cNvSpPr>
            <a:spLocks noGrp="1"/>
          </p:cNvSpPr>
          <p:nvPr>
            <p:ph type="dt" idx="11"/>
          </p:nvPr>
        </p:nvSpPr>
        <p:spPr/>
        <p:txBody>
          <a:bodyPr/>
          <a:lstStyle/>
          <a:p>
            <a:r>
              <a:rPr lang="en-GB"/>
              <a:t>05/03/2018</a:t>
            </a:r>
          </a:p>
        </p:txBody>
      </p:sp>
      <p:sp>
        <p:nvSpPr>
          <p:cNvPr id="6" name="Footer Placeholder 5">
            <a:extLst>
              <a:ext uri="{FF2B5EF4-FFF2-40B4-BE49-F238E27FC236}">
                <a16:creationId xmlns:a16="http://schemas.microsoft.com/office/drawing/2014/main" id="{9C95B9B2-ADDA-4270-A7C5-394D4345BCC5}"/>
              </a:ext>
            </a:extLst>
          </p:cNvPr>
          <p:cNvSpPr>
            <a:spLocks noGrp="1"/>
          </p:cNvSpPr>
          <p:nvPr>
            <p:ph type="ftr" sz="quarter" idx="12"/>
          </p:nvPr>
        </p:nvSpPr>
        <p:spPr/>
        <p:txBody>
          <a:bodyPr/>
          <a:lstStyle/>
          <a:p>
            <a:r>
              <a:rPr lang="en-GB"/>
              <a:t>SBMA7122D</a:t>
            </a:r>
          </a:p>
        </p:txBody>
      </p:sp>
      <p:sp>
        <p:nvSpPr>
          <p:cNvPr id="7" name="Header Placeholder 6">
            <a:extLst>
              <a:ext uri="{FF2B5EF4-FFF2-40B4-BE49-F238E27FC236}">
                <a16:creationId xmlns:a16="http://schemas.microsoft.com/office/drawing/2014/main" id="{5C5D7605-8512-4E52-8AD7-247C821B45B4}"/>
              </a:ext>
            </a:extLst>
          </p:cNvPr>
          <p:cNvSpPr>
            <a:spLocks noGrp="1"/>
          </p:cNvSpPr>
          <p:nvPr>
            <p:ph type="hdr" sz="quarter" idx="13"/>
          </p:nvPr>
        </p:nvSpPr>
        <p:spPr/>
        <p:txBody>
          <a:bodyPr/>
          <a:lstStyle/>
          <a:p>
            <a:r>
              <a:rPr lang="en-GB"/>
              <a:t>1602087                                                                                                      </a:t>
            </a:r>
          </a:p>
        </p:txBody>
      </p:sp>
    </p:spTree>
    <p:extLst>
      <p:ext uri="{BB962C8B-B14F-4D97-AF65-F5344CB8AC3E}">
        <p14:creationId xmlns:p14="http://schemas.microsoft.com/office/powerpoint/2010/main" val="3997667627"/>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16934" y="0"/>
            <a:ext cx="12231160" cy="6856214"/>
            <a:chOff x="-16934" y="0"/>
            <a:chExt cx="12231160" cy="6856214"/>
          </a:xfrm>
        </p:grpSpPr>
        <p:pic>
          <p:nvPicPr>
            <p:cNvPr id="16" name="Picture 15" descr="HD-PanelTitleR1.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6" name="Rectangle 25"/>
            <p:cNvSpPr/>
            <p:nvPr/>
          </p:nvSpPr>
          <p:spPr>
            <a:xfrm>
              <a:off x="2328332" y="1540931"/>
              <a:ext cx="7543802" cy="3835401"/>
            </a:xfrm>
            <a:prstGeom prst="rect">
              <a:avLst/>
            </a:prstGeom>
            <a:noFill/>
            <a:ln w="15875">
              <a:miter lim="800000"/>
            </a:ln>
          </p:spPr>
          <p:style>
            <a:lnRef idx="1">
              <a:schemeClr val="accent1"/>
            </a:lnRef>
            <a:fillRef idx="3">
              <a:schemeClr val="accent1"/>
            </a:fillRef>
            <a:effectRef idx="2">
              <a:schemeClr val="accent1"/>
            </a:effectRef>
            <a:fontRef idx="minor">
              <a:schemeClr val="lt1"/>
            </a:fontRef>
          </p:style>
        </p:sp>
        <p:pic>
          <p:nvPicPr>
            <p:cNvPr id="17" name="Picture 16" descr="HDRibbonTitle-UniformTrim.png"/>
            <p:cNvPicPr>
              <a:picLocks noChangeAspect="1"/>
            </p:cNvPicPr>
            <p:nvPr/>
          </p:nvPicPr>
          <p:blipFill rotWithShape="1">
            <a:blip r:embed="rId3">
              <a:extLst>
                <a:ext uri="{28A0092B-C50C-407E-A947-70E740481C1C}">
                  <a14:useLocalDpi xmlns:a14="http://schemas.microsoft.com/office/drawing/2010/main" val="0"/>
                </a:ext>
              </a:extLst>
            </a:blip>
            <a:srcRect/>
            <a:stretch/>
          </p:blipFill>
          <p:spPr>
            <a:xfrm>
              <a:off x="-16934" y="3147609"/>
              <a:ext cx="2478024" cy="612648"/>
            </a:xfrm>
            <a:prstGeom prst="rect">
              <a:avLst/>
            </a:prstGeom>
          </p:spPr>
        </p:pic>
        <p:pic>
          <p:nvPicPr>
            <p:cNvPr id="20" name="Picture 19" descr="HDRibbonTitle-UniformTrim.png"/>
            <p:cNvPicPr>
              <a:picLocks noChangeAspect="1"/>
            </p:cNvPicPr>
            <p:nvPr/>
          </p:nvPicPr>
          <p:blipFill rotWithShape="1">
            <a:blip r:embed="rId3">
              <a:extLst>
                <a:ext uri="{28A0092B-C50C-407E-A947-70E740481C1C}">
                  <a14:useLocalDpi xmlns:a14="http://schemas.microsoft.com/office/drawing/2010/main" val="0"/>
                </a:ext>
              </a:extLst>
            </a:blip>
            <a:srcRect/>
            <a:stretch/>
          </p:blipFill>
          <p:spPr>
            <a:xfrm>
              <a:off x="9736202" y="3147609"/>
              <a:ext cx="2478024" cy="612648"/>
            </a:xfrm>
            <a:prstGeom prst="rect">
              <a:avLst/>
            </a:prstGeom>
          </p:spPr>
        </p:pic>
      </p:grpSp>
      <p:sp>
        <p:nvSpPr>
          <p:cNvPr id="2" name="Title 1"/>
          <p:cNvSpPr>
            <a:spLocks noGrp="1"/>
          </p:cNvSpPr>
          <p:nvPr>
            <p:ph type="ctrTitle"/>
          </p:nvPr>
        </p:nvSpPr>
        <p:spPr>
          <a:xfrm>
            <a:off x="2692398" y="1871131"/>
            <a:ext cx="6815669" cy="1515533"/>
          </a:xfrm>
        </p:spPr>
        <p:txBody>
          <a:bodyPr anchor="b">
            <a:noAutofit/>
          </a:bodyPr>
          <a:lstStyle>
            <a:lvl1pPr algn="ctr">
              <a:defRPr sz="5400">
                <a:effectLst/>
              </a:defRPr>
            </a:lvl1pPr>
          </a:lstStyle>
          <a:p>
            <a:r>
              <a:rPr lang="en-US"/>
              <a:t>Click to edit Master title style</a:t>
            </a:r>
            <a:endParaRPr lang="en-US" dirty="0"/>
          </a:p>
        </p:txBody>
      </p:sp>
      <p:sp>
        <p:nvSpPr>
          <p:cNvPr id="3" name="Subtitle 2"/>
          <p:cNvSpPr>
            <a:spLocks noGrp="1"/>
          </p:cNvSpPr>
          <p:nvPr>
            <p:ph type="subTitle" idx="1"/>
          </p:nvPr>
        </p:nvSpPr>
        <p:spPr>
          <a:xfrm>
            <a:off x="2692398" y="3657597"/>
            <a:ext cx="6815669" cy="1320802"/>
          </a:xfrm>
        </p:spPr>
        <p:txBody>
          <a:bodyPr anchor="t">
            <a:normAutofit/>
          </a:bodyPr>
          <a:lstStyle>
            <a:lvl1pPr marL="0" indent="0" algn="ctr">
              <a:buNone/>
              <a:defRPr sz="21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a:xfrm>
            <a:off x="7983232" y="5037663"/>
            <a:ext cx="897467" cy="279400"/>
          </a:xfrm>
        </p:spPr>
        <p:txBody>
          <a:bodyPr/>
          <a:lstStyle/>
          <a:p>
            <a:r>
              <a:rPr lang="en-US"/>
              <a:t>05/03/2018</a:t>
            </a:r>
            <a:endParaRPr lang="en-GB"/>
          </a:p>
        </p:txBody>
      </p:sp>
      <p:sp>
        <p:nvSpPr>
          <p:cNvPr id="5" name="Footer Placeholder 4"/>
          <p:cNvSpPr>
            <a:spLocks noGrp="1"/>
          </p:cNvSpPr>
          <p:nvPr>
            <p:ph type="ftr" sz="quarter" idx="11"/>
          </p:nvPr>
        </p:nvSpPr>
        <p:spPr>
          <a:xfrm>
            <a:off x="2692397" y="5037663"/>
            <a:ext cx="5214635" cy="279400"/>
          </a:xfrm>
        </p:spPr>
        <p:txBody>
          <a:bodyPr/>
          <a:lstStyle/>
          <a:p>
            <a:r>
              <a:rPr lang="en-GB"/>
              <a:t>SBMA7122D                                                                                                           1602087</a:t>
            </a:r>
          </a:p>
        </p:txBody>
      </p:sp>
      <p:sp>
        <p:nvSpPr>
          <p:cNvPr id="6" name="Slide Number Placeholder 5"/>
          <p:cNvSpPr>
            <a:spLocks noGrp="1"/>
          </p:cNvSpPr>
          <p:nvPr>
            <p:ph type="sldNum" sz="quarter" idx="12"/>
          </p:nvPr>
        </p:nvSpPr>
        <p:spPr>
          <a:xfrm>
            <a:off x="8956900" y="5037663"/>
            <a:ext cx="551167" cy="279400"/>
          </a:xfrm>
        </p:spPr>
        <p:txBody>
          <a:bodyPr/>
          <a:lstStyle/>
          <a:p>
            <a:fld id="{E609703F-07F5-41B3-8048-EC2324DFAD46}" type="slidenum">
              <a:rPr lang="en-GB" smtClean="0"/>
              <a:t>‹#›</a:t>
            </a:fld>
            <a:endParaRPr lang="en-GB"/>
          </a:p>
        </p:txBody>
      </p:sp>
      <p:cxnSp>
        <p:nvCxnSpPr>
          <p:cNvPr id="15" name="Straight Connector 14"/>
          <p:cNvCxnSpPr/>
          <p:nvPr/>
        </p:nvCxnSpPr>
        <p:spPr>
          <a:xfrm>
            <a:off x="2692399" y="3522131"/>
            <a:ext cx="6815668" cy="0"/>
          </a:xfrm>
          <a:prstGeom prst="line">
            <a:avLst/>
          </a:prstGeom>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0683349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cxnSp>
        <p:nvCxnSpPr>
          <p:cNvPr id="7" name="Straight Connector 6"/>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r>
              <a:rPr lang="en-US"/>
              <a:t>05/03/2018</a:t>
            </a:r>
            <a:endParaRPr lang="en-GB"/>
          </a:p>
        </p:txBody>
      </p:sp>
      <p:sp>
        <p:nvSpPr>
          <p:cNvPr id="5" name="Footer Placeholder 4"/>
          <p:cNvSpPr>
            <a:spLocks noGrp="1"/>
          </p:cNvSpPr>
          <p:nvPr>
            <p:ph type="ftr" sz="quarter" idx="11"/>
          </p:nvPr>
        </p:nvSpPr>
        <p:spPr/>
        <p:txBody>
          <a:bodyPr/>
          <a:lstStyle/>
          <a:p>
            <a:r>
              <a:rPr lang="en-GB"/>
              <a:t>SBMA7122D                                                                                                           1602087</a:t>
            </a:r>
          </a:p>
        </p:txBody>
      </p:sp>
      <p:sp>
        <p:nvSpPr>
          <p:cNvPr id="6" name="Slide Number Placeholder 5"/>
          <p:cNvSpPr>
            <a:spLocks noGrp="1"/>
          </p:cNvSpPr>
          <p:nvPr>
            <p:ph type="sldNum" sz="quarter" idx="12"/>
          </p:nvPr>
        </p:nvSpPr>
        <p:spPr/>
        <p:txBody>
          <a:bodyPr/>
          <a:lstStyle/>
          <a:p>
            <a:fld id="{E609703F-07F5-41B3-8048-EC2324DFAD46}" type="slidenum">
              <a:rPr lang="en-GB" smtClean="0"/>
              <a:t>‹#›</a:t>
            </a:fld>
            <a:endParaRPr lang="en-GB"/>
          </a:p>
        </p:txBody>
      </p:sp>
    </p:spTree>
    <p:extLst>
      <p:ext uri="{BB962C8B-B14F-4D97-AF65-F5344CB8AC3E}">
        <p14:creationId xmlns:p14="http://schemas.microsoft.com/office/powerpoint/2010/main" val="401237718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015069" y="1752606"/>
            <a:ext cx="8158688" cy="1822514"/>
          </a:xfrm>
        </p:spPr>
        <p:txBody>
          <a:bodyPr anchor="b">
            <a:normAutofit/>
          </a:bodyPr>
          <a:lstStyle>
            <a:lvl1pPr algn="ctr">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2015067" y="3846051"/>
            <a:ext cx="8158690" cy="954547"/>
          </a:xfrm>
        </p:spPr>
        <p:txBody>
          <a:bodyPr anchor="t">
            <a:normAutofit/>
          </a:bodyPr>
          <a:lstStyle>
            <a:lvl1pPr marL="0" indent="0" algn="ctr">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r>
              <a:rPr lang="en-US"/>
              <a:t>05/03/2018</a:t>
            </a:r>
            <a:endParaRPr lang="en-GB"/>
          </a:p>
        </p:txBody>
      </p:sp>
      <p:sp>
        <p:nvSpPr>
          <p:cNvPr id="5" name="Footer Placeholder 4"/>
          <p:cNvSpPr>
            <a:spLocks noGrp="1"/>
          </p:cNvSpPr>
          <p:nvPr>
            <p:ph type="ftr" sz="quarter" idx="11"/>
          </p:nvPr>
        </p:nvSpPr>
        <p:spPr/>
        <p:txBody>
          <a:bodyPr/>
          <a:lstStyle/>
          <a:p>
            <a:r>
              <a:rPr lang="en-GB"/>
              <a:t>SBMA7122D                                                                                                           1602087</a:t>
            </a:r>
          </a:p>
        </p:txBody>
      </p:sp>
      <p:sp>
        <p:nvSpPr>
          <p:cNvPr id="6" name="Slide Number Placeholder 5"/>
          <p:cNvSpPr>
            <a:spLocks noGrp="1"/>
          </p:cNvSpPr>
          <p:nvPr>
            <p:ph type="sldNum" sz="quarter" idx="12"/>
          </p:nvPr>
        </p:nvSpPr>
        <p:spPr/>
        <p:txBody>
          <a:bodyPr/>
          <a:lstStyle/>
          <a:p>
            <a:fld id="{E609703F-07F5-41B3-8048-EC2324DFAD46}" type="slidenum">
              <a:rPr lang="en-GB" smtClean="0"/>
              <a:t>‹#›</a:t>
            </a:fld>
            <a:endParaRPr lang="en-GB"/>
          </a:p>
        </p:txBody>
      </p:sp>
      <p:cxnSp>
        <p:nvCxnSpPr>
          <p:cNvPr id="16" name="Straight Connector 15"/>
          <p:cNvCxnSpPr/>
          <p:nvPr/>
        </p:nvCxnSpPr>
        <p:spPr>
          <a:xfrm>
            <a:off x="2012723" y="3710585"/>
            <a:ext cx="8163380"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74357321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cxnSp>
        <p:nvCxnSpPr>
          <p:cNvPr id="8" name="Straight Connector 7"/>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298448" y="2560320"/>
            <a:ext cx="4718304" cy="3310128"/>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81344" y="2560320"/>
            <a:ext cx="4718304" cy="3310128"/>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r>
              <a:rPr lang="en-US"/>
              <a:t>05/03/2018</a:t>
            </a:r>
            <a:endParaRPr lang="en-GB"/>
          </a:p>
        </p:txBody>
      </p:sp>
      <p:sp>
        <p:nvSpPr>
          <p:cNvPr id="6" name="Footer Placeholder 5"/>
          <p:cNvSpPr>
            <a:spLocks noGrp="1"/>
          </p:cNvSpPr>
          <p:nvPr>
            <p:ph type="ftr" sz="quarter" idx="11"/>
          </p:nvPr>
        </p:nvSpPr>
        <p:spPr/>
        <p:txBody>
          <a:bodyPr/>
          <a:lstStyle/>
          <a:p>
            <a:r>
              <a:rPr lang="en-GB"/>
              <a:t>SBMA7122D                                                                                                           1602087</a:t>
            </a:r>
          </a:p>
        </p:txBody>
      </p:sp>
      <p:sp>
        <p:nvSpPr>
          <p:cNvPr id="7" name="Slide Number Placeholder 6"/>
          <p:cNvSpPr>
            <a:spLocks noGrp="1"/>
          </p:cNvSpPr>
          <p:nvPr>
            <p:ph type="sldNum" sz="quarter" idx="12"/>
          </p:nvPr>
        </p:nvSpPr>
        <p:spPr/>
        <p:txBody>
          <a:bodyPr/>
          <a:lstStyle/>
          <a:p>
            <a:fld id="{E609703F-07F5-41B3-8048-EC2324DFAD46}" type="slidenum">
              <a:rPr lang="en-GB" smtClean="0"/>
              <a:t>‹#›</a:t>
            </a:fld>
            <a:endParaRPr lang="en-GB"/>
          </a:p>
        </p:txBody>
      </p:sp>
    </p:spTree>
    <p:extLst>
      <p:ext uri="{BB962C8B-B14F-4D97-AF65-F5344CB8AC3E}">
        <p14:creationId xmlns:p14="http://schemas.microsoft.com/office/powerpoint/2010/main" val="379694925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295400" y="2658533"/>
            <a:ext cx="4718304" cy="576262"/>
          </a:xfrm>
        </p:spPr>
        <p:txBody>
          <a:bodyPr anchor="b">
            <a:noAutofit/>
          </a:bodyPr>
          <a:lstStyle>
            <a:lvl1pPr marL="0" indent="0">
              <a:spcBef>
                <a:spcPts val="672"/>
              </a:spcBef>
              <a:spcAft>
                <a:spcPts val="600"/>
              </a:spcAft>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1295400" y="3243262"/>
            <a:ext cx="4718304" cy="2632605"/>
          </a:xfrm>
        </p:spPr>
        <p:txBody>
          <a:bodyPr anchor="t">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80670" y="2658533"/>
            <a:ext cx="4718304" cy="576262"/>
          </a:xfrm>
        </p:spPr>
        <p:txBody>
          <a:bodyPr anchor="b">
            <a:noAutofit/>
          </a:bodyPr>
          <a:lstStyle>
            <a:lvl1pPr marL="0" indent="0">
              <a:spcBef>
                <a:spcPts val="672"/>
              </a:spcBef>
              <a:spcAft>
                <a:spcPts val="600"/>
              </a:spcAft>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80670" y="3243262"/>
            <a:ext cx="4718304" cy="2632605"/>
          </a:xfrm>
        </p:spPr>
        <p:txBody>
          <a:bodyPr anchor="t">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r>
              <a:rPr lang="en-US"/>
              <a:t>05/03/2018</a:t>
            </a:r>
            <a:endParaRPr lang="en-GB"/>
          </a:p>
        </p:txBody>
      </p:sp>
      <p:sp>
        <p:nvSpPr>
          <p:cNvPr id="8" name="Footer Placeholder 7"/>
          <p:cNvSpPr>
            <a:spLocks noGrp="1"/>
          </p:cNvSpPr>
          <p:nvPr>
            <p:ph type="ftr" sz="quarter" idx="11"/>
          </p:nvPr>
        </p:nvSpPr>
        <p:spPr/>
        <p:txBody>
          <a:bodyPr/>
          <a:lstStyle/>
          <a:p>
            <a:r>
              <a:rPr lang="en-GB"/>
              <a:t>SBMA7122D                                                                                                           1602087</a:t>
            </a:r>
          </a:p>
        </p:txBody>
      </p:sp>
      <p:sp>
        <p:nvSpPr>
          <p:cNvPr id="9" name="Slide Number Placeholder 8"/>
          <p:cNvSpPr>
            <a:spLocks noGrp="1"/>
          </p:cNvSpPr>
          <p:nvPr>
            <p:ph type="sldNum" sz="quarter" idx="12"/>
          </p:nvPr>
        </p:nvSpPr>
        <p:spPr/>
        <p:txBody>
          <a:bodyPr/>
          <a:lstStyle/>
          <a:p>
            <a:fld id="{E609703F-07F5-41B3-8048-EC2324DFAD46}" type="slidenum">
              <a:rPr lang="en-GB" smtClean="0"/>
              <a:t>‹#›</a:t>
            </a:fld>
            <a:endParaRPr lang="en-GB"/>
          </a:p>
        </p:txBody>
      </p:sp>
      <p:cxnSp>
        <p:nvCxnSpPr>
          <p:cNvPr id="18" name="Straight Connector 17"/>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21384113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r>
              <a:rPr lang="en-US"/>
              <a:t>05/03/2018</a:t>
            </a:r>
            <a:endParaRPr lang="en-GB"/>
          </a:p>
        </p:txBody>
      </p:sp>
      <p:sp>
        <p:nvSpPr>
          <p:cNvPr id="4" name="Footer Placeholder 3"/>
          <p:cNvSpPr>
            <a:spLocks noGrp="1"/>
          </p:cNvSpPr>
          <p:nvPr>
            <p:ph type="ftr" sz="quarter" idx="11"/>
          </p:nvPr>
        </p:nvSpPr>
        <p:spPr/>
        <p:txBody>
          <a:bodyPr/>
          <a:lstStyle/>
          <a:p>
            <a:r>
              <a:rPr lang="en-GB"/>
              <a:t>SBMA7122D                                                                                                           1602087</a:t>
            </a:r>
          </a:p>
        </p:txBody>
      </p:sp>
      <p:sp>
        <p:nvSpPr>
          <p:cNvPr id="5" name="Slide Number Placeholder 4"/>
          <p:cNvSpPr>
            <a:spLocks noGrp="1"/>
          </p:cNvSpPr>
          <p:nvPr>
            <p:ph type="sldNum" sz="quarter" idx="12"/>
          </p:nvPr>
        </p:nvSpPr>
        <p:spPr/>
        <p:txBody>
          <a:bodyPr/>
          <a:lstStyle/>
          <a:p>
            <a:fld id="{E609703F-07F5-41B3-8048-EC2324DFAD46}" type="slidenum">
              <a:rPr lang="en-GB" smtClean="0"/>
              <a:t>‹#›</a:t>
            </a:fld>
            <a:endParaRPr lang="en-GB"/>
          </a:p>
        </p:txBody>
      </p:sp>
      <p:cxnSp>
        <p:nvCxnSpPr>
          <p:cNvPr id="14" name="Straight Connector 13"/>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52510476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r>
              <a:rPr lang="en-US"/>
              <a:t>05/03/2018</a:t>
            </a:r>
            <a:endParaRPr lang="en-GB"/>
          </a:p>
        </p:txBody>
      </p:sp>
      <p:sp>
        <p:nvSpPr>
          <p:cNvPr id="3" name="Footer Placeholder 2"/>
          <p:cNvSpPr>
            <a:spLocks noGrp="1"/>
          </p:cNvSpPr>
          <p:nvPr>
            <p:ph type="ftr" sz="quarter" idx="11"/>
          </p:nvPr>
        </p:nvSpPr>
        <p:spPr/>
        <p:txBody>
          <a:bodyPr/>
          <a:lstStyle/>
          <a:p>
            <a:r>
              <a:rPr lang="en-GB"/>
              <a:t>SBMA7122D                                                                                                           1602087</a:t>
            </a:r>
          </a:p>
        </p:txBody>
      </p:sp>
      <p:sp>
        <p:nvSpPr>
          <p:cNvPr id="4" name="Slide Number Placeholder 3"/>
          <p:cNvSpPr>
            <a:spLocks noGrp="1"/>
          </p:cNvSpPr>
          <p:nvPr>
            <p:ph type="sldNum" sz="quarter" idx="12"/>
          </p:nvPr>
        </p:nvSpPr>
        <p:spPr/>
        <p:txBody>
          <a:bodyPr/>
          <a:lstStyle/>
          <a:p>
            <a:fld id="{E609703F-07F5-41B3-8048-EC2324DFAD46}" type="slidenum">
              <a:rPr lang="en-GB" smtClean="0"/>
              <a:t>‹#›</a:t>
            </a:fld>
            <a:endParaRPr lang="en-GB"/>
          </a:p>
        </p:txBody>
      </p:sp>
    </p:spTree>
    <p:extLst>
      <p:ext uri="{BB962C8B-B14F-4D97-AF65-F5344CB8AC3E}">
        <p14:creationId xmlns:p14="http://schemas.microsoft.com/office/powerpoint/2010/main" val="371780317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3811" y="1388534"/>
            <a:ext cx="3718455" cy="1371600"/>
          </a:xfrm>
        </p:spPr>
        <p:txBody>
          <a:bodyPr anchor="b">
            <a:normAutofit/>
          </a:bodyPr>
          <a:lstStyle>
            <a:lvl1pPr algn="ctr">
              <a:defRPr sz="2400" b="0"/>
            </a:lvl1pPr>
          </a:lstStyle>
          <a:p>
            <a:r>
              <a:rPr lang="en-US"/>
              <a:t>Click to edit Master title style</a:t>
            </a:r>
            <a:endParaRPr lang="en-US" dirty="0"/>
          </a:p>
        </p:txBody>
      </p:sp>
      <p:sp>
        <p:nvSpPr>
          <p:cNvPr id="3" name="Content Placeholder 2"/>
          <p:cNvSpPr>
            <a:spLocks noGrp="1"/>
          </p:cNvSpPr>
          <p:nvPr>
            <p:ph idx="1"/>
          </p:nvPr>
        </p:nvSpPr>
        <p:spPr>
          <a:xfrm>
            <a:off x="5418668" y="982131"/>
            <a:ext cx="5469466" cy="4893735"/>
          </a:xfrm>
        </p:spPr>
        <p:txBody>
          <a:bodyPr anchor="ct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293811" y="3031065"/>
            <a:ext cx="3718455" cy="2438404"/>
          </a:xfrm>
        </p:spPr>
        <p:txBody>
          <a:bodyPr anchor="t">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r>
              <a:rPr lang="en-US"/>
              <a:t>05/03/2018</a:t>
            </a:r>
            <a:endParaRPr lang="en-GB"/>
          </a:p>
        </p:txBody>
      </p:sp>
      <p:sp>
        <p:nvSpPr>
          <p:cNvPr id="6" name="Footer Placeholder 5"/>
          <p:cNvSpPr>
            <a:spLocks noGrp="1"/>
          </p:cNvSpPr>
          <p:nvPr>
            <p:ph type="ftr" sz="quarter" idx="11"/>
          </p:nvPr>
        </p:nvSpPr>
        <p:spPr/>
        <p:txBody>
          <a:bodyPr/>
          <a:lstStyle/>
          <a:p>
            <a:r>
              <a:rPr lang="en-GB"/>
              <a:t>SBMA7122D                                                                                                           1602087</a:t>
            </a:r>
          </a:p>
        </p:txBody>
      </p:sp>
      <p:sp>
        <p:nvSpPr>
          <p:cNvPr id="7" name="Slide Number Placeholder 6"/>
          <p:cNvSpPr>
            <a:spLocks noGrp="1"/>
          </p:cNvSpPr>
          <p:nvPr>
            <p:ph type="sldNum" sz="quarter" idx="12"/>
          </p:nvPr>
        </p:nvSpPr>
        <p:spPr/>
        <p:txBody>
          <a:bodyPr/>
          <a:lstStyle/>
          <a:p>
            <a:fld id="{E609703F-07F5-41B3-8048-EC2324DFAD46}" type="slidenum">
              <a:rPr lang="en-GB" smtClean="0"/>
              <a:t>‹#›</a:t>
            </a:fld>
            <a:endParaRPr lang="en-GB"/>
          </a:p>
        </p:txBody>
      </p:sp>
      <p:cxnSp>
        <p:nvCxnSpPr>
          <p:cNvPr id="16" name="Straight Connector 15"/>
          <p:cNvCxnSpPr/>
          <p:nvPr/>
        </p:nvCxnSpPr>
        <p:spPr>
          <a:xfrm>
            <a:off x="1396169" y="2912533"/>
            <a:ext cx="35144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40515305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399" y="1883832"/>
            <a:ext cx="6241816" cy="1371600"/>
          </a:xfrm>
        </p:spPr>
        <p:txBody>
          <a:bodyPr anchor="b">
            <a:normAutofit/>
          </a:bodyPr>
          <a:lstStyle>
            <a:lvl1pPr algn="ctr">
              <a:defRPr sz="2800" b="0"/>
            </a:lvl1pPr>
          </a:lstStyle>
          <a:p>
            <a:r>
              <a:rPr lang="en-US"/>
              <a:t>Click to edit Master title style</a:t>
            </a:r>
            <a:endParaRPr lang="en-US" dirty="0"/>
          </a:p>
        </p:txBody>
      </p:sp>
      <p:sp>
        <p:nvSpPr>
          <p:cNvPr id="17" name="Picture Placeholder 2"/>
          <p:cNvSpPr>
            <a:spLocks noGrp="1" noChangeAspect="1"/>
          </p:cNvSpPr>
          <p:nvPr>
            <p:ph type="pic" idx="1"/>
          </p:nvPr>
        </p:nvSpPr>
        <p:spPr>
          <a:xfrm>
            <a:off x="8094831" y="1041400"/>
            <a:ext cx="3063347" cy="4775200"/>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295399" y="3255432"/>
            <a:ext cx="6241816" cy="1828800"/>
          </a:xfrm>
        </p:spPr>
        <p:txBody>
          <a:bodyPr anchor="t">
            <a:normAutofit/>
          </a:bodyPr>
          <a:lstStyle>
            <a:lvl1pPr marL="0" indent="0" algn="ctr">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r>
              <a:rPr lang="en-US"/>
              <a:t>05/03/2018</a:t>
            </a:r>
            <a:endParaRPr lang="en-GB"/>
          </a:p>
        </p:txBody>
      </p:sp>
      <p:sp>
        <p:nvSpPr>
          <p:cNvPr id="6" name="Footer Placeholder 5"/>
          <p:cNvSpPr>
            <a:spLocks noGrp="1"/>
          </p:cNvSpPr>
          <p:nvPr>
            <p:ph type="ftr" sz="quarter" idx="11"/>
          </p:nvPr>
        </p:nvSpPr>
        <p:spPr/>
        <p:txBody>
          <a:bodyPr/>
          <a:lstStyle/>
          <a:p>
            <a:r>
              <a:rPr lang="en-GB"/>
              <a:t>SBMA7122D                                                                                                           1602087</a:t>
            </a:r>
          </a:p>
        </p:txBody>
      </p:sp>
      <p:sp>
        <p:nvSpPr>
          <p:cNvPr id="7" name="Slide Number Placeholder 6"/>
          <p:cNvSpPr>
            <a:spLocks noGrp="1"/>
          </p:cNvSpPr>
          <p:nvPr>
            <p:ph type="sldNum" sz="quarter" idx="12"/>
          </p:nvPr>
        </p:nvSpPr>
        <p:spPr/>
        <p:txBody>
          <a:bodyPr/>
          <a:lstStyle/>
          <a:p>
            <a:fld id="{E609703F-07F5-41B3-8048-EC2324DFAD46}" type="slidenum">
              <a:rPr lang="en-GB" smtClean="0"/>
              <a:t>‹#›</a:t>
            </a:fld>
            <a:endParaRPr lang="en-GB"/>
          </a:p>
        </p:txBody>
      </p:sp>
    </p:spTree>
    <p:extLst>
      <p:ext uri="{BB962C8B-B14F-4D97-AF65-F5344CB8AC3E}">
        <p14:creationId xmlns:p14="http://schemas.microsoft.com/office/powerpoint/2010/main" val="406120054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401" y="4815415"/>
            <a:ext cx="9609666" cy="566738"/>
          </a:xfrm>
        </p:spPr>
        <p:txBody>
          <a:bodyPr anchor="b">
            <a:normAutofit/>
          </a:bodyPr>
          <a:lstStyle>
            <a:lvl1pPr algn="ctr">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041427" y="1041399"/>
            <a:ext cx="10105972" cy="3335869"/>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295401" y="5382153"/>
            <a:ext cx="9609666" cy="493712"/>
          </a:xfrm>
        </p:spPr>
        <p:txBody>
          <a:bodyPr>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r>
              <a:rPr lang="en-US"/>
              <a:t>05/03/2018</a:t>
            </a:r>
            <a:endParaRPr lang="en-GB"/>
          </a:p>
        </p:txBody>
      </p:sp>
      <p:sp>
        <p:nvSpPr>
          <p:cNvPr id="6" name="Footer Placeholder 5"/>
          <p:cNvSpPr>
            <a:spLocks noGrp="1"/>
          </p:cNvSpPr>
          <p:nvPr>
            <p:ph type="ftr" sz="quarter" idx="11"/>
          </p:nvPr>
        </p:nvSpPr>
        <p:spPr/>
        <p:txBody>
          <a:bodyPr/>
          <a:lstStyle/>
          <a:p>
            <a:r>
              <a:rPr lang="en-GB"/>
              <a:t>SBMA7122D                                                                                                           1602087</a:t>
            </a:r>
          </a:p>
        </p:txBody>
      </p:sp>
      <p:sp>
        <p:nvSpPr>
          <p:cNvPr id="7" name="Slide Number Placeholder 6"/>
          <p:cNvSpPr>
            <a:spLocks noGrp="1"/>
          </p:cNvSpPr>
          <p:nvPr>
            <p:ph type="sldNum" sz="quarter" idx="12"/>
          </p:nvPr>
        </p:nvSpPr>
        <p:spPr/>
        <p:txBody>
          <a:bodyPr/>
          <a:lstStyle/>
          <a:p>
            <a:fld id="{E609703F-07F5-41B3-8048-EC2324DFAD46}" type="slidenum">
              <a:rPr lang="en-GB" smtClean="0"/>
              <a:t>‹#›</a:t>
            </a:fld>
            <a:endParaRPr lang="en-GB"/>
          </a:p>
        </p:txBody>
      </p:sp>
    </p:spTree>
    <p:extLst>
      <p:ext uri="{BB962C8B-B14F-4D97-AF65-F5344CB8AC3E}">
        <p14:creationId xmlns:p14="http://schemas.microsoft.com/office/powerpoint/2010/main" val="314655560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303868" y="982132"/>
            <a:ext cx="9592732" cy="2954868"/>
          </a:xfrm>
        </p:spPr>
        <p:txBody>
          <a:bodyPr anchor="ctr">
            <a:normAutofit/>
          </a:bodyPr>
          <a:lstStyle>
            <a:lvl1pPr algn="ctr">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1303868" y="4343399"/>
            <a:ext cx="9592732"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r>
              <a:rPr lang="en-US"/>
              <a:t>05/03/2018</a:t>
            </a:r>
            <a:endParaRPr lang="en-GB"/>
          </a:p>
        </p:txBody>
      </p:sp>
      <p:sp>
        <p:nvSpPr>
          <p:cNvPr id="5" name="Footer Placeholder 4"/>
          <p:cNvSpPr>
            <a:spLocks noGrp="1"/>
          </p:cNvSpPr>
          <p:nvPr>
            <p:ph type="ftr" sz="quarter" idx="11"/>
          </p:nvPr>
        </p:nvSpPr>
        <p:spPr/>
        <p:txBody>
          <a:bodyPr/>
          <a:lstStyle/>
          <a:p>
            <a:r>
              <a:rPr lang="en-GB"/>
              <a:t>SBMA7122D                                                                                                           1602087</a:t>
            </a:r>
          </a:p>
        </p:txBody>
      </p:sp>
      <p:sp>
        <p:nvSpPr>
          <p:cNvPr id="6" name="Slide Number Placeholder 5"/>
          <p:cNvSpPr>
            <a:spLocks noGrp="1"/>
          </p:cNvSpPr>
          <p:nvPr>
            <p:ph type="sldNum" sz="quarter" idx="12"/>
          </p:nvPr>
        </p:nvSpPr>
        <p:spPr/>
        <p:txBody>
          <a:bodyPr/>
          <a:lstStyle/>
          <a:p>
            <a:fld id="{E609703F-07F5-41B3-8048-EC2324DFAD46}" type="slidenum">
              <a:rPr lang="en-GB" smtClean="0"/>
              <a:t>‹#›</a:t>
            </a:fld>
            <a:endParaRPr lang="en-GB"/>
          </a:p>
        </p:txBody>
      </p:sp>
      <p:cxnSp>
        <p:nvCxnSpPr>
          <p:cNvPr id="15" name="Straight Connector 14"/>
          <p:cNvCxnSpPr/>
          <p:nvPr/>
        </p:nvCxnSpPr>
        <p:spPr>
          <a:xfrm>
            <a:off x="1396169" y="4140199"/>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62061488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370668"/>
          </a:xfrm>
        </p:spPr>
        <p:txBody>
          <a:bodyPr anchor="ctr">
            <a:normAutofit/>
          </a:bodyPr>
          <a:lstStyle>
            <a:lvl1pPr algn="ctr">
              <a:defRPr sz="3200" b="0" cap="none">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1674812" y="3352800"/>
            <a:ext cx="8839202" cy="584200"/>
          </a:xfrm>
        </p:spPr>
        <p:txBody>
          <a:bodyPr anchor="ctr">
            <a:normAutofit/>
          </a:bodyPr>
          <a:lstStyle>
            <a:lvl1pPr marL="0" indent="0" algn="r">
              <a:buFontTx/>
              <a:buNone/>
              <a:defRPr sz="20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1295401" y="4343399"/>
            <a:ext cx="9609666"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r>
              <a:rPr lang="en-US"/>
              <a:t>05/03/2018</a:t>
            </a:r>
            <a:endParaRPr lang="en-GB"/>
          </a:p>
        </p:txBody>
      </p:sp>
      <p:sp>
        <p:nvSpPr>
          <p:cNvPr id="5" name="Footer Placeholder 4"/>
          <p:cNvSpPr>
            <a:spLocks noGrp="1"/>
          </p:cNvSpPr>
          <p:nvPr>
            <p:ph type="ftr" sz="quarter" idx="11"/>
          </p:nvPr>
        </p:nvSpPr>
        <p:spPr/>
        <p:txBody>
          <a:bodyPr/>
          <a:lstStyle/>
          <a:p>
            <a:r>
              <a:rPr lang="en-GB"/>
              <a:t>SBMA7122D                                                                                                           1602087</a:t>
            </a:r>
          </a:p>
        </p:txBody>
      </p:sp>
      <p:sp>
        <p:nvSpPr>
          <p:cNvPr id="6" name="Slide Number Placeholder 5"/>
          <p:cNvSpPr>
            <a:spLocks noGrp="1"/>
          </p:cNvSpPr>
          <p:nvPr>
            <p:ph type="sldNum" sz="quarter" idx="12"/>
          </p:nvPr>
        </p:nvSpPr>
        <p:spPr/>
        <p:txBody>
          <a:bodyPr/>
          <a:lstStyle/>
          <a:p>
            <a:fld id="{E609703F-07F5-41B3-8048-EC2324DFAD46}" type="slidenum">
              <a:rPr lang="en-GB" smtClean="0"/>
              <a:t>‹#›</a:t>
            </a:fld>
            <a:endParaRPr lang="en-GB"/>
          </a:p>
        </p:txBody>
      </p:sp>
      <p:sp>
        <p:nvSpPr>
          <p:cNvPr id="14" name="TextBox 13"/>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5" name="TextBox 14"/>
          <p:cNvSpPr txBox="1"/>
          <p:nvPr/>
        </p:nvSpPr>
        <p:spPr>
          <a:xfrm>
            <a:off x="10600267" y="2827870"/>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19" name="Straight Connector 18"/>
          <p:cNvCxnSpPr/>
          <p:nvPr/>
        </p:nvCxnSpPr>
        <p:spPr>
          <a:xfrm>
            <a:off x="1396169" y="4140199"/>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65883049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295402" y="3308581"/>
            <a:ext cx="9609668" cy="1468800"/>
          </a:xfrm>
        </p:spPr>
        <p:txBody>
          <a:bodyPr anchor="b">
            <a:normAutofit/>
          </a:bodyPr>
          <a:lstStyle>
            <a:lvl1pPr algn="l">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1295401" y="4777381"/>
            <a:ext cx="9609668" cy="860400"/>
          </a:xfrm>
        </p:spPr>
        <p:txBody>
          <a:bodyPr anchor="t">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r>
              <a:rPr lang="en-US"/>
              <a:t>05/03/2018</a:t>
            </a:r>
            <a:endParaRPr lang="en-GB"/>
          </a:p>
        </p:txBody>
      </p:sp>
      <p:sp>
        <p:nvSpPr>
          <p:cNvPr id="5" name="Footer Placeholder 4"/>
          <p:cNvSpPr>
            <a:spLocks noGrp="1"/>
          </p:cNvSpPr>
          <p:nvPr>
            <p:ph type="ftr" sz="quarter" idx="11"/>
          </p:nvPr>
        </p:nvSpPr>
        <p:spPr/>
        <p:txBody>
          <a:bodyPr/>
          <a:lstStyle/>
          <a:p>
            <a:r>
              <a:rPr lang="en-GB"/>
              <a:t>SBMA7122D                                                                                                           1602087</a:t>
            </a:r>
          </a:p>
        </p:txBody>
      </p:sp>
      <p:sp>
        <p:nvSpPr>
          <p:cNvPr id="6" name="Slide Number Placeholder 5"/>
          <p:cNvSpPr>
            <a:spLocks noGrp="1"/>
          </p:cNvSpPr>
          <p:nvPr>
            <p:ph type="sldNum" sz="quarter" idx="12"/>
          </p:nvPr>
        </p:nvSpPr>
        <p:spPr/>
        <p:txBody>
          <a:bodyPr/>
          <a:lstStyle/>
          <a:p>
            <a:fld id="{E609703F-07F5-41B3-8048-EC2324DFAD46}" type="slidenum">
              <a:rPr lang="en-GB" smtClean="0"/>
              <a:t>‹#›</a:t>
            </a:fld>
            <a:endParaRPr lang="en-GB"/>
          </a:p>
        </p:txBody>
      </p:sp>
    </p:spTree>
    <p:extLst>
      <p:ext uri="{BB962C8B-B14F-4D97-AF65-F5344CB8AC3E}">
        <p14:creationId xmlns:p14="http://schemas.microsoft.com/office/powerpoint/2010/main" val="309128378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243668"/>
          </a:xfrm>
        </p:spPr>
        <p:txBody>
          <a:bodyPr anchor="ctr">
            <a:normAutofit/>
          </a:bodyPr>
          <a:lstStyle>
            <a:lvl1pPr algn="ctr">
              <a:defRPr sz="3200" b="0" cap="none">
                <a:solidFill>
                  <a:schemeClr val="tx1"/>
                </a:solidFill>
              </a:defRPr>
            </a:lvl1pPr>
          </a:lstStyle>
          <a:p>
            <a:r>
              <a:rPr lang="en-US"/>
              <a:t>Click to edit Master title style</a:t>
            </a:r>
            <a:endParaRPr lang="en-US" dirty="0"/>
          </a:p>
        </p:txBody>
      </p:sp>
      <p:sp>
        <p:nvSpPr>
          <p:cNvPr id="23" name="Text Placeholder 2"/>
          <p:cNvSpPr>
            <a:spLocks noGrp="1"/>
          </p:cNvSpPr>
          <p:nvPr>
            <p:ph type="body" idx="13"/>
          </p:nvPr>
        </p:nvSpPr>
        <p:spPr>
          <a:xfrm>
            <a:off x="1295401" y="3639312"/>
            <a:ext cx="9609668" cy="886968"/>
          </a:xfrm>
        </p:spPr>
        <p:txBody>
          <a:bodyPr anchor="b">
            <a:normAutofit/>
          </a:bodyPr>
          <a:lstStyle>
            <a:lvl1pPr marL="0" indent="0" algn="l">
              <a:spcBef>
                <a:spcPts val="0"/>
              </a:spcBef>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3" name="Text Placeholder 2"/>
          <p:cNvSpPr>
            <a:spLocks noGrp="1"/>
          </p:cNvSpPr>
          <p:nvPr>
            <p:ph type="body" idx="1"/>
          </p:nvPr>
        </p:nvSpPr>
        <p:spPr>
          <a:xfrm>
            <a:off x="1295401" y="4529667"/>
            <a:ext cx="9609668" cy="13462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r>
              <a:rPr lang="en-US"/>
              <a:t>05/03/2018</a:t>
            </a:r>
            <a:endParaRPr lang="en-GB"/>
          </a:p>
        </p:txBody>
      </p:sp>
      <p:sp>
        <p:nvSpPr>
          <p:cNvPr id="5" name="Footer Placeholder 4"/>
          <p:cNvSpPr>
            <a:spLocks noGrp="1"/>
          </p:cNvSpPr>
          <p:nvPr>
            <p:ph type="ftr" sz="quarter" idx="11"/>
          </p:nvPr>
        </p:nvSpPr>
        <p:spPr/>
        <p:txBody>
          <a:bodyPr/>
          <a:lstStyle/>
          <a:p>
            <a:r>
              <a:rPr lang="en-GB"/>
              <a:t>SBMA7122D                                                                                                           1602087</a:t>
            </a:r>
          </a:p>
        </p:txBody>
      </p:sp>
      <p:sp>
        <p:nvSpPr>
          <p:cNvPr id="6" name="Slide Number Placeholder 5"/>
          <p:cNvSpPr>
            <a:spLocks noGrp="1"/>
          </p:cNvSpPr>
          <p:nvPr>
            <p:ph type="sldNum" sz="quarter" idx="12"/>
          </p:nvPr>
        </p:nvSpPr>
        <p:spPr/>
        <p:txBody>
          <a:bodyPr/>
          <a:lstStyle/>
          <a:p>
            <a:fld id="{E609703F-07F5-41B3-8048-EC2324DFAD46}" type="slidenum">
              <a:rPr lang="en-GB" smtClean="0"/>
              <a:t>‹#›</a:t>
            </a:fld>
            <a:endParaRPr lang="en-GB"/>
          </a:p>
        </p:txBody>
      </p:sp>
      <p:sp>
        <p:nvSpPr>
          <p:cNvPr id="12" name="TextBox 11"/>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3" name="TextBox 12"/>
          <p:cNvSpPr txBox="1"/>
          <p:nvPr/>
        </p:nvSpPr>
        <p:spPr>
          <a:xfrm>
            <a:off x="10600267" y="2599261"/>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26" name="Straight Connector 25"/>
          <p:cNvCxnSpPr/>
          <p:nvPr/>
        </p:nvCxnSpPr>
        <p:spPr>
          <a:xfrm>
            <a:off x="1396169" y="3429000"/>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068011100"/>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295401" y="982132"/>
            <a:ext cx="9609666" cy="2243668"/>
          </a:xfrm>
        </p:spPr>
        <p:txBody>
          <a:bodyPr vert="horz" lIns="91440" tIns="45720" rIns="91440" bIns="45720" rtlCol="0" anchor="ctr">
            <a:normAutofit/>
          </a:bodyPr>
          <a:lstStyle>
            <a:lvl1pPr>
              <a:defRPr lang="en-US" b="0" dirty="0"/>
            </a:lvl1pPr>
          </a:lstStyle>
          <a:p>
            <a:pPr marL="0" lvl="0"/>
            <a:r>
              <a:rPr lang="en-US"/>
              <a:t>Click to edit Master title style</a:t>
            </a:r>
            <a:endParaRPr lang="en-US" dirty="0"/>
          </a:p>
        </p:txBody>
      </p:sp>
      <p:sp>
        <p:nvSpPr>
          <p:cNvPr id="20" name="Text Placeholder 2"/>
          <p:cNvSpPr>
            <a:spLocks noGrp="1"/>
          </p:cNvSpPr>
          <p:nvPr>
            <p:ph type="body" idx="13"/>
          </p:nvPr>
        </p:nvSpPr>
        <p:spPr>
          <a:xfrm>
            <a:off x="1295401" y="3630168"/>
            <a:ext cx="9609668" cy="841248"/>
          </a:xfrm>
        </p:spPr>
        <p:txBody>
          <a:bodyPr anchor="b">
            <a:normAutofit/>
          </a:bodyPr>
          <a:lstStyle>
            <a:lvl1pPr marL="0" indent="0" algn="l">
              <a:spcBef>
                <a:spcPts val="0"/>
              </a:spcBef>
              <a:buNone/>
              <a:defRPr sz="2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3" name="Text Placeholder 2"/>
          <p:cNvSpPr>
            <a:spLocks noGrp="1"/>
          </p:cNvSpPr>
          <p:nvPr>
            <p:ph type="body" idx="1"/>
          </p:nvPr>
        </p:nvSpPr>
        <p:spPr>
          <a:xfrm>
            <a:off x="1295400" y="4470399"/>
            <a:ext cx="9609670" cy="1405467"/>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r>
              <a:rPr lang="en-US"/>
              <a:t>05/03/2018</a:t>
            </a:r>
            <a:endParaRPr lang="en-GB"/>
          </a:p>
        </p:txBody>
      </p:sp>
      <p:sp>
        <p:nvSpPr>
          <p:cNvPr id="5" name="Footer Placeholder 4"/>
          <p:cNvSpPr>
            <a:spLocks noGrp="1"/>
          </p:cNvSpPr>
          <p:nvPr>
            <p:ph type="ftr" sz="quarter" idx="11"/>
          </p:nvPr>
        </p:nvSpPr>
        <p:spPr/>
        <p:txBody>
          <a:bodyPr/>
          <a:lstStyle/>
          <a:p>
            <a:r>
              <a:rPr lang="en-GB"/>
              <a:t>SBMA7122D                                                                                                           1602087</a:t>
            </a:r>
          </a:p>
        </p:txBody>
      </p:sp>
      <p:sp>
        <p:nvSpPr>
          <p:cNvPr id="6" name="Slide Number Placeholder 5"/>
          <p:cNvSpPr>
            <a:spLocks noGrp="1"/>
          </p:cNvSpPr>
          <p:nvPr>
            <p:ph type="sldNum" sz="quarter" idx="12"/>
          </p:nvPr>
        </p:nvSpPr>
        <p:spPr/>
        <p:txBody>
          <a:bodyPr/>
          <a:lstStyle/>
          <a:p>
            <a:fld id="{E609703F-07F5-41B3-8048-EC2324DFAD46}" type="slidenum">
              <a:rPr lang="en-GB" smtClean="0"/>
              <a:t>‹#›</a:t>
            </a:fld>
            <a:endParaRPr lang="en-GB"/>
          </a:p>
        </p:txBody>
      </p:sp>
      <p:cxnSp>
        <p:nvCxnSpPr>
          <p:cNvPr id="15" name="Straight Connector 14"/>
          <p:cNvCxnSpPr/>
          <p:nvPr/>
        </p:nvCxnSpPr>
        <p:spPr>
          <a:xfrm>
            <a:off x="1396169" y="3429000"/>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725734284"/>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ctr">
              <a:defRPr/>
            </a:lvl1p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r>
              <a:rPr lang="en-US"/>
              <a:t>05/03/2018</a:t>
            </a:r>
            <a:endParaRPr lang="en-GB"/>
          </a:p>
        </p:txBody>
      </p:sp>
      <p:sp>
        <p:nvSpPr>
          <p:cNvPr id="5" name="Footer Placeholder 4"/>
          <p:cNvSpPr>
            <a:spLocks noGrp="1"/>
          </p:cNvSpPr>
          <p:nvPr>
            <p:ph type="ftr" sz="quarter" idx="11"/>
          </p:nvPr>
        </p:nvSpPr>
        <p:spPr/>
        <p:txBody>
          <a:bodyPr/>
          <a:lstStyle/>
          <a:p>
            <a:r>
              <a:rPr lang="en-GB"/>
              <a:t>SBMA7122D                                                                                                           1602087</a:t>
            </a:r>
          </a:p>
        </p:txBody>
      </p:sp>
      <p:sp>
        <p:nvSpPr>
          <p:cNvPr id="6" name="Slide Number Placeholder 5"/>
          <p:cNvSpPr>
            <a:spLocks noGrp="1"/>
          </p:cNvSpPr>
          <p:nvPr>
            <p:ph type="sldNum" sz="quarter" idx="12"/>
          </p:nvPr>
        </p:nvSpPr>
        <p:spPr/>
        <p:txBody>
          <a:bodyPr/>
          <a:lstStyle/>
          <a:p>
            <a:fld id="{E609703F-07F5-41B3-8048-EC2324DFAD46}" type="slidenum">
              <a:rPr lang="en-GB" smtClean="0"/>
              <a:t>‹#›</a:t>
            </a:fld>
            <a:endParaRPr lang="en-GB"/>
          </a:p>
        </p:txBody>
      </p:sp>
      <p:cxnSp>
        <p:nvCxnSpPr>
          <p:cNvPr id="14" name="Straight Connector 13"/>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009576075"/>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99356" y="982131"/>
            <a:ext cx="1890895" cy="4893735"/>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295398" y="982132"/>
            <a:ext cx="7433025" cy="4893734"/>
          </a:xfrm>
        </p:spPr>
        <p:txBody>
          <a:bodyPr vert="eaVert"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r>
              <a:rPr lang="en-US"/>
              <a:t>05/03/2018</a:t>
            </a:r>
            <a:endParaRPr lang="en-GB"/>
          </a:p>
        </p:txBody>
      </p:sp>
      <p:sp>
        <p:nvSpPr>
          <p:cNvPr id="5" name="Footer Placeholder 4"/>
          <p:cNvSpPr>
            <a:spLocks noGrp="1"/>
          </p:cNvSpPr>
          <p:nvPr>
            <p:ph type="ftr" sz="quarter" idx="11"/>
          </p:nvPr>
        </p:nvSpPr>
        <p:spPr/>
        <p:txBody>
          <a:bodyPr/>
          <a:lstStyle/>
          <a:p>
            <a:r>
              <a:rPr lang="en-GB"/>
              <a:t>SBMA7122D                                                                                                           1602087</a:t>
            </a:r>
          </a:p>
        </p:txBody>
      </p:sp>
      <p:sp>
        <p:nvSpPr>
          <p:cNvPr id="6" name="Slide Number Placeholder 5"/>
          <p:cNvSpPr>
            <a:spLocks noGrp="1"/>
          </p:cNvSpPr>
          <p:nvPr>
            <p:ph type="sldNum" sz="quarter" idx="12"/>
          </p:nvPr>
        </p:nvSpPr>
        <p:spPr/>
        <p:txBody>
          <a:bodyPr/>
          <a:lstStyle/>
          <a:p>
            <a:fld id="{E609703F-07F5-41B3-8048-EC2324DFAD46}" type="slidenum">
              <a:rPr lang="en-GB" smtClean="0"/>
              <a:t>‹#›</a:t>
            </a:fld>
            <a:endParaRPr lang="en-GB"/>
          </a:p>
        </p:txBody>
      </p:sp>
      <p:cxnSp>
        <p:nvCxnSpPr>
          <p:cNvPr id="14" name="Straight Connector 13"/>
          <p:cNvCxnSpPr/>
          <p:nvPr/>
        </p:nvCxnSpPr>
        <p:spPr>
          <a:xfrm>
            <a:off x="8863890" y="990600"/>
            <a:ext cx="0" cy="487680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411337442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4.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3.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grpSp>
        <p:nvGrpSpPr>
          <p:cNvPr id="7" name="Group 6"/>
          <p:cNvGrpSpPr/>
          <p:nvPr/>
        </p:nvGrpSpPr>
        <p:grpSpPr>
          <a:xfrm>
            <a:off x="-15736" y="0"/>
            <a:ext cx="12229962" cy="6856214"/>
            <a:chOff x="-15736" y="0"/>
            <a:chExt cx="12229962" cy="6856214"/>
          </a:xfrm>
        </p:grpSpPr>
        <p:pic>
          <p:nvPicPr>
            <p:cNvPr id="8" name="Picture 7" descr="HD-PanelContent.png"/>
            <p:cNvPicPr>
              <a:picLocks noChangeAspect="1"/>
            </p:cNvPicPr>
            <p:nvPr/>
          </p:nvPicPr>
          <p:blipFill>
            <a:blip r:embed="rId19">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9" name="Rectangle 8"/>
            <p:cNvSpPr/>
            <p:nvPr/>
          </p:nvSpPr>
          <p:spPr>
            <a:xfrm>
              <a:off x="608012" y="609600"/>
              <a:ext cx="10972800"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sp>
        <p:pic>
          <p:nvPicPr>
            <p:cNvPr id="10" name="Picture 9" descr="HDRibbonContent-UniformTrim.png"/>
            <p:cNvPicPr>
              <a:picLocks noChangeAspect="1"/>
            </p:cNvPicPr>
            <p:nvPr/>
          </p:nvPicPr>
          <p:blipFill rotWithShape="1">
            <a:blip r:embed="rId20">
              <a:extLst>
                <a:ext uri="{28A0092B-C50C-407E-A947-70E740481C1C}">
                  <a14:useLocalDpi xmlns:a14="http://schemas.microsoft.com/office/drawing/2010/main" val="0"/>
                </a:ext>
              </a:extLst>
            </a:blip>
            <a:srcRect/>
            <a:stretch/>
          </p:blipFill>
          <p:spPr>
            <a:xfrm>
              <a:off x="-15736" y="3153832"/>
              <a:ext cx="777240" cy="606425"/>
            </a:xfrm>
            <a:prstGeom prst="rect">
              <a:avLst/>
            </a:prstGeom>
          </p:spPr>
        </p:pic>
        <p:pic>
          <p:nvPicPr>
            <p:cNvPr id="11" name="Picture 10" descr="HDRibbonContent-UniformTrim.png"/>
            <p:cNvPicPr>
              <a:picLocks noChangeAspect="1"/>
            </p:cNvPicPr>
            <p:nvPr/>
          </p:nvPicPr>
          <p:blipFill rotWithShape="1">
            <a:blip r:embed="rId20">
              <a:extLst>
                <a:ext uri="{28A0092B-C50C-407E-A947-70E740481C1C}">
                  <a14:useLocalDpi xmlns:a14="http://schemas.microsoft.com/office/drawing/2010/main" val="0"/>
                </a:ext>
              </a:extLst>
            </a:blip>
            <a:srcRect/>
            <a:stretch/>
          </p:blipFill>
          <p:spPr>
            <a:xfrm>
              <a:off x="11436986" y="3153832"/>
              <a:ext cx="777240" cy="606425"/>
            </a:xfrm>
            <a:prstGeom prst="rect">
              <a:avLst/>
            </a:prstGeom>
          </p:spPr>
        </p:pic>
      </p:grpSp>
      <p:sp>
        <p:nvSpPr>
          <p:cNvPr id="2" name="Title Placeholder 1"/>
          <p:cNvSpPr>
            <a:spLocks noGrp="1"/>
          </p:cNvSpPr>
          <p:nvPr>
            <p:ph type="title"/>
          </p:nvPr>
        </p:nvSpPr>
        <p:spPr>
          <a:xfrm>
            <a:off x="1295402" y="982132"/>
            <a:ext cx="9601196" cy="1303867"/>
          </a:xfrm>
          <a:prstGeom prst="rect">
            <a:avLst/>
          </a:prstGeom>
          <a:effectLst/>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295401" y="2556932"/>
            <a:ext cx="9601196" cy="3318936"/>
          </a:xfrm>
          <a:prstGeom prst="rect">
            <a:avLst/>
          </a:prstGeom>
        </p:spPr>
        <p:txBody>
          <a:bodyPr vert="horz" lIns="91440" tIns="45720" rIns="91440" bIns="45720" rtlCol="0" anchor="t">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677501" y="5969000"/>
            <a:ext cx="1600200"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r>
              <a:rPr lang="en-US"/>
              <a:t>05/03/2018</a:t>
            </a:r>
            <a:endParaRPr lang="en-GB"/>
          </a:p>
        </p:txBody>
      </p:sp>
      <p:sp>
        <p:nvSpPr>
          <p:cNvPr id="5" name="Footer Placeholder 4"/>
          <p:cNvSpPr>
            <a:spLocks noGrp="1"/>
          </p:cNvSpPr>
          <p:nvPr>
            <p:ph type="ftr" sz="quarter" idx="3"/>
          </p:nvPr>
        </p:nvSpPr>
        <p:spPr>
          <a:xfrm>
            <a:off x="1295401" y="5969000"/>
            <a:ext cx="7305900" cy="279400"/>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r>
              <a:rPr lang="en-GB"/>
              <a:t>SBMA7122D                                                                                                           1602087</a:t>
            </a:r>
          </a:p>
        </p:txBody>
      </p:sp>
      <p:sp>
        <p:nvSpPr>
          <p:cNvPr id="6" name="Slide Number Placeholder 5"/>
          <p:cNvSpPr>
            <a:spLocks noGrp="1"/>
          </p:cNvSpPr>
          <p:nvPr>
            <p:ph type="sldNum" sz="quarter" idx="4"/>
          </p:nvPr>
        </p:nvSpPr>
        <p:spPr>
          <a:xfrm>
            <a:off x="10353901" y="5969000"/>
            <a:ext cx="542697"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E609703F-07F5-41B3-8048-EC2324DFAD46}" type="slidenum">
              <a:rPr lang="en-GB" smtClean="0"/>
              <a:t>‹#›</a:t>
            </a:fld>
            <a:endParaRPr lang="en-GB"/>
          </a:p>
        </p:txBody>
      </p:sp>
    </p:spTree>
    <p:extLst>
      <p:ext uri="{BB962C8B-B14F-4D97-AF65-F5344CB8AC3E}">
        <p14:creationId xmlns:p14="http://schemas.microsoft.com/office/powerpoint/2010/main" val="4225658690"/>
      </p:ext>
    </p:extLst>
  </p:cSld>
  <p:clrMap bg1="lt1" tx1="dk1" bg2="lt2" tx2="dk2" accent1="accent1" accent2="accent2" accent3="accent3" accent4="accent4" accent5="accent5" accent6="accent6" hlink="hlink" folHlink="folHlink"/>
  <p:sldLayoutIdLst>
    <p:sldLayoutId id="2147483886" r:id="rId1"/>
    <p:sldLayoutId id="2147483887" r:id="rId2"/>
    <p:sldLayoutId id="2147483888" r:id="rId3"/>
    <p:sldLayoutId id="2147483889" r:id="rId4"/>
    <p:sldLayoutId id="2147483890" r:id="rId5"/>
    <p:sldLayoutId id="2147483891" r:id="rId6"/>
    <p:sldLayoutId id="2147483892" r:id="rId7"/>
    <p:sldLayoutId id="2147483893" r:id="rId8"/>
    <p:sldLayoutId id="2147483894" r:id="rId9"/>
    <p:sldLayoutId id="2147483895" r:id="rId10"/>
    <p:sldLayoutId id="2147483896" r:id="rId11"/>
    <p:sldLayoutId id="2147483897" r:id="rId12"/>
    <p:sldLayoutId id="2147483898" r:id="rId13"/>
    <p:sldLayoutId id="2147483899" r:id="rId14"/>
    <p:sldLayoutId id="2147483900" r:id="rId15"/>
    <p:sldLayoutId id="2147483901" r:id="rId16"/>
    <p:sldLayoutId id="2147483902" r:id="rId17"/>
  </p:sldLayoutIdLst>
  <p:hf sldNum="0" hdr="0"/>
  <p:txStyles>
    <p:titleStyle>
      <a:lvl1pPr algn="ctr" defTabSz="457200" rtl="0" eaLnBrk="1" latinLnBrk="0" hangingPunct="1">
        <a:spcBef>
          <a:spcPct val="0"/>
        </a:spcBef>
        <a:buNone/>
        <a:defRPr sz="4400" kern="1200" cap="none">
          <a:ln w="3175" cmpd="sng">
            <a:noFill/>
          </a:ln>
          <a:solidFill>
            <a:schemeClr val="tx1">
              <a:lumMod val="85000"/>
              <a:lumOff val="15000"/>
            </a:schemeClr>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accent1"/>
        </a:buClr>
        <a:buSzPct val="115000"/>
        <a:buFont typeface="Arial"/>
        <a:buChar char="•"/>
        <a:defRPr sz="2400" kern="1200" cap="none">
          <a:solidFill>
            <a:schemeClr val="tx1">
              <a:lumMod val="85000"/>
              <a:lumOff val="15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buClr>
        <a:buSzPct val="115000"/>
        <a:buFont typeface="Arial"/>
        <a:buChar char="•"/>
        <a:defRPr sz="2000" kern="1200" cap="none">
          <a:solidFill>
            <a:schemeClr val="tx1">
              <a:lumMod val="85000"/>
              <a:lumOff val="15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buClr>
        <a:buSzPct val="115000"/>
        <a:buFont typeface="Arial"/>
        <a:buChar char="•"/>
        <a:defRPr sz="1800" kern="1200" cap="none">
          <a:solidFill>
            <a:schemeClr val="tx1">
              <a:lumMod val="85000"/>
              <a:lumOff val="15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buClr>
        <a:buSzPct val="115000"/>
        <a:buFont typeface="Arial"/>
        <a:buChar char="•"/>
        <a:defRPr sz="1600" kern="1200" cap="none">
          <a:solidFill>
            <a:schemeClr val="tx1">
              <a:lumMod val="85000"/>
              <a:lumOff val="15000"/>
            </a:schemeClr>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m4a"/><Relationship Id="rId1" Type="http://schemas.microsoft.com/office/2007/relationships/media" Target="../media/media1.m4a"/><Relationship Id="rId5" Type="http://schemas.openxmlformats.org/officeDocument/2006/relationships/image" Target="../media/image8.png"/><Relationship Id="rId4" Type="http://schemas.openxmlformats.org/officeDocument/2006/relationships/image" Target="../media/image7.png"/></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2.m4a"/><Relationship Id="rId1" Type="http://schemas.microsoft.com/office/2007/relationships/media" Target="../media/media2.m4a"/><Relationship Id="rId4" Type="http://schemas.openxmlformats.org/officeDocument/2006/relationships/image" Target="../media/image8.png"/></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3.m4a"/><Relationship Id="rId1" Type="http://schemas.microsoft.com/office/2007/relationships/media" Target="../media/media3.m4a"/><Relationship Id="rId6" Type="http://schemas.openxmlformats.org/officeDocument/2006/relationships/image" Target="../media/image8.png"/><Relationship Id="rId5" Type="http://schemas.openxmlformats.org/officeDocument/2006/relationships/image" Target="../media/image9.jpeg"/><Relationship Id="rId4" Type="http://schemas.openxmlformats.org/officeDocument/2006/relationships/notesSlide" Target="../notesSlides/notesSlide1.xml"/></Relationships>
</file>

<file path=ppt/slides/_rels/slide4.xml.rels><?xml version="1.0" encoding="UTF-8" standalone="yes"?>
<Relationships xmlns="http://schemas.openxmlformats.org/package/2006/relationships"><Relationship Id="rId8" Type="http://schemas.openxmlformats.org/officeDocument/2006/relationships/image" Target="../media/image10.jpeg"/><Relationship Id="rId3" Type="http://schemas.openxmlformats.org/officeDocument/2006/relationships/slideLayout" Target="../slideLayouts/slideLayout2.xml"/><Relationship Id="rId7" Type="http://schemas.openxmlformats.org/officeDocument/2006/relationships/image" Target="../media/image4.png"/><Relationship Id="rId2" Type="http://schemas.openxmlformats.org/officeDocument/2006/relationships/audio" Target="../media/media4.m4a"/><Relationship Id="rId1" Type="http://schemas.microsoft.com/office/2007/relationships/media" Target="../media/media4.m4a"/><Relationship Id="rId6" Type="http://schemas.openxmlformats.org/officeDocument/2006/relationships/image" Target="../media/image3.png"/><Relationship Id="rId5" Type="http://schemas.openxmlformats.org/officeDocument/2006/relationships/image" Target="../media/image2.jpeg"/><Relationship Id="rId4" Type="http://schemas.openxmlformats.org/officeDocument/2006/relationships/notesSlide" Target="../notesSlides/notesSlide2.xml"/><Relationship Id="rId9" Type="http://schemas.openxmlformats.org/officeDocument/2006/relationships/image" Target="../media/image8.png"/></Relationships>
</file>

<file path=ppt/slides/_rels/slide5.xml.rels><?xml version="1.0" encoding="UTF-8" standalone="yes"?>
<Relationships xmlns="http://schemas.openxmlformats.org/package/2006/relationships"><Relationship Id="rId8" Type="http://schemas.openxmlformats.org/officeDocument/2006/relationships/image" Target="../media/image11.jpeg"/><Relationship Id="rId3" Type="http://schemas.openxmlformats.org/officeDocument/2006/relationships/slideLayout" Target="../slideLayouts/slideLayout2.xml"/><Relationship Id="rId7" Type="http://schemas.openxmlformats.org/officeDocument/2006/relationships/image" Target="../media/image4.png"/><Relationship Id="rId2" Type="http://schemas.openxmlformats.org/officeDocument/2006/relationships/audio" Target="../media/media5.m4a"/><Relationship Id="rId1" Type="http://schemas.microsoft.com/office/2007/relationships/media" Target="../media/media5.m4a"/><Relationship Id="rId6" Type="http://schemas.openxmlformats.org/officeDocument/2006/relationships/image" Target="../media/image3.png"/><Relationship Id="rId5" Type="http://schemas.openxmlformats.org/officeDocument/2006/relationships/image" Target="../media/image2.jpeg"/><Relationship Id="rId4" Type="http://schemas.openxmlformats.org/officeDocument/2006/relationships/notesSlide" Target="../notesSlides/notesSlide3.xml"/><Relationship Id="rId9" Type="http://schemas.openxmlformats.org/officeDocument/2006/relationships/image" Target="../media/image8.png"/></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2.xml"/><Relationship Id="rId7" Type="http://schemas.openxmlformats.org/officeDocument/2006/relationships/image" Target="../media/image8.png"/><Relationship Id="rId2" Type="http://schemas.openxmlformats.org/officeDocument/2006/relationships/audio" Target="../media/media6.m4a"/><Relationship Id="rId1" Type="http://schemas.microsoft.com/office/2007/relationships/media" Target="../media/media6.m4a"/><Relationship Id="rId6" Type="http://schemas.openxmlformats.org/officeDocument/2006/relationships/image" Target="../media/image4.png"/><Relationship Id="rId5" Type="http://schemas.openxmlformats.org/officeDocument/2006/relationships/image" Target="../media/image12.jpeg"/><Relationship Id="rId4" Type="http://schemas.openxmlformats.org/officeDocument/2006/relationships/image" Target="../media/image2.jpeg"/></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7.m4a"/><Relationship Id="rId1" Type="http://schemas.microsoft.com/office/2007/relationships/media" Target="../media/media7.m4a"/><Relationship Id="rId6" Type="http://schemas.openxmlformats.org/officeDocument/2006/relationships/image" Target="../media/image8.png"/><Relationship Id="rId5" Type="http://schemas.openxmlformats.org/officeDocument/2006/relationships/image" Target="../media/image13.jpeg"/><Relationship Id="rId4" Type="http://schemas.openxmlformats.org/officeDocument/2006/relationships/image" Target="../media/image2.jpeg"/></Relationships>
</file>

<file path=ppt/slides/_rels/slide8.xml.rels><?xml version="1.0" encoding="UTF-8" standalone="yes"?>
<Relationships xmlns="http://schemas.openxmlformats.org/package/2006/relationships"><Relationship Id="rId8" Type="http://schemas.openxmlformats.org/officeDocument/2006/relationships/diagramColors" Target="../diagrams/colors1.xml"/><Relationship Id="rId3" Type="http://schemas.openxmlformats.org/officeDocument/2006/relationships/slideLayout" Target="../slideLayouts/slideLayout7.xml"/><Relationship Id="rId7" Type="http://schemas.openxmlformats.org/officeDocument/2006/relationships/diagramQuickStyle" Target="../diagrams/quickStyle1.xml"/><Relationship Id="rId2" Type="http://schemas.openxmlformats.org/officeDocument/2006/relationships/audio" Target="../media/media8.m4a"/><Relationship Id="rId1" Type="http://schemas.microsoft.com/office/2007/relationships/media" Target="../media/media8.m4a"/><Relationship Id="rId6" Type="http://schemas.openxmlformats.org/officeDocument/2006/relationships/diagramLayout" Target="../diagrams/layout1.xml"/><Relationship Id="rId5" Type="http://schemas.openxmlformats.org/officeDocument/2006/relationships/diagramData" Target="../diagrams/data1.xml"/><Relationship Id="rId10" Type="http://schemas.openxmlformats.org/officeDocument/2006/relationships/image" Target="../media/image8.png"/><Relationship Id="rId4" Type="http://schemas.openxmlformats.org/officeDocument/2006/relationships/notesSlide" Target="../notesSlides/notesSlide4.xml"/><Relationship Id="rId9" Type="http://schemas.microsoft.com/office/2007/relationships/diagramDrawing" Target="../diagrams/drawing1.xml"/></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2.xml"/><Relationship Id="rId7" Type="http://schemas.openxmlformats.org/officeDocument/2006/relationships/image" Target="../media/image8.png"/><Relationship Id="rId2" Type="http://schemas.openxmlformats.org/officeDocument/2006/relationships/audio" Target="../media/media9.m4a"/><Relationship Id="rId1" Type="http://schemas.microsoft.com/office/2007/relationships/media" Target="../media/media9.m4a"/><Relationship Id="rId6" Type="http://schemas.openxmlformats.org/officeDocument/2006/relationships/image" Target="../media/image15.png"/><Relationship Id="rId5" Type="http://schemas.openxmlformats.org/officeDocument/2006/relationships/image" Target="../media/image14.jpeg"/><Relationship Id="rId4" Type="http://schemas.openxmlformats.org/officeDocument/2006/relationships/notesSlide" Target="../notesSlides/notesSlide5.xml"/></Relationships>
</file>

<file path=ppt/slides/_rels/slide10.xml.rels><?xml version="1.0" encoding="UTF-8" standalone="yes"?>
<Relationships xmlns="http://schemas.openxmlformats.org/package/2006/relationships"><Relationship Id="rId8" Type="http://schemas.openxmlformats.org/officeDocument/2006/relationships/image" Target="../media/image19.png"/><Relationship Id="rId3" Type="http://schemas.openxmlformats.org/officeDocument/2006/relationships/slideLayout" Target="../slideLayouts/slideLayout7.xml"/><Relationship Id="rId7" Type="http://schemas.openxmlformats.org/officeDocument/2006/relationships/image" Target="../media/image18.png"/><Relationship Id="rId12" Type="http://schemas.openxmlformats.org/officeDocument/2006/relationships/image" Target="../media/image8.png"/><Relationship Id="rId2" Type="http://schemas.openxmlformats.org/officeDocument/2006/relationships/audio" Target="../media/media10.m4a"/><Relationship Id="rId1" Type="http://schemas.microsoft.com/office/2007/relationships/media" Target="../media/media10.m4a"/><Relationship Id="rId6" Type="http://schemas.openxmlformats.org/officeDocument/2006/relationships/image" Target="../media/image17.png"/><Relationship Id="rId11" Type="http://schemas.openxmlformats.org/officeDocument/2006/relationships/image" Target="../media/image22.png"/><Relationship Id="rId5" Type="http://schemas.openxmlformats.org/officeDocument/2006/relationships/image" Target="../media/image16.png"/><Relationship Id="rId10" Type="http://schemas.openxmlformats.org/officeDocument/2006/relationships/image" Target="../media/image21.jpeg"/><Relationship Id="rId4" Type="http://schemas.openxmlformats.org/officeDocument/2006/relationships/notesSlide" Target="../notesSlides/notesSlide6.xml"/><Relationship Id="rId9" Type="http://schemas.openxmlformats.org/officeDocument/2006/relationships/image" Target="../media/image20.png"/></Relationships>
</file>

<file path=ppt/slides/_rels/slide11.xml.rels><?xml version="1.0" encoding="UTF-8" standalone="yes"?>
<Relationships xmlns="http://schemas.openxmlformats.org/package/2006/relationships"><Relationship Id="rId8" Type="http://schemas.openxmlformats.org/officeDocument/2006/relationships/image" Target="../media/image26.png"/><Relationship Id="rId3" Type="http://schemas.openxmlformats.org/officeDocument/2006/relationships/slideLayout" Target="../slideLayouts/slideLayout5.xml"/><Relationship Id="rId7" Type="http://schemas.openxmlformats.org/officeDocument/2006/relationships/image" Target="../media/image25.png"/><Relationship Id="rId12" Type="http://schemas.openxmlformats.org/officeDocument/2006/relationships/image" Target="../media/image8.png"/><Relationship Id="rId2" Type="http://schemas.openxmlformats.org/officeDocument/2006/relationships/audio" Target="../media/media11.m4a"/><Relationship Id="rId1" Type="http://schemas.microsoft.com/office/2007/relationships/media" Target="../media/media11.m4a"/><Relationship Id="rId6" Type="http://schemas.openxmlformats.org/officeDocument/2006/relationships/image" Target="../media/image24.png"/><Relationship Id="rId11" Type="http://schemas.openxmlformats.org/officeDocument/2006/relationships/image" Target="../media/image29.png"/><Relationship Id="rId5" Type="http://schemas.openxmlformats.org/officeDocument/2006/relationships/image" Target="../media/image23.jpeg"/><Relationship Id="rId10" Type="http://schemas.openxmlformats.org/officeDocument/2006/relationships/image" Target="../media/image28.png"/><Relationship Id="rId4" Type="http://schemas.openxmlformats.org/officeDocument/2006/relationships/notesSlide" Target="../notesSlides/notesSlide7.xml"/><Relationship Id="rId9" Type="http://schemas.openxmlformats.org/officeDocument/2006/relationships/image" Target="../media/image27.png"/></Relationships>
</file>

<file path=ppt/slides/_rels/slide12.xml.rels><?xml version="1.0" encoding="UTF-8" standalone="yes"?>
<Relationships xmlns="http://schemas.openxmlformats.org/package/2006/relationships"><Relationship Id="rId3" Type="http://schemas.openxmlformats.org/officeDocument/2006/relationships/slideLayout" Target="../slideLayouts/slideLayout5.xml"/><Relationship Id="rId2" Type="http://schemas.openxmlformats.org/officeDocument/2006/relationships/audio" Target="../media/media12.m4a"/><Relationship Id="rId1" Type="http://schemas.microsoft.com/office/2007/relationships/media" Target="../media/media12.m4a"/><Relationship Id="rId6" Type="http://schemas.openxmlformats.org/officeDocument/2006/relationships/image" Target="../media/image8.png"/><Relationship Id="rId5" Type="http://schemas.openxmlformats.org/officeDocument/2006/relationships/image" Target="../media/image30.png"/><Relationship Id="rId4" Type="http://schemas.openxmlformats.org/officeDocument/2006/relationships/notesSlide" Target="../notesSlides/notesSlide8.xml"/></Relationships>
</file>

<file path=ppt/slides/_rels/slide13.xml.rels><?xml version="1.0" encoding="UTF-8" standalone="yes"?>
<Relationships xmlns="http://schemas.openxmlformats.org/package/2006/relationships"><Relationship Id="rId8" Type="http://schemas.openxmlformats.org/officeDocument/2006/relationships/diagramQuickStyle" Target="../diagrams/quickStyle2.xml"/><Relationship Id="rId3" Type="http://schemas.openxmlformats.org/officeDocument/2006/relationships/slideLayout" Target="../slideLayouts/slideLayout2.xml"/><Relationship Id="rId7" Type="http://schemas.openxmlformats.org/officeDocument/2006/relationships/diagramLayout" Target="../diagrams/layout2.xml"/><Relationship Id="rId2" Type="http://schemas.openxmlformats.org/officeDocument/2006/relationships/audio" Target="../media/media13.m4a"/><Relationship Id="rId1" Type="http://schemas.microsoft.com/office/2007/relationships/media" Target="../media/media13.m4a"/><Relationship Id="rId6" Type="http://schemas.openxmlformats.org/officeDocument/2006/relationships/diagramData" Target="../diagrams/data2.xml"/><Relationship Id="rId11" Type="http://schemas.openxmlformats.org/officeDocument/2006/relationships/image" Target="../media/image8.png"/><Relationship Id="rId5" Type="http://schemas.openxmlformats.org/officeDocument/2006/relationships/image" Target="../media/image2.jpeg"/><Relationship Id="rId10" Type="http://schemas.microsoft.com/office/2007/relationships/diagramDrawing" Target="../diagrams/drawing2.xml"/><Relationship Id="rId4" Type="http://schemas.openxmlformats.org/officeDocument/2006/relationships/notesSlide" Target="../notesSlides/notesSlide9.xml"/><Relationship Id="rId9" Type="http://schemas.openxmlformats.org/officeDocument/2006/relationships/diagramColors" Target="../diagrams/colors2.xml"/></Relationships>
</file>

<file path=ppt/slides/_rels/slide14.xml.rels><?xml version="1.0" encoding="UTF-8" standalone="yes"?>
<Relationships xmlns="http://schemas.openxmlformats.org/package/2006/relationships"><Relationship Id="rId8" Type="http://schemas.openxmlformats.org/officeDocument/2006/relationships/diagramColors" Target="../diagrams/colors3.xml"/><Relationship Id="rId3" Type="http://schemas.openxmlformats.org/officeDocument/2006/relationships/slideLayout" Target="../slideLayouts/slideLayout2.xml"/><Relationship Id="rId7" Type="http://schemas.openxmlformats.org/officeDocument/2006/relationships/diagramQuickStyle" Target="../diagrams/quickStyle3.xml"/><Relationship Id="rId2" Type="http://schemas.openxmlformats.org/officeDocument/2006/relationships/audio" Target="../media/media14.m4a"/><Relationship Id="rId1" Type="http://schemas.microsoft.com/office/2007/relationships/media" Target="../media/media14.m4a"/><Relationship Id="rId6" Type="http://schemas.openxmlformats.org/officeDocument/2006/relationships/diagramLayout" Target="../diagrams/layout3.xml"/><Relationship Id="rId5" Type="http://schemas.openxmlformats.org/officeDocument/2006/relationships/diagramData" Target="../diagrams/data3.xml"/><Relationship Id="rId10" Type="http://schemas.openxmlformats.org/officeDocument/2006/relationships/image" Target="../media/image8.png"/><Relationship Id="rId4" Type="http://schemas.openxmlformats.org/officeDocument/2006/relationships/image" Target="../media/image31.png"/><Relationship Id="rId9" Type="http://schemas.microsoft.com/office/2007/relationships/diagramDrawing" Target="../diagrams/drawing3.xml"/></Relationships>
</file>

<file path=ppt/slides/_rels/slide15.xml.rels><?xml version="1.0" encoding="UTF-8" standalone="yes"?>
<Relationships xmlns="http://schemas.openxmlformats.org/package/2006/relationships"><Relationship Id="rId8" Type="http://schemas.openxmlformats.org/officeDocument/2006/relationships/diagramQuickStyle" Target="../diagrams/quickStyle4.xml"/><Relationship Id="rId3" Type="http://schemas.openxmlformats.org/officeDocument/2006/relationships/slideLayout" Target="../slideLayouts/slideLayout2.xml"/><Relationship Id="rId7" Type="http://schemas.openxmlformats.org/officeDocument/2006/relationships/diagramLayout" Target="../diagrams/layout4.xml"/><Relationship Id="rId2" Type="http://schemas.openxmlformats.org/officeDocument/2006/relationships/audio" Target="../media/media15.m4a"/><Relationship Id="rId1" Type="http://schemas.microsoft.com/office/2007/relationships/media" Target="../media/media15.m4a"/><Relationship Id="rId6" Type="http://schemas.openxmlformats.org/officeDocument/2006/relationships/diagramData" Target="../diagrams/data4.xml"/><Relationship Id="rId11" Type="http://schemas.openxmlformats.org/officeDocument/2006/relationships/image" Target="../media/image8.png"/><Relationship Id="rId5" Type="http://schemas.openxmlformats.org/officeDocument/2006/relationships/image" Target="../media/image2.jpeg"/><Relationship Id="rId10" Type="http://schemas.microsoft.com/office/2007/relationships/diagramDrawing" Target="../diagrams/drawing4.xml"/><Relationship Id="rId4" Type="http://schemas.openxmlformats.org/officeDocument/2006/relationships/notesSlide" Target="../notesSlides/notesSlide10.xml"/><Relationship Id="rId9" Type="http://schemas.openxmlformats.org/officeDocument/2006/relationships/diagramColors" Target="../diagrams/colors4.xml"/></Relationships>
</file>

<file path=ppt/slides/_rels/slide16.xml.rels><?xml version="1.0" encoding="UTF-8" standalone="yes"?>
<Relationships xmlns="http://schemas.openxmlformats.org/package/2006/relationships"><Relationship Id="rId8" Type="http://schemas.openxmlformats.org/officeDocument/2006/relationships/diagramQuickStyle" Target="../diagrams/quickStyle5.xml"/><Relationship Id="rId3" Type="http://schemas.openxmlformats.org/officeDocument/2006/relationships/slideLayout" Target="../slideLayouts/slideLayout2.xml"/><Relationship Id="rId7" Type="http://schemas.openxmlformats.org/officeDocument/2006/relationships/diagramLayout" Target="../diagrams/layout5.xml"/><Relationship Id="rId2" Type="http://schemas.openxmlformats.org/officeDocument/2006/relationships/audio" Target="../media/media16.m4a"/><Relationship Id="rId1" Type="http://schemas.microsoft.com/office/2007/relationships/media" Target="../media/media16.m4a"/><Relationship Id="rId6" Type="http://schemas.openxmlformats.org/officeDocument/2006/relationships/diagramData" Target="../diagrams/data5.xml"/><Relationship Id="rId11" Type="http://schemas.openxmlformats.org/officeDocument/2006/relationships/image" Target="../media/image8.png"/><Relationship Id="rId5" Type="http://schemas.openxmlformats.org/officeDocument/2006/relationships/image" Target="../media/image2.jpeg"/><Relationship Id="rId10" Type="http://schemas.microsoft.com/office/2007/relationships/diagramDrawing" Target="../diagrams/drawing5.xml"/><Relationship Id="rId4" Type="http://schemas.openxmlformats.org/officeDocument/2006/relationships/notesSlide" Target="../notesSlides/notesSlide11.xml"/><Relationship Id="rId9" Type="http://schemas.openxmlformats.org/officeDocument/2006/relationships/diagramColors" Target="../diagrams/colors5.xml"/></Relationships>
</file>

<file path=ppt/slides/_rels/slide1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7.m4a"/><Relationship Id="rId1" Type="http://schemas.microsoft.com/office/2007/relationships/media" Target="../media/media17.m4a"/><Relationship Id="rId5" Type="http://schemas.openxmlformats.org/officeDocument/2006/relationships/image" Target="../media/image8.png"/><Relationship Id="rId4" Type="http://schemas.openxmlformats.org/officeDocument/2006/relationships/image" Target="../media/image32.png"/></Relationships>
</file>

<file path=ppt/slides/_rels/slide18.xml.rels><?xml version="1.0" encoding="UTF-8" standalone="yes"?>
<Relationships xmlns="http://schemas.openxmlformats.org/package/2006/relationships"><Relationship Id="rId8" Type="http://schemas.openxmlformats.org/officeDocument/2006/relationships/diagramQuickStyle" Target="../diagrams/quickStyle6.xml"/><Relationship Id="rId3" Type="http://schemas.openxmlformats.org/officeDocument/2006/relationships/slideLayout" Target="../slideLayouts/slideLayout2.xml"/><Relationship Id="rId7" Type="http://schemas.openxmlformats.org/officeDocument/2006/relationships/diagramLayout" Target="../diagrams/layout6.xml"/><Relationship Id="rId2" Type="http://schemas.openxmlformats.org/officeDocument/2006/relationships/audio" Target="../media/media18.m4a"/><Relationship Id="rId1" Type="http://schemas.microsoft.com/office/2007/relationships/media" Target="../media/media18.m4a"/><Relationship Id="rId6" Type="http://schemas.openxmlformats.org/officeDocument/2006/relationships/diagramData" Target="../diagrams/data6.xml"/><Relationship Id="rId11" Type="http://schemas.openxmlformats.org/officeDocument/2006/relationships/image" Target="../media/image8.png"/><Relationship Id="rId5" Type="http://schemas.openxmlformats.org/officeDocument/2006/relationships/image" Target="../media/image2.jpeg"/><Relationship Id="rId10" Type="http://schemas.microsoft.com/office/2007/relationships/diagramDrawing" Target="../diagrams/drawing6.xml"/><Relationship Id="rId4" Type="http://schemas.openxmlformats.org/officeDocument/2006/relationships/notesSlide" Target="../notesSlides/notesSlide12.xml"/><Relationship Id="rId9" Type="http://schemas.openxmlformats.org/officeDocument/2006/relationships/diagramColors" Target="../diagrams/colors6.xml"/></Relationships>
</file>

<file path=ppt/slides/_rels/slide19.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9.m4a"/><Relationship Id="rId1" Type="http://schemas.microsoft.com/office/2007/relationships/media" Target="../media/media19.m4a"/><Relationship Id="rId5" Type="http://schemas.openxmlformats.org/officeDocument/2006/relationships/image" Target="../media/image8.png"/><Relationship Id="rId4" Type="http://schemas.openxmlformats.org/officeDocument/2006/relationships/notesSlide" Target="../notesSlides/notesSlide13.xml"/></Relationships>
</file>

<file path=ppt/slides/_rels/slide20.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0.m4a"/><Relationship Id="rId1" Type="http://schemas.microsoft.com/office/2007/relationships/media" Target="../media/media20.m4a"/><Relationship Id="rId5" Type="http://schemas.openxmlformats.org/officeDocument/2006/relationships/image" Target="../media/image8.png"/><Relationship Id="rId4" Type="http://schemas.openxmlformats.org/officeDocument/2006/relationships/image" Target="../media/image33.jpeg"/></Relationships>
</file>

<file path=ppt/slides/_rels/slide21.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1.m4a"/><Relationship Id="rId1" Type="http://schemas.microsoft.com/office/2007/relationships/media" Target="../media/media21.m4a"/><Relationship Id="rId5" Type="http://schemas.openxmlformats.org/officeDocument/2006/relationships/image" Target="../media/image8.png"/><Relationship Id="rId4" Type="http://schemas.openxmlformats.org/officeDocument/2006/relationships/notesSlide" Target="../notesSlides/notesSlide14.xml"/></Relationships>
</file>

<file path=ppt/slides/_rels/slide22.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22.m4a"/><Relationship Id="rId1" Type="http://schemas.microsoft.com/office/2007/relationships/media" Target="../media/media22.m4a"/><Relationship Id="rId5" Type="http://schemas.openxmlformats.org/officeDocument/2006/relationships/image" Target="../media/image8.png"/><Relationship Id="rId4" Type="http://schemas.openxmlformats.org/officeDocument/2006/relationships/notesSlide" Target="../notesSlides/notesSlide15.xml"/></Relationships>
</file>

<file path=ppt/slides/_rels/slide23.xml.rels><?xml version="1.0" encoding="UTF-8" standalone="yes"?>
<Relationships xmlns="http://schemas.openxmlformats.org/package/2006/relationships"><Relationship Id="rId8" Type="http://schemas.openxmlformats.org/officeDocument/2006/relationships/hyperlink" Target="http://www.emeraldinsight.com/author/Wu,+Sibin" TargetMode="External"/><Relationship Id="rId3" Type="http://schemas.openxmlformats.org/officeDocument/2006/relationships/image" Target="../media/image2.jpeg"/><Relationship Id="rId7" Type="http://schemas.openxmlformats.org/officeDocument/2006/relationships/hyperlink" Target="http://pestleanalysis.com/pest-analysis/" TargetMode="External"/><Relationship Id="rId2" Type="http://schemas.openxmlformats.org/officeDocument/2006/relationships/notesSlide" Target="../notesSlides/notesSlide16.xml"/><Relationship Id="rId1" Type="http://schemas.openxmlformats.org/officeDocument/2006/relationships/slideLayout" Target="../slideLayouts/slideLayout7.xml"/><Relationship Id="rId6" Type="http://schemas.openxmlformats.org/officeDocument/2006/relationships/hyperlink" Target="https://hbr.org/2018/01/competing-with-giants-survival-strategies-for-local-companies-in-emerging-markets" TargetMode="External"/><Relationship Id="rId5" Type="http://schemas.openxmlformats.org/officeDocument/2006/relationships/hyperlink" Target="https://www.cbsnews.com/news/analyzing-your-businesss-strengths-weaknesses-opportunities-and-threats/" TargetMode="External"/><Relationship Id="rId10" Type="http://schemas.openxmlformats.org/officeDocument/2006/relationships/hyperlink" Target="http://www.emeraldinsight.com/author/Dagher,+Grace+K" TargetMode="External"/><Relationship Id="rId4" Type="http://schemas.openxmlformats.org/officeDocument/2006/relationships/hyperlink" Target="http://www.economicsonline.co.uk/Global_economics/Globalisation_introduction.html" TargetMode="External"/><Relationship Id="rId9" Type="http://schemas.openxmlformats.org/officeDocument/2006/relationships/hyperlink" Target="http://www.emeraldinsight.com/author/Matthews" TargetMode="External"/></Relationships>
</file>

<file path=ppt/slides/_rels/slide24.xml.rels><?xml version="1.0" encoding="UTF-8" standalone="yes"?>
<Relationships xmlns="http://schemas.openxmlformats.org/package/2006/relationships"><Relationship Id="rId3" Type="http://schemas.openxmlformats.org/officeDocument/2006/relationships/hyperlink" Target="http://www.africanminingnetwork.com/news/conference-invitation-to-zimbabwe-mining-investments/" TargetMode="External"/><Relationship Id="rId2" Type="http://schemas.openxmlformats.org/officeDocument/2006/relationships/hyperlink" Target="http://www.thezimbabwean.co/2016/07/the-economic-and-political-crisis-in-zimbabwe/" TargetMode="Externa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a:t>Sky Digital</a:t>
            </a:r>
          </a:p>
        </p:txBody>
      </p:sp>
      <p:sp>
        <p:nvSpPr>
          <p:cNvPr id="3" name="Subtitle 2"/>
          <p:cNvSpPr>
            <a:spLocks noGrp="1"/>
          </p:cNvSpPr>
          <p:nvPr>
            <p:ph type="subTitle" idx="1"/>
          </p:nvPr>
        </p:nvSpPr>
        <p:spPr/>
        <p:txBody>
          <a:bodyPr>
            <a:normAutofit lnSpcReduction="10000"/>
          </a:bodyPr>
          <a:lstStyle/>
          <a:p>
            <a:r>
              <a:rPr lang="en-GB" sz="3600" dirty="0"/>
              <a:t>in</a:t>
            </a:r>
          </a:p>
          <a:p>
            <a:r>
              <a:rPr lang="en-GB" sz="3600" dirty="0"/>
              <a:t>  Zimbabwe</a:t>
            </a:r>
          </a:p>
        </p:txBody>
      </p:sp>
      <p:pic>
        <p:nvPicPr>
          <p:cNvPr id="5" name="Picture 2" descr="\\derbyad.net\home\NtoZ\DzvovaL\My Documents\Flag_of_Zimbabwe.svg.png">
            <a:extLst>
              <a:ext uri="{FF2B5EF4-FFF2-40B4-BE49-F238E27FC236}">
                <a16:creationId xmlns:a16="http://schemas.microsoft.com/office/drawing/2014/main" id="{72E309A4-0246-4497-935B-49DA4EACBD29}"/>
              </a:ext>
            </a:extLst>
          </p:cNvPr>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8637345" y="4385236"/>
            <a:ext cx="1208725" cy="864096"/>
          </a:xfrm>
          <a:prstGeom prst="rect">
            <a:avLst/>
          </a:prstGeom>
          <a:noFill/>
          <a:extLst>
            <a:ext uri="{909E8E84-426E-40DD-AFC4-6F175D3DCCD1}">
              <a14:hiddenFill xmlns:a14="http://schemas.microsoft.com/office/drawing/2010/main">
                <a:solidFill>
                  <a:srgbClr val="FFFFFF"/>
                </a:solidFill>
              </a14:hiddenFill>
            </a:ext>
          </a:extLst>
        </p:spPr>
      </p:pic>
      <p:sp>
        <p:nvSpPr>
          <p:cNvPr id="6" name="Date Placeholder 5">
            <a:extLst>
              <a:ext uri="{FF2B5EF4-FFF2-40B4-BE49-F238E27FC236}">
                <a16:creationId xmlns:a16="http://schemas.microsoft.com/office/drawing/2014/main" id="{2EF2ACF9-9156-4EBE-9E26-D297DFE35905}"/>
              </a:ext>
            </a:extLst>
          </p:cNvPr>
          <p:cNvSpPr>
            <a:spLocks noGrp="1"/>
          </p:cNvSpPr>
          <p:nvPr>
            <p:ph type="dt" sz="half" idx="10"/>
          </p:nvPr>
        </p:nvSpPr>
        <p:spPr/>
        <p:txBody>
          <a:bodyPr/>
          <a:lstStyle/>
          <a:p>
            <a:r>
              <a:rPr lang="en-US" dirty="0"/>
              <a:t>05/03/2018</a:t>
            </a:r>
            <a:endParaRPr lang="en-GB" dirty="0"/>
          </a:p>
        </p:txBody>
      </p:sp>
      <p:sp>
        <p:nvSpPr>
          <p:cNvPr id="7" name="Footer Placeholder 6">
            <a:extLst>
              <a:ext uri="{FF2B5EF4-FFF2-40B4-BE49-F238E27FC236}">
                <a16:creationId xmlns:a16="http://schemas.microsoft.com/office/drawing/2014/main" id="{FF4BB72C-565F-4AA1-9485-DAE005A1BC2F}"/>
              </a:ext>
            </a:extLst>
          </p:cNvPr>
          <p:cNvSpPr>
            <a:spLocks noGrp="1"/>
          </p:cNvSpPr>
          <p:nvPr>
            <p:ph type="ftr" sz="quarter" idx="11"/>
          </p:nvPr>
        </p:nvSpPr>
        <p:spPr/>
        <p:txBody>
          <a:bodyPr/>
          <a:lstStyle/>
          <a:p>
            <a:r>
              <a:rPr lang="en-GB" dirty="0"/>
              <a:t>SBMA7122D                                                                                                           1602087</a:t>
            </a:r>
          </a:p>
        </p:txBody>
      </p:sp>
      <p:pic>
        <p:nvPicPr>
          <p:cNvPr id="14" name="Audio 13">
            <a:hlinkClick r:id="" action="ppaction://media"/>
            <a:extLst>
              <a:ext uri="{FF2B5EF4-FFF2-40B4-BE49-F238E27FC236}">
                <a16:creationId xmlns:a16="http://schemas.microsoft.com/office/drawing/2014/main" id="{4DF8A196-6E06-4401-A3E5-0908AE216317}"/>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1644819258"/>
      </p:ext>
    </p:extLst>
  </p:cSld>
  <p:clrMapOvr>
    <a:masterClrMapping/>
  </p:clrMapOvr>
  <mc:AlternateContent xmlns:mc="http://schemas.openxmlformats.org/markup-compatibility/2006" xmlns:p14="http://schemas.microsoft.com/office/powerpoint/2010/main">
    <mc:Choice Requires="p14">
      <p:transition spd="slow" p14:dur="2000" advTm="5029"/>
    </mc:Choice>
    <mc:Fallback xmlns="">
      <p:transition spd="slow" advTm="502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4"/>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a:t>Sky CEO </a:t>
            </a:r>
          </a:p>
        </p:txBody>
      </p:sp>
      <p:sp>
        <p:nvSpPr>
          <p:cNvPr id="3" name="Subtitle 2"/>
          <p:cNvSpPr>
            <a:spLocks noGrp="1"/>
          </p:cNvSpPr>
          <p:nvPr>
            <p:ph type="subTitle" idx="1"/>
          </p:nvPr>
        </p:nvSpPr>
        <p:spPr/>
        <p:txBody>
          <a:bodyPr>
            <a:normAutofit/>
          </a:bodyPr>
          <a:lstStyle/>
          <a:p>
            <a:r>
              <a:rPr lang="en-GB" sz="3600" dirty="0"/>
              <a:t> Foreign Market Research in Zimbabwe</a:t>
            </a:r>
          </a:p>
        </p:txBody>
      </p:sp>
      <p:sp>
        <p:nvSpPr>
          <p:cNvPr id="5" name="Date Placeholder 4">
            <a:extLst>
              <a:ext uri="{FF2B5EF4-FFF2-40B4-BE49-F238E27FC236}">
                <a16:creationId xmlns:a16="http://schemas.microsoft.com/office/drawing/2014/main" id="{0E2C3E12-F4A7-4D94-80AB-1B38F961CD6A}"/>
              </a:ext>
            </a:extLst>
          </p:cNvPr>
          <p:cNvSpPr>
            <a:spLocks noGrp="1"/>
          </p:cNvSpPr>
          <p:nvPr>
            <p:ph type="dt" sz="half" idx="10"/>
          </p:nvPr>
        </p:nvSpPr>
        <p:spPr/>
        <p:txBody>
          <a:bodyPr/>
          <a:lstStyle/>
          <a:p>
            <a:r>
              <a:rPr lang="en-US" dirty="0"/>
              <a:t>05/03/2018</a:t>
            </a:r>
            <a:endParaRPr lang="en-GB" dirty="0"/>
          </a:p>
        </p:txBody>
      </p:sp>
      <p:sp>
        <p:nvSpPr>
          <p:cNvPr id="6" name="Footer Placeholder 5">
            <a:extLst>
              <a:ext uri="{FF2B5EF4-FFF2-40B4-BE49-F238E27FC236}">
                <a16:creationId xmlns:a16="http://schemas.microsoft.com/office/drawing/2014/main" id="{0AAAA73F-8F48-473B-B1BA-EE8BFF3221B2}"/>
              </a:ext>
            </a:extLst>
          </p:cNvPr>
          <p:cNvSpPr>
            <a:spLocks noGrp="1"/>
          </p:cNvSpPr>
          <p:nvPr>
            <p:ph type="ftr" sz="quarter" idx="11"/>
          </p:nvPr>
        </p:nvSpPr>
        <p:spPr/>
        <p:txBody>
          <a:bodyPr/>
          <a:lstStyle/>
          <a:p>
            <a:r>
              <a:rPr lang="en-GB" dirty="0"/>
              <a:t>SBMA7122D                                                                                                           1602087</a:t>
            </a:r>
          </a:p>
        </p:txBody>
      </p:sp>
      <p:pic>
        <p:nvPicPr>
          <p:cNvPr id="10" name="Audio 9">
            <a:hlinkClick r:id="" action="ppaction://media"/>
            <a:extLst>
              <a:ext uri="{FF2B5EF4-FFF2-40B4-BE49-F238E27FC236}">
                <a16:creationId xmlns:a16="http://schemas.microsoft.com/office/drawing/2014/main" id="{001AD106-F93B-414A-8254-0369AFE66264}"/>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418225409"/>
      </p:ext>
    </p:extLst>
  </p:cSld>
  <p:clrMapOvr>
    <a:masterClrMapping/>
  </p:clrMapOvr>
  <mc:AlternateContent xmlns:mc="http://schemas.openxmlformats.org/markup-compatibility/2006" xmlns:p14="http://schemas.microsoft.com/office/powerpoint/2010/main">
    <mc:Choice Requires="p14">
      <p:transition spd="slow" p14:dur="2000" advTm="3710"/>
    </mc:Choice>
    <mc:Fallback xmlns="">
      <p:transition spd="slow" advTm="371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0"/>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0"/>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GB" sz="6000" dirty="0"/>
              <a:t>Problems </a:t>
            </a:r>
          </a:p>
        </p:txBody>
      </p:sp>
      <p:sp>
        <p:nvSpPr>
          <p:cNvPr id="3" name="Content Placeholder 2"/>
          <p:cNvSpPr>
            <a:spLocks noGrp="1"/>
          </p:cNvSpPr>
          <p:nvPr>
            <p:ph idx="1"/>
          </p:nvPr>
        </p:nvSpPr>
        <p:spPr>
          <a:xfrm>
            <a:off x="1100897" y="2828281"/>
            <a:ext cx="5722734" cy="3047587"/>
          </a:xfrm>
        </p:spPr>
        <p:txBody>
          <a:bodyPr>
            <a:normAutofit fontScale="85000" lnSpcReduction="20000"/>
          </a:bodyPr>
          <a:lstStyle/>
          <a:p>
            <a:pPr fontAlgn="base">
              <a:buFont typeface="Arial" panose="020B0604020202020204" pitchFamily="34" charset="0"/>
              <a:buChar char="•"/>
            </a:pPr>
            <a:r>
              <a:rPr lang="en-GB" dirty="0"/>
              <a:t>No private media </a:t>
            </a:r>
          </a:p>
          <a:p>
            <a:pPr fontAlgn="base">
              <a:buFont typeface="Arial" panose="020B0604020202020204" pitchFamily="34" charset="0"/>
              <a:buChar char="•"/>
            </a:pPr>
            <a:r>
              <a:rPr lang="en-GB" dirty="0"/>
              <a:t>No competition in networking and the media as a whole.</a:t>
            </a:r>
          </a:p>
          <a:p>
            <a:pPr fontAlgn="base">
              <a:buFont typeface="Arial" panose="020B0604020202020204" pitchFamily="34" charset="0"/>
              <a:buChar char="•"/>
            </a:pPr>
            <a:r>
              <a:rPr lang="en-GB" dirty="0"/>
              <a:t>Broadband packages are limited</a:t>
            </a:r>
          </a:p>
          <a:p>
            <a:pPr fontAlgn="base">
              <a:buFont typeface="Arial" panose="020B0604020202020204" pitchFamily="34" charset="0"/>
              <a:buChar char="•"/>
            </a:pPr>
            <a:r>
              <a:rPr lang="en-GB" dirty="0"/>
              <a:t>Not many telephone deals</a:t>
            </a:r>
          </a:p>
          <a:p>
            <a:pPr fontAlgn="base">
              <a:buFont typeface="Arial" panose="020B0604020202020204" pitchFamily="34" charset="0"/>
              <a:buChar char="•"/>
            </a:pPr>
            <a:r>
              <a:rPr lang="en-GB" dirty="0"/>
              <a:t>Very limited Internet access</a:t>
            </a:r>
          </a:p>
          <a:p>
            <a:pPr fontAlgn="base">
              <a:buFont typeface="Arial" panose="020B0604020202020204" pitchFamily="34" charset="0"/>
              <a:buChar char="•"/>
            </a:pPr>
            <a:r>
              <a:rPr lang="en-GB" dirty="0"/>
              <a:t>Limited Television channels </a:t>
            </a:r>
          </a:p>
          <a:p>
            <a:pPr fontAlgn="base">
              <a:buFont typeface="Arial" panose="020B0604020202020204" pitchFamily="34" charset="0"/>
              <a:buChar char="•"/>
            </a:pPr>
            <a:r>
              <a:rPr lang="en-GB" dirty="0"/>
              <a:t>No jobs ( High unemployment)</a:t>
            </a:r>
          </a:p>
          <a:p>
            <a:pPr marL="0" indent="0">
              <a:buNone/>
            </a:pPr>
            <a:endParaRPr lang="en-GB" sz="3600" dirty="0"/>
          </a:p>
          <a:p>
            <a:endParaRPr lang="en-GB" sz="3600" dirty="0"/>
          </a:p>
          <a:p>
            <a:endParaRPr lang="en-GB" dirty="0"/>
          </a:p>
        </p:txBody>
      </p:sp>
      <p:pic>
        <p:nvPicPr>
          <p:cNvPr id="3076" name="Picture 4" descr="http://www.sky.com/shop/export/sites/www.sky.com/shop/__Image/tripleplay/Explore/Tile1.jpg_1598440532.jpg">
            <a:extLst>
              <a:ext uri="{FF2B5EF4-FFF2-40B4-BE49-F238E27FC236}">
                <a16:creationId xmlns:a16="http://schemas.microsoft.com/office/drawing/2014/main" id="{4C4F2C80-0B23-4B6A-96D3-4A93B21FEC6F}"/>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7139446" y="2451949"/>
            <a:ext cx="4284715" cy="3702789"/>
          </a:xfrm>
          <a:prstGeom prst="rect">
            <a:avLst/>
          </a:prstGeom>
          <a:noFill/>
          <a:extLst>
            <a:ext uri="{909E8E84-426E-40DD-AFC4-6F175D3DCCD1}">
              <a14:hiddenFill xmlns:a14="http://schemas.microsoft.com/office/drawing/2010/main">
                <a:solidFill>
                  <a:srgbClr val="FFFFFF"/>
                </a:solidFill>
              </a14:hiddenFill>
            </a:ext>
          </a:extLst>
        </p:spPr>
      </p:pic>
      <p:sp>
        <p:nvSpPr>
          <p:cNvPr id="5" name="Date Placeholder 4">
            <a:extLst>
              <a:ext uri="{FF2B5EF4-FFF2-40B4-BE49-F238E27FC236}">
                <a16:creationId xmlns:a16="http://schemas.microsoft.com/office/drawing/2014/main" id="{6D36885E-5F77-4F47-AA92-74002C082370}"/>
              </a:ext>
            </a:extLst>
          </p:cNvPr>
          <p:cNvSpPr>
            <a:spLocks noGrp="1"/>
          </p:cNvSpPr>
          <p:nvPr>
            <p:ph type="dt" sz="half" idx="10"/>
          </p:nvPr>
        </p:nvSpPr>
        <p:spPr/>
        <p:txBody>
          <a:bodyPr/>
          <a:lstStyle/>
          <a:p>
            <a:r>
              <a:rPr lang="en-US" dirty="0"/>
              <a:t>05/03/2018</a:t>
            </a:r>
            <a:endParaRPr lang="en-GB" dirty="0"/>
          </a:p>
        </p:txBody>
      </p:sp>
      <p:sp>
        <p:nvSpPr>
          <p:cNvPr id="6" name="Footer Placeholder 5">
            <a:extLst>
              <a:ext uri="{FF2B5EF4-FFF2-40B4-BE49-F238E27FC236}">
                <a16:creationId xmlns:a16="http://schemas.microsoft.com/office/drawing/2014/main" id="{FB5F3A6E-8F7D-4E1D-A0F7-EF8D0C1231FD}"/>
              </a:ext>
            </a:extLst>
          </p:cNvPr>
          <p:cNvSpPr>
            <a:spLocks noGrp="1"/>
          </p:cNvSpPr>
          <p:nvPr>
            <p:ph type="ftr" sz="quarter" idx="11"/>
          </p:nvPr>
        </p:nvSpPr>
        <p:spPr/>
        <p:txBody>
          <a:bodyPr/>
          <a:lstStyle/>
          <a:p>
            <a:r>
              <a:rPr lang="en-GB" dirty="0"/>
              <a:t>SBMA7122D                                                                                                           1602087</a:t>
            </a:r>
          </a:p>
        </p:txBody>
      </p:sp>
      <p:pic>
        <p:nvPicPr>
          <p:cNvPr id="10" name="Audio 9">
            <a:hlinkClick r:id="" action="ppaction://media"/>
            <a:extLst>
              <a:ext uri="{FF2B5EF4-FFF2-40B4-BE49-F238E27FC236}">
                <a16:creationId xmlns:a16="http://schemas.microsoft.com/office/drawing/2014/main" id="{34538F35-01ED-4FED-873F-B0630291B6BB}"/>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4074603178"/>
      </p:ext>
    </p:extLst>
  </p:cSld>
  <p:clrMapOvr>
    <a:masterClrMapping/>
  </p:clrMapOvr>
  <mc:AlternateContent xmlns:mc="http://schemas.openxmlformats.org/markup-compatibility/2006" xmlns:p14="http://schemas.microsoft.com/office/powerpoint/2010/main">
    <mc:Choice Requires="p14">
      <p:transition spd="slow" p14:dur="2000" advTm="20708"/>
    </mc:Choice>
    <mc:Fallback xmlns="">
      <p:transition spd="slow" advTm="2070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0"/>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0"/>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blipFill>
          <a:blip r:embed="rId5">
            <a:extLst/>
          </a:blip>
          <a:stretch/>
        </a:blipFill>
        <a:effectLst/>
      </p:bgPr>
    </p:bg>
    <p:spTree>
      <p:nvGrpSpPr>
        <p:cNvPr id="1" name=""/>
        <p:cNvGrpSpPr/>
        <p:nvPr/>
      </p:nvGrpSpPr>
      <p:grpSpPr>
        <a:xfrm>
          <a:off x="0" y="0"/>
          <a:ext cx="0" cy="0"/>
          <a:chOff x="0" y="0"/>
          <a:chExt cx="0" cy="0"/>
        </a:xfrm>
      </p:grpSpPr>
      <p:sp useBgFill="1">
        <p:nvSpPr>
          <p:cNvPr id="2057" name="Rectangle 70">
            <a:extLst>
              <a:ext uri="{FF2B5EF4-FFF2-40B4-BE49-F238E27FC236}">
                <a16:creationId xmlns:a16="http://schemas.microsoft.com/office/drawing/2014/main" id="{22AC0F86-9A78-4E84-A4B4-ADB8B2629A0C}"/>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2058" name="Group 72">
            <a:extLst>
              <a:ext uri="{FF2B5EF4-FFF2-40B4-BE49-F238E27FC236}">
                <a16:creationId xmlns:a16="http://schemas.microsoft.com/office/drawing/2014/main" id="{4AF78B9E-8BE2-4706-9377-A05FA25ABABF}"/>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736" y="0"/>
            <a:ext cx="12229962" cy="6856214"/>
            <a:chOff x="-15736" y="0"/>
            <a:chExt cx="12229962" cy="6856214"/>
          </a:xfrm>
        </p:grpSpPr>
        <p:pic>
          <p:nvPicPr>
            <p:cNvPr id="74" name="Picture 73">
              <a:extLst>
                <a:ext uri="{FF2B5EF4-FFF2-40B4-BE49-F238E27FC236}">
                  <a16:creationId xmlns:a16="http://schemas.microsoft.com/office/drawing/2014/main" id="{32CDFDE2-4DB3-4623-BA21-187D1B710FB9}"/>
                </a:ext>
              </a:extLst>
            </p:cNvPr>
            <p:cNvPicPr>
              <a:picLocks noChangeAspect="1"/>
            </p:cNvPicPr>
            <p:nvPr>
              <p:extLst>
                <p:ext uri="{386F3935-93C4-4BCD-93E2-E3B085C9AB24}">
                  <p16:designElem xmlns:p16="http://schemas.microsoft.com/office/powerpoint/2015/main" val="1"/>
                </p:ext>
              </p:extLst>
            </p:nvPr>
          </p:nvPicPr>
          <p:blipFill>
            <a:blip r:embed="rId6">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059" name="Rectangle 74">
              <a:extLst>
                <a:ext uri="{FF2B5EF4-FFF2-40B4-BE49-F238E27FC236}">
                  <a16:creationId xmlns:a16="http://schemas.microsoft.com/office/drawing/2014/main" id="{ED74B2AA-1443-4E9B-8462-F7F5B8525908}"/>
                </a:ext>
              </a:extLst>
            </p:cNvPr>
            <p:cNvSpPr/>
            <p:nvPr>
              <p:extLst>
                <p:ext uri="{386F3935-93C4-4BCD-93E2-E3B085C9AB24}">
                  <p16:designElem xmlns:p16="http://schemas.microsoft.com/office/powerpoint/2015/main" val="1"/>
                </p:ext>
              </p:extLst>
            </p:nvPr>
          </p:nvSpPr>
          <p:spPr>
            <a:xfrm>
              <a:off x="608012" y="609600"/>
              <a:ext cx="10972800"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sp>
        <p:pic>
          <p:nvPicPr>
            <p:cNvPr id="76" name="Picture 75">
              <a:extLst>
                <a:ext uri="{FF2B5EF4-FFF2-40B4-BE49-F238E27FC236}">
                  <a16:creationId xmlns:a16="http://schemas.microsoft.com/office/drawing/2014/main" id="{9BB652B6-7300-49EC-9422-EF5342492AF1}"/>
                </a:ext>
              </a:extLst>
            </p:cNvPr>
            <p:cNvPicPr>
              <a:picLocks noChangeAspect="1"/>
            </p:cNvPicPr>
            <p:nvPr>
              <p:extLst>
                <p:ext uri="{386F3935-93C4-4BCD-93E2-E3B085C9AB24}">
                  <p16:designElem xmlns:p16="http://schemas.microsoft.com/office/powerpoint/2015/main" val="1"/>
                </p:ext>
              </p:extLst>
            </p:nvPr>
          </p:nvPicPr>
          <p:blipFill rotWithShape="1">
            <a:blip r:embed="rId7">
              <a:extLst>
                <a:ext uri="{28A0092B-C50C-407E-A947-70E740481C1C}">
                  <a14:useLocalDpi xmlns:a14="http://schemas.microsoft.com/office/drawing/2010/main" val="0"/>
                </a:ext>
              </a:extLst>
            </a:blip>
            <a:srcRect/>
            <a:stretch/>
          </p:blipFill>
          <p:spPr>
            <a:xfrm>
              <a:off x="-15736" y="3153832"/>
              <a:ext cx="777240" cy="606425"/>
            </a:xfrm>
            <a:prstGeom prst="rect">
              <a:avLst/>
            </a:prstGeom>
          </p:spPr>
        </p:pic>
        <p:pic>
          <p:nvPicPr>
            <p:cNvPr id="2060" name="Picture 76">
              <a:extLst>
                <a:ext uri="{FF2B5EF4-FFF2-40B4-BE49-F238E27FC236}">
                  <a16:creationId xmlns:a16="http://schemas.microsoft.com/office/drawing/2014/main" id="{D0909587-01DE-424D-A15F-DAA28CF2CD38}"/>
                </a:ext>
              </a:extLst>
            </p:cNvPr>
            <p:cNvPicPr>
              <a:picLocks noChangeAspect="1"/>
            </p:cNvPicPr>
            <p:nvPr>
              <p:extLst>
                <p:ext uri="{386F3935-93C4-4BCD-93E2-E3B085C9AB24}">
                  <p16:designElem xmlns:p16="http://schemas.microsoft.com/office/powerpoint/2015/main" val="1"/>
                </p:ext>
              </p:extLst>
            </p:nvPr>
          </p:nvPicPr>
          <p:blipFill rotWithShape="1">
            <a:blip r:embed="rId7">
              <a:extLst>
                <a:ext uri="{28A0092B-C50C-407E-A947-70E740481C1C}">
                  <a14:useLocalDpi xmlns:a14="http://schemas.microsoft.com/office/drawing/2010/main" val="0"/>
                </a:ext>
              </a:extLst>
            </a:blip>
            <a:srcRect/>
            <a:stretch/>
          </p:blipFill>
          <p:spPr>
            <a:xfrm>
              <a:off x="11436986" y="3153832"/>
              <a:ext cx="777240" cy="606425"/>
            </a:xfrm>
            <a:prstGeom prst="rect">
              <a:avLst/>
            </a:prstGeom>
          </p:spPr>
        </p:pic>
      </p:grpSp>
      <p:cxnSp>
        <p:nvCxnSpPr>
          <p:cNvPr id="2061" name="Straight Connector 78">
            <a:extLst>
              <a:ext uri="{FF2B5EF4-FFF2-40B4-BE49-F238E27FC236}">
                <a16:creationId xmlns:a16="http://schemas.microsoft.com/office/drawing/2014/main" id="{0E5D0023-B23E-4823-8D72-B07FFF8CAE96}"/>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520089" y="2400639"/>
            <a:ext cx="3376508" cy="0"/>
          </a:xfrm>
          <a:prstGeom prst="line">
            <a:avLst/>
          </a:prstGeom>
        </p:spPr>
        <p:style>
          <a:lnRef idx="2">
            <a:schemeClr val="accent1"/>
          </a:lnRef>
          <a:fillRef idx="0">
            <a:schemeClr val="accent1"/>
          </a:fillRef>
          <a:effectRef idx="1">
            <a:schemeClr val="accent1"/>
          </a:effectRef>
          <a:fontRef idx="minor">
            <a:schemeClr val="tx1"/>
          </a:fontRef>
        </p:style>
      </p:cxnSp>
      <p:sp>
        <p:nvSpPr>
          <p:cNvPr id="2062" name="Rectangle 80">
            <a:extLst>
              <a:ext uri="{FF2B5EF4-FFF2-40B4-BE49-F238E27FC236}">
                <a16:creationId xmlns:a16="http://schemas.microsoft.com/office/drawing/2014/main" id="{69A54E25-1C05-48E5-A5CC-3778C1D3632D}"/>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2643" y="1092200"/>
            <a:ext cx="5942687" cy="4515104"/>
          </a:xfrm>
          <a:prstGeom prst="rect">
            <a:avLst/>
          </a:prstGeom>
          <a:solidFill>
            <a:schemeClr val="bg1"/>
          </a:solidFill>
          <a:ln w="57150" cmpd="thickThin">
            <a:solidFill>
              <a:schemeClr val="tx1">
                <a:lumMod val="50000"/>
                <a:lumOff val="50000"/>
              </a:schemeClr>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2050" name="Picture 2" descr="\\derbyad.net\home\NtoZ\DzvovaL\My Documents\Motivation-Theory.jpg"/>
          <p:cNvPicPr>
            <a:picLocks noChangeAspect="1" noChangeArrowheads="1"/>
          </p:cNvPicPr>
          <p:nvPr/>
        </p:nvPicPr>
        <p:blipFill rotWithShape="1">
          <a:blip r:embed="rId8">
            <a:extLst>
              <a:ext uri="{28A0092B-C50C-407E-A947-70E740481C1C}">
                <a14:useLocalDpi xmlns:a14="http://schemas.microsoft.com/office/drawing/2010/main" val="0"/>
              </a:ext>
            </a:extLst>
          </a:blip>
          <a:srcRect l="15035" r="16566" b="1"/>
          <a:stretch/>
        </p:blipFill>
        <p:spPr bwMode="auto">
          <a:xfrm>
            <a:off x="1412683" y="1410208"/>
            <a:ext cx="5278777" cy="3858780"/>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p:cNvSpPr>
            <a:spLocks noGrp="1"/>
          </p:cNvSpPr>
          <p:nvPr>
            <p:ph type="title"/>
          </p:nvPr>
        </p:nvSpPr>
        <p:spPr>
          <a:xfrm>
            <a:off x="7535825" y="982132"/>
            <a:ext cx="3360772" cy="1303867"/>
          </a:xfrm>
        </p:spPr>
        <p:txBody>
          <a:bodyPr>
            <a:normAutofit/>
          </a:bodyPr>
          <a:lstStyle/>
          <a:p>
            <a:pPr>
              <a:lnSpc>
                <a:spcPct val="90000"/>
              </a:lnSpc>
            </a:pPr>
            <a:r>
              <a:rPr lang="en-GB" sz="3400" dirty="0"/>
              <a:t>Motivation theory (MacClelland1987)</a:t>
            </a:r>
          </a:p>
        </p:txBody>
      </p:sp>
      <p:sp>
        <p:nvSpPr>
          <p:cNvPr id="3" name="Content Placeholder 2"/>
          <p:cNvSpPr>
            <a:spLocks noGrp="1"/>
          </p:cNvSpPr>
          <p:nvPr>
            <p:ph idx="1"/>
          </p:nvPr>
        </p:nvSpPr>
        <p:spPr>
          <a:xfrm>
            <a:off x="7535824" y="2556932"/>
            <a:ext cx="3360771" cy="3318936"/>
          </a:xfrm>
        </p:spPr>
        <p:txBody>
          <a:bodyPr>
            <a:normAutofit/>
          </a:bodyPr>
          <a:lstStyle/>
          <a:p>
            <a:pPr marL="109728" indent="0">
              <a:lnSpc>
                <a:spcPct val="90000"/>
              </a:lnSpc>
              <a:buNone/>
            </a:pPr>
            <a:endParaRPr lang="en-GB" sz="1900" dirty="0"/>
          </a:p>
          <a:p>
            <a:pPr marL="109728" indent="0">
              <a:lnSpc>
                <a:spcPct val="90000"/>
              </a:lnSpc>
              <a:buNone/>
            </a:pPr>
            <a:r>
              <a:rPr lang="en-GB" sz="1900" dirty="0"/>
              <a:t>Three acquired needs: </a:t>
            </a:r>
          </a:p>
          <a:p>
            <a:pPr marL="109728" indent="0">
              <a:lnSpc>
                <a:spcPct val="90000"/>
              </a:lnSpc>
              <a:buNone/>
            </a:pPr>
            <a:endParaRPr lang="en-GB" sz="1900" dirty="0"/>
          </a:p>
          <a:p>
            <a:pPr>
              <a:lnSpc>
                <a:spcPct val="90000"/>
              </a:lnSpc>
            </a:pPr>
            <a:r>
              <a:rPr lang="en-GB" sz="1900" dirty="0"/>
              <a:t>First need - Success</a:t>
            </a:r>
          </a:p>
          <a:p>
            <a:pPr>
              <a:lnSpc>
                <a:spcPct val="90000"/>
              </a:lnSpc>
            </a:pPr>
            <a:r>
              <a:rPr lang="en-GB" sz="1900" dirty="0"/>
              <a:t>Second need – need for power to dominate and influence others </a:t>
            </a:r>
          </a:p>
          <a:p>
            <a:pPr>
              <a:lnSpc>
                <a:spcPct val="90000"/>
              </a:lnSpc>
            </a:pPr>
            <a:r>
              <a:rPr lang="en-GB" sz="1900" dirty="0"/>
              <a:t>Third need- need for affiliation</a:t>
            </a:r>
          </a:p>
          <a:p>
            <a:pPr marL="109728" indent="0">
              <a:lnSpc>
                <a:spcPct val="90000"/>
              </a:lnSpc>
              <a:buNone/>
            </a:pPr>
            <a:endParaRPr lang="en-GB" sz="1900" dirty="0"/>
          </a:p>
        </p:txBody>
      </p:sp>
      <p:sp>
        <p:nvSpPr>
          <p:cNvPr id="4" name="Date Placeholder 3">
            <a:extLst>
              <a:ext uri="{FF2B5EF4-FFF2-40B4-BE49-F238E27FC236}">
                <a16:creationId xmlns:a16="http://schemas.microsoft.com/office/drawing/2014/main" id="{ED24D0ED-E82A-4262-9709-009F3A387B32}"/>
              </a:ext>
            </a:extLst>
          </p:cNvPr>
          <p:cNvSpPr>
            <a:spLocks noGrp="1"/>
          </p:cNvSpPr>
          <p:nvPr>
            <p:ph type="dt" sz="half" idx="10"/>
          </p:nvPr>
        </p:nvSpPr>
        <p:spPr/>
        <p:txBody>
          <a:bodyPr/>
          <a:lstStyle/>
          <a:p>
            <a:r>
              <a:rPr lang="en-US" dirty="0"/>
              <a:t>05/03/2018</a:t>
            </a:r>
            <a:endParaRPr lang="en-GB" dirty="0"/>
          </a:p>
        </p:txBody>
      </p:sp>
      <p:sp>
        <p:nvSpPr>
          <p:cNvPr id="5" name="Footer Placeholder 4">
            <a:extLst>
              <a:ext uri="{FF2B5EF4-FFF2-40B4-BE49-F238E27FC236}">
                <a16:creationId xmlns:a16="http://schemas.microsoft.com/office/drawing/2014/main" id="{2F93F573-5231-4E0D-9279-62519156FACB}"/>
              </a:ext>
            </a:extLst>
          </p:cNvPr>
          <p:cNvSpPr>
            <a:spLocks noGrp="1"/>
          </p:cNvSpPr>
          <p:nvPr>
            <p:ph type="ftr" sz="quarter" idx="11"/>
          </p:nvPr>
        </p:nvSpPr>
        <p:spPr/>
        <p:txBody>
          <a:bodyPr/>
          <a:lstStyle/>
          <a:p>
            <a:r>
              <a:rPr lang="en-GB" dirty="0"/>
              <a:t>SBMA7122D                                                                                                           1602087</a:t>
            </a:r>
          </a:p>
        </p:txBody>
      </p:sp>
      <p:pic>
        <p:nvPicPr>
          <p:cNvPr id="8" name="Audio 7">
            <a:hlinkClick r:id="" action="ppaction://media"/>
            <a:extLst>
              <a:ext uri="{FF2B5EF4-FFF2-40B4-BE49-F238E27FC236}">
                <a16:creationId xmlns:a16="http://schemas.microsoft.com/office/drawing/2014/main" id="{31E4EB21-32B1-4A3E-9105-A6D921E64C18}"/>
              </a:ext>
            </a:extLst>
          </p:cNvPr>
          <p:cNvPicPr>
            <a:picLocks noChangeAspect="1"/>
          </p:cNvPicPr>
          <p:nvPr>
            <a:audioFile r:link="rId2"/>
            <p:extLst>
              <p:ext uri="{DAA4B4D4-6D71-4841-9C94-3DE7FCFB9230}">
                <p14:media xmlns:p14="http://schemas.microsoft.com/office/powerpoint/2010/main" r:embed="rId1"/>
              </p:ext>
            </p:extLst>
          </p:nvPr>
        </p:nvPicPr>
        <p:blipFill>
          <a:blip r:embed="rId9"/>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1087160100"/>
      </p:ext>
    </p:extLst>
  </p:cSld>
  <p:clrMapOvr>
    <a:masterClrMapping/>
  </p:clrMapOvr>
  <mc:AlternateContent xmlns:mc="http://schemas.openxmlformats.org/markup-compatibility/2006" xmlns:p14="http://schemas.microsoft.com/office/powerpoint/2010/main">
    <mc:Choice Requires="p14">
      <p:transition spd="slow" p14:dur="2000" advTm="19621"/>
    </mc:Choice>
    <mc:Fallback xmlns="">
      <p:transition spd="slow" advTm="1962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8"/>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blipFill>
          <a:blip r:embed="rId5">
            <a:extLst/>
          </a:blip>
          <a:stretch/>
        </a:blipFill>
        <a:effectLst/>
      </p:bgPr>
    </p:bg>
    <p:spTree>
      <p:nvGrpSpPr>
        <p:cNvPr id="1" name=""/>
        <p:cNvGrpSpPr/>
        <p:nvPr/>
      </p:nvGrpSpPr>
      <p:grpSpPr>
        <a:xfrm>
          <a:off x="0" y="0"/>
          <a:ext cx="0" cy="0"/>
          <a:chOff x="0" y="0"/>
          <a:chExt cx="0" cy="0"/>
        </a:xfrm>
      </p:grpSpPr>
      <p:sp useBgFill="1">
        <p:nvSpPr>
          <p:cNvPr id="147" name="Rectangle 146">
            <a:extLst>
              <a:ext uri="{FF2B5EF4-FFF2-40B4-BE49-F238E27FC236}">
                <a16:creationId xmlns:a16="http://schemas.microsoft.com/office/drawing/2014/main" id="{7E61F402-3445-458A-9A2B-D28FD288390C}"/>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49" name="Group 148">
            <a:extLst>
              <a:ext uri="{FF2B5EF4-FFF2-40B4-BE49-F238E27FC236}">
                <a16:creationId xmlns:a16="http://schemas.microsoft.com/office/drawing/2014/main" id="{A673C096-95AE-4644-B76C-1DF1B667DC44}"/>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736" y="0"/>
            <a:ext cx="12229962" cy="6856214"/>
            <a:chOff x="-15736" y="0"/>
            <a:chExt cx="12229962" cy="6856214"/>
          </a:xfrm>
        </p:grpSpPr>
        <p:pic>
          <p:nvPicPr>
            <p:cNvPr id="150" name="Picture 149">
              <a:extLst>
                <a:ext uri="{FF2B5EF4-FFF2-40B4-BE49-F238E27FC236}">
                  <a16:creationId xmlns:a16="http://schemas.microsoft.com/office/drawing/2014/main" id="{77A91835-418B-4867-87D7-1376A57F3F75}"/>
                </a:ext>
              </a:extLst>
            </p:cNvPr>
            <p:cNvPicPr>
              <a:picLocks noChangeAspect="1"/>
            </p:cNvPicPr>
            <p:nvPr>
              <p:extLst>
                <p:ext uri="{386F3935-93C4-4BCD-93E2-E3B085C9AB24}">
                  <p16:designElem xmlns:p16="http://schemas.microsoft.com/office/powerpoint/2015/main" val="1"/>
                </p:ext>
              </p:extLst>
            </p:nvPr>
          </p:nvPicPr>
          <p:blipFill>
            <a:blip r:embed="rId6">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151" name="Rectangle 150">
              <a:extLst>
                <a:ext uri="{FF2B5EF4-FFF2-40B4-BE49-F238E27FC236}">
                  <a16:creationId xmlns:a16="http://schemas.microsoft.com/office/drawing/2014/main" id="{65B511A1-E0EC-49FE-8068-9DA29CD00E96}"/>
                </a:ext>
              </a:extLst>
            </p:cNvPr>
            <p:cNvSpPr/>
            <p:nvPr>
              <p:extLst>
                <p:ext uri="{386F3935-93C4-4BCD-93E2-E3B085C9AB24}">
                  <p16:designElem xmlns:p16="http://schemas.microsoft.com/office/powerpoint/2015/main" val="1"/>
                </p:ext>
              </p:extLst>
            </p:nvPr>
          </p:nvSpPr>
          <p:spPr>
            <a:xfrm>
              <a:off x="608012" y="609600"/>
              <a:ext cx="10972800"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sp>
        <p:pic>
          <p:nvPicPr>
            <p:cNvPr id="152" name="Picture 151">
              <a:extLst>
                <a:ext uri="{FF2B5EF4-FFF2-40B4-BE49-F238E27FC236}">
                  <a16:creationId xmlns:a16="http://schemas.microsoft.com/office/drawing/2014/main" id="{4A61BC5F-ADA4-4DBA-9C6B-E17E0B82EC54}"/>
                </a:ext>
              </a:extLst>
            </p:cNvPr>
            <p:cNvPicPr>
              <a:picLocks noChangeAspect="1"/>
            </p:cNvPicPr>
            <p:nvPr>
              <p:extLst>
                <p:ext uri="{386F3935-93C4-4BCD-93E2-E3B085C9AB24}">
                  <p16:designElem xmlns:p16="http://schemas.microsoft.com/office/powerpoint/2015/main" val="1"/>
                </p:ext>
              </p:extLst>
            </p:nvPr>
          </p:nvPicPr>
          <p:blipFill rotWithShape="1">
            <a:blip r:embed="rId7">
              <a:extLst>
                <a:ext uri="{28A0092B-C50C-407E-A947-70E740481C1C}">
                  <a14:useLocalDpi xmlns:a14="http://schemas.microsoft.com/office/drawing/2010/main" val="0"/>
                </a:ext>
              </a:extLst>
            </a:blip>
            <a:srcRect/>
            <a:stretch/>
          </p:blipFill>
          <p:spPr>
            <a:xfrm>
              <a:off x="-15736" y="3153832"/>
              <a:ext cx="777240" cy="606425"/>
            </a:xfrm>
            <a:prstGeom prst="rect">
              <a:avLst/>
            </a:prstGeom>
          </p:spPr>
        </p:pic>
        <p:pic>
          <p:nvPicPr>
            <p:cNvPr id="153" name="Picture 152">
              <a:extLst>
                <a:ext uri="{FF2B5EF4-FFF2-40B4-BE49-F238E27FC236}">
                  <a16:creationId xmlns:a16="http://schemas.microsoft.com/office/drawing/2014/main" id="{1CE6F7D2-ACED-47D2-BEFD-FB26F75374A1}"/>
                </a:ext>
              </a:extLst>
            </p:cNvPr>
            <p:cNvPicPr>
              <a:picLocks noChangeAspect="1"/>
            </p:cNvPicPr>
            <p:nvPr>
              <p:extLst>
                <p:ext uri="{386F3935-93C4-4BCD-93E2-E3B085C9AB24}">
                  <p16:designElem xmlns:p16="http://schemas.microsoft.com/office/powerpoint/2015/main" val="1"/>
                </p:ext>
              </p:extLst>
            </p:nvPr>
          </p:nvPicPr>
          <p:blipFill rotWithShape="1">
            <a:blip r:embed="rId7">
              <a:extLst>
                <a:ext uri="{28A0092B-C50C-407E-A947-70E740481C1C}">
                  <a14:useLocalDpi xmlns:a14="http://schemas.microsoft.com/office/drawing/2010/main" val="0"/>
                </a:ext>
              </a:extLst>
            </a:blip>
            <a:srcRect/>
            <a:stretch/>
          </p:blipFill>
          <p:spPr>
            <a:xfrm>
              <a:off x="11436986" y="3153832"/>
              <a:ext cx="777240" cy="606425"/>
            </a:xfrm>
            <a:prstGeom prst="rect">
              <a:avLst/>
            </a:prstGeom>
          </p:spPr>
        </p:pic>
      </p:grpSp>
      <p:cxnSp>
        <p:nvCxnSpPr>
          <p:cNvPr id="155" name="Straight Connector 154">
            <a:extLst>
              <a:ext uri="{FF2B5EF4-FFF2-40B4-BE49-F238E27FC236}">
                <a16:creationId xmlns:a16="http://schemas.microsoft.com/office/drawing/2014/main" id="{2BE880E9-2B86-4CDB-B5B7-308745CDD19D}"/>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295401" y="2400639"/>
            <a:ext cx="3660057" cy="0"/>
          </a:xfrm>
          <a:prstGeom prst="line">
            <a:avLst/>
          </a:prstGeom>
        </p:spPr>
        <p:style>
          <a:lnRef idx="2">
            <a:schemeClr val="accent1"/>
          </a:lnRef>
          <a:fillRef idx="0">
            <a:schemeClr val="accent1"/>
          </a:fillRef>
          <a:effectRef idx="1">
            <a:schemeClr val="accent1"/>
          </a:effectRef>
          <a:fontRef idx="minor">
            <a:schemeClr val="tx1"/>
          </a:fontRef>
        </p:style>
      </p:cxnSp>
      <p:pic>
        <p:nvPicPr>
          <p:cNvPr id="9220" name="Picture 4" descr="Image result for geographic segmentation marketing">
            <a:extLst>
              <a:ext uri="{FF2B5EF4-FFF2-40B4-BE49-F238E27FC236}">
                <a16:creationId xmlns:a16="http://schemas.microsoft.com/office/drawing/2014/main" id="{094C30A9-EEEE-4FE3-9F82-BBFF9D13B227}"/>
              </a:ext>
            </a:extLst>
          </p:cNvPr>
          <p:cNvPicPr>
            <a:picLocks noChangeAspect="1" noChangeArrowheads="1"/>
          </p:cNvPicPr>
          <p:nvPr/>
        </p:nvPicPr>
        <p:blipFill rotWithShape="1">
          <a:blip r:embed="rId8">
            <a:extLst>
              <a:ext uri="{28A0092B-C50C-407E-A947-70E740481C1C}">
                <a14:useLocalDpi xmlns:a14="http://schemas.microsoft.com/office/drawing/2010/main" val="0"/>
              </a:ext>
            </a:extLst>
          </a:blip>
          <a:srcRect/>
          <a:stretch/>
        </p:blipFill>
        <p:spPr bwMode="auto">
          <a:xfrm>
            <a:off x="5418668" y="1083965"/>
            <a:ext cx="5469466" cy="4690067"/>
          </a:xfrm>
          <a:prstGeom prst="rect">
            <a:avLst/>
          </a:prstGeom>
          <a:noFill/>
          <a:ln w="57150" cmpd="thickThin">
            <a:solidFill>
              <a:srgbClr val="7F7F7F"/>
            </a:solidFill>
            <a:miter lim="800000"/>
          </a:ln>
          <a:extLst>
            <a:ext uri="{909E8E84-426E-40DD-AFC4-6F175D3DCCD1}">
              <a14:hiddenFill xmlns:a14="http://schemas.microsoft.com/office/drawing/2010/main">
                <a:solidFill>
                  <a:srgbClr val="FFFFFF"/>
                </a:solidFill>
              </a14:hiddenFill>
            </a:ext>
          </a:extLst>
        </p:spPr>
      </p:pic>
      <p:sp>
        <p:nvSpPr>
          <p:cNvPr id="2" name="Title 1"/>
          <p:cNvSpPr>
            <a:spLocks noGrp="1"/>
          </p:cNvSpPr>
          <p:nvPr>
            <p:ph type="title"/>
          </p:nvPr>
        </p:nvSpPr>
        <p:spPr>
          <a:xfrm>
            <a:off x="1295402" y="982132"/>
            <a:ext cx="3660056" cy="1325373"/>
          </a:xfrm>
        </p:spPr>
        <p:txBody>
          <a:bodyPr anchor="b">
            <a:normAutofit/>
          </a:bodyPr>
          <a:lstStyle/>
          <a:p>
            <a:r>
              <a:rPr lang="en-GB" sz="2800" dirty="0">
                <a:solidFill>
                  <a:srgbClr val="262626"/>
                </a:solidFill>
              </a:rPr>
              <a:t>Demographics</a:t>
            </a:r>
          </a:p>
        </p:txBody>
      </p:sp>
      <p:sp>
        <p:nvSpPr>
          <p:cNvPr id="3" name="Content Placeholder 2"/>
          <p:cNvSpPr>
            <a:spLocks noGrp="1"/>
          </p:cNvSpPr>
          <p:nvPr>
            <p:ph idx="1"/>
          </p:nvPr>
        </p:nvSpPr>
        <p:spPr>
          <a:xfrm>
            <a:off x="1295401" y="2493774"/>
            <a:ext cx="3660057" cy="3382094"/>
          </a:xfrm>
        </p:spPr>
        <p:txBody>
          <a:bodyPr>
            <a:normAutofit/>
          </a:bodyPr>
          <a:lstStyle/>
          <a:p>
            <a:pPr marL="109728" indent="0" algn="ctr">
              <a:buNone/>
            </a:pPr>
            <a:endParaRPr lang="en-GB" sz="1600" dirty="0">
              <a:solidFill>
                <a:srgbClr val="262626"/>
              </a:solidFill>
            </a:endParaRPr>
          </a:p>
          <a:p>
            <a:pPr marL="0" indent="0" algn="ctr">
              <a:buNone/>
            </a:pPr>
            <a:r>
              <a:rPr lang="en-GB" sz="1600" dirty="0">
                <a:solidFill>
                  <a:srgbClr val="262626"/>
                </a:solidFill>
              </a:rPr>
              <a:t>There is no particular target on this, everyone from the Adult to the young is a target</a:t>
            </a:r>
          </a:p>
          <a:p>
            <a:pPr algn="ctr"/>
            <a:r>
              <a:rPr lang="en-GB" sz="1600" dirty="0">
                <a:solidFill>
                  <a:srgbClr val="262626"/>
                </a:solidFill>
              </a:rPr>
              <a:t>Religion or no religion watches news</a:t>
            </a:r>
          </a:p>
          <a:p>
            <a:pPr algn="ctr"/>
            <a:r>
              <a:rPr lang="en-GB" sz="1600" dirty="0">
                <a:solidFill>
                  <a:srgbClr val="262626"/>
                </a:solidFill>
              </a:rPr>
              <a:t>Internet, WIFI, TV</a:t>
            </a:r>
          </a:p>
          <a:p>
            <a:pPr algn="ctr"/>
            <a:r>
              <a:rPr lang="en-GB" sz="1600" dirty="0">
                <a:solidFill>
                  <a:srgbClr val="262626"/>
                </a:solidFill>
              </a:rPr>
              <a:t>Educational</a:t>
            </a:r>
          </a:p>
          <a:p>
            <a:pPr algn="ctr"/>
            <a:r>
              <a:rPr lang="en-GB" sz="1600" dirty="0">
                <a:solidFill>
                  <a:srgbClr val="262626"/>
                </a:solidFill>
              </a:rPr>
              <a:t>Sports</a:t>
            </a:r>
          </a:p>
          <a:p>
            <a:pPr marL="109728" indent="0" algn="ctr">
              <a:buNone/>
            </a:pPr>
            <a:endParaRPr lang="en-GB" sz="1600" dirty="0">
              <a:solidFill>
                <a:srgbClr val="262626"/>
              </a:solidFill>
            </a:endParaRPr>
          </a:p>
        </p:txBody>
      </p:sp>
      <p:sp>
        <p:nvSpPr>
          <p:cNvPr id="4" name="Date Placeholder 3">
            <a:extLst>
              <a:ext uri="{FF2B5EF4-FFF2-40B4-BE49-F238E27FC236}">
                <a16:creationId xmlns:a16="http://schemas.microsoft.com/office/drawing/2014/main" id="{B09A3B53-3104-4836-9C99-F962B4A3B1F3}"/>
              </a:ext>
            </a:extLst>
          </p:cNvPr>
          <p:cNvSpPr>
            <a:spLocks noGrp="1"/>
          </p:cNvSpPr>
          <p:nvPr>
            <p:ph type="dt" sz="half" idx="10"/>
          </p:nvPr>
        </p:nvSpPr>
        <p:spPr/>
        <p:txBody>
          <a:bodyPr/>
          <a:lstStyle/>
          <a:p>
            <a:r>
              <a:rPr lang="en-US" dirty="0"/>
              <a:t>05/03/2018</a:t>
            </a:r>
            <a:endParaRPr lang="en-GB" dirty="0"/>
          </a:p>
        </p:txBody>
      </p:sp>
      <p:sp>
        <p:nvSpPr>
          <p:cNvPr id="5" name="Footer Placeholder 4">
            <a:extLst>
              <a:ext uri="{FF2B5EF4-FFF2-40B4-BE49-F238E27FC236}">
                <a16:creationId xmlns:a16="http://schemas.microsoft.com/office/drawing/2014/main" id="{C4C0AE90-90CB-4755-94C8-7E31810B7BD8}"/>
              </a:ext>
            </a:extLst>
          </p:cNvPr>
          <p:cNvSpPr>
            <a:spLocks noGrp="1"/>
          </p:cNvSpPr>
          <p:nvPr>
            <p:ph type="ftr" sz="quarter" idx="11"/>
          </p:nvPr>
        </p:nvSpPr>
        <p:spPr/>
        <p:txBody>
          <a:bodyPr/>
          <a:lstStyle/>
          <a:p>
            <a:r>
              <a:rPr lang="en-GB" dirty="0"/>
              <a:t>SBMA7122D                                                                                                           1602087</a:t>
            </a:r>
          </a:p>
        </p:txBody>
      </p:sp>
      <p:pic>
        <p:nvPicPr>
          <p:cNvPr id="8" name="Audio 7">
            <a:hlinkClick r:id="" action="ppaction://media"/>
            <a:extLst>
              <a:ext uri="{FF2B5EF4-FFF2-40B4-BE49-F238E27FC236}">
                <a16:creationId xmlns:a16="http://schemas.microsoft.com/office/drawing/2014/main" id="{3B6BB788-8358-452B-8847-013D896AB237}"/>
              </a:ext>
            </a:extLst>
          </p:cNvPr>
          <p:cNvPicPr>
            <a:picLocks noChangeAspect="1"/>
          </p:cNvPicPr>
          <p:nvPr>
            <a:audioFile r:link="rId2"/>
            <p:extLst>
              <p:ext uri="{DAA4B4D4-6D71-4841-9C94-3DE7FCFB9230}">
                <p14:media xmlns:p14="http://schemas.microsoft.com/office/powerpoint/2010/main" r:embed="rId1"/>
              </p:ext>
            </p:extLst>
          </p:nvPr>
        </p:nvPicPr>
        <p:blipFill>
          <a:blip r:embed="rId9"/>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3589223514"/>
      </p:ext>
    </p:extLst>
  </p:cSld>
  <p:clrMapOvr>
    <a:masterClrMapping/>
  </p:clrMapOvr>
  <mc:AlternateContent xmlns:mc="http://schemas.openxmlformats.org/markup-compatibility/2006" xmlns:p14="http://schemas.microsoft.com/office/powerpoint/2010/main">
    <mc:Choice Requires="p14">
      <p:transition spd="slow" p14:dur="2000" advTm="20803"/>
    </mc:Choice>
    <mc:Fallback xmlns="">
      <p:transition spd="slow" advTm="2080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8"/>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bg>
      <p:bgPr>
        <a:blipFill>
          <a:blip r:embed="rId4">
            <a:extLst/>
          </a:blip>
          <a:stretch/>
        </a:blipFill>
        <a:effectLst/>
      </p:bgPr>
    </p:bg>
    <p:spTree>
      <p:nvGrpSpPr>
        <p:cNvPr id="1" name=""/>
        <p:cNvGrpSpPr/>
        <p:nvPr/>
      </p:nvGrpSpPr>
      <p:grpSpPr>
        <a:xfrm>
          <a:off x="0" y="0"/>
          <a:ext cx="0" cy="0"/>
          <a:chOff x="0" y="0"/>
          <a:chExt cx="0" cy="0"/>
        </a:xfrm>
      </p:grpSpPr>
      <p:sp useBgFill="1">
        <p:nvSpPr>
          <p:cNvPr id="135" name="Rectangle 134">
            <a:extLst>
              <a:ext uri="{FF2B5EF4-FFF2-40B4-BE49-F238E27FC236}">
                <a16:creationId xmlns:a16="http://schemas.microsoft.com/office/drawing/2014/main" id="{0B78BE18-6882-4FAA-BC8C-CA216E963816}"/>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37" name="Rectangle 136">
            <a:extLst>
              <a:ext uri="{FF2B5EF4-FFF2-40B4-BE49-F238E27FC236}">
                <a16:creationId xmlns:a16="http://schemas.microsoft.com/office/drawing/2014/main" id="{1A34F12D-8C0F-46CA-9F4A-D56193C37E3A}"/>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6138" y="488137"/>
            <a:ext cx="11227442" cy="5883295"/>
          </a:xfrm>
          <a:prstGeom prst="rect">
            <a:avLst/>
          </a:prstGeom>
          <a:solidFill>
            <a:schemeClr val="bg2"/>
          </a:solidFill>
          <a:ln>
            <a:noFill/>
          </a:ln>
          <a:effectLst>
            <a:outerShdw blurRad="114300" dist="127000" dir="4800000" sx="99000" sy="99000" algn="t"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Garamond" panose="02020404030301010803"/>
              <a:ea typeface="+mn-ea"/>
              <a:cs typeface="+mn-cs"/>
            </a:endParaRPr>
          </a:p>
        </p:txBody>
      </p:sp>
      <p:pic>
        <p:nvPicPr>
          <p:cNvPr id="10242" name="Picture 2" descr="Image result for harare zimbabwe geography urban maket">
            <a:extLst>
              <a:ext uri="{FF2B5EF4-FFF2-40B4-BE49-F238E27FC236}">
                <a16:creationId xmlns:a16="http://schemas.microsoft.com/office/drawing/2014/main" id="{C51793B6-E0CB-4A5A-9010-BE541DD59823}"/>
              </a:ext>
            </a:extLst>
          </p:cNvPr>
          <p:cNvPicPr>
            <a:picLocks noChangeAspect="1" noChangeArrowheads="1"/>
          </p:cNvPicPr>
          <p:nvPr/>
        </p:nvPicPr>
        <p:blipFill rotWithShape="1">
          <a:blip r:embed="rId5">
            <a:alphaModFix amt="25000"/>
            <a:extLst>
              <a:ext uri="{28A0092B-C50C-407E-A947-70E740481C1C}">
                <a14:useLocalDpi xmlns:a14="http://schemas.microsoft.com/office/drawing/2010/main" val="0"/>
              </a:ext>
            </a:extLst>
          </a:blip>
          <a:srcRect t="16701" r="1" b="12006"/>
          <a:stretch/>
        </p:blipFill>
        <p:spPr bwMode="auto">
          <a:xfrm>
            <a:off x="486138" y="486568"/>
            <a:ext cx="11227442" cy="5883295"/>
          </a:xfrm>
          <a:prstGeom prst="rect">
            <a:avLst/>
          </a:prstGeom>
          <a:noFill/>
          <a:extLst>
            <a:ext uri="{909E8E84-426E-40DD-AFC4-6F175D3DCCD1}">
              <a14:hiddenFill xmlns:a14="http://schemas.microsoft.com/office/drawing/2010/main">
                <a:solidFill>
                  <a:srgbClr val="FFFFFF"/>
                </a:solidFill>
              </a14:hiddenFill>
            </a:ext>
          </a:extLst>
        </p:spPr>
      </p:pic>
      <p:sp>
        <p:nvSpPr>
          <p:cNvPr id="139" name="Rectangle 138">
            <a:extLst>
              <a:ext uri="{FF2B5EF4-FFF2-40B4-BE49-F238E27FC236}">
                <a16:creationId xmlns:a16="http://schemas.microsoft.com/office/drawing/2014/main" id="{F3838012-22B6-4303-8F29-04E1419B3A57}"/>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8012" y="609600"/>
            <a:ext cx="10972800" cy="5638800"/>
          </a:xfrm>
          <a:prstGeom prst="rect">
            <a:avLst/>
          </a:prstGeom>
          <a:noFill/>
          <a:ln w="15875" cap="flat">
            <a:solidFill>
              <a:schemeClr val="tx1"/>
            </a:solidFill>
            <a:miter lim="800000"/>
          </a:ln>
        </p:spPr>
        <p:style>
          <a:lnRef idx="1">
            <a:schemeClr val="accent1"/>
          </a:lnRef>
          <a:fillRef idx="3">
            <a:schemeClr val="accent1"/>
          </a:fillRef>
          <a:effectRef idx="2">
            <a:schemeClr val="accent1"/>
          </a:effectRef>
          <a:fontRef idx="minor">
            <a:schemeClr val="lt1"/>
          </a:fontRef>
        </p:style>
      </p:sp>
      <p:cxnSp>
        <p:nvCxnSpPr>
          <p:cNvPr id="141" name="Straight Connector 140">
            <a:extLst>
              <a:ext uri="{FF2B5EF4-FFF2-40B4-BE49-F238E27FC236}">
                <a16:creationId xmlns:a16="http://schemas.microsoft.com/office/drawing/2014/main" id="{AB061FF5-9F81-427C-8DA5-3989395517FB}"/>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392351" y="2421466"/>
            <a:ext cx="9407298" cy="0"/>
          </a:xfrm>
          <a:prstGeom prst="line">
            <a:avLst/>
          </a:prstGeom>
          <a:ln w="15875">
            <a:solidFill>
              <a:schemeClr val="tx1"/>
            </a:solidFill>
          </a:ln>
        </p:spPr>
        <p:style>
          <a:lnRef idx="2">
            <a:schemeClr val="accent1"/>
          </a:lnRef>
          <a:fillRef idx="0">
            <a:schemeClr val="accent1"/>
          </a:fillRef>
          <a:effectRef idx="1">
            <a:schemeClr val="accent1"/>
          </a:effectRef>
          <a:fontRef idx="minor">
            <a:schemeClr val="tx1"/>
          </a:fontRef>
        </p:style>
      </p:cxnSp>
      <p:grpSp>
        <p:nvGrpSpPr>
          <p:cNvPr id="143" name="Group 142">
            <a:extLst>
              <a:ext uri="{FF2B5EF4-FFF2-40B4-BE49-F238E27FC236}">
                <a16:creationId xmlns:a16="http://schemas.microsoft.com/office/drawing/2014/main" id="{F03F5A17-2CE9-4ADD-9FAF-C1A0BB39CD0A}"/>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8288" y="3128956"/>
            <a:ext cx="12234672" cy="658368"/>
            <a:chOff x="-18288" y="3128956"/>
            <a:chExt cx="12234672" cy="658368"/>
          </a:xfrm>
        </p:grpSpPr>
        <p:sp useBgFill="1">
          <p:nvSpPr>
            <p:cNvPr id="144" name="Rounded Rectangle 20">
              <a:extLst>
                <a:ext uri="{FF2B5EF4-FFF2-40B4-BE49-F238E27FC236}">
                  <a16:creationId xmlns:a16="http://schemas.microsoft.com/office/drawing/2014/main" id="{4A88F887-B43E-4CD1-BCE2-739013C68D35}"/>
                </a:ext>
              </a:extLst>
            </p:cNvPr>
            <p:cNvSpPr/>
            <p:nvPr>
              <p:extLst>
                <p:ext uri="{386F3935-93C4-4BCD-93E2-E3B085C9AB24}">
                  <p16:designElem xmlns:p16="http://schemas.microsoft.com/office/powerpoint/2015/main" val="1"/>
                </p:ext>
              </p:extLst>
            </p:nvPr>
          </p:nvSpPr>
          <p:spPr>
            <a:xfrm>
              <a:off x="732303" y="3128956"/>
              <a:ext cx="45720" cy="658368"/>
            </a:xfrm>
            <a:prstGeom prst="roundRect">
              <a:avLst>
                <a:gd name="adj" fmla="val 50000"/>
              </a:avLst>
            </a:prstGeom>
            <a:ln w="9525">
              <a:noFill/>
            </a:ln>
            <a:effectLst>
              <a:innerShdw blurRad="114300">
                <a:prstClr val="black">
                  <a:alpha val="86000"/>
                </a:prst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Garamond" panose="02020404030301010803"/>
                <a:ea typeface="+mn-ea"/>
                <a:cs typeface="+mn-cs"/>
              </a:endParaRPr>
            </a:p>
          </p:txBody>
        </p:sp>
        <p:pic>
          <p:nvPicPr>
            <p:cNvPr id="145" name="Picture 144">
              <a:extLst>
                <a:ext uri="{FF2B5EF4-FFF2-40B4-BE49-F238E27FC236}">
                  <a16:creationId xmlns:a16="http://schemas.microsoft.com/office/drawing/2014/main" id="{2C9D3412-AB4A-4E20-9A79-B2C80D198BC9}"/>
                </a:ext>
              </a:extLst>
            </p:cNvPr>
            <p:cNvPicPr>
              <a:picLocks noChangeAspect="1"/>
            </p:cNvPicPr>
            <p:nvPr>
              <p:extLst>
                <p:ext uri="{386F3935-93C4-4BCD-93E2-E3B085C9AB24}">
                  <p16:designElem xmlns:p16="http://schemas.microsoft.com/office/powerpoint/2015/main" val="1"/>
                </p:ext>
              </p:extLst>
            </p:nvPr>
          </p:nvPicPr>
          <p:blipFill rotWithShape="1">
            <a:blip r:embed="rId6">
              <a:extLst>
                <a:ext uri="{28A0092B-C50C-407E-A947-70E740481C1C}">
                  <a14:useLocalDpi xmlns:a14="http://schemas.microsoft.com/office/drawing/2010/main" val="0"/>
                </a:ext>
              </a:extLst>
            </a:blip>
            <a:srcRect/>
            <a:stretch/>
          </p:blipFill>
          <p:spPr>
            <a:xfrm>
              <a:off x="-18288" y="3154680"/>
              <a:ext cx="777240" cy="606425"/>
            </a:xfrm>
            <a:prstGeom prst="rect">
              <a:avLst/>
            </a:prstGeom>
          </p:spPr>
        </p:pic>
        <p:sp useBgFill="1">
          <p:nvSpPr>
            <p:cNvPr id="146" name="Rounded Rectangle 22">
              <a:extLst>
                <a:ext uri="{FF2B5EF4-FFF2-40B4-BE49-F238E27FC236}">
                  <a16:creationId xmlns:a16="http://schemas.microsoft.com/office/drawing/2014/main" id="{A1D7D010-E182-46E6-9264-B39552853FE9}"/>
                </a:ext>
              </a:extLst>
            </p:cNvPr>
            <p:cNvSpPr/>
            <p:nvPr>
              <p:extLst>
                <p:ext uri="{386F3935-93C4-4BCD-93E2-E3B085C9AB24}">
                  <p16:designElem xmlns:p16="http://schemas.microsoft.com/office/powerpoint/2015/main" val="1"/>
                </p:ext>
              </p:extLst>
            </p:nvPr>
          </p:nvSpPr>
          <p:spPr>
            <a:xfrm>
              <a:off x="11414377" y="3128956"/>
              <a:ext cx="45720" cy="658368"/>
            </a:xfrm>
            <a:prstGeom prst="roundRect">
              <a:avLst>
                <a:gd name="adj" fmla="val 50000"/>
              </a:avLst>
            </a:prstGeom>
            <a:ln w="9525">
              <a:noFill/>
            </a:ln>
            <a:effectLst>
              <a:innerShdw blurRad="114300">
                <a:prstClr val="black">
                  <a:alpha val="86000"/>
                </a:prst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Garamond" panose="02020404030301010803"/>
                <a:ea typeface="+mn-ea"/>
                <a:cs typeface="+mn-cs"/>
              </a:endParaRPr>
            </a:p>
          </p:txBody>
        </p:sp>
        <p:pic>
          <p:nvPicPr>
            <p:cNvPr id="147" name="Picture 146">
              <a:extLst>
                <a:ext uri="{FF2B5EF4-FFF2-40B4-BE49-F238E27FC236}">
                  <a16:creationId xmlns:a16="http://schemas.microsoft.com/office/drawing/2014/main" id="{F4783A7B-2E08-42E4-87EC-EE59B873DFB1}"/>
                </a:ext>
              </a:extLst>
            </p:cNvPr>
            <p:cNvPicPr>
              <a:picLocks noChangeAspect="1"/>
            </p:cNvPicPr>
            <p:nvPr>
              <p:extLst>
                <p:ext uri="{386F3935-93C4-4BCD-93E2-E3B085C9AB24}">
                  <p16:designElem xmlns:p16="http://schemas.microsoft.com/office/powerpoint/2015/main" val="1"/>
                </p:ext>
              </p:extLst>
            </p:nvPr>
          </p:nvPicPr>
          <p:blipFill rotWithShape="1">
            <a:blip r:embed="rId6">
              <a:extLst>
                <a:ext uri="{28A0092B-C50C-407E-A947-70E740481C1C}">
                  <a14:useLocalDpi xmlns:a14="http://schemas.microsoft.com/office/drawing/2010/main" val="0"/>
                </a:ext>
              </a:extLst>
            </a:blip>
            <a:srcRect/>
            <a:stretch/>
          </p:blipFill>
          <p:spPr>
            <a:xfrm flipH="1">
              <a:off x="11439144" y="3154680"/>
              <a:ext cx="777240" cy="606425"/>
            </a:xfrm>
            <a:prstGeom prst="rect">
              <a:avLst/>
            </a:prstGeom>
          </p:spPr>
        </p:pic>
      </p:grpSp>
      <p:sp>
        <p:nvSpPr>
          <p:cNvPr id="2" name="Title 1"/>
          <p:cNvSpPr>
            <a:spLocks noGrp="1"/>
          </p:cNvSpPr>
          <p:nvPr>
            <p:ph type="title"/>
          </p:nvPr>
        </p:nvSpPr>
        <p:spPr>
          <a:xfrm>
            <a:off x="1295402" y="982132"/>
            <a:ext cx="9601196" cy="1303867"/>
          </a:xfrm>
        </p:spPr>
        <p:txBody>
          <a:bodyPr>
            <a:normAutofit/>
          </a:bodyPr>
          <a:lstStyle/>
          <a:p>
            <a:r>
              <a:rPr lang="en-GB" dirty="0">
                <a:solidFill>
                  <a:schemeClr val="tx1"/>
                </a:solidFill>
              </a:rPr>
              <a:t>Geographic’s</a:t>
            </a:r>
          </a:p>
        </p:txBody>
      </p:sp>
      <p:sp>
        <p:nvSpPr>
          <p:cNvPr id="3" name="Content Placeholder 2"/>
          <p:cNvSpPr>
            <a:spLocks noGrp="1"/>
          </p:cNvSpPr>
          <p:nvPr>
            <p:ph idx="1"/>
          </p:nvPr>
        </p:nvSpPr>
        <p:spPr>
          <a:xfrm>
            <a:off x="1295401" y="2556932"/>
            <a:ext cx="9601196" cy="3318936"/>
          </a:xfrm>
        </p:spPr>
        <p:txBody>
          <a:bodyPr>
            <a:normAutofit fontScale="85000" lnSpcReduction="20000"/>
          </a:bodyPr>
          <a:lstStyle/>
          <a:p>
            <a:pPr marL="0" indent="0">
              <a:buNone/>
            </a:pPr>
            <a:r>
              <a:rPr lang="en-GB" dirty="0">
                <a:solidFill>
                  <a:schemeClr val="tx1"/>
                </a:solidFill>
              </a:rPr>
              <a:t>The starting point will be</a:t>
            </a:r>
          </a:p>
          <a:p>
            <a:pPr marL="0" indent="0">
              <a:buNone/>
            </a:pPr>
            <a:r>
              <a:rPr lang="en-GB" dirty="0">
                <a:solidFill>
                  <a:schemeClr val="tx1"/>
                </a:solidFill>
              </a:rPr>
              <a:t>In the capital  Harare, where all business starts, from education, universities and colleges &amp; etc.</a:t>
            </a:r>
          </a:p>
          <a:p>
            <a:pPr marL="0" indent="0">
              <a:buNone/>
            </a:pPr>
            <a:r>
              <a:rPr lang="en-GB" dirty="0">
                <a:solidFill>
                  <a:schemeClr val="tx1"/>
                </a:solidFill>
              </a:rPr>
              <a:t>Then can spread and expand as the business go along.</a:t>
            </a:r>
          </a:p>
          <a:p>
            <a:pPr marL="0" indent="0">
              <a:buNone/>
            </a:pPr>
            <a:r>
              <a:rPr lang="en-GB" dirty="0">
                <a:solidFill>
                  <a:schemeClr val="tx1"/>
                </a:solidFill>
              </a:rPr>
              <a:t>More opportunities in these areas:</a:t>
            </a:r>
          </a:p>
          <a:p>
            <a:r>
              <a:rPr lang="en-GB" dirty="0">
                <a:solidFill>
                  <a:schemeClr val="tx1"/>
                </a:solidFill>
              </a:rPr>
              <a:t>Mining </a:t>
            </a:r>
          </a:p>
          <a:p>
            <a:r>
              <a:rPr lang="en-GB" dirty="0">
                <a:solidFill>
                  <a:schemeClr val="tx1"/>
                </a:solidFill>
              </a:rPr>
              <a:t>Farming </a:t>
            </a:r>
          </a:p>
          <a:p>
            <a:r>
              <a:rPr lang="en-GB" dirty="0">
                <a:solidFill>
                  <a:schemeClr val="tx1"/>
                </a:solidFill>
              </a:rPr>
              <a:t>Tourist – Victoria Falls, </a:t>
            </a:r>
            <a:r>
              <a:rPr lang="en-GB" dirty="0" err="1">
                <a:solidFill>
                  <a:schemeClr val="tx1"/>
                </a:solidFill>
              </a:rPr>
              <a:t>Nyanga</a:t>
            </a:r>
            <a:r>
              <a:rPr lang="en-GB" dirty="0">
                <a:solidFill>
                  <a:schemeClr val="tx1"/>
                </a:solidFill>
              </a:rPr>
              <a:t> Mountains, Wild animal Zoos and Parks</a:t>
            </a:r>
          </a:p>
          <a:p>
            <a:r>
              <a:rPr lang="en-GB" dirty="0">
                <a:solidFill>
                  <a:schemeClr val="tx1"/>
                </a:solidFill>
              </a:rPr>
              <a:t>Other small towns </a:t>
            </a:r>
          </a:p>
          <a:p>
            <a:pPr marL="0" indent="0">
              <a:buNone/>
            </a:pPr>
            <a:endParaRPr lang="en-GB" dirty="0">
              <a:solidFill>
                <a:schemeClr val="tx1"/>
              </a:solidFill>
            </a:endParaRPr>
          </a:p>
        </p:txBody>
      </p:sp>
      <p:sp>
        <p:nvSpPr>
          <p:cNvPr id="4" name="Date Placeholder 3">
            <a:extLst>
              <a:ext uri="{FF2B5EF4-FFF2-40B4-BE49-F238E27FC236}">
                <a16:creationId xmlns:a16="http://schemas.microsoft.com/office/drawing/2014/main" id="{369E19E0-108D-4227-ACFA-F19B11E8653D}"/>
              </a:ext>
            </a:extLst>
          </p:cNvPr>
          <p:cNvSpPr>
            <a:spLocks noGrp="1"/>
          </p:cNvSpPr>
          <p:nvPr>
            <p:ph type="dt" sz="half" idx="10"/>
          </p:nvPr>
        </p:nvSpPr>
        <p:spPr/>
        <p:txBody>
          <a:bodyPr/>
          <a:lstStyle/>
          <a:p>
            <a:r>
              <a:rPr lang="en-US"/>
              <a:t>05/03/2018</a:t>
            </a:r>
            <a:endParaRPr lang="en-GB"/>
          </a:p>
        </p:txBody>
      </p:sp>
      <p:sp>
        <p:nvSpPr>
          <p:cNvPr id="5" name="Footer Placeholder 4">
            <a:extLst>
              <a:ext uri="{FF2B5EF4-FFF2-40B4-BE49-F238E27FC236}">
                <a16:creationId xmlns:a16="http://schemas.microsoft.com/office/drawing/2014/main" id="{2EF5E0CA-A222-4FC4-BBD2-C9FEA2E92A27}"/>
              </a:ext>
            </a:extLst>
          </p:cNvPr>
          <p:cNvSpPr>
            <a:spLocks noGrp="1"/>
          </p:cNvSpPr>
          <p:nvPr>
            <p:ph type="ftr" sz="quarter" idx="11"/>
          </p:nvPr>
        </p:nvSpPr>
        <p:spPr/>
        <p:txBody>
          <a:bodyPr/>
          <a:lstStyle/>
          <a:p>
            <a:r>
              <a:rPr lang="en-GB"/>
              <a:t>SBMA7122D                                                                                                           1602087</a:t>
            </a:r>
          </a:p>
        </p:txBody>
      </p:sp>
      <p:pic>
        <p:nvPicPr>
          <p:cNvPr id="7" name="Audio 6">
            <a:hlinkClick r:id="" action="ppaction://media"/>
            <a:extLst>
              <a:ext uri="{FF2B5EF4-FFF2-40B4-BE49-F238E27FC236}">
                <a16:creationId xmlns:a16="http://schemas.microsoft.com/office/drawing/2014/main" id="{763D4871-1E5D-42A4-B3B5-A76C6FE01337}"/>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832325581"/>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slow" p14:dur="2000" advTm="38260"/>
    </mc:Choice>
    <mc:Fallback xmlns="">
      <p:transition spd="slow" advTm="3826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bg>
      <p:bgPr>
        <a:blipFill>
          <a:blip r:embed="rId4">
            <a:extLst/>
          </a:blip>
          <a:stretch/>
        </a:blipFill>
        <a:effectLst/>
      </p:bgPr>
    </p:bg>
    <p:spTree>
      <p:nvGrpSpPr>
        <p:cNvPr id="1" name=""/>
        <p:cNvGrpSpPr/>
        <p:nvPr/>
      </p:nvGrpSpPr>
      <p:grpSpPr>
        <a:xfrm>
          <a:off x="0" y="0"/>
          <a:ext cx="0" cy="0"/>
          <a:chOff x="0" y="0"/>
          <a:chExt cx="0" cy="0"/>
        </a:xfrm>
      </p:grpSpPr>
      <p:pic>
        <p:nvPicPr>
          <p:cNvPr id="4102" name="Picture 6" descr="Image result for sky landline and broadband">
            <a:extLst>
              <a:ext uri="{FF2B5EF4-FFF2-40B4-BE49-F238E27FC236}">
                <a16:creationId xmlns:a16="http://schemas.microsoft.com/office/drawing/2014/main" id="{A504BD9E-F523-4C38-A05C-B0523A882C27}"/>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l="9609" r="13441" b="-1"/>
          <a:stretch/>
        </p:blipFill>
        <p:spPr bwMode="auto">
          <a:xfrm>
            <a:off x="1412683" y="1410208"/>
            <a:ext cx="5278777" cy="3858780"/>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p:cNvSpPr>
            <a:spLocks noGrp="1"/>
          </p:cNvSpPr>
          <p:nvPr>
            <p:ph type="title"/>
          </p:nvPr>
        </p:nvSpPr>
        <p:spPr>
          <a:xfrm>
            <a:off x="7535825" y="982132"/>
            <a:ext cx="3360772" cy="1303867"/>
          </a:xfrm>
        </p:spPr>
        <p:txBody>
          <a:bodyPr>
            <a:normAutofit/>
          </a:bodyPr>
          <a:lstStyle/>
          <a:p>
            <a:pPr>
              <a:lnSpc>
                <a:spcPct val="90000"/>
              </a:lnSpc>
            </a:pPr>
            <a:r>
              <a:rPr lang="en-GB"/>
              <a:t>Our distinct brand identity</a:t>
            </a:r>
          </a:p>
        </p:txBody>
      </p:sp>
      <p:sp>
        <p:nvSpPr>
          <p:cNvPr id="3" name="Content Placeholder 2"/>
          <p:cNvSpPr>
            <a:spLocks noGrp="1"/>
          </p:cNvSpPr>
          <p:nvPr>
            <p:ph idx="1"/>
          </p:nvPr>
        </p:nvSpPr>
        <p:spPr>
          <a:xfrm>
            <a:off x="7535824" y="2556932"/>
            <a:ext cx="3360771" cy="3318936"/>
          </a:xfrm>
        </p:spPr>
        <p:txBody>
          <a:bodyPr>
            <a:normAutofit/>
          </a:bodyPr>
          <a:lstStyle/>
          <a:p>
            <a:pPr marL="0" indent="0">
              <a:lnSpc>
                <a:spcPct val="90000"/>
              </a:lnSpc>
              <a:buNone/>
            </a:pPr>
            <a:r>
              <a:rPr lang="en-GB" sz="2200" dirty="0"/>
              <a:t>Zimbabwe as a former British colony, most of the systems and standards are the same as the UK. However, Sky needs to maintain its reputable name and be perceived by customers the same or better way if possible.</a:t>
            </a:r>
          </a:p>
          <a:p>
            <a:pPr>
              <a:lnSpc>
                <a:spcPct val="90000"/>
              </a:lnSpc>
            </a:pPr>
            <a:endParaRPr lang="en-GB" sz="2200" dirty="0"/>
          </a:p>
          <a:p>
            <a:pPr marL="0" indent="0">
              <a:lnSpc>
                <a:spcPct val="90000"/>
              </a:lnSpc>
              <a:buNone/>
            </a:pPr>
            <a:endParaRPr lang="en-GB" sz="2200" dirty="0"/>
          </a:p>
        </p:txBody>
      </p:sp>
      <p:sp>
        <p:nvSpPr>
          <p:cNvPr id="4" name="Date Placeholder 3">
            <a:extLst>
              <a:ext uri="{FF2B5EF4-FFF2-40B4-BE49-F238E27FC236}">
                <a16:creationId xmlns:a16="http://schemas.microsoft.com/office/drawing/2014/main" id="{92BB233D-C6BE-46D1-8D05-DDE322C45F33}"/>
              </a:ext>
            </a:extLst>
          </p:cNvPr>
          <p:cNvSpPr>
            <a:spLocks noGrp="1"/>
          </p:cNvSpPr>
          <p:nvPr>
            <p:ph type="dt" sz="half" idx="10"/>
          </p:nvPr>
        </p:nvSpPr>
        <p:spPr/>
        <p:txBody>
          <a:bodyPr/>
          <a:lstStyle/>
          <a:p>
            <a:r>
              <a:rPr lang="en-US"/>
              <a:t>05/03/2018</a:t>
            </a:r>
            <a:endParaRPr lang="en-GB"/>
          </a:p>
        </p:txBody>
      </p:sp>
      <p:sp>
        <p:nvSpPr>
          <p:cNvPr id="5" name="Footer Placeholder 4">
            <a:extLst>
              <a:ext uri="{FF2B5EF4-FFF2-40B4-BE49-F238E27FC236}">
                <a16:creationId xmlns:a16="http://schemas.microsoft.com/office/drawing/2014/main" id="{AD56AE25-EE2A-4FD6-8A03-A60B1D59005A}"/>
              </a:ext>
            </a:extLst>
          </p:cNvPr>
          <p:cNvSpPr>
            <a:spLocks noGrp="1"/>
          </p:cNvSpPr>
          <p:nvPr>
            <p:ph type="ftr" sz="quarter" idx="11"/>
          </p:nvPr>
        </p:nvSpPr>
        <p:spPr/>
        <p:txBody>
          <a:bodyPr/>
          <a:lstStyle/>
          <a:p>
            <a:r>
              <a:rPr lang="en-GB"/>
              <a:t>SBMA7122D                                                                                                           1602087</a:t>
            </a:r>
          </a:p>
        </p:txBody>
      </p:sp>
      <p:pic>
        <p:nvPicPr>
          <p:cNvPr id="7" name="Audio 6">
            <a:hlinkClick r:id="" action="ppaction://media"/>
            <a:extLst>
              <a:ext uri="{FF2B5EF4-FFF2-40B4-BE49-F238E27FC236}">
                <a16:creationId xmlns:a16="http://schemas.microsoft.com/office/drawing/2014/main" id="{CD644F32-0884-4D8C-AAE8-5CA4EB629F47}"/>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2895996163"/>
      </p:ext>
    </p:extLst>
  </p:cSld>
  <p:clrMapOvr>
    <a:masterClrMapping/>
  </p:clrMapOvr>
  <mc:AlternateContent xmlns:mc="http://schemas.openxmlformats.org/markup-compatibility/2006" xmlns:p14="http://schemas.microsoft.com/office/powerpoint/2010/main">
    <mc:Choice Requires="p14">
      <p:transition spd="slow" p14:dur="2000" advTm="21612"/>
    </mc:Choice>
    <mc:Fallback xmlns="">
      <p:transition spd="slow" advTm="2161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Date Placeholder 4">
            <a:extLst>
              <a:ext uri="{FF2B5EF4-FFF2-40B4-BE49-F238E27FC236}">
                <a16:creationId xmlns:a16="http://schemas.microsoft.com/office/drawing/2014/main" id="{7C8FAFA8-6CAC-4817-8D9D-536E53F37312}"/>
              </a:ext>
            </a:extLst>
          </p:cNvPr>
          <p:cNvSpPr>
            <a:spLocks noGrp="1"/>
          </p:cNvSpPr>
          <p:nvPr>
            <p:ph type="dt" sz="half" idx="10"/>
          </p:nvPr>
        </p:nvSpPr>
        <p:spPr/>
        <p:txBody>
          <a:bodyPr/>
          <a:lstStyle/>
          <a:p>
            <a:r>
              <a:rPr lang="en-US"/>
              <a:t>05/03/2018</a:t>
            </a:r>
            <a:endParaRPr lang="en-GB"/>
          </a:p>
        </p:txBody>
      </p:sp>
      <p:sp>
        <p:nvSpPr>
          <p:cNvPr id="6" name="Footer Placeholder 5">
            <a:extLst>
              <a:ext uri="{FF2B5EF4-FFF2-40B4-BE49-F238E27FC236}">
                <a16:creationId xmlns:a16="http://schemas.microsoft.com/office/drawing/2014/main" id="{E52E488E-84F8-4304-85E0-C1C515AF3BD2}"/>
              </a:ext>
            </a:extLst>
          </p:cNvPr>
          <p:cNvSpPr>
            <a:spLocks noGrp="1"/>
          </p:cNvSpPr>
          <p:nvPr>
            <p:ph type="ftr" sz="quarter" idx="11"/>
          </p:nvPr>
        </p:nvSpPr>
        <p:spPr/>
        <p:txBody>
          <a:bodyPr/>
          <a:lstStyle/>
          <a:p>
            <a:r>
              <a:rPr lang="en-GB"/>
              <a:t>SBMA7122D                                                                                                           1602087</a:t>
            </a:r>
          </a:p>
        </p:txBody>
      </p:sp>
      <p:sp>
        <p:nvSpPr>
          <p:cNvPr id="2" name="Title 1"/>
          <p:cNvSpPr>
            <a:spLocks noGrp="1"/>
          </p:cNvSpPr>
          <p:nvPr>
            <p:ph type="title" idx="4294967295"/>
          </p:nvPr>
        </p:nvSpPr>
        <p:spPr>
          <a:xfrm>
            <a:off x="1295401" y="691248"/>
            <a:ext cx="9601200" cy="1576387"/>
          </a:xfrm>
        </p:spPr>
        <p:txBody>
          <a:bodyPr>
            <a:noAutofit/>
          </a:bodyPr>
          <a:lstStyle/>
          <a:p>
            <a:r>
              <a:rPr lang="en-GB" sz="2800" dirty="0"/>
              <a:t>Evaluation Method </a:t>
            </a:r>
            <a:br>
              <a:rPr lang="en-GB" sz="2000" dirty="0"/>
            </a:br>
            <a:r>
              <a:rPr lang="en-GB" sz="2400" b="1" dirty="0"/>
              <a:t>SWOT analysis</a:t>
            </a:r>
            <a:r>
              <a:rPr lang="en-GB" sz="2000" dirty="0"/>
              <a:t> often talks of the basics of business evaluation venture’s strength, weaknesses, opportunities and threats. (</a:t>
            </a:r>
            <a:r>
              <a:rPr lang="en-GB" sz="2000" dirty="0" err="1"/>
              <a:t>Trugman</a:t>
            </a:r>
            <a:r>
              <a:rPr lang="en-GB" sz="2000" dirty="0"/>
              <a:t> 2018)</a:t>
            </a:r>
            <a:br>
              <a:rPr lang="en-GB" sz="2000" dirty="0"/>
            </a:br>
            <a:endParaRPr lang="en-GB" sz="2000" dirty="0"/>
          </a:p>
        </p:txBody>
      </p:sp>
      <p:sp>
        <p:nvSpPr>
          <p:cNvPr id="3" name="Content Placeholder 2"/>
          <p:cNvSpPr>
            <a:spLocks noGrp="1"/>
          </p:cNvSpPr>
          <p:nvPr>
            <p:ph idx="4294967295"/>
          </p:nvPr>
        </p:nvSpPr>
        <p:spPr>
          <a:xfrm>
            <a:off x="1973263" y="2828925"/>
            <a:ext cx="10218737" cy="3140075"/>
          </a:xfrm>
        </p:spPr>
        <p:txBody>
          <a:bodyPr>
            <a:normAutofit/>
          </a:bodyPr>
          <a:lstStyle/>
          <a:p>
            <a:pPr marL="0" indent="0">
              <a:buNone/>
            </a:pPr>
            <a:endParaRPr lang="en-GB" dirty="0"/>
          </a:p>
          <a:p>
            <a:pPr marL="0" indent="0">
              <a:buNone/>
            </a:pPr>
            <a:endParaRPr lang="en-GB" sz="3600" dirty="0"/>
          </a:p>
          <a:p>
            <a:endParaRPr lang="en-GB" sz="3600" dirty="0"/>
          </a:p>
          <a:p>
            <a:endParaRPr lang="en-GB" dirty="0"/>
          </a:p>
        </p:txBody>
      </p:sp>
      <p:graphicFrame>
        <p:nvGraphicFramePr>
          <p:cNvPr id="7" name="Content Placeholder 2">
            <a:extLst>
              <a:ext uri="{FF2B5EF4-FFF2-40B4-BE49-F238E27FC236}">
                <a16:creationId xmlns:a16="http://schemas.microsoft.com/office/drawing/2014/main" id="{BDAC55F0-9E25-4362-9B48-DA0531C921B9}"/>
              </a:ext>
            </a:extLst>
          </p:cNvPr>
          <p:cNvGraphicFramePr>
            <a:graphicFrameLocks/>
          </p:cNvGraphicFramePr>
          <p:nvPr>
            <p:extLst>
              <p:ext uri="{D42A27DB-BD31-4B8C-83A1-F6EECF244321}">
                <p14:modId xmlns:p14="http://schemas.microsoft.com/office/powerpoint/2010/main" val="411787024"/>
              </p:ext>
            </p:extLst>
          </p:nvPr>
        </p:nvGraphicFramePr>
        <p:xfrm>
          <a:off x="1295401" y="2194561"/>
          <a:ext cx="9601197" cy="4053840"/>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pic>
        <p:nvPicPr>
          <p:cNvPr id="9" name="Audio 8">
            <a:hlinkClick r:id="" action="ppaction://media"/>
            <a:extLst>
              <a:ext uri="{FF2B5EF4-FFF2-40B4-BE49-F238E27FC236}">
                <a16:creationId xmlns:a16="http://schemas.microsoft.com/office/drawing/2014/main" id="{33280801-AAD4-42C0-A8CF-B69A82696801}"/>
              </a:ext>
            </a:extLst>
          </p:cNvPr>
          <p:cNvPicPr>
            <a:picLocks noChangeAspect="1"/>
          </p:cNvPicPr>
          <p:nvPr>
            <a:audioFile r:link="rId2"/>
            <p:extLst>
              <p:ext uri="{DAA4B4D4-6D71-4841-9C94-3DE7FCFB9230}">
                <p14:media xmlns:p14="http://schemas.microsoft.com/office/powerpoint/2010/main" r:embed="rId1"/>
              </p:ext>
            </p:extLst>
          </p:nvPr>
        </p:nvPicPr>
        <p:blipFill>
          <a:blip r:embed="rId10"/>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3697212463"/>
      </p:ext>
    </p:extLst>
  </p:cSld>
  <p:clrMapOvr>
    <a:masterClrMapping/>
  </p:clrMapOvr>
  <mc:AlternateContent xmlns:mc="http://schemas.openxmlformats.org/markup-compatibility/2006" xmlns:p14="http://schemas.microsoft.com/office/powerpoint/2010/main">
    <mc:Choice Requires="p14">
      <p:transition spd="slow" p14:dur="2000" advTm="24712"/>
    </mc:Choice>
    <mc:Fallback xmlns="">
      <p:transition spd="slow" advTm="2471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9"/>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9"/>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95402" y="982132"/>
            <a:ext cx="9601196" cy="1303867"/>
          </a:xfrm>
        </p:spPr>
        <p:txBody>
          <a:bodyPr>
            <a:normAutofit fontScale="90000"/>
          </a:bodyPr>
          <a:lstStyle/>
          <a:p>
            <a:r>
              <a:rPr lang="en-GB" dirty="0"/>
              <a:t>Business Strength: Sky Digital box and Packages, Broadband, </a:t>
            </a:r>
            <a:r>
              <a:rPr lang="en-GB" dirty="0" err="1"/>
              <a:t>Wifi</a:t>
            </a:r>
            <a:endParaRPr lang="en-GB" dirty="0"/>
          </a:p>
        </p:txBody>
      </p:sp>
      <p:pic>
        <p:nvPicPr>
          <p:cNvPr id="2050" name="Picture 2" descr="Sky Digital, Marbella, Spain">
            <a:extLst>
              <a:ext uri="{FF2B5EF4-FFF2-40B4-BE49-F238E27FC236}">
                <a16:creationId xmlns:a16="http://schemas.microsoft.com/office/drawing/2014/main" id="{802E8946-AF46-4F65-A6BD-DF3B8B3A11CE}"/>
              </a:ext>
            </a:extLst>
          </p:cNvPr>
          <p:cNvPicPr>
            <a:picLocks noGrp="1" noChangeAspect="1" noChangeArrowheads="1"/>
          </p:cNvPicPr>
          <p:nvPr>
            <p:ph idx="1"/>
          </p:nvPr>
        </p:nvPicPr>
        <p:blipFill>
          <a:blip r:embed="rId5">
            <a:extLst>
              <a:ext uri="{28A0092B-C50C-407E-A947-70E740481C1C}">
                <a14:useLocalDpi xmlns:a14="http://schemas.microsoft.com/office/drawing/2010/main" val="0"/>
              </a:ext>
            </a:extLst>
          </a:blip>
          <a:stretch>
            <a:fillRect/>
          </a:stretch>
        </p:blipFill>
        <p:spPr bwMode="auto">
          <a:xfrm>
            <a:off x="675249" y="2771334"/>
            <a:ext cx="7084256" cy="2940147"/>
          </a:xfrm>
          <a:prstGeom prst="rect">
            <a:avLst/>
          </a:prstGeom>
          <a:noFill/>
          <a:extLst>
            <a:ext uri="{909E8E84-426E-40DD-AFC4-6F175D3DCCD1}">
              <a14:hiddenFill xmlns:a14="http://schemas.microsoft.com/office/drawing/2010/main">
                <a:solidFill>
                  <a:srgbClr val="FFFFFF"/>
                </a:solidFill>
              </a14:hiddenFill>
            </a:ext>
          </a:extLst>
        </p:spPr>
      </p:pic>
      <p:pic>
        <p:nvPicPr>
          <p:cNvPr id="3" name="Picture 2">
            <a:extLst>
              <a:ext uri="{FF2B5EF4-FFF2-40B4-BE49-F238E27FC236}">
                <a16:creationId xmlns:a16="http://schemas.microsoft.com/office/drawing/2014/main" id="{A5E2CF40-03C6-43B2-BB45-9808B098842F}"/>
              </a:ext>
            </a:extLst>
          </p:cNvPr>
          <p:cNvPicPr>
            <a:picLocks noChangeAspect="1"/>
          </p:cNvPicPr>
          <p:nvPr/>
        </p:nvPicPr>
        <p:blipFill>
          <a:blip r:embed="rId6"/>
          <a:stretch>
            <a:fillRect/>
          </a:stretch>
        </p:blipFill>
        <p:spPr>
          <a:xfrm>
            <a:off x="7759505" y="2771333"/>
            <a:ext cx="3529817" cy="2940148"/>
          </a:xfrm>
          <a:prstGeom prst="rect">
            <a:avLst/>
          </a:prstGeom>
        </p:spPr>
      </p:pic>
      <p:sp>
        <p:nvSpPr>
          <p:cNvPr id="4" name="Date Placeholder 3">
            <a:extLst>
              <a:ext uri="{FF2B5EF4-FFF2-40B4-BE49-F238E27FC236}">
                <a16:creationId xmlns:a16="http://schemas.microsoft.com/office/drawing/2014/main" id="{D921AB02-861B-4122-B6C8-F8F7D666C369}"/>
              </a:ext>
            </a:extLst>
          </p:cNvPr>
          <p:cNvSpPr>
            <a:spLocks noGrp="1"/>
          </p:cNvSpPr>
          <p:nvPr>
            <p:ph type="dt" sz="half" idx="10"/>
          </p:nvPr>
        </p:nvSpPr>
        <p:spPr/>
        <p:txBody>
          <a:bodyPr/>
          <a:lstStyle/>
          <a:p>
            <a:r>
              <a:rPr lang="en-US"/>
              <a:t>05/03/2018</a:t>
            </a:r>
            <a:endParaRPr lang="en-GB"/>
          </a:p>
        </p:txBody>
      </p:sp>
      <p:sp>
        <p:nvSpPr>
          <p:cNvPr id="5" name="Footer Placeholder 4">
            <a:extLst>
              <a:ext uri="{FF2B5EF4-FFF2-40B4-BE49-F238E27FC236}">
                <a16:creationId xmlns:a16="http://schemas.microsoft.com/office/drawing/2014/main" id="{058C62D9-7391-4BE7-AD5F-10E1BE7C2996}"/>
              </a:ext>
            </a:extLst>
          </p:cNvPr>
          <p:cNvSpPr>
            <a:spLocks noGrp="1"/>
          </p:cNvSpPr>
          <p:nvPr>
            <p:ph type="ftr" sz="quarter" idx="11"/>
          </p:nvPr>
        </p:nvSpPr>
        <p:spPr/>
        <p:txBody>
          <a:bodyPr/>
          <a:lstStyle/>
          <a:p>
            <a:r>
              <a:rPr lang="en-GB"/>
              <a:t>SBMA7122D                                                                                                           1602087</a:t>
            </a:r>
          </a:p>
        </p:txBody>
      </p:sp>
      <p:pic>
        <p:nvPicPr>
          <p:cNvPr id="7" name="Audio 6">
            <a:hlinkClick r:id="" action="ppaction://media"/>
            <a:extLst>
              <a:ext uri="{FF2B5EF4-FFF2-40B4-BE49-F238E27FC236}">
                <a16:creationId xmlns:a16="http://schemas.microsoft.com/office/drawing/2014/main" id="{6F053867-A243-4923-8BF4-360FE8A7182F}"/>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2935469993"/>
      </p:ext>
    </p:extLst>
  </p:cSld>
  <p:clrMapOvr>
    <a:masterClrMapping/>
  </p:clrMapOvr>
  <mc:AlternateContent xmlns:mc="http://schemas.openxmlformats.org/markup-compatibility/2006" xmlns:p14="http://schemas.microsoft.com/office/powerpoint/2010/main">
    <mc:Choice Requires="p14">
      <p:transition spd="slow" p14:dur="2000" advTm="6790"/>
    </mc:Choice>
    <mc:Fallback xmlns="">
      <p:transition spd="slow" advTm="679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122" name="Picture 2" descr="http://www.sky.com/shop/export/sites/www.sky.com/shop/__Image/home/Hero_BB.png_2005343569.png">
            <a:extLst>
              <a:ext uri="{FF2B5EF4-FFF2-40B4-BE49-F238E27FC236}">
                <a16:creationId xmlns:a16="http://schemas.microsoft.com/office/drawing/2014/main" id="{6D33DF16-7DAF-4CB4-9939-684E658BC2B7}"/>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8437098" y="653855"/>
            <a:ext cx="3421966" cy="3055327"/>
          </a:xfrm>
          <a:prstGeom prst="rect">
            <a:avLst/>
          </a:prstGeom>
          <a:noFill/>
          <a:extLst>
            <a:ext uri="{909E8E84-426E-40DD-AFC4-6F175D3DCCD1}">
              <a14:hiddenFill xmlns:a14="http://schemas.microsoft.com/office/drawing/2010/main">
                <a:solidFill>
                  <a:srgbClr val="FFFFFF"/>
                </a:solidFill>
              </a14:hiddenFill>
            </a:ext>
          </a:extLst>
        </p:spPr>
      </p:pic>
      <p:pic>
        <p:nvPicPr>
          <p:cNvPr id="5124" name="Picture 4" descr="Kids">
            <a:extLst>
              <a:ext uri="{FF2B5EF4-FFF2-40B4-BE49-F238E27FC236}">
                <a16:creationId xmlns:a16="http://schemas.microsoft.com/office/drawing/2014/main" id="{18647BE7-75B3-4B5A-A405-0D27BFECD791}"/>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7198848" y="616561"/>
            <a:ext cx="1238250" cy="2209800"/>
          </a:xfrm>
          <a:prstGeom prst="rect">
            <a:avLst/>
          </a:prstGeom>
          <a:noFill/>
          <a:extLst>
            <a:ext uri="{909E8E84-426E-40DD-AFC4-6F175D3DCCD1}">
              <a14:hiddenFill xmlns:a14="http://schemas.microsoft.com/office/drawing/2010/main">
                <a:solidFill>
                  <a:srgbClr val="FFFFFF"/>
                </a:solidFill>
              </a14:hiddenFill>
            </a:ext>
          </a:extLst>
        </p:spPr>
      </p:pic>
      <p:pic>
        <p:nvPicPr>
          <p:cNvPr id="5126" name="Picture 6" descr="Sports">
            <a:extLst>
              <a:ext uri="{FF2B5EF4-FFF2-40B4-BE49-F238E27FC236}">
                <a16:creationId xmlns:a16="http://schemas.microsoft.com/office/drawing/2014/main" id="{7665CC15-B04B-484F-9235-5D85A9330DC7}"/>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9257640" y="3644779"/>
            <a:ext cx="2164227" cy="3213221"/>
          </a:xfrm>
          <a:prstGeom prst="rect">
            <a:avLst/>
          </a:prstGeom>
          <a:noFill/>
          <a:extLst>
            <a:ext uri="{909E8E84-426E-40DD-AFC4-6F175D3DCCD1}">
              <a14:hiddenFill xmlns:a14="http://schemas.microsoft.com/office/drawing/2010/main">
                <a:solidFill>
                  <a:srgbClr val="FFFFFF"/>
                </a:solidFill>
              </a14:hiddenFill>
            </a:ext>
          </a:extLst>
        </p:spPr>
      </p:pic>
      <p:pic>
        <p:nvPicPr>
          <p:cNvPr id="5128" name="Picture 8" descr="Sky Mobile">
            <a:extLst>
              <a:ext uri="{FF2B5EF4-FFF2-40B4-BE49-F238E27FC236}">
                <a16:creationId xmlns:a16="http://schemas.microsoft.com/office/drawing/2014/main" id="{2C0838AF-D49E-45C2-9EBB-84B85938ABCA}"/>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5243209" y="616561"/>
            <a:ext cx="1508907" cy="2209800"/>
          </a:xfrm>
          <a:prstGeom prst="rect">
            <a:avLst/>
          </a:prstGeom>
          <a:noFill/>
          <a:extLst>
            <a:ext uri="{909E8E84-426E-40DD-AFC4-6F175D3DCCD1}">
              <a14:hiddenFill xmlns:a14="http://schemas.microsoft.com/office/drawing/2010/main">
                <a:solidFill>
                  <a:srgbClr val="FFFFFF"/>
                </a:solidFill>
              </a14:hiddenFill>
            </a:ext>
          </a:extLst>
        </p:spPr>
      </p:pic>
      <p:pic>
        <p:nvPicPr>
          <p:cNvPr id="5130" name="Picture 10" descr="Cinema">
            <a:extLst>
              <a:ext uri="{FF2B5EF4-FFF2-40B4-BE49-F238E27FC236}">
                <a16:creationId xmlns:a16="http://schemas.microsoft.com/office/drawing/2014/main" id="{24F71FC4-19CC-4B09-AE57-4D0DA70F5528}"/>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550544" y="741411"/>
            <a:ext cx="1238250" cy="2209800"/>
          </a:xfrm>
          <a:prstGeom prst="rect">
            <a:avLst/>
          </a:prstGeom>
          <a:noFill/>
          <a:extLst>
            <a:ext uri="{909E8E84-426E-40DD-AFC4-6F175D3DCCD1}">
              <a14:hiddenFill xmlns:a14="http://schemas.microsoft.com/office/drawing/2010/main">
                <a:solidFill>
                  <a:srgbClr val="FFFFFF"/>
                </a:solidFill>
              </a14:hiddenFill>
            </a:ext>
          </a:extLst>
        </p:spPr>
      </p:pic>
      <p:pic>
        <p:nvPicPr>
          <p:cNvPr id="5132" name="Picture 12" descr="http://www.sky.com/shop/export/sites/www.sky.com/shop/__Image/tab-content/Sky_Mobile.jpg_219338892.jpg">
            <a:extLst>
              <a:ext uri="{FF2B5EF4-FFF2-40B4-BE49-F238E27FC236}">
                <a16:creationId xmlns:a16="http://schemas.microsoft.com/office/drawing/2014/main" id="{0A5CD965-EAE4-4482-A71D-6D875509C274}"/>
              </a:ext>
            </a:extLst>
          </p:cNvPr>
          <p:cNvPicPr>
            <a:picLocks noChangeAspect="1" noChangeArrowheads="1"/>
          </p:cNvPicPr>
          <p:nvPr/>
        </p:nvPicPr>
        <p:blipFill>
          <a:blip r:embed="rId10">
            <a:extLst>
              <a:ext uri="{28A0092B-C50C-407E-A947-70E740481C1C}">
                <a14:useLocalDpi xmlns:a14="http://schemas.microsoft.com/office/drawing/2010/main" val="0"/>
              </a:ext>
            </a:extLst>
          </a:blip>
          <a:srcRect/>
          <a:stretch>
            <a:fillRect/>
          </a:stretch>
        </p:blipFill>
        <p:spPr bwMode="auto">
          <a:xfrm>
            <a:off x="676529" y="2982350"/>
            <a:ext cx="8143914" cy="3213221"/>
          </a:xfrm>
          <a:prstGeom prst="rect">
            <a:avLst/>
          </a:prstGeom>
          <a:noFill/>
          <a:extLst>
            <a:ext uri="{909E8E84-426E-40DD-AFC4-6F175D3DCCD1}">
              <a14:hiddenFill xmlns:a14="http://schemas.microsoft.com/office/drawing/2010/main">
                <a:solidFill>
                  <a:srgbClr val="FFFFFF"/>
                </a:solidFill>
              </a14:hiddenFill>
            </a:ext>
          </a:extLst>
        </p:spPr>
      </p:pic>
      <p:pic>
        <p:nvPicPr>
          <p:cNvPr id="5134" name="Picture 14" descr="Image result for sky news">
            <a:extLst>
              <a:ext uri="{FF2B5EF4-FFF2-40B4-BE49-F238E27FC236}">
                <a16:creationId xmlns:a16="http://schemas.microsoft.com/office/drawing/2014/main" id="{75F5D5A0-CF8F-42FD-850E-285EA50B2F77}"/>
              </a:ext>
            </a:extLst>
          </p:cNvPr>
          <p:cNvPicPr>
            <a:picLocks noChangeAspect="1" noChangeArrowheads="1"/>
          </p:cNvPicPr>
          <p:nvPr/>
        </p:nvPicPr>
        <p:blipFill>
          <a:blip r:embed="rId11" cstate="print">
            <a:extLst>
              <a:ext uri="{28A0092B-C50C-407E-A947-70E740481C1C}">
                <a14:useLocalDpi xmlns:a14="http://schemas.microsoft.com/office/drawing/2010/main" val="0"/>
              </a:ext>
            </a:extLst>
          </a:blip>
          <a:srcRect/>
          <a:stretch>
            <a:fillRect/>
          </a:stretch>
        </p:blipFill>
        <p:spPr bwMode="auto">
          <a:xfrm>
            <a:off x="1969934" y="616561"/>
            <a:ext cx="3007683" cy="2209800"/>
          </a:xfrm>
          <a:prstGeom prst="rect">
            <a:avLst/>
          </a:prstGeom>
          <a:noFill/>
          <a:extLst>
            <a:ext uri="{909E8E84-426E-40DD-AFC4-6F175D3DCCD1}">
              <a14:hiddenFill xmlns:a14="http://schemas.microsoft.com/office/drawing/2010/main">
                <a:solidFill>
                  <a:srgbClr val="FFFFFF"/>
                </a:solidFill>
              </a14:hiddenFill>
            </a:ext>
          </a:extLst>
        </p:spPr>
      </p:pic>
      <p:sp>
        <p:nvSpPr>
          <p:cNvPr id="2" name="Date Placeholder 1">
            <a:extLst>
              <a:ext uri="{FF2B5EF4-FFF2-40B4-BE49-F238E27FC236}">
                <a16:creationId xmlns:a16="http://schemas.microsoft.com/office/drawing/2014/main" id="{6828D237-8F54-4D38-9511-060B2E1E1C75}"/>
              </a:ext>
            </a:extLst>
          </p:cNvPr>
          <p:cNvSpPr>
            <a:spLocks noGrp="1"/>
          </p:cNvSpPr>
          <p:nvPr>
            <p:ph type="dt" sz="half" idx="10"/>
          </p:nvPr>
        </p:nvSpPr>
        <p:spPr/>
        <p:txBody>
          <a:bodyPr/>
          <a:lstStyle/>
          <a:p>
            <a:r>
              <a:rPr lang="en-US"/>
              <a:t>05/03/2018</a:t>
            </a:r>
            <a:endParaRPr lang="en-GB"/>
          </a:p>
        </p:txBody>
      </p:sp>
      <p:sp>
        <p:nvSpPr>
          <p:cNvPr id="3" name="Footer Placeholder 2">
            <a:extLst>
              <a:ext uri="{FF2B5EF4-FFF2-40B4-BE49-F238E27FC236}">
                <a16:creationId xmlns:a16="http://schemas.microsoft.com/office/drawing/2014/main" id="{F070A526-845E-48C8-9000-C5E07F29DB87}"/>
              </a:ext>
            </a:extLst>
          </p:cNvPr>
          <p:cNvSpPr>
            <a:spLocks noGrp="1"/>
          </p:cNvSpPr>
          <p:nvPr>
            <p:ph type="ftr" sz="quarter" idx="11"/>
          </p:nvPr>
        </p:nvSpPr>
        <p:spPr/>
        <p:txBody>
          <a:bodyPr/>
          <a:lstStyle/>
          <a:p>
            <a:r>
              <a:rPr lang="en-GB"/>
              <a:t>SBMA7122D                                                                                                           1602087</a:t>
            </a:r>
          </a:p>
        </p:txBody>
      </p:sp>
      <p:pic>
        <p:nvPicPr>
          <p:cNvPr id="5" name="Audio 4">
            <a:hlinkClick r:id="" action="ppaction://media"/>
            <a:extLst>
              <a:ext uri="{FF2B5EF4-FFF2-40B4-BE49-F238E27FC236}">
                <a16:creationId xmlns:a16="http://schemas.microsoft.com/office/drawing/2014/main" id="{C826ED4A-D190-476A-970E-77F3659F9729}"/>
              </a:ext>
            </a:extLst>
          </p:cNvPr>
          <p:cNvPicPr>
            <a:picLocks noChangeAspect="1"/>
          </p:cNvPicPr>
          <p:nvPr>
            <a:audioFile r:link="rId2"/>
            <p:extLst>
              <p:ext uri="{DAA4B4D4-6D71-4841-9C94-3DE7FCFB9230}">
                <p14:media xmlns:p14="http://schemas.microsoft.com/office/powerpoint/2010/main" r:embed="rId1"/>
              </p:ext>
            </p:extLst>
          </p:nvPr>
        </p:nvPicPr>
        <p:blipFill>
          <a:blip r:embed="rId12"/>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4003369724"/>
      </p:ext>
    </p:extLst>
  </p:cSld>
  <p:clrMapOvr>
    <a:masterClrMapping/>
  </p:clrMapOvr>
  <mc:AlternateContent xmlns:mc="http://schemas.openxmlformats.org/markup-compatibility/2006" xmlns:p14="http://schemas.microsoft.com/office/powerpoint/2010/main">
    <mc:Choice Requires="p14">
      <p:transition spd="slow" p14:dur="2000" advTm="17540"/>
    </mc:Choice>
    <mc:Fallback xmlns="">
      <p:transition spd="slow" advTm="1754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266" name="Picture 2" descr="https://www.pindula.co.zw/images/f/f3/ZimbabweMap.jpg">
            <a:extLst>
              <a:ext uri="{FF2B5EF4-FFF2-40B4-BE49-F238E27FC236}">
                <a16:creationId xmlns:a16="http://schemas.microsoft.com/office/drawing/2014/main" id="{67545EBF-7A86-4B68-A8F8-C7A16C02BB67}"/>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605726" y="2414283"/>
            <a:ext cx="2311131" cy="1885950"/>
          </a:xfrm>
          <a:prstGeom prst="rect">
            <a:avLst/>
          </a:prstGeom>
          <a:noFill/>
          <a:extLst>
            <a:ext uri="{909E8E84-426E-40DD-AFC4-6F175D3DCCD1}">
              <a14:hiddenFill xmlns:a14="http://schemas.microsoft.com/office/drawing/2010/main">
                <a:solidFill>
                  <a:srgbClr val="FFFFFF"/>
                </a:solidFill>
              </a14:hiddenFill>
            </a:ext>
          </a:extLst>
        </p:spPr>
      </p:pic>
      <p:sp>
        <p:nvSpPr>
          <p:cNvPr id="2" name="AutoShape 4" descr="Image result for mining in zimbabwe">
            <a:extLst>
              <a:ext uri="{FF2B5EF4-FFF2-40B4-BE49-F238E27FC236}">
                <a16:creationId xmlns:a16="http://schemas.microsoft.com/office/drawing/2014/main" id="{4D5C61B8-2DA0-4441-9D85-671FE58C0E7B}"/>
              </a:ext>
            </a:extLst>
          </p:cNvPr>
          <p:cNvSpPr>
            <a:spLocks noChangeAspect="1" noChangeArrowheads="1"/>
          </p:cNvSpPr>
          <p:nvPr/>
        </p:nvSpPr>
        <p:spPr bwMode="auto">
          <a:xfrm>
            <a:off x="5943600" y="32766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3" name="AutoShape 6" descr="Image result for mining in zimbabwe">
            <a:extLst>
              <a:ext uri="{FF2B5EF4-FFF2-40B4-BE49-F238E27FC236}">
                <a16:creationId xmlns:a16="http://schemas.microsoft.com/office/drawing/2014/main" id="{E38B7A89-0C22-45F7-8B37-517FF302FB75}"/>
              </a:ext>
            </a:extLst>
          </p:cNvPr>
          <p:cNvSpPr>
            <a:spLocks noChangeAspect="1" noChangeArrowheads="1"/>
          </p:cNvSpPr>
          <p:nvPr/>
        </p:nvSpPr>
        <p:spPr bwMode="auto">
          <a:xfrm>
            <a:off x="6096000" y="34290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4" name="Picture 3">
            <a:extLst>
              <a:ext uri="{FF2B5EF4-FFF2-40B4-BE49-F238E27FC236}">
                <a16:creationId xmlns:a16="http://schemas.microsoft.com/office/drawing/2014/main" id="{5CE5764A-7A09-427F-9AB3-C14FBAB4F301}"/>
              </a:ext>
            </a:extLst>
          </p:cNvPr>
          <p:cNvPicPr>
            <a:picLocks noChangeAspect="1"/>
          </p:cNvPicPr>
          <p:nvPr/>
        </p:nvPicPr>
        <p:blipFill>
          <a:blip r:embed="rId6"/>
          <a:stretch>
            <a:fillRect/>
          </a:stretch>
        </p:blipFill>
        <p:spPr>
          <a:xfrm>
            <a:off x="5943600" y="2472112"/>
            <a:ext cx="2886075" cy="1847254"/>
          </a:xfrm>
          <a:prstGeom prst="rect">
            <a:avLst/>
          </a:prstGeom>
        </p:spPr>
      </p:pic>
      <p:pic>
        <p:nvPicPr>
          <p:cNvPr id="6" name="Picture 5">
            <a:extLst>
              <a:ext uri="{FF2B5EF4-FFF2-40B4-BE49-F238E27FC236}">
                <a16:creationId xmlns:a16="http://schemas.microsoft.com/office/drawing/2014/main" id="{FA2E4EB0-B459-40AA-8055-9743947AB4AB}"/>
              </a:ext>
            </a:extLst>
          </p:cNvPr>
          <p:cNvPicPr>
            <a:picLocks noChangeAspect="1"/>
          </p:cNvPicPr>
          <p:nvPr/>
        </p:nvPicPr>
        <p:blipFill>
          <a:blip r:embed="rId7"/>
          <a:stretch>
            <a:fillRect/>
          </a:stretch>
        </p:blipFill>
        <p:spPr>
          <a:xfrm>
            <a:off x="8890782" y="2547400"/>
            <a:ext cx="2572348" cy="1771966"/>
          </a:xfrm>
          <a:prstGeom prst="rect">
            <a:avLst/>
          </a:prstGeom>
        </p:spPr>
      </p:pic>
      <p:pic>
        <p:nvPicPr>
          <p:cNvPr id="8" name="Picture 7">
            <a:extLst>
              <a:ext uri="{FF2B5EF4-FFF2-40B4-BE49-F238E27FC236}">
                <a16:creationId xmlns:a16="http://schemas.microsoft.com/office/drawing/2014/main" id="{555B8BA4-D3DE-4E26-92DD-C6371C2DAAC3}"/>
              </a:ext>
            </a:extLst>
          </p:cNvPr>
          <p:cNvPicPr>
            <a:picLocks noChangeAspect="1"/>
          </p:cNvPicPr>
          <p:nvPr/>
        </p:nvPicPr>
        <p:blipFill>
          <a:blip r:embed="rId8"/>
          <a:stretch>
            <a:fillRect/>
          </a:stretch>
        </p:blipFill>
        <p:spPr>
          <a:xfrm>
            <a:off x="4327214" y="4502744"/>
            <a:ext cx="2489139" cy="1656409"/>
          </a:xfrm>
          <a:prstGeom prst="rect">
            <a:avLst/>
          </a:prstGeom>
        </p:spPr>
      </p:pic>
      <p:sp>
        <p:nvSpPr>
          <p:cNvPr id="12" name="Title 11">
            <a:extLst>
              <a:ext uri="{FF2B5EF4-FFF2-40B4-BE49-F238E27FC236}">
                <a16:creationId xmlns:a16="http://schemas.microsoft.com/office/drawing/2014/main" id="{06416D5D-465F-46AA-9E37-5B080448AE3A}"/>
              </a:ext>
            </a:extLst>
          </p:cNvPr>
          <p:cNvSpPr>
            <a:spLocks noGrp="1"/>
          </p:cNvSpPr>
          <p:nvPr>
            <p:ph type="title"/>
          </p:nvPr>
        </p:nvSpPr>
        <p:spPr/>
        <p:txBody>
          <a:bodyPr/>
          <a:lstStyle/>
          <a:p>
            <a:r>
              <a:rPr lang="en-GB" dirty="0"/>
              <a:t>More areas of opportunities'</a:t>
            </a:r>
          </a:p>
        </p:txBody>
      </p:sp>
      <p:sp>
        <p:nvSpPr>
          <p:cNvPr id="13" name="Text Placeholder 12">
            <a:extLst>
              <a:ext uri="{FF2B5EF4-FFF2-40B4-BE49-F238E27FC236}">
                <a16:creationId xmlns:a16="http://schemas.microsoft.com/office/drawing/2014/main" id="{445640F3-E83E-4513-8829-2628272D0B95}"/>
              </a:ext>
            </a:extLst>
          </p:cNvPr>
          <p:cNvSpPr>
            <a:spLocks noGrp="1"/>
          </p:cNvSpPr>
          <p:nvPr>
            <p:ph type="body" idx="1"/>
          </p:nvPr>
        </p:nvSpPr>
        <p:spPr/>
        <p:txBody>
          <a:bodyPr/>
          <a:lstStyle/>
          <a:p>
            <a:r>
              <a:rPr lang="en-GB" dirty="0">
                <a:solidFill>
                  <a:srgbClr val="FF0000"/>
                </a:solidFill>
              </a:rPr>
              <a:t>Tourism</a:t>
            </a:r>
          </a:p>
        </p:txBody>
      </p:sp>
      <p:sp>
        <p:nvSpPr>
          <p:cNvPr id="15" name="Text Placeholder 14">
            <a:extLst>
              <a:ext uri="{FF2B5EF4-FFF2-40B4-BE49-F238E27FC236}">
                <a16:creationId xmlns:a16="http://schemas.microsoft.com/office/drawing/2014/main" id="{BC24B12A-81F2-463D-BE04-C0F3D9FE979B}"/>
              </a:ext>
            </a:extLst>
          </p:cNvPr>
          <p:cNvSpPr>
            <a:spLocks noGrp="1"/>
          </p:cNvSpPr>
          <p:nvPr>
            <p:ph type="body" sz="quarter" idx="3"/>
          </p:nvPr>
        </p:nvSpPr>
        <p:spPr/>
        <p:txBody>
          <a:bodyPr/>
          <a:lstStyle/>
          <a:p>
            <a:r>
              <a:rPr lang="en-GB" dirty="0">
                <a:solidFill>
                  <a:srgbClr val="FF0000"/>
                </a:solidFill>
              </a:rPr>
              <a:t>Mining  &amp; Farming</a:t>
            </a:r>
          </a:p>
        </p:txBody>
      </p:sp>
      <p:pic>
        <p:nvPicPr>
          <p:cNvPr id="19" name="Picture 18">
            <a:extLst>
              <a:ext uri="{FF2B5EF4-FFF2-40B4-BE49-F238E27FC236}">
                <a16:creationId xmlns:a16="http://schemas.microsoft.com/office/drawing/2014/main" id="{AD7B5E54-31B9-46AB-AB88-EAFC054EA485}"/>
              </a:ext>
            </a:extLst>
          </p:cNvPr>
          <p:cNvPicPr>
            <a:picLocks noChangeAspect="1"/>
          </p:cNvPicPr>
          <p:nvPr/>
        </p:nvPicPr>
        <p:blipFill>
          <a:blip r:embed="rId9"/>
          <a:stretch>
            <a:fillRect/>
          </a:stretch>
        </p:blipFill>
        <p:spPr>
          <a:xfrm>
            <a:off x="783093" y="4488567"/>
            <a:ext cx="2677102" cy="1668476"/>
          </a:xfrm>
          <a:prstGeom prst="rect">
            <a:avLst/>
          </a:prstGeom>
        </p:spPr>
      </p:pic>
      <p:pic>
        <p:nvPicPr>
          <p:cNvPr id="20" name="Picture 19">
            <a:extLst>
              <a:ext uri="{FF2B5EF4-FFF2-40B4-BE49-F238E27FC236}">
                <a16:creationId xmlns:a16="http://schemas.microsoft.com/office/drawing/2014/main" id="{E34E864B-7250-4E21-B23E-AFA97D51A84D}"/>
              </a:ext>
            </a:extLst>
          </p:cNvPr>
          <p:cNvPicPr>
            <a:picLocks noChangeAspect="1"/>
          </p:cNvPicPr>
          <p:nvPr/>
        </p:nvPicPr>
        <p:blipFill>
          <a:blip r:embed="rId10"/>
          <a:stretch>
            <a:fillRect/>
          </a:stretch>
        </p:blipFill>
        <p:spPr>
          <a:xfrm>
            <a:off x="7737759" y="4505479"/>
            <a:ext cx="3582547" cy="1683359"/>
          </a:xfrm>
          <a:prstGeom prst="rect">
            <a:avLst/>
          </a:prstGeom>
        </p:spPr>
      </p:pic>
      <p:pic>
        <p:nvPicPr>
          <p:cNvPr id="21" name="Picture 20">
            <a:extLst>
              <a:ext uri="{FF2B5EF4-FFF2-40B4-BE49-F238E27FC236}">
                <a16:creationId xmlns:a16="http://schemas.microsoft.com/office/drawing/2014/main" id="{6A962E77-1B7D-4737-B39A-DAF3BB51062F}"/>
              </a:ext>
            </a:extLst>
          </p:cNvPr>
          <p:cNvPicPr>
            <a:picLocks noChangeAspect="1"/>
          </p:cNvPicPr>
          <p:nvPr/>
        </p:nvPicPr>
        <p:blipFill>
          <a:blip r:embed="rId11"/>
          <a:stretch>
            <a:fillRect/>
          </a:stretch>
        </p:blipFill>
        <p:spPr>
          <a:xfrm>
            <a:off x="2686929" y="2472112"/>
            <a:ext cx="3089705" cy="1878232"/>
          </a:xfrm>
          <a:prstGeom prst="rect">
            <a:avLst/>
          </a:prstGeom>
        </p:spPr>
      </p:pic>
      <p:sp>
        <p:nvSpPr>
          <p:cNvPr id="5" name="Date Placeholder 4">
            <a:extLst>
              <a:ext uri="{FF2B5EF4-FFF2-40B4-BE49-F238E27FC236}">
                <a16:creationId xmlns:a16="http://schemas.microsoft.com/office/drawing/2014/main" id="{F687157B-F6A7-4109-A08A-C6929740A375}"/>
              </a:ext>
            </a:extLst>
          </p:cNvPr>
          <p:cNvSpPr>
            <a:spLocks noGrp="1"/>
          </p:cNvSpPr>
          <p:nvPr>
            <p:ph type="dt" sz="half" idx="10"/>
          </p:nvPr>
        </p:nvSpPr>
        <p:spPr/>
        <p:txBody>
          <a:bodyPr/>
          <a:lstStyle/>
          <a:p>
            <a:r>
              <a:rPr lang="en-US"/>
              <a:t>05/03/2018</a:t>
            </a:r>
            <a:endParaRPr lang="en-GB"/>
          </a:p>
        </p:txBody>
      </p:sp>
      <p:sp>
        <p:nvSpPr>
          <p:cNvPr id="7" name="Footer Placeholder 6">
            <a:extLst>
              <a:ext uri="{FF2B5EF4-FFF2-40B4-BE49-F238E27FC236}">
                <a16:creationId xmlns:a16="http://schemas.microsoft.com/office/drawing/2014/main" id="{4DE793FD-B885-4924-806D-E13C2A61BD0D}"/>
              </a:ext>
            </a:extLst>
          </p:cNvPr>
          <p:cNvSpPr>
            <a:spLocks noGrp="1"/>
          </p:cNvSpPr>
          <p:nvPr>
            <p:ph type="ftr" sz="quarter" idx="11"/>
          </p:nvPr>
        </p:nvSpPr>
        <p:spPr/>
        <p:txBody>
          <a:bodyPr/>
          <a:lstStyle/>
          <a:p>
            <a:r>
              <a:rPr lang="en-GB"/>
              <a:t>SBMA7122D                                                                                                           1602087</a:t>
            </a:r>
          </a:p>
        </p:txBody>
      </p:sp>
      <p:pic>
        <p:nvPicPr>
          <p:cNvPr id="10" name="Audio 9">
            <a:hlinkClick r:id="" action="ppaction://media"/>
            <a:extLst>
              <a:ext uri="{FF2B5EF4-FFF2-40B4-BE49-F238E27FC236}">
                <a16:creationId xmlns:a16="http://schemas.microsoft.com/office/drawing/2014/main" id="{7AEB3DC3-51F1-4C2D-8CF3-31DC7914F367}"/>
              </a:ext>
            </a:extLst>
          </p:cNvPr>
          <p:cNvPicPr>
            <a:picLocks noChangeAspect="1"/>
          </p:cNvPicPr>
          <p:nvPr>
            <a:audioFile r:link="rId2"/>
            <p:extLst>
              <p:ext uri="{DAA4B4D4-6D71-4841-9C94-3DE7FCFB9230}">
                <p14:media xmlns:p14="http://schemas.microsoft.com/office/powerpoint/2010/main" r:embed="rId1"/>
              </p:ext>
            </p:extLst>
          </p:nvPr>
        </p:nvPicPr>
        <p:blipFill>
          <a:blip r:embed="rId12"/>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1652792425"/>
      </p:ext>
    </p:extLst>
  </p:cSld>
  <p:clrMapOvr>
    <a:masterClrMapping/>
  </p:clrMapOvr>
  <mc:AlternateContent xmlns:mc="http://schemas.openxmlformats.org/markup-compatibility/2006" xmlns:p14="http://schemas.microsoft.com/office/powerpoint/2010/main">
    <mc:Choice Requires="p14">
      <p:transition spd="slow" p14:dur="2000" advTm="11579"/>
    </mc:Choice>
    <mc:Fallback xmlns="">
      <p:transition spd="slow" advTm="1157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0"/>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0"/>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5509A2-EDE2-48C5-A649-EC8C1BD0B7E0}"/>
              </a:ext>
            </a:extLst>
          </p:cNvPr>
          <p:cNvSpPr>
            <a:spLocks noGrp="1"/>
          </p:cNvSpPr>
          <p:nvPr>
            <p:ph type="title"/>
          </p:nvPr>
        </p:nvSpPr>
        <p:spPr/>
        <p:txBody>
          <a:bodyPr/>
          <a:lstStyle/>
          <a:p>
            <a:r>
              <a:rPr lang="en-GB" dirty="0"/>
              <a:t>Threats</a:t>
            </a:r>
          </a:p>
        </p:txBody>
      </p:sp>
      <p:sp>
        <p:nvSpPr>
          <p:cNvPr id="7" name="Text Placeholder 6">
            <a:extLst>
              <a:ext uri="{FF2B5EF4-FFF2-40B4-BE49-F238E27FC236}">
                <a16:creationId xmlns:a16="http://schemas.microsoft.com/office/drawing/2014/main" id="{6B23F0C7-45A0-49A4-B4EB-1A6A9573EBA6}"/>
              </a:ext>
            </a:extLst>
          </p:cNvPr>
          <p:cNvSpPr>
            <a:spLocks noGrp="1"/>
          </p:cNvSpPr>
          <p:nvPr>
            <p:ph type="body" idx="1"/>
          </p:nvPr>
        </p:nvSpPr>
        <p:spPr/>
        <p:txBody>
          <a:bodyPr/>
          <a:lstStyle/>
          <a:p>
            <a:r>
              <a:rPr lang="en-GB" dirty="0"/>
              <a:t>Competitors</a:t>
            </a:r>
          </a:p>
        </p:txBody>
      </p:sp>
      <p:sp>
        <p:nvSpPr>
          <p:cNvPr id="8" name="Text Placeholder 7">
            <a:extLst>
              <a:ext uri="{FF2B5EF4-FFF2-40B4-BE49-F238E27FC236}">
                <a16:creationId xmlns:a16="http://schemas.microsoft.com/office/drawing/2014/main" id="{5DD0943D-4F27-4884-8A56-D6A46AEE0349}"/>
              </a:ext>
            </a:extLst>
          </p:cNvPr>
          <p:cNvSpPr>
            <a:spLocks noGrp="1"/>
          </p:cNvSpPr>
          <p:nvPr>
            <p:ph type="body" sz="quarter" idx="3"/>
          </p:nvPr>
        </p:nvSpPr>
        <p:spPr/>
        <p:txBody>
          <a:bodyPr/>
          <a:lstStyle/>
          <a:p>
            <a:r>
              <a:rPr lang="en-GB" dirty="0"/>
              <a:t>Not much of a problem</a:t>
            </a:r>
          </a:p>
        </p:txBody>
      </p:sp>
      <p:sp>
        <p:nvSpPr>
          <p:cNvPr id="9" name="Content Placeholder 8">
            <a:extLst>
              <a:ext uri="{FF2B5EF4-FFF2-40B4-BE49-F238E27FC236}">
                <a16:creationId xmlns:a16="http://schemas.microsoft.com/office/drawing/2014/main" id="{BE8259BA-F130-48F3-A39A-B95442909BB2}"/>
              </a:ext>
            </a:extLst>
          </p:cNvPr>
          <p:cNvSpPr>
            <a:spLocks noGrp="1"/>
          </p:cNvSpPr>
          <p:nvPr>
            <p:ph sz="quarter" idx="4"/>
          </p:nvPr>
        </p:nvSpPr>
        <p:spPr/>
        <p:txBody>
          <a:bodyPr>
            <a:normAutofit lnSpcReduction="10000"/>
          </a:bodyPr>
          <a:lstStyle/>
          <a:p>
            <a:r>
              <a:rPr lang="en-GB" dirty="0"/>
              <a:t>What Sky offers is real deal </a:t>
            </a:r>
          </a:p>
          <a:p>
            <a:r>
              <a:rPr lang="en-GB" dirty="0"/>
              <a:t>Affordable prices &amp; Combined packages</a:t>
            </a:r>
          </a:p>
          <a:p>
            <a:r>
              <a:rPr lang="en-GB" dirty="0"/>
              <a:t>Unique TV channels which the competitors doesn’t have</a:t>
            </a:r>
          </a:p>
          <a:p>
            <a:r>
              <a:rPr lang="en-GB" dirty="0"/>
              <a:t>Advanced technology </a:t>
            </a:r>
          </a:p>
        </p:txBody>
      </p:sp>
      <p:pic>
        <p:nvPicPr>
          <p:cNvPr id="11" name="Content Placeholder 10">
            <a:extLst>
              <a:ext uri="{FF2B5EF4-FFF2-40B4-BE49-F238E27FC236}">
                <a16:creationId xmlns:a16="http://schemas.microsoft.com/office/drawing/2014/main" id="{FD4771B1-4D65-4312-92D4-AD616E89469A}"/>
              </a:ext>
            </a:extLst>
          </p:cNvPr>
          <p:cNvPicPr>
            <a:picLocks noGrp="1" noChangeAspect="1"/>
          </p:cNvPicPr>
          <p:nvPr>
            <p:ph sz="half" idx="2"/>
          </p:nvPr>
        </p:nvPicPr>
        <p:blipFill>
          <a:blip r:embed="rId5"/>
          <a:stretch>
            <a:fillRect/>
          </a:stretch>
        </p:blipFill>
        <p:spPr>
          <a:xfrm>
            <a:off x="1293026" y="3429001"/>
            <a:ext cx="3758476" cy="2614960"/>
          </a:xfrm>
          <a:prstGeom prst="rect">
            <a:avLst/>
          </a:prstGeom>
        </p:spPr>
      </p:pic>
      <p:sp>
        <p:nvSpPr>
          <p:cNvPr id="3" name="Date Placeholder 2">
            <a:extLst>
              <a:ext uri="{FF2B5EF4-FFF2-40B4-BE49-F238E27FC236}">
                <a16:creationId xmlns:a16="http://schemas.microsoft.com/office/drawing/2014/main" id="{85F685CE-6C9C-49E6-8F77-CBFD6D51DAE7}"/>
              </a:ext>
            </a:extLst>
          </p:cNvPr>
          <p:cNvSpPr>
            <a:spLocks noGrp="1"/>
          </p:cNvSpPr>
          <p:nvPr>
            <p:ph type="dt" sz="half" idx="10"/>
          </p:nvPr>
        </p:nvSpPr>
        <p:spPr/>
        <p:txBody>
          <a:bodyPr/>
          <a:lstStyle/>
          <a:p>
            <a:r>
              <a:rPr lang="en-US"/>
              <a:t>05/03/2018</a:t>
            </a:r>
            <a:endParaRPr lang="en-GB"/>
          </a:p>
        </p:txBody>
      </p:sp>
      <p:sp>
        <p:nvSpPr>
          <p:cNvPr id="4" name="Footer Placeholder 3">
            <a:extLst>
              <a:ext uri="{FF2B5EF4-FFF2-40B4-BE49-F238E27FC236}">
                <a16:creationId xmlns:a16="http://schemas.microsoft.com/office/drawing/2014/main" id="{A4A42A1A-C317-4DE2-82BA-C963DA0AFD88}"/>
              </a:ext>
            </a:extLst>
          </p:cNvPr>
          <p:cNvSpPr>
            <a:spLocks noGrp="1"/>
          </p:cNvSpPr>
          <p:nvPr>
            <p:ph type="ftr" sz="quarter" idx="11"/>
          </p:nvPr>
        </p:nvSpPr>
        <p:spPr/>
        <p:txBody>
          <a:bodyPr/>
          <a:lstStyle/>
          <a:p>
            <a:r>
              <a:rPr lang="en-GB"/>
              <a:t>SBMA7122D                                                                                                           1602087</a:t>
            </a:r>
          </a:p>
        </p:txBody>
      </p:sp>
      <p:pic>
        <p:nvPicPr>
          <p:cNvPr id="6" name="Audio 5">
            <a:hlinkClick r:id="" action="ppaction://media"/>
            <a:extLst>
              <a:ext uri="{FF2B5EF4-FFF2-40B4-BE49-F238E27FC236}">
                <a16:creationId xmlns:a16="http://schemas.microsoft.com/office/drawing/2014/main" id="{73F02AE9-ED78-4463-8C8C-05139DB303DC}"/>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4153938151"/>
      </p:ext>
    </p:extLst>
  </p:cSld>
  <p:clrMapOvr>
    <a:masterClrMapping/>
  </p:clrMapOvr>
  <mc:AlternateContent xmlns:mc="http://schemas.openxmlformats.org/markup-compatibility/2006" xmlns:p14="http://schemas.microsoft.com/office/powerpoint/2010/main">
    <mc:Choice Requires="p14">
      <p:transition spd="slow" p14:dur="2000" advTm="33845"/>
    </mc:Choice>
    <mc:Fallback xmlns="">
      <p:transition spd="slow" advTm="3384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bg>
      <p:bgPr>
        <a:blipFill>
          <a:blip r:embed="rId5">
            <a:extLst/>
          </a:blip>
          <a:stretch/>
        </a:blip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nSpc>
                <a:spcPct val="90000"/>
              </a:lnSpc>
            </a:pPr>
            <a:br>
              <a:rPr lang="en-GB" sz="2800">
                <a:solidFill>
                  <a:srgbClr val="262626"/>
                </a:solidFill>
              </a:rPr>
            </a:br>
            <a:r>
              <a:rPr lang="en-GB" sz="2800">
                <a:solidFill>
                  <a:srgbClr val="262626"/>
                </a:solidFill>
              </a:rPr>
              <a:t>Business Risk Assessment </a:t>
            </a:r>
            <a:br>
              <a:rPr lang="en-GB" sz="2800">
                <a:solidFill>
                  <a:srgbClr val="262626"/>
                </a:solidFill>
              </a:rPr>
            </a:br>
            <a:endParaRPr lang="en-GB" sz="2800">
              <a:solidFill>
                <a:srgbClr val="262626"/>
              </a:solidFill>
            </a:endParaRPr>
          </a:p>
        </p:txBody>
      </p:sp>
      <p:graphicFrame>
        <p:nvGraphicFramePr>
          <p:cNvPr id="5" name="Content Placeholder 2">
            <a:extLst>
              <a:ext uri="{FF2B5EF4-FFF2-40B4-BE49-F238E27FC236}">
                <a16:creationId xmlns:a16="http://schemas.microsoft.com/office/drawing/2014/main" id="{186D47A6-599C-40A8-A036-F991EB2BB1CD}"/>
              </a:ext>
            </a:extLst>
          </p:cNvPr>
          <p:cNvGraphicFramePr>
            <a:graphicFrameLocks noGrp="1"/>
          </p:cNvGraphicFramePr>
          <p:nvPr>
            <p:ph idx="1"/>
            <p:extLst>
              <p:ext uri="{D42A27DB-BD31-4B8C-83A1-F6EECF244321}">
                <p14:modId xmlns:p14="http://schemas.microsoft.com/office/powerpoint/2010/main" val="969162419"/>
              </p:ext>
            </p:extLst>
          </p:nvPr>
        </p:nvGraphicFramePr>
        <p:xfrm>
          <a:off x="1295401" y="2675822"/>
          <a:ext cx="9601197" cy="2985675"/>
        </p:xfrm>
        <a:graphic>
          <a:graphicData uri="http://schemas.openxmlformats.org/drawingml/2006/diagram">
            <dgm:relIds xmlns:dgm="http://schemas.openxmlformats.org/drawingml/2006/diagram" xmlns:r="http://schemas.openxmlformats.org/officeDocument/2006/relationships" r:dm="rId6" r:lo="rId7" r:qs="rId8" r:cs="rId9"/>
          </a:graphicData>
        </a:graphic>
      </p:graphicFrame>
      <p:sp>
        <p:nvSpPr>
          <p:cNvPr id="3" name="Date Placeholder 2">
            <a:extLst>
              <a:ext uri="{FF2B5EF4-FFF2-40B4-BE49-F238E27FC236}">
                <a16:creationId xmlns:a16="http://schemas.microsoft.com/office/drawing/2014/main" id="{A33E5DB0-0BFD-4C87-A0CA-0884AFA39B68}"/>
              </a:ext>
            </a:extLst>
          </p:cNvPr>
          <p:cNvSpPr>
            <a:spLocks noGrp="1"/>
          </p:cNvSpPr>
          <p:nvPr>
            <p:ph type="dt" sz="half" idx="10"/>
          </p:nvPr>
        </p:nvSpPr>
        <p:spPr/>
        <p:txBody>
          <a:bodyPr/>
          <a:lstStyle/>
          <a:p>
            <a:r>
              <a:rPr lang="en-US"/>
              <a:t>05/03/2018</a:t>
            </a:r>
            <a:endParaRPr lang="en-GB"/>
          </a:p>
        </p:txBody>
      </p:sp>
      <p:sp>
        <p:nvSpPr>
          <p:cNvPr id="4" name="Footer Placeholder 3">
            <a:extLst>
              <a:ext uri="{FF2B5EF4-FFF2-40B4-BE49-F238E27FC236}">
                <a16:creationId xmlns:a16="http://schemas.microsoft.com/office/drawing/2014/main" id="{6B65CE43-351C-48C5-BF18-E6DC5F43CB4B}"/>
              </a:ext>
            </a:extLst>
          </p:cNvPr>
          <p:cNvSpPr>
            <a:spLocks noGrp="1"/>
          </p:cNvSpPr>
          <p:nvPr>
            <p:ph type="ftr" sz="quarter" idx="11"/>
          </p:nvPr>
        </p:nvSpPr>
        <p:spPr/>
        <p:txBody>
          <a:bodyPr/>
          <a:lstStyle/>
          <a:p>
            <a:r>
              <a:rPr lang="en-GB"/>
              <a:t>SBMA7122D                                                                                                           1602087</a:t>
            </a:r>
          </a:p>
        </p:txBody>
      </p:sp>
      <p:pic>
        <p:nvPicPr>
          <p:cNvPr id="7" name="Audio 6">
            <a:hlinkClick r:id="" action="ppaction://media"/>
            <a:extLst>
              <a:ext uri="{FF2B5EF4-FFF2-40B4-BE49-F238E27FC236}">
                <a16:creationId xmlns:a16="http://schemas.microsoft.com/office/drawing/2014/main" id="{4141B42A-AEBC-420E-AAEE-E3EFA3B0014A}"/>
              </a:ext>
            </a:extLst>
          </p:cNvPr>
          <p:cNvPicPr>
            <a:picLocks noChangeAspect="1"/>
          </p:cNvPicPr>
          <p:nvPr>
            <a:audioFile r:link="rId2"/>
            <p:extLst>
              <p:ext uri="{DAA4B4D4-6D71-4841-9C94-3DE7FCFB9230}">
                <p14:media xmlns:p14="http://schemas.microsoft.com/office/powerpoint/2010/main" r:embed="rId1"/>
              </p:ext>
            </p:extLst>
          </p:nvPr>
        </p:nvPicPr>
        <p:blipFill>
          <a:blip r:embed="rId11"/>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2773191765"/>
      </p:ext>
    </p:extLst>
  </p:cSld>
  <p:clrMapOvr>
    <a:masterClrMapping/>
  </p:clrMapOvr>
  <mc:AlternateContent xmlns:mc="http://schemas.openxmlformats.org/markup-compatibility/2006" xmlns:p14="http://schemas.microsoft.com/office/powerpoint/2010/main">
    <mc:Choice Requires="p14">
      <p:transition spd="slow" p14:dur="2000" advTm="14796"/>
    </mc:Choice>
    <mc:Fallback xmlns="">
      <p:transition spd="slow" advTm="1479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4" name="Rectangle 13">
            <a:extLst>
              <a:ext uri="{FF2B5EF4-FFF2-40B4-BE49-F238E27FC236}">
                <a16:creationId xmlns:a16="http://schemas.microsoft.com/office/drawing/2014/main" id="{52BE4420-3B5F-4549-8B4A-77855B8215EC}"/>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003">
            <a:schemeClr val="l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A75876F6-95D4-48CB-8E3E-4401A96E25A4}"/>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6138" y="496088"/>
            <a:ext cx="3823215" cy="5883295"/>
          </a:xfrm>
          <a:prstGeom prst="rect">
            <a:avLst/>
          </a:prstGeom>
          <a:blipFill dpi="0" rotWithShape="1">
            <a:blip r:embed="rId4"/>
            <a:srcRect/>
            <a:tile tx="0" ty="0" sx="100000" sy="100000" flip="none" algn="tl"/>
          </a:blipFill>
          <a:ln>
            <a:noFill/>
          </a:ln>
          <a:effectLst>
            <a:outerShdw blurRad="114300" dist="127000" dir="5400000" sx="99000" sy="99000" algn="t" rotWithShape="0">
              <a:prstClr val="black">
                <a:alpha val="40000"/>
              </a:prstClr>
            </a:outerShdw>
          </a:effectLst>
          <a:scene3d>
            <a:camera prst="orthographicFront"/>
            <a:lightRig rig="twoPt" dir="t"/>
          </a:scene3d>
          <a:sp3d contourW="6350">
            <a:bevelT w="12700" h="0" prst="coolSlant"/>
            <a:contourClr>
              <a:schemeClr val="bg2"/>
            </a:contourClr>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8" name="Rectangle 17">
            <a:extLst>
              <a:ext uri="{FF2B5EF4-FFF2-40B4-BE49-F238E27FC236}">
                <a16:creationId xmlns:a16="http://schemas.microsoft.com/office/drawing/2014/main" id="{7B407EC4-5D16-4845-9840-4E28622B6568}"/>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52053" y="-2"/>
            <a:ext cx="7539947" cy="6858002"/>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D1B84719-90BB-4D0C-92D8-61DC5512B34B}"/>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8012" y="609600"/>
            <a:ext cx="3552006"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6714B813-CC7E-4D21-8043-E881E9FE2393}"/>
              </a:ext>
            </a:extLst>
          </p:cNvPr>
          <p:cNvSpPr>
            <a:spLocks noGrp="1"/>
          </p:cNvSpPr>
          <p:nvPr>
            <p:ph type="title"/>
          </p:nvPr>
        </p:nvSpPr>
        <p:spPr>
          <a:xfrm>
            <a:off x="1055599" y="1055077"/>
            <a:ext cx="2532909" cy="4794578"/>
          </a:xfrm>
        </p:spPr>
        <p:txBody>
          <a:bodyPr>
            <a:normAutofit/>
          </a:bodyPr>
          <a:lstStyle/>
          <a:p>
            <a:r>
              <a:rPr lang="en-GB" dirty="0">
                <a:solidFill>
                  <a:srgbClr val="262626"/>
                </a:solidFill>
              </a:rPr>
              <a:t>Also tested with PEST Analysis</a:t>
            </a:r>
          </a:p>
        </p:txBody>
      </p:sp>
      <p:graphicFrame>
        <p:nvGraphicFramePr>
          <p:cNvPr id="9" name="Content Placeholder 6">
            <a:extLst>
              <a:ext uri="{FF2B5EF4-FFF2-40B4-BE49-F238E27FC236}">
                <a16:creationId xmlns:a16="http://schemas.microsoft.com/office/drawing/2014/main" id="{2369BE13-64E5-4F5B-88C0-6006404C3A62}"/>
              </a:ext>
            </a:extLst>
          </p:cNvPr>
          <p:cNvGraphicFramePr>
            <a:graphicFrameLocks noGrp="1"/>
          </p:cNvGraphicFramePr>
          <p:nvPr>
            <p:ph idx="1"/>
            <p:extLst>
              <p:ext uri="{D42A27DB-BD31-4B8C-83A1-F6EECF244321}">
                <p14:modId xmlns:p14="http://schemas.microsoft.com/office/powerpoint/2010/main" val="3613583788"/>
              </p:ext>
            </p:extLst>
          </p:nvPr>
        </p:nvGraphicFramePr>
        <p:xfrm>
          <a:off x="5470072" y="804670"/>
          <a:ext cx="5914209" cy="5248657"/>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
        <p:nvSpPr>
          <p:cNvPr id="7" name="Date Placeholder 6">
            <a:extLst>
              <a:ext uri="{FF2B5EF4-FFF2-40B4-BE49-F238E27FC236}">
                <a16:creationId xmlns:a16="http://schemas.microsoft.com/office/drawing/2014/main" id="{2D56B84C-154B-4651-8E13-1F084522259D}"/>
              </a:ext>
            </a:extLst>
          </p:cNvPr>
          <p:cNvSpPr>
            <a:spLocks noGrp="1"/>
          </p:cNvSpPr>
          <p:nvPr>
            <p:ph type="dt" sz="half" idx="10"/>
          </p:nvPr>
        </p:nvSpPr>
        <p:spPr/>
        <p:txBody>
          <a:bodyPr/>
          <a:lstStyle/>
          <a:p>
            <a:r>
              <a:rPr lang="en-US"/>
              <a:t>05/03/2018</a:t>
            </a:r>
            <a:endParaRPr lang="en-GB"/>
          </a:p>
        </p:txBody>
      </p:sp>
      <p:sp>
        <p:nvSpPr>
          <p:cNvPr id="8" name="Footer Placeholder 7">
            <a:extLst>
              <a:ext uri="{FF2B5EF4-FFF2-40B4-BE49-F238E27FC236}">
                <a16:creationId xmlns:a16="http://schemas.microsoft.com/office/drawing/2014/main" id="{578E101D-7EE1-4E9E-AC3E-AC01F370477A}"/>
              </a:ext>
            </a:extLst>
          </p:cNvPr>
          <p:cNvSpPr>
            <a:spLocks noGrp="1"/>
          </p:cNvSpPr>
          <p:nvPr>
            <p:ph type="ftr" sz="quarter" idx="11"/>
          </p:nvPr>
        </p:nvSpPr>
        <p:spPr/>
        <p:txBody>
          <a:bodyPr/>
          <a:lstStyle/>
          <a:p>
            <a:r>
              <a:rPr lang="en-GB"/>
              <a:t>SBMA7122D                                                                                                           1602087</a:t>
            </a:r>
          </a:p>
        </p:txBody>
      </p:sp>
      <p:pic>
        <p:nvPicPr>
          <p:cNvPr id="12" name="Audio 11">
            <a:hlinkClick r:id="" action="ppaction://media"/>
            <a:extLst>
              <a:ext uri="{FF2B5EF4-FFF2-40B4-BE49-F238E27FC236}">
                <a16:creationId xmlns:a16="http://schemas.microsoft.com/office/drawing/2014/main" id="{DD1BB18B-9AC0-4BF0-BF0A-41BC954C350B}"/>
              </a:ext>
            </a:extLst>
          </p:cNvPr>
          <p:cNvPicPr>
            <a:picLocks noChangeAspect="1"/>
          </p:cNvPicPr>
          <p:nvPr>
            <a:audioFile r:link="rId2"/>
            <p:extLst>
              <p:ext uri="{DAA4B4D4-6D71-4841-9C94-3DE7FCFB9230}">
                <p14:media xmlns:p14="http://schemas.microsoft.com/office/powerpoint/2010/main" r:embed="rId1"/>
              </p:ext>
            </p:extLst>
          </p:nvPr>
        </p:nvPicPr>
        <p:blipFill>
          <a:blip r:embed="rId10"/>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3655720837"/>
      </p:ext>
    </p:extLst>
  </p:cSld>
  <p:clrMapOvr>
    <a:masterClrMapping/>
  </p:clrMapOvr>
  <mc:AlternateContent xmlns:mc="http://schemas.openxmlformats.org/markup-compatibility/2006" xmlns:p14="http://schemas.microsoft.com/office/powerpoint/2010/main">
    <mc:Choice Requires="p14">
      <p:transition spd="slow" p14:dur="2000" advTm="9705"/>
    </mc:Choice>
    <mc:Fallback xmlns="">
      <p:transition spd="slow" advTm="970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2"/>
                </p:tgtEl>
              </p:cMediaNode>
            </p:audio>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bg>
      <p:bgPr>
        <a:blipFill>
          <a:blip r:embed="rId5">
            <a:extLst/>
          </a:blip>
          <a:stretch/>
        </a:blipFill>
        <a:effectLst/>
      </p:bgPr>
    </p:bg>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7FEF5E30-AF8A-46AA-A8B7-6A0CE7A7836A}"/>
              </a:ext>
            </a:extLst>
          </p:cNvPr>
          <p:cNvSpPr>
            <a:spLocks noGrp="1"/>
          </p:cNvSpPr>
          <p:nvPr>
            <p:ph type="title"/>
          </p:nvPr>
        </p:nvSpPr>
        <p:spPr>
          <a:xfrm>
            <a:off x="1295402" y="982132"/>
            <a:ext cx="9601196" cy="1303867"/>
          </a:xfrm>
        </p:spPr>
        <p:txBody>
          <a:bodyPr>
            <a:normAutofit/>
          </a:bodyPr>
          <a:lstStyle/>
          <a:p>
            <a:r>
              <a:rPr lang="en-GB">
                <a:solidFill>
                  <a:srgbClr val="262626"/>
                </a:solidFill>
              </a:rPr>
              <a:t>Zimbabwe (PEST Analysis)Continues </a:t>
            </a:r>
          </a:p>
        </p:txBody>
      </p:sp>
      <p:graphicFrame>
        <p:nvGraphicFramePr>
          <p:cNvPr id="6" name="Content Placeholder 2">
            <a:extLst>
              <a:ext uri="{FF2B5EF4-FFF2-40B4-BE49-F238E27FC236}">
                <a16:creationId xmlns:a16="http://schemas.microsoft.com/office/drawing/2014/main" id="{03788062-D6BC-49DA-B0DD-15D12FB28B7F}"/>
              </a:ext>
            </a:extLst>
          </p:cNvPr>
          <p:cNvGraphicFramePr>
            <a:graphicFrameLocks noGrp="1"/>
          </p:cNvGraphicFramePr>
          <p:nvPr>
            <p:ph idx="1"/>
            <p:extLst>
              <p:ext uri="{D42A27DB-BD31-4B8C-83A1-F6EECF244321}">
                <p14:modId xmlns:p14="http://schemas.microsoft.com/office/powerpoint/2010/main" val="2677411931"/>
              </p:ext>
            </p:extLst>
          </p:nvPr>
        </p:nvGraphicFramePr>
        <p:xfrm>
          <a:off x="1295400" y="2772384"/>
          <a:ext cx="9601197" cy="2874883"/>
        </p:xfrm>
        <a:graphic>
          <a:graphicData uri="http://schemas.openxmlformats.org/drawingml/2006/diagram">
            <dgm:relIds xmlns:dgm="http://schemas.openxmlformats.org/drawingml/2006/diagram" xmlns:r="http://schemas.openxmlformats.org/officeDocument/2006/relationships" r:dm="rId6" r:lo="rId7" r:qs="rId8" r:cs="rId9"/>
          </a:graphicData>
        </a:graphic>
      </p:graphicFrame>
      <p:sp>
        <p:nvSpPr>
          <p:cNvPr id="3" name="Date Placeholder 2">
            <a:extLst>
              <a:ext uri="{FF2B5EF4-FFF2-40B4-BE49-F238E27FC236}">
                <a16:creationId xmlns:a16="http://schemas.microsoft.com/office/drawing/2014/main" id="{8CF9F77D-FB8A-427F-B165-066A0DE70CFE}"/>
              </a:ext>
            </a:extLst>
          </p:cNvPr>
          <p:cNvSpPr>
            <a:spLocks noGrp="1"/>
          </p:cNvSpPr>
          <p:nvPr>
            <p:ph type="dt" sz="half" idx="10"/>
          </p:nvPr>
        </p:nvSpPr>
        <p:spPr/>
        <p:txBody>
          <a:bodyPr/>
          <a:lstStyle/>
          <a:p>
            <a:r>
              <a:rPr lang="en-US"/>
              <a:t>05/03/2018</a:t>
            </a:r>
            <a:endParaRPr lang="en-GB"/>
          </a:p>
        </p:txBody>
      </p:sp>
      <p:sp>
        <p:nvSpPr>
          <p:cNvPr id="5" name="Footer Placeholder 4">
            <a:extLst>
              <a:ext uri="{FF2B5EF4-FFF2-40B4-BE49-F238E27FC236}">
                <a16:creationId xmlns:a16="http://schemas.microsoft.com/office/drawing/2014/main" id="{DE4E31C9-3856-4C05-8A8C-74ED602E6842}"/>
              </a:ext>
            </a:extLst>
          </p:cNvPr>
          <p:cNvSpPr>
            <a:spLocks noGrp="1"/>
          </p:cNvSpPr>
          <p:nvPr>
            <p:ph type="ftr" sz="quarter" idx="11"/>
          </p:nvPr>
        </p:nvSpPr>
        <p:spPr/>
        <p:txBody>
          <a:bodyPr/>
          <a:lstStyle/>
          <a:p>
            <a:r>
              <a:rPr lang="en-GB"/>
              <a:t>SBMA7122D                                                                                                           1602087</a:t>
            </a:r>
          </a:p>
        </p:txBody>
      </p:sp>
      <p:pic>
        <p:nvPicPr>
          <p:cNvPr id="21" name="Audio 20">
            <a:hlinkClick r:id="" action="ppaction://media"/>
            <a:extLst>
              <a:ext uri="{FF2B5EF4-FFF2-40B4-BE49-F238E27FC236}">
                <a16:creationId xmlns:a16="http://schemas.microsoft.com/office/drawing/2014/main" id="{8716A7BC-CB50-4C3B-B548-B2963878B009}"/>
              </a:ext>
            </a:extLst>
          </p:cNvPr>
          <p:cNvPicPr>
            <a:picLocks noChangeAspect="1"/>
          </p:cNvPicPr>
          <p:nvPr>
            <a:audioFile r:link="rId2"/>
            <p:extLst>
              <p:ext uri="{DAA4B4D4-6D71-4841-9C94-3DE7FCFB9230}">
                <p14:media xmlns:p14="http://schemas.microsoft.com/office/powerpoint/2010/main" r:embed="rId1"/>
              </p:ext>
            </p:extLst>
          </p:nvPr>
        </p:nvPicPr>
        <p:blipFill>
          <a:blip r:embed="rId11"/>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2770938252"/>
      </p:ext>
    </p:extLst>
  </p:cSld>
  <p:clrMapOvr>
    <a:masterClrMapping/>
  </p:clrMapOvr>
  <mc:AlternateContent xmlns:mc="http://schemas.openxmlformats.org/markup-compatibility/2006" xmlns:p14="http://schemas.microsoft.com/office/powerpoint/2010/main">
    <mc:Choice Requires="p14">
      <p:transition spd="slow" p14:dur="2000" advTm="64252"/>
    </mc:Choice>
    <mc:Fallback xmlns="">
      <p:transition spd="slow" advTm="6425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1"/>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1"/>
                </p:tgtEl>
              </p:cMediaNode>
            </p:audio>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bg>
      <p:bgPr>
        <a:blipFill>
          <a:blip r:embed="rId5">
            <a:extLst/>
          </a:blip>
          <a:stretch/>
        </a:blip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a:solidFill>
                  <a:srgbClr val="262626"/>
                </a:solidFill>
              </a:rPr>
              <a:t>Choosing the right business model</a:t>
            </a:r>
          </a:p>
        </p:txBody>
      </p:sp>
      <p:graphicFrame>
        <p:nvGraphicFramePr>
          <p:cNvPr id="7" name="Content Placeholder 2">
            <a:extLst>
              <a:ext uri="{FF2B5EF4-FFF2-40B4-BE49-F238E27FC236}">
                <a16:creationId xmlns:a16="http://schemas.microsoft.com/office/drawing/2014/main" id="{06F8D69E-3F01-4B83-A448-0C05089E7A5A}"/>
              </a:ext>
            </a:extLst>
          </p:cNvPr>
          <p:cNvGraphicFramePr>
            <a:graphicFrameLocks noGrp="1"/>
          </p:cNvGraphicFramePr>
          <p:nvPr>
            <p:ph idx="1"/>
            <p:extLst>
              <p:ext uri="{D42A27DB-BD31-4B8C-83A1-F6EECF244321}">
                <p14:modId xmlns:p14="http://schemas.microsoft.com/office/powerpoint/2010/main" val="3150427214"/>
              </p:ext>
            </p:extLst>
          </p:nvPr>
        </p:nvGraphicFramePr>
        <p:xfrm>
          <a:off x="1295401" y="2675822"/>
          <a:ext cx="9601197" cy="2985675"/>
        </p:xfrm>
        <a:graphic>
          <a:graphicData uri="http://schemas.openxmlformats.org/drawingml/2006/diagram">
            <dgm:relIds xmlns:dgm="http://schemas.openxmlformats.org/drawingml/2006/diagram" xmlns:r="http://schemas.openxmlformats.org/officeDocument/2006/relationships" r:dm="rId6" r:lo="rId7" r:qs="rId8" r:cs="rId9"/>
          </a:graphicData>
        </a:graphic>
      </p:graphicFrame>
      <p:sp>
        <p:nvSpPr>
          <p:cNvPr id="3" name="Date Placeholder 2">
            <a:extLst>
              <a:ext uri="{FF2B5EF4-FFF2-40B4-BE49-F238E27FC236}">
                <a16:creationId xmlns:a16="http://schemas.microsoft.com/office/drawing/2014/main" id="{D1792FFD-4D2D-4EF0-A89B-F2EF77AB66FE}"/>
              </a:ext>
            </a:extLst>
          </p:cNvPr>
          <p:cNvSpPr>
            <a:spLocks noGrp="1"/>
          </p:cNvSpPr>
          <p:nvPr>
            <p:ph type="dt" sz="half" idx="10"/>
          </p:nvPr>
        </p:nvSpPr>
        <p:spPr/>
        <p:txBody>
          <a:bodyPr/>
          <a:lstStyle/>
          <a:p>
            <a:r>
              <a:rPr lang="en-US"/>
              <a:t>05/03/2018</a:t>
            </a:r>
            <a:endParaRPr lang="en-GB"/>
          </a:p>
        </p:txBody>
      </p:sp>
      <p:sp>
        <p:nvSpPr>
          <p:cNvPr id="4" name="Footer Placeholder 3">
            <a:extLst>
              <a:ext uri="{FF2B5EF4-FFF2-40B4-BE49-F238E27FC236}">
                <a16:creationId xmlns:a16="http://schemas.microsoft.com/office/drawing/2014/main" id="{57C8FFDB-A582-4A3A-B51C-A15D20CEEE93}"/>
              </a:ext>
            </a:extLst>
          </p:cNvPr>
          <p:cNvSpPr>
            <a:spLocks noGrp="1"/>
          </p:cNvSpPr>
          <p:nvPr>
            <p:ph type="ftr" sz="quarter" idx="11"/>
          </p:nvPr>
        </p:nvSpPr>
        <p:spPr/>
        <p:txBody>
          <a:bodyPr/>
          <a:lstStyle/>
          <a:p>
            <a:r>
              <a:rPr lang="en-GB"/>
              <a:t>SBMA7122D                                                                                                           1602087</a:t>
            </a:r>
          </a:p>
        </p:txBody>
      </p:sp>
      <p:pic>
        <p:nvPicPr>
          <p:cNvPr id="6" name="Audio 5">
            <a:hlinkClick r:id="" action="ppaction://media"/>
            <a:extLst>
              <a:ext uri="{FF2B5EF4-FFF2-40B4-BE49-F238E27FC236}">
                <a16:creationId xmlns:a16="http://schemas.microsoft.com/office/drawing/2014/main" id="{854A615B-1064-4610-9F80-9CFD7DED7000}"/>
              </a:ext>
            </a:extLst>
          </p:cNvPr>
          <p:cNvPicPr>
            <a:picLocks noChangeAspect="1"/>
          </p:cNvPicPr>
          <p:nvPr>
            <a:audioFile r:link="rId2"/>
            <p:extLst>
              <p:ext uri="{DAA4B4D4-6D71-4841-9C94-3DE7FCFB9230}">
                <p14:media xmlns:p14="http://schemas.microsoft.com/office/powerpoint/2010/main" r:embed="rId1"/>
              </p:ext>
            </p:extLst>
          </p:nvPr>
        </p:nvPicPr>
        <p:blipFill>
          <a:blip r:embed="rId11"/>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1308263735"/>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advTm="18404">
        <p159:morph option="byObject"/>
      </p:transition>
    </mc:Choice>
    <mc:Fallback xmlns="">
      <p:transition spd="slow" advTm="18404">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Global Strategy in place</a:t>
            </a:r>
          </a:p>
        </p:txBody>
      </p:sp>
      <p:sp>
        <p:nvSpPr>
          <p:cNvPr id="3" name="Content Placeholder 2"/>
          <p:cNvSpPr>
            <a:spLocks noGrp="1"/>
          </p:cNvSpPr>
          <p:nvPr>
            <p:ph idx="1"/>
          </p:nvPr>
        </p:nvSpPr>
        <p:spPr>
          <a:xfrm>
            <a:off x="6606109" y="2772229"/>
            <a:ext cx="3546203" cy="2772228"/>
          </a:xfrm>
        </p:spPr>
        <p:txBody>
          <a:bodyPr>
            <a:normAutofit lnSpcReduction="10000"/>
          </a:bodyPr>
          <a:lstStyle/>
          <a:p>
            <a:r>
              <a:rPr lang="en-GB" dirty="0"/>
              <a:t>Marketing </a:t>
            </a:r>
          </a:p>
          <a:p>
            <a:r>
              <a:rPr lang="en-GB" dirty="0"/>
              <a:t>Innovative way of networking</a:t>
            </a:r>
          </a:p>
          <a:p>
            <a:r>
              <a:rPr lang="en-GB" dirty="0"/>
              <a:t>Budget Management</a:t>
            </a:r>
          </a:p>
          <a:p>
            <a:r>
              <a:rPr lang="en-GB" dirty="0"/>
              <a:t>Tools and techniques</a:t>
            </a:r>
          </a:p>
          <a:p>
            <a:r>
              <a:rPr lang="en-GB" dirty="0"/>
              <a:t>Situational analysis</a:t>
            </a:r>
          </a:p>
          <a:p>
            <a:endParaRPr lang="en-GB" dirty="0"/>
          </a:p>
          <a:p>
            <a:endParaRPr lang="en-GB" dirty="0"/>
          </a:p>
        </p:txBody>
      </p:sp>
      <p:pic>
        <p:nvPicPr>
          <p:cNvPr id="1026" name="Picture 2" descr="International Business Strategy Global">
            <a:extLst>
              <a:ext uri="{FF2B5EF4-FFF2-40B4-BE49-F238E27FC236}">
                <a16:creationId xmlns:a16="http://schemas.microsoft.com/office/drawing/2014/main" id="{D9B47985-95D3-43D2-AABA-5B3E7751DDC0}"/>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295402" y="2662089"/>
            <a:ext cx="5098572" cy="3213779"/>
          </a:xfrm>
          <a:prstGeom prst="rect">
            <a:avLst/>
          </a:prstGeom>
          <a:noFill/>
          <a:extLst>
            <a:ext uri="{909E8E84-426E-40DD-AFC4-6F175D3DCCD1}">
              <a14:hiddenFill xmlns:a14="http://schemas.microsoft.com/office/drawing/2010/main">
                <a:solidFill>
                  <a:srgbClr val="FFFFFF"/>
                </a:solidFill>
              </a14:hiddenFill>
            </a:ext>
          </a:extLst>
        </p:spPr>
      </p:pic>
      <p:sp>
        <p:nvSpPr>
          <p:cNvPr id="4" name="Date Placeholder 3">
            <a:extLst>
              <a:ext uri="{FF2B5EF4-FFF2-40B4-BE49-F238E27FC236}">
                <a16:creationId xmlns:a16="http://schemas.microsoft.com/office/drawing/2014/main" id="{2B2D3205-77D3-4C98-82FA-A78055CD378A}"/>
              </a:ext>
            </a:extLst>
          </p:cNvPr>
          <p:cNvSpPr>
            <a:spLocks noGrp="1"/>
          </p:cNvSpPr>
          <p:nvPr>
            <p:ph type="dt" sz="half" idx="10"/>
          </p:nvPr>
        </p:nvSpPr>
        <p:spPr/>
        <p:txBody>
          <a:bodyPr/>
          <a:lstStyle/>
          <a:p>
            <a:r>
              <a:rPr lang="en-US"/>
              <a:t>05/03/2018</a:t>
            </a:r>
            <a:endParaRPr lang="en-GB"/>
          </a:p>
        </p:txBody>
      </p:sp>
      <p:sp>
        <p:nvSpPr>
          <p:cNvPr id="5" name="Footer Placeholder 4">
            <a:extLst>
              <a:ext uri="{FF2B5EF4-FFF2-40B4-BE49-F238E27FC236}">
                <a16:creationId xmlns:a16="http://schemas.microsoft.com/office/drawing/2014/main" id="{A48A8291-153A-40CE-94BB-A6CDE5195650}"/>
              </a:ext>
            </a:extLst>
          </p:cNvPr>
          <p:cNvSpPr>
            <a:spLocks noGrp="1"/>
          </p:cNvSpPr>
          <p:nvPr>
            <p:ph type="ftr" sz="quarter" idx="11"/>
          </p:nvPr>
        </p:nvSpPr>
        <p:spPr/>
        <p:txBody>
          <a:bodyPr/>
          <a:lstStyle/>
          <a:p>
            <a:r>
              <a:rPr lang="en-GB"/>
              <a:t>SBMA7122D                                                                                                           1602087</a:t>
            </a:r>
          </a:p>
        </p:txBody>
      </p:sp>
      <p:pic>
        <p:nvPicPr>
          <p:cNvPr id="7" name="Audio 6">
            <a:hlinkClick r:id="" action="ppaction://media"/>
            <a:extLst>
              <a:ext uri="{FF2B5EF4-FFF2-40B4-BE49-F238E27FC236}">
                <a16:creationId xmlns:a16="http://schemas.microsoft.com/office/drawing/2014/main" id="{21B20D3B-217D-4992-B174-79834AB2E606}"/>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1092754520"/>
      </p:ext>
    </p:extLst>
  </p:cSld>
  <p:clrMapOvr>
    <a:masterClrMapping/>
  </p:clrMapOvr>
  <mc:AlternateContent xmlns:mc="http://schemas.openxmlformats.org/markup-compatibility/2006" xmlns:p14="http://schemas.microsoft.com/office/powerpoint/2010/main">
    <mc:Choice Requires="p14">
      <p:transition spd="slow" p14:dur="2000" advTm="12664"/>
    </mc:Choice>
    <mc:Fallback xmlns="">
      <p:transition spd="slow" advTm="1266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bg>
      <p:bgPr>
        <a:blipFill>
          <a:blip r:embed="rId5">
            <a:extLst/>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A57767-774B-4348-9F77-03575ECBC553}"/>
              </a:ext>
            </a:extLst>
          </p:cNvPr>
          <p:cNvSpPr>
            <a:spLocks noGrp="1"/>
          </p:cNvSpPr>
          <p:nvPr>
            <p:ph type="title"/>
          </p:nvPr>
        </p:nvSpPr>
        <p:spPr/>
        <p:txBody>
          <a:bodyPr>
            <a:normAutofit/>
          </a:bodyPr>
          <a:lstStyle/>
          <a:p>
            <a:r>
              <a:rPr lang="en-GB">
                <a:solidFill>
                  <a:srgbClr val="262626"/>
                </a:solidFill>
              </a:rPr>
              <a:t>Solutions </a:t>
            </a:r>
          </a:p>
        </p:txBody>
      </p:sp>
      <p:graphicFrame>
        <p:nvGraphicFramePr>
          <p:cNvPr id="5" name="Content Placeholder 2">
            <a:extLst>
              <a:ext uri="{FF2B5EF4-FFF2-40B4-BE49-F238E27FC236}">
                <a16:creationId xmlns:a16="http://schemas.microsoft.com/office/drawing/2014/main" id="{60AC1438-8759-4CAB-BDC3-D67C44C5C7E7}"/>
              </a:ext>
            </a:extLst>
          </p:cNvPr>
          <p:cNvGraphicFramePr>
            <a:graphicFrameLocks noGrp="1"/>
          </p:cNvGraphicFramePr>
          <p:nvPr>
            <p:ph idx="1"/>
            <p:extLst>
              <p:ext uri="{D42A27DB-BD31-4B8C-83A1-F6EECF244321}">
                <p14:modId xmlns:p14="http://schemas.microsoft.com/office/powerpoint/2010/main" val="2114044836"/>
              </p:ext>
            </p:extLst>
          </p:nvPr>
        </p:nvGraphicFramePr>
        <p:xfrm>
          <a:off x="1295401" y="2166424"/>
          <a:ext cx="10209209" cy="3924887"/>
        </p:xfrm>
        <a:graphic>
          <a:graphicData uri="http://schemas.openxmlformats.org/drawingml/2006/diagram">
            <dgm:relIds xmlns:dgm="http://schemas.openxmlformats.org/drawingml/2006/diagram" xmlns:r="http://schemas.openxmlformats.org/officeDocument/2006/relationships" r:dm="rId6" r:lo="rId7" r:qs="rId8" r:cs="rId9"/>
          </a:graphicData>
        </a:graphic>
      </p:graphicFrame>
      <p:sp>
        <p:nvSpPr>
          <p:cNvPr id="3" name="Date Placeholder 2">
            <a:extLst>
              <a:ext uri="{FF2B5EF4-FFF2-40B4-BE49-F238E27FC236}">
                <a16:creationId xmlns:a16="http://schemas.microsoft.com/office/drawing/2014/main" id="{22AA1682-B314-4F27-8EFF-3E73A82801CD}"/>
              </a:ext>
            </a:extLst>
          </p:cNvPr>
          <p:cNvSpPr>
            <a:spLocks noGrp="1"/>
          </p:cNvSpPr>
          <p:nvPr>
            <p:ph type="dt" sz="half" idx="10"/>
          </p:nvPr>
        </p:nvSpPr>
        <p:spPr/>
        <p:txBody>
          <a:bodyPr/>
          <a:lstStyle/>
          <a:p>
            <a:r>
              <a:rPr lang="en-US"/>
              <a:t>05/03/2018</a:t>
            </a:r>
            <a:endParaRPr lang="en-GB"/>
          </a:p>
        </p:txBody>
      </p:sp>
      <p:sp>
        <p:nvSpPr>
          <p:cNvPr id="4" name="Footer Placeholder 3">
            <a:extLst>
              <a:ext uri="{FF2B5EF4-FFF2-40B4-BE49-F238E27FC236}">
                <a16:creationId xmlns:a16="http://schemas.microsoft.com/office/drawing/2014/main" id="{B3DF1E5B-10C4-4160-9234-0A2550895B9C}"/>
              </a:ext>
            </a:extLst>
          </p:cNvPr>
          <p:cNvSpPr>
            <a:spLocks noGrp="1"/>
          </p:cNvSpPr>
          <p:nvPr>
            <p:ph type="ftr" sz="quarter" idx="11"/>
          </p:nvPr>
        </p:nvSpPr>
        <p:spPr/>
        <p:txBody>
          <a:bodyPr/>
          <a:lstStyle/>
          <a:p>
            <a:r>
              <a:rPr lang="en-GB"/>
              <a:t>SBMA7122D                                                                                                           1602087</a:t>
            </a:r>
          </a:p>
        </p:txBody>
      </p:sp>
      <p:pic>
        <p:nvPicPr>
          <p:cNvPr id="7" name="Audio 6">
            <a:hlinkClick r:id="" action="ppaction://media"/>
            <a:extLst>
              <a:ext uri="{FF2B5EF4-FFF2-40B4-BE49-F238E27FC236}">
                <a16:creationId xmlns:a16="http://schemas.microsoft.com/office/drawing/2014/main" id="{8E7F9A54-3B03-41A6-A56D-D60E575B8850}"/>
              </a:ext>
            </a:extLst>
          </p:cNvPr>
          <p:cNvPicPr>
            <a:picLocks noChangeAspect="1"/>
          </p:cNvPicPr>
          <p:nvPr>
            <a:audioFile r:link="rId2"/>
            <p:extLst>
              <p:ext uri="{DAA4B4D4-6D71-4841-9C94-3DE7FCFB9230}">
                <p14:media xmlns:p14="http://schemas.microsoft.com/office/powerpoint/2010/main" r:embed="rId1"/>
              </p:ext>
            </p:extLst>
          </p:nvPr>
        </p:nvPicPr>
        <p:blipFill>
          <a:blip r:embed="rId11"/>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3182759362"/>
      </p:ext>
    </p:extLst>
  </p:cSld>
  <p:clrMapOvr>
    <a:masterClrMapping/>
  </p:clrMapOvr>
  <mc:AlternateContent xmlns:mc="http://schemas.openxmlformats.org/markup-compatibility/2006" xmlns:p14="http://schemas.microsoft.com/office/powerpoint/2010/main">
    <mc:Choice Requires="p14">
      <p:transition spd="slow" p14:dur="2000" advTm="28180"/>
    </mc:Choice>
    <mc:Fallback xmlns="">
      <p:transition spd="slow" advTm="2818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br>
              <a:rPr lang="en-GB" dirty="0"/>
            </a:br>
            <a:r>
              <a:rPr lang="en-GB" dirty="0"/>
              <a:t>Budget Management</a:t>
            </a:r>
            <a:br>
              <a:rPr lang="en-GB" dirty="0"/>
            </a:br>
            <a:endParaRPr lang="en-GB" dirty="0"/>
          </a:p>
        </p:txBody>
      </p:sp>
      <p:sp>
        <p:nvSpPr>
          <p:cNvPr id="3" name="Content Placeholder 2"/>
          <p:cNvSpPr>
            <a:spLocks noGrp="1"/>
          </p:cNvSpPr>
          <p:nvPr>
            <p:ph idx="1"/>
          </p:nvPr>
        </p:nvSpPr>
        <p:spPr/>
        <p:txBody>
          <a:bodyPr>
            <a:normAutofit/>
          </a:bodyPr>
          <a:lstStyle/>
          <a:p>
            <a:r>
              <a:rPr lang="en-GB" sz="2800" dirty="0"/>
              <a:t>Sky to be able to adapt to the cost effective climate. </a:t>
            </a:r>
          </a:p>
          <a:p>
            <a:r>
              <a:rPr lang="en-GB" sz="2800" dirty="0"/>
              <a:t>There are different ways to reduce the use of resources without compromising the quality of service offered.</a:t>
            </a:r>
          </a:p>
          <a:p>
            <a:r>
              <a:rPr lang="en-GB" sz="2800" dirty="0"/>
              <a:t>Affordable marketing and networking budget strategies </a:t>
            </a:r>
          </a:p>
          <a:p>
            <a:pPr marL="0" indent="0">
              <a:buNone/>
            </a:pPr>
            <a:endParaRPr lang="en-GB" dirty="0"/>
          </a:p>
          <a:p>
            <a:pPr>
              <a:buFont typeface="Wingdings" panose="05000000000000000000" pitchFamily="2" charset="2"/>
              <a:buChar char="Ø"/>
            </a:pPr>
            <a:endParaRPr lang="en-GB" dirty="0"/>
          </a:p>
          <a:p>
            <a:pPr>
              <a:buFont typeface="Wingdings" panose="05000000000000000000" pitchFamily="2" charset="2"/>
              <a:buChar char="Ø"/>
            </a:pPr>
            <a:endParaRPr lang="en-GB" dirty="0"/>
          </a:p>
        </p:txBody>
      </p:sp>
      <p:sp>
        <p:nvSpPr>
          <p:cNvPr id="5" name="Date Placeholder 4">
            <a:extLst>
              <a:ext uri="{FF2B5EF4-FFF2-40B4-BE49-F238E27FC236}">
                <a16:creationId xmlns:a16="http://schemas.microsoft.com/office/drawing/2014/main" id="{36A5A913-51EB-4156-B210-0A74DA58F974}"/>
              </a:ext>
            </a:extLst>
          </p:cNvPr>
          <p:cNvSpPr>
            <a:spLocks noGrp="1"/>
          </p:cNvSpPr>
          <p:nvPr>
            <p:ph type="dt" sz="half" idx="10"/>
          </p:nvPr>
        </p:nvSpPr>
        <p:spPr/>
        <p:txBody>
          <a:bodyPr/>
          <a:lstStyle/>
          <a:p>
            <a:r>
              <a:rPr lang="en-US"/>
              <a:t>05/03/2018</a:t>
            </a:r>
            <a:endParaRPr lang="en-GB"/>
          </a:p>
        </p:txBody>
      </p:sp>
      <p:sp>
        <p:nvSpPr>
          <p:cNvPr id="6" name="Footer Placeholder 5">
            <a:extLst>
              <a:ext uri="{FF2B5EF4-FFF2-40B4-BE49-F238E27FC236}">
                <a16:creationId xmlns:a16="http://schemas.microsoft.com/office/drawing/2014/main" id="{E9DC8C71-0124-40EC-9A9E-2D09E6CBD633}"/>
              </a:ext>
            </a:extLst>
          </p:cNvPr>
          <p:cNvSpPr>
            <a:spLocks noGrp="1"/>
          </p:cNvSpPr>
          <p:nvPr>
            <p:ph type="ftr" sz="quarter" idx="11"/>
          </p:nvPr>
        </p:nvSpPr>
        <p:spPr/>
        <p:txBody>
          <a:bodyPr/>
          <a:lstStyle/>
          <a:p>
            <a:r>
              <a:rPr lang="en-GB"/>
              <a:t>SBMA7122D                                                                                                           1602087</a:t>
            </a:r>
          </a:p>
        </p:txBody>
      </p:sp>
      <p:pic>
        <p:nvPicPr>
          <p:cNvPr id="8" name="Audio 7">
            <a:hlinkClick r:id="" action="ppaction://media"/>
            <a:extLst>
              <a:ext uri="{FF2B5EF4-FFF2-40B4-BE49-F238E27FC236}">
                <a16:creationId xmlns:a16="http://schemas.microsoft.com/office/drawing/2014/main" id="{82DE21C3-4EA2-47A0-9776-AEC5A8DE5DE8}"/>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862373178"/>
      </p:ext>
    </p:extLst>
  </p:cSld>
  <p:clrMapOvr>
    <a:masterClrMapping/>
  </p:clrMapOvr>
  <mc:AlternateContent xmlns:mc="http://schemas.openxmlformats.org/markup-compatibility/2006" xmlns:p14="http://schemas.microsoft.com/office/powerpoint/2010/main">
    <mc:Choice Requires="p14">
      <p:transition spd="slow" p14:dur="2000" advTm="18893"/>
    </mc:Choice>
    <mc:Fallback xmlns="">
      <p:transition spd="slow" advTm="1889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8"/>
                </p:tgtEl>
              </p:cMediaNode>
            </p:audio>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1" name="Rectangle 70">
            <a:extLst>
              <a:ext uri="{FF2B5EF4-FFF2-40B4-BE49-F238E27FC236}">
                <a16:creationId xmlns:a16="http://schemas.microsoft.com/office/drawing/2014/main" id="{5EB8E3BF-F464-4900-8994-851061A9AD60}"/>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26" name="Picture 2" descr="\\derbyad.net\home\NtoZ\DzvovaL\My Documents\LYDIA\My folder\Job ref\achievementdemotivator.jpg"/>
          <p:cNvPicPr>
            <a:picLocks noChangeAspect="1" noChangeArrowheads="1"/>
          </p:cNvPicPr>
          <p:nvPr/>
        </p:nvPicPr>
        <p:blipFill rotWithShape="1">
          <a:blip r:embed="rId4">
            <a:alphaModFix amt="35000"/>
            <a:extLst>
              <a:ext uri="{28A0092B-C50C-407E-A947-70E740481C1C}">
                <a14:useLocalDpi xmlns:a14="http://schemas.microsoft.com/office/drawing/2010/main" val="0"/>
              </a:ext>
            </a:extLst>
          </a:blip>
          <a:srcRect t="7069" b="13144"/>
          <a:stretch/>
        </p:blipFill>
        <p:spPr bwMode="auto">
          <a:xfrm>
            <a:off x="20" y="10"/>
            <a:ext cx="12191980" cy="6857990"/>
          </a:xfrm>
          <a:prstGeom prst="rect">
            <a:avLst/>
          </a:prstGeom>
          <a:noFill/>
          <a:extLst>
            <a:ext uri="{909E8E84-426E-40DD-AFC4-6F175D3DCCD1}">
              <a14:hiddenFill xmlns:a14="http://schemas.microsoft.com/office/drawing/2010/main">
                <a:solidFill>
                  <a:srgbClr val="FFFFFF"/>
                </a:solidFill>
              </a14:hiddenFill>
            </a:ext>
          </a:extLst>
        </p:spPr>
      </p:pic>
      <p:cxnSp>
        <p:nvCxnSpPr>
          <p:cNvPr id="73" name="Straight Connector 72">
            <a:extLst>
              <a:ext uri="{FF2B5EF4-FFF2-40B4-BE49-F238E27FC236}">
                <a16:creationId xmlns:a16="http://schemas.microsoft.com/office/drawing/2014/main" id="{8E0602D6-3A81-42F8-AE67-1BAAFC967CB0}"/>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524000" y="2421466"/>
            <a:ext cx="9144000" cy="0"/>
          </a:xfrm>
          <a:prstGeom prst="line">
            <a:avLst/>
          </a:prstGeom>
          <a:ln w="15875">
            <a:solidFill>
              <a:srgbClr val="FFFFFF"/>
            </a:solidFill>
          </a:ln>
        </p:spPr>
        <p:style>
          <a:lnRef idx="2">
            <a:schemeClr val="accent1"/>
          </a:lnRef>
          <a:fillRef idx="0">
            <a:schemeClr val="accent1"/>
          </a:fillRef>
          <a:effectRef idx="1">
            <a:schemeClr val="accent1"/>
          </a:effectRef>
          <a:fontRef idx="minor">
            <a:schemeClr val="tx1"/>
          </a:fontRef>
        </p:style>
      </p:cxnSp>
      <p:sp>
        <p:nvSpPr>
          <p:cNvPr id="3" name="Title 2"/>
          <p:cNvSpPr>
            <a:spLocks noGrp="1"/>
          </p:cNvSpPr>
          <p:nvPr>
            <p:ph type="title"/>
          </p:nvPr>
        </p:nvSpPr>
        <p:spPr>
          <a:xfrm>
            <a:off x="1295402" y="982132"/>
            <a:ext cx="9601196" cy="1303867"/>
          </a:xfrm>
        </p:spPr>
        <p:txBody>
          <a:bodyPr>
            <a:normAutofit fontScale="90000"/>
          </a:bodyPr>
          <a:lstStyle/>
          <a:p>
            <a:pPr>
              <a:lnSpc>
                <a:spcPct val="90000"/>
              </a:lnSpc>
            </a:pPr>
            <a:br>
              <a:rPr lang="en-GB" sz="1100" dirty="0">
                <a:solidFill>
                  <a:srgbClr val="FFFFFF"/>
                </a:solidFill>
              </a:rPr>
            </a:br>
            <a:br>
              <a:rPr lang="en-GB" sz="1100" dirty="0">
                <a:solidFill>
                  <a:srgbClr val="FFFFFF"/>
                </a:solidFill>
              </a:rPr>
            </a:br>
            <a:br>
              <a:rPr lang="en-GB" sz="1100" dirty="0">
                <a:solidFill>
                  <a:srgbClr val="FFFFFF"/>
                </a:solidFill>
              </a:rPr>
            </a:br>
            <a:r>
              <a:rPr lang="en-GB" sz="2800" dirty="0">
                <a:solidFill>
                  <a:srgbClr val="FFFFFF"/>
                </a:solidFill>
              </a:rPr>
              <a:t>Theory of higher achievement and motivation</a:t>
            </a:r>
            <a:br>
              <a:rPr lang="en-GB" sz="1100" dirty="0">
                <a:solidFill>
                  <a:srgbClr val="FFFFFF"/>
                </a:solidFill>
              </a:rPr>
            </a:br>
            <a:br>
              <a:rPr lang="en-GB" sz="1100" dirty="0">
                <a:solidFill>
                  <a:srgbClr val="FFFFFF"/>
                </a:solidFill>
              </a:rPr>
            </a:br>
            <a:br>
              <a:rPr lang="en-GB" sz="1100" dirty="0">
                <a:solidFill>
                  <a:srgbClr val="FFFFFF"/>
                </a:solidFill>
              </a:rPr>
            </a:br>
            <a:endParaRPr lang="en-GB" sz="1100" dirty="0">
              <a:solidFill>
                <a:srgbClr val="FFFFFF"/>
              </a:solidFill>
            </a:endParaRPr>
          </a:p>
        </p:txBody>
      </p:sp>
      <p:sp>
        <p:nvSpPr>
          <p:cNvPr id="2" name="Content Placeholder 1"/>
          <p:cNvSpPr>
            <a:spLocks noGrp="1"/>
          </p:cNvSpPr>
          <p:nvPr>
            <p:ph idx="1"/>
          </p:nvPr>
        </p:nvSpPr>
        <p:spPr>
          <a:xfrm>
            <a:off x="1295401" y="2556932"/>
            <a:ext cx="9601196" cy="3318936"/>
          </a:xfrm>
        </p:spPr>
        <p:txBody>
          <a:bodyPr>
            <a:normAutofit/>
          </a:bodyPr>
          <a:lstStyle/>
          <a:p>
            <a:pPr>
              <a:lnSpc>
                <a:spcPct val="90000"/>
              </a:lnSpc>
              <a:buFont typeface="Wingdings" panose="05000000000000000000" pitchFamily="2" charset="2"/>
              <a:buChar char="v"/>
            </a:pPr>
            <a:endParaRPr lang="en-GB" sz="2200" dirty="0">
              <a:solidFill>
                <a:srgbClr val="FFFFFF"/>
              </a:solidFill>
            </a:endParaRPr>
          </a:p>
          <a:p>
            <a:pPr>
              <a:lnSpc>
                <a:spcPct val="90000"/>
              </a:lnSpc>
              <a:buFont typeface="Wingdings" panose="05000000000000000000" pitchFamily="2" charset="2"/>
              <a:buChar char="v"/>
            </a:pPr>
            <a:endParaRPr lang="en-GB" sz="2200" dirty="0">
              <a:solidFill>
                <a:srgbClr val="FFFFFF"/>
              </a:solidFill>
            </a:endParaRPr>
          </a:p>
          <a:p>
            <a:pPr>
              <a:lnSpc>
                <a:spcPct val="90000"/>
              </a:lnSpc>
            </a:pPr>
            <a:r>
              <a:rPr lang="en-GB" sz="2200" dirty="0">
                <a:solidFill>
                  <a:srgbClr val="FFFFFF"/>
                </a:solidFill>
              </a:rPr>
              <a:t>Doing thing in a better way </a:t>
            </a:r>
          </a:p>
          <a:p>
            <a:pPr>
              <a:lnSpc>
                <a:spcPct val="90000"/>
              </a:lnSpc>
            </a:pPr>
            <a:r>
              <a:rPr lang="en-GB" sz="2200" dirty="0">
                <a:solidFill>
                  <a:srgbClr val="FFFFFF"/>
                </a:solidFill>
              </a:rPr>
              <a:t>Decision under uncertainty</a:t>
            </a:r>
          </a:p>
          <a:p>
            <a:pPr>
              <a:lnSpc>
                <a:spcPct val="90000"/>
              </a:lnSpc>
            </a:pPr>
            <a:r>
              <a:rPr lang="en-GB" sz="2200" dirty="0">
                <a:solidFill>
                  <a:srgbClr val="FFFFFF"/>
                </a:solidFill>
              </a:rPr>
              <a:t>Believe they need to succeed</a:t>
            </a:r>
          </a:p>
          <a:p>
            <a:pPr>
              <a:lnSpc>
                <a:spcPct val="90000"/>
              </a:lnSpc>
            </a:pPr>
            <a:r>
              <a:rPr lang="en-GB" sz="2200" dirty="0">
                <a:solidFill>
                  <a:srgbClr val="FFFFFF"/>
                </a:solidFill>
              </a:rPr>
              <a:t>Influences comes from money and external incentives.</a:t>
            </a:r>
          </a:p>
          <a:p>
            <a:pPr>
              <a:lnSpc>
                <a:spcPct val="90000"/>
              </a:lnSpc>
            </a:pPr>
            <a:r>
              <a:rPr lang="en-GB" sz="2200" dirty="0">
                <a:solidFill>
                  <a:srgbClr val="FFFFFF"/>
                </a:solidFill>
              </a:rPr>
              <a:t>They consider profit to be measure of success and competence.</a:t>
            </a:r>
          </a:p>
          <a:p>
            <a:pPr>
              <a:lnSpc>
                <a:spcPct val="90000"/>
              </a:lnSpc>
            </a:pPr>
            <a:endParaRPr lang="en-GB" sz="2200" dirty="0">
              <a:solidFill>
                <a:srgbClr val="FFFFFF"/>
              </a:solidFill>
            </a:endParaRPr>
          </a:p>
        </p:txBody>
      </p:sp>
      <p:sp>
        <p:nvSpPr>
          <p:cNvPr id="4" name="Date Placeholder 3">
            <a:extLst>
              <a:ext uri="{FF2B5EF4-FFF2-40B4-BE49-F238E27FC236}">
                <a16:creationId xmlns:a16="http://schemas.microsoft.com/office/drawing/2014/main" id="{B11C5CDC-5778-491C-9853-141DCB01CBF1}"/>
              </a:ext>
            </a:extLst>
          </p:cNvPr>
          <p:cNvSpPr>
            <a:spLocks noGrp="1"/>
          </p:cNvSpPr>
          <p:nvPr>
            <p:ph type="dt" sz="half" idx="10"/>
          </p:nvPr>
        </p:nvSpPr>
        <p:spPr/>
        <p:txBody>
          <a:bodyPr/>
          <a:lstStyle/>
          <a:p>
            <a:r>
              <a:rPr lang="en-US"/>
              <a:t>05/03/2018</a:t>
            </a:r>
            <a:endParaRPr lang="en-GB"/>
          </a:p>
        </p:txBody>
      </p:sp>
      <p:sp>
        <p:nvSpPr>
          <p:cNvPr id="5" name="Footer Placeholder 4">
            <a:extLst>
              <a:ext uri="{FF2B5EF4-FFF2-40B4-BE49-F238E27FC236}">
                <a16:creationId xmlns:a16="http://schemas.microsoft.com/office/drawing/2014/main" id="{59E0C555-B14B-4065-9932-F2D9BA56AE3E}"/>
              </a:ext>
            </a:extLst>
          </p:cNvPr>
          <p:cNvSpPr>
            <a:spLocks noGrp="1"/>
          </p:cNvSpPr>
          <p:nvPr>
            <p:ph type="ftr" sz="quarter" idx="11"/>
          </p:nvPr>
        </p:nvSpPr>
        <p:spPr/>
        <p:txBody>
          <a:bodyPr/>
          <a:lstStyle/>
          <a:p>
            <a:r>
              <a:rPr lang="en-GB"/>
              <a:t>SBMA7122D                                                                                                           1602087</a:t>
            </a:r>
          </a:p>
        </p:txBody>
      </p:sp>
      <p:pic>
        <p:nvPicPr>
          <p:cNvPr id="7" name="Audio 6">
            <a:hlinkClick r:id="" action="ppaction://media"/>
            <a:extLst>
              <a:ext uri="{FF2B5EF4-FFF2-40B4-BE49-F238E27FC236}">
                <a16:creationId xmlns:a16="http://schemas.microsoft.com/office/drawing/2014/main" id="{3B875ECA-E6F8-4AEB-BDE3-EE3EE474172C}"/>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3241800461"/>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slow" p14:dur="2000" advTm="15899"/>
    </mc:Choice>
    <mc:Fallback xmlns="">
      <p:transition spd="slow" advTm="1589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   Management Priorities </a:t>
            </a:r>
          </a:p>
        </p:txBody>
      </p:sp>
      <p:sp>
        <p:nvSpPr>
          <p:cNvPr id="3" name="Content Placeholder 2"/>
          <p:cNvSpPr>
            <a:spLocks noGrp="1"/>
          </p:cNvSpPr>
          <p:nvPr>
            <p:ph idx="1"/>
          </p:nvPr>
        </p:nvSpPr>
        <p:spPr/>
        <p:txBody>
          <a:bodyPr>
            <a:normAutofit/>
          </a:bodyPr>
          <a:lstStyle/>
          <a:p>
            <a:r>
              <a:rPr lang="en-GB" sz="2800" dirty="0"/>
              <a:t>Building understanding with the business community </a:t>
            </a:r>
          </a:p>
          <a:p>
            <a:r>
              <a:rPr lang="en-GB" sz="2800" dirty="0"/>
              <a:t>Understanding the local policies and procedures.</a:t>
            </a:r>
          </a:p>
          <a:p>
            <a:r>
              <a:rPr lang="en-GB" sz="2800" dirty="0"/>
              <a:t>Building relationship other professionals in the business</a:t>
            </a:r>
          </a:p>
          <a:p>
            <a:r>
              <a:rPr lang="en-GB" sz="2800" dirty="0"/>
              <a:t>Getting to know competitors and working together.</a:t>
            </a:r>
            <a:endParaRPr lang="en-GB" dirty="0"/>
          </a:p>
        </p:txBody>
      </p:sp>
      <p:sp>
        <p:nvSpPr>
          <p:cNvPr id="5" name="Date Placeholder 4">
            <a:extLst>
              <a:ext uri="{FF2B5EF4-FFF2-40B4-BE49-F238E27FC236}">
                <a16:creationId xmlns:a16="http://schemas.microsoft.com/office/drawing/2014/main" id="{67E80B09-5D29-4C17-882B-0F8284D49E74}"/>
              </a:ext>
            </a:extLst>
          </p:cNvPr>
          <p:cNvSpPr>
            <a:spLocks noGrp="1"/>
          </p:cNvSpPr>
          <p:nvPr>
            <p:ph type="dt" sz="half" idx="10"/>
          </p:nvPr>
        </p:nvSpPr>
        <p:spPr/>
        <p:txBody>
          <a:bodyPr/>
          <a:lstStyle/>
          <a:p>
            <a:r>
              <a:rPr lang="en-US"/>
              <a:t>05/03/2018</a:t>
            </a:r>
            <a:endParaRPr lang="en-GB"/>
          </a:p>
        </p:txBody>
      </p:sp>
      <p:sp>
        <p:nvSpPr>
          <p:cNvPr id="6" name="Footer Placeholder 5">
            <a:extLst>
              <a:ext uri="{FF2B5EF4-FFF2-40B4-BE49-F238E27FC236}">
                <a16:creationId xmlns:a16="http://schemas.microsoft.com/office/drawing/2014/main" id="{FBF0B53C-4F85-4C49-9B82-A5EFAF784EFB}"/>
              </a:ext>
            </a:extLst>
          </p:cNvPr>
          <p:cNvSpPr>
            <a:spLocks noGrp="1"/>
          </p:cNvSpPr>
          <p:nvPr>
            <p:ph type="ftr" sz="quarter" idx="11"/>
          </p:nvPr>
        </p:nvSpPr>
        <p:spPr/>
        <p:txBody>
          <a:bodyPr/>
          <a:lstStyle/>
          <a:p>
            <a:r>
              <a:rPr lang="en-GB"/>
              <a:t>SBMA7122D                                                                                                           1602087</a:t>
            </a:r>
          </a:p>
        </p:txBody>
      </p:sp>
      <p:pic>
        <p:nvPicPr>
          <p:cNvPr id="8" name="Audio 7">
            <a:hlinkClick r:id="" action="ppaction://media"/>
            <a:extLst>
              <a:ext uri="{FF2B5EF4-FFF2-40B4-BE49-F238E27FC236}">
                <a16:creationId xmlns:a16="http://schemas.microsoft.com/office/drawing/2014/main" id="{FAA14E86-F2D9-4302-BE45-1FF0380CD44E}"/>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2928138921"/>
      </p:ext>
    </p:extLst>
  </p:cSld>
  <p:clrMapOvr>
    <a:masterClrMapping/>
  </p:clrMapOvr>
  <mc:AlternateContent xmlns:mc="http://schemas.openxmlformats.org/markup-compatibility/2006" xmlns:p14="http://schemas.microsoft.com/office/powerpoint/2010/main">
    <mc:Choice Requires="p14">
      <p:transition spd="slow" p14:dur="2000" advTm="18146"/>
    </mc:Choice>
    <mc:Fallback xmlns="">
      <p:transition spd="slow" advTm="1814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8"/>
                </p:tgtEl>
              </p:cMediaNode>
            </p:audio>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a:t>Thank you</a:t>
            </a:r>
          </a:p>
        </p:txBody>
      </p:sp>
      <p:sp>
        <p:nvSpPr>
          <p:cNvPr id="3" name="Subtitle 2"/>
          <p:cNvSpPr>
            <a:spLocks noGrp="1"/>
          </p:cNvSpPr>
          <p:nvPr>
            <p:ph type="subTitle" idx="1"/>
          </p:nvPr>
        </p:nvSpPr>
        <p:spPr/>
        <p:txBody>
          <a:bodyPr>
            <a:normAutofit lnSpcReduction="10000"/>
          </a:bodyPr>
          <a:lstStyle/>
          <a:p>
            <a:endParaRPr lang="en-GB" sz="3600" dirty="0"/>
          </a:p>
          <a:p>
            <a:r>
              <a:rPr lang="en-GB" sz="3600" dirty="0"/>
              <a:t>Any Questions?</a:t>
            </a:r>
          </a:p>
        </p:txBody>
      </p:sp>
      <p:sp>
        <p:nvSpPr>
          <p:cNvPr id="5" name="Date Placeholder 4">
            <a:extLst>
              <a:ext uri="{FF2B5EF4-FFF2-40B4-BE49-F238E27FC236}">
                <a16:creationId xmlns:a16="http://schemas.microsoft.com/office/drawing/2014/main" id="{F955EE29-F997-45B0-98A4-C35A8B5A2A9E}"/>
              </a:ext>
            </a:extLst>
          </p:cNvPr>
          <p:cNvSpPr>
            <a:spLocks noGrp="1"/>
          </p:cNvSpPr>
          <p:nvPr>
            <p:ph type="dt" sz="half" idx="10"/>
          </p:nvPr>
        </p:nvSpPr>
        <p:spPr/>
        <p:txBody>
          <a:bodyPr/>
          <a:lstStyle/>
          <a:p>
            <a:r>
              <a:rPr lang="en-US" dirty="0"/>
              <a:t>05/03/2018</a:t>
            </a:r>
            <a:endParaRPr lang="en-GB" dirty="0"/>
          </a:p>
        </p:txBody>
      </p:sp>
      <p:sp>
        <p:nvSpPr>
          <p:cNvPr id="6" name="Footer Placeholder 5">
            <a:extLst>
              <a:ext uri="{FF2B5EF4-FFF2-40B4-BE49-F238E27FC236}">
                <a16:creationId xmlns:a16="http://schemas.microsoft.com/office/drawing/2014/main" id="{6ACA2D67-430F-46F9-857A-189D524E0C22}"/>
              </a:ext>
            </a:extLst>
          </p:cNvPr>
          <p:cNvSpPr>
            <a:spLocks noGrp="1"/>
          </p:cNvSpPr>
          <p:nvPr>
            <p:ph type="ftr" sz="quarter" idx="11"/>
          </p:nvPr>
        </p:nvSpPr>
        <p:spPr/>
        <p:txBody>
          <a:bodyPr/>
          <a:lstStyle/>
          <a:p>
            <a:r>
              <a:rPr lang="en-GB" dirty="0"/>
              <a:t>SBMA7122D                                                                                                           1602087</a:t>
            </a:r>
          </a:p>
        </p:txBody>
      </p:sp>
      <p:pic>
        <p:nvPicPr>
          <p:cNvPr id="8" name="Audio 7">
            <a:hlinkClick r:id="" action="ppaction://media"/>
            <a:extLst>
              <a:ext uri="{FF2B5EF4-FFF2-40B4-BE49-F238E27FC236}">
                <a16:creationId xmlns:a16="http://schemas.microsoft.com/office/drawing/2014/main" id="{4F5A31E2-FEF0-4240-9485-B3192528AE80}"/>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1107273744"/>
      </p:ext>
    </p:extLst>
  </p:cSld>
  <p:clrMapOvr>
    <a:masterClrMapping/>
  </p:clrMapOvr>
  <mc:AlternateContent xmlns:mc="http://schemas.openxmlformats.org/markup-compatibility/2006" xmlns:p14="http://schemas.microsoft.com/office/powerpoint/2010/main">
    <mc:Choice Requires="p14">
      <p:transition spd="slow" p14:dur="2000" advTm="9611"/>
    </mc:Choice>
    <mc:Fallback xmlns="">
      <p:transition spd="slow" advTm="961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8"/>
                </p:tgtEl>
              </p:cMediaNode>
            </p:audio>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bg>
      <p:bgPr>
        <a:blipFill>
          <a:blip r:embed="rId3">
            <a:extLst/>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5E3C14-28BB-4ED1-A379-DDF63559CEFB}"/>
              </a:ext>
            </a:extLst>
          </p:cNvPr>
          <p:cNvSpPr>
            <a:spLocks noGrp="1"/>
          </p:cNvSpPr>
          <p:nvPr>
            <p:ph type="title" idx="4294967295"/>
          </p:nvPr>
        </p:nvSpPr>
        <p:spPr>
          <a:xfrm>
            <a:off x="0" y="407963"/>
            <a:ext cx="9601200" cy="1238275"/>
          </a:xfrm>
        </p:spPr>
        <p:txBody>
          <a:bodyPr/>
          <a:lstStyle/>
          <a:p>
            <a:r>
              <a:rPr lang="en-GB" u="sng" dirty="0"/>
              <a:t>References</a:t>
            </a:r>
          </a:p>
        </p:txBody>
      </p:sp>
      <p:sp>
        <p:nvSpPr>
          <p:cNvPr id="7" name="Content Placeholder 6">
            <a:extLst>
              <a:ext uri="{FF2B5EF4-FFF2-40B4-BE49-F238E27FC236}">
                <a16:creationId xmlns:a16="http://schemas.microsoft.com/office/drawing/2014/main" id="{87782B3B-9BB0-41FF-837C-21DB4569CFDD}"/>
              </a:ext>
            </a:extLst>
          </p:cNvPr>
          <p:cNvSpPr>
            <a:spLocks noGrp="1"/>
          </p:cNvSpPr>
          <p:nvPr>
            <p:ph idx="4294967295"/>
          </p:nvPr>
        </p:nvSpPr>
        <p:spPr>
          <a:xfrm>
            <a:off x="858130" y="1519629"/>
            <a:ext cx="9601200" cy="4586287"/>
          </a:xfrm>
        </p:spPr>
        <p:txBody>
          <a:bodyPr>
            <a:normAutofit fontScale="85000" lnSpcReduction="20000"/>
          </a:bodyPr>
          <a:lstStyle/>
          <a:p>
            <a:pPr lvl="0"/>
            <a:r>
              <a:rPr lang="en-GB" dirty="0"/>
              <a:t>Brady, Michael K., Crittenden, William F., Hoffman, James J. &amp; Robertson, Christopher J. (2002) Situational Ethics Across Borders: A Multicultural Examination.  Journal of Business Ethics, Vol. 38, #4, 327-338. </a:t>
            </a:r>
            <a:endParaRPr lang="en-US" dirty="0"/>
          </a:p>
          <a:p>
            <a:pPr lvl="0"/>
            <a:r>
              <a:rPr lang="en-GB" dirty="0"/>
              <a:t>Economics online (2018). Globalisation. Available at: </a:t>
            </a:r>
            <a:r>
              <a:rPr lang="en-GB" u="sng" dirty="0">
                <a:hlinkClick r:id="rId4"/>
              </a:rPr>
              <a:t>http://www.economicsonline.co.uk/Global_economics/Globalisation_introduction.html</a:t>
            </a:r>
            <a:r>
              <a:rPr lang="en-GB" dirty="0"/>
              <a:t> Accessed on 28.02.18</a:t>
            </a:r>
            <a:endParaRPr lang="en-US" dirty="0"/>
          </a:p>
          <a:p>
            <a:r>
              <a:rPr lang="en-GB" dirty="0"/>
              <a:t>Hui. J (2007) </a:t>
            </a:r>
            <a:r>
              <a:rPr lang="en-GB" b="1" dirty="0"/>
              <a:t>Analysing Your Business's Strengths, Weaknesses, Opportunities, and Threats Available at:  </a:t>
            </a:r>
            <a:r>
              <a:rPr lang="en-GB" dirty="0">
                <a:hlinkClick r:id="rId5"/>
              </a:rPr>
              <a:t>https://www.cbsnews.com/news/analyzing-your-businesss-strengths-weaknesses-opportunities-and-threats/</a:t>
            </a:r>
            <a:endParaRPr lang="en-GB" dirty="0"/>
          </a:p>
          <a:p>
            <a:pPr lvl="0"/>
            <a:r>
              <a:rPr lang="en-GB" dirty="0"/>
              <a:t>Global strategies (2018) Available at: </a:t>
            </a:r>
            <a:r>
              <a:rPr lang="en-GB" u="sng" dirty="0">
                <a:hlinkClick r:id="rId6"/>
              </a:rPr>
              <a:t>https://hbr.org/2018/01/competing-with-giants-survival-strategies-for-local-companies-in-emerging-markets</a:t>
            </a:r>
            <a:r>
              <a:rPr lang="en-GB" dirty="0"/>
              <a:t>  Accessed on 01.03.18</a:t>
            </a:r>
          </a:p>
          <a:p>
            <a:pPr lvl="0"/>
            <a:r>
              <a:rPr lang="en-US" dirty="0"/>
              <a:t>PEST Analysis Available at: </a:t>
            </a:r>
            <a:r>
              <a:rPr lang="en-US" dirty="0">
                <a:hlinkClick r:id="rId7"/>
              </a:rPr>
              <a:t>http://pestleanalysis.com/pest-analysis/</a:t>
            </a:r>
            <a:r>
              <a:rPr lang="en-US" dirty="0"/>
              <a:t>  Accessed on 04/03/18</a:t>
            </a:r>
          </a:p>
          <a:p>
            <a:pPr lvl="0"/>
            <a:r>
              <a:rPr lang="en-GB" u="sng" dirty="0" err="1">
                <a:hlinkClick r:id="rId8"/>
              </a:rPr>
              <a:t>Sibin</a:t>
            </a:r>
            <a:r>
              <a:rPr lang="en-GB" u="sng" dirty="0">
                <a:hlinkClick r:id="rId8"/>
              </a:rPr>
              <a:t> Wu</a:t>
            </a:r>
            <a:r>
              <a:rPr lang="en-GB" dirty="0"/>
              <a:t>, </a:t>
            </a:r>
            <a:r>
              <a:rPr lang="en-GB" u="sng" dirty="0">
                <a:hlinkClick r:id="rId9"/>
              </a:rPr>
              <a:t>Matthews</a:t>
            </a:r>
            <a:r>
              <a:rPr lang="en-GB" dirty="0"/>
              <a:t>, </a:t>
            </a:r>
            <a:r>
              <a:rPr lang="en-GB" u="sng" dirty="0">
                <a:hlinkClick r:id="rId10"/>
              </a:rPr>
              <a:t>Grace K. </a:t>
            </a:r>
            <a:r>
              <a:rPr lang="en-GB" u="sng" dirty="0" err="1">
                <a:hlinkClick r:id="rId10"/>
              </a:rPr>
              <a:t>Dagher</a:t>
            </a:r>
            <a:r>
              <a:rPr lang="en-GB" dirty="0"/>
              <a:t>, (2007) "Need for achievement, business goals, and entrepreneurial persistence", Management Research News, Vol. 30 </a:t>
            </a:r>
            <a:r>
              <a:rPr lang="en-GB" dirty="0" err="1"/>
              <a:t>Iss</a:t>
            </a:r>
            <a:r>
              <a:rPr lang="en-GB" dirty="0"/>
              <a:t>: 12, pp.928 – 941</a:t>
            </a:r>
            <a:endParaRPr lang="en-US" dirty="0"/>
          </a:p>
          <a:p>
            <a:pPr lvl="0"/>
            <a:endParaRPr lang="en-GB" dirty="0"/>
          </a:p>
          <a:p>
            <a:pPr marL="0" lvl="0" indent="0">
              <a:buNone/>
            </a:pPr>
            <a:endParaRPr lang="en-GB" dirty="0"/>
          </a:p>
          <a:p>
            <a:pPr lvl="0"/>
            <a:endParaRPr lang="en-GB" dirty="0"/>
          </a:p>
          <a:p>
            <a:pPr lvl="0"/>
            <a:endParaRPr lang="en-US" dirty="0"/>
          </a:p>
        </p:txBody>
      </p:sp>
      <p:sp>
        <p:nvSpPr>
          <p:cNvPr id="3" name="Date Placeholder 2">
            <a:extLst>
              <a:ext uri="{FF2B5EF4-FFF2-40B4-BE49-F238E27FC236}">
                <a16:creationId xmlns:a16="http://schemas.microsoft.com/office/drawing/2014/main" id="{43AD9315-4F30-47F9-A384-2BB6E814F2A8}"/>
              </a:ext>
            </a:extLst>
          </p:cNvPr>
          <p:cNvSpPr>
            <a:spLocks noGrp="1"/>
          </p:cNvSpPr>
          <p:nvPr>
            <p:ph type="dt" sz="half" idx="10"/>
          </p:nvPr>
        </p:nvSpPr>
        <p:spPr/>
        <p:txBody>
          <a:bodyPr/>
          <a:lstStyle/>
          <a:p>
            <a:r>
              <a:rPr lang="en-US"/>
              <a:t>05/03/2018</a:t>
            </a:r>
            <a:endParaRPr lang="en-GB"/>
          </a:p>
        </p:txBody>
      </p:sp>
      <p:sp>
        <p:nvSpPr>
          <p:cNvPr id="4" name="Footer Placeholder 3">
            <a:extLst>
              <a:ext uri="{FF2B5EF4-FFF2-40B4-BE49-F238E27FC236}">
                <a16:creationId xmlns:a16="http://schemas.microsoft.com/office/drawing/2014/main" id="{D7758D61-A544-4DC8-BB3A-C4B5BD38B12B}"/>
              </a:ext>
            </a:extLst>
          </p:cNvPr>
          <p:cNvSpPr>
            <a:spLocks noGrp="1"/>
          </p:cNvSpPr>
          <p:nvPr>
            <p:ph type="ftr" sz="quarter" idx="11"/>
          </p:nvPr>
        </p:nvSpPr>
        <p:spPr/>
        <p:txBody>
          <a:bodyPr/>
          <a:lstStyle/>
          <a:p>
            <a:r>
              <a:rPr lang="en-GB"/>
              <a:t>SBMA7122D                                                                                                           1602087</a:t>
            </a:r>
          </a:p>
        </p:txBody>
      </p:sp>
    </p:spTree>
    <p:extLst>
      <p:ext uri="{BB962C8B-B14F-4D97-AF65-F5344CB8AC3E}">
        <p14:creationId xmlns:p14="http://schemas.microsoft.com/office/powerpoint/2010/main" val="1567315456"/>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3">
            <a:extLst>
              <a:ext uri="{FF2B5EF4-FFF2-40B4-BE49-F238E27FC236}">
                <a16:creationId xmlns:a16="http://schemas.microsoft.com/office/drawing/2014/main" id="{0C90C59A-9169-4C6E-AD76-FA07EA13D321}"/>
              </a:ext>
            </a:extLst>
          </p:cNvPr>
          <p:cNvSpPr>
            <a:spLocks noGrp="1"/>
          </p:cNvSpPr>
          <p:nvPr>
            <p:ph idx="4294967295"/>
          </p:nvPr>
        </p:nvSpPr>
        <p:spPr>
          <a:xfrm>
            <a:off x="1097280" y="1237957"/>
            <a:ext cx="9601200" cy="4459458"/>
          </a:xfrm>
        </p:spPr>
        <p:txBody>
          <a:bodyPr>
            <a:normAutofit fontScale="85000" lnSpcReduction="10000"/>
          </a:bodyPr>
          <a:lstStyle/>
          <a:p>
            <a:pPr lvl="0"/>
            <a:r>
              <a:rPr lang="en-US" dirty="0"/>
              <a:t>Sky Digital, tv broadband, Entertainment packs available at: </a:t>
            </a:r>
            <a:r>
              <a:rPr lang="en-GB" dirty="0"/>
              <a:t>http://www.sky.com/shop/tvandbroadband?DCMP=afc-133805&amp;awc=11005_1519946072_1b02fd11ba0e6c125c5d85382b983476 Accessed on 27.02.18</a:t>
            </a:r>
          </a:p>
          <a:p>
            <a:pPr lvl="0"/>
            <a:r>
              <a:rPr lang="en-GB" dirty="0"/>
              <a:t>Stiglitz, J. (</a:t>
            </a:r>
            <a:r>
              <a:rPr lang="en-GB" dirty="0">
                <a:ln w="0"/>
                <a:solidFill>
                  <a:schemeClr val="accent1"/>
                </a:solidFill>
                <a:effectLst>
                  <a:outerShdw blurRad="38100" dist="25400" dir="5400000" algn="ctr" rotWithShape="0">
                    <a:srgbClr val="6E747A">
                      <a:alpha val="43000"/>
                    </a:srgbClr>
                  </a:outerShdw>
                </a:effectLst>
              </a:rPr>
              <a:t>2002</a:t>
            </a:r>
            <a:r>
              <a:rPr lang="en-GB" dirty="0"/>
              <a:t>). Globalization and Its Discontents. London: WW Norton</a:t>
            </a:r>
          </a:p>
          <a:p>
            <a:r>
              <a:rPr lang="en-GB" dirty="0"/>
              <a:t>The Economic and Political Crisis in Zimbabwe available at:: </a:t>
            </a:r>
            <a:r>
              <a:rPr lang="en-GB" dirty="0">
                <a:hlinkClick r:id="rId2"/>
              </a:rPr>
              <a:t>http://www.thezimbabwean.co/2016/07/the-economic-and-political-crisis-in-zimbabwe/</a:t>
            </a:r>
            <a:r>
              <a:rPr lang="en-GB" dirty="0"/>
              <a:t>  Accessed on 03/03/18</a:t>
            </a:r>
          </a:p>
          <a:p>
            <a:r>
              <a:rPr lang="en-GB" dirty="0" err="1"/>
              <a:t>Trugman</a:t>
            </a:r>
            <a:r>
              <a:rPr lang="en-GB" dirty="0"/>
              <a:t>, G. R (2018) Understanding Business Valuation: A Practical Guide To Valuing Small To Medium Sized Businesses, Fifth edition, John Wiley &amp; Sons New York.</a:t>
            </a:r>
          </a:p>
          <a:p>
            <a:pPr lvl="0"/>
            <a:r>
              <a:rPr lang="en-GB" dirty="0"/>
              <a:t>Zimbabwe Inviting foreign Investors Available at: </a:t>
            </a:r>
            <a:r>
              <a:rPr lang="en-GB" dirty="0">
                <a:hlinkClick r:id="rId3"/>
              </a:rPr>
              <a:t>http://www.africanminingnetwork.com/news/conference-invitation-to-zimbabwe-mining-investments/</a:t>
            </a:r>
            <a:r>
              <a:rPr lang="en-GB" dirty="0"/>
              <a:t> Accessed on 01/03/18</a:t>
            </a:r>
          </a:p>
          <a:p>
            <a:pPr lvl="0"/>
            <a:endParaRPr lang="en-GB" dirty="0"/>
          </a:p>
          <a:p>
            <a:endParaRPr lang="en-GB" dirty="0"/>
          </a:p>
        </p:txBody>
      </p:sp>
      <p:sp>
        <p:nvSpPr>
          <p:cNvPr id="5" name="Date Placeholder 4">
            <a:extLst>
              <a:ext uri="{FF2B5EF4-FFF2-40B4-BE49-F238E27FC236}">
                <a16:creationId xmlns:a16="http://schemas.microsoft.com/office/drawing/2014/main" id="{D2326332-0DE4-4962-AAA1-DD54D6E218A8}"/>
              </a:ext>
            </a:extLst>
          </p:cNvPr>
          <p:cNvSpPr>
            <a:spLocks noGrp="1"/>
          </p:cNvSpPr>
          <p:nvPr>
            <p:ph type="dt" sz="half" idx="10"/>
          </p:nvPr>
        </p:nvSpPr>
        <p:spPr/>
        <p:txBody>
          <a:bodyPr/>
          <a:lstStyle/>
          <a:p>
            <a:r>
              <a:rPr lang="en-US"/>
              <a:t>05/03/2018</a:t>
            </a:r>
            <a:endParaRPr lang="en-GB"/>
          </a:p>
        </p:txBody>
      </p:sp>
      <p:sp>
        <p:nvSpPr>
          <p:cNvPr id="6" name="Footer Placeholder 5">
            <a:extLst>
              <a:ext uri="{FF2B5EF4-FFF2-40B4-BE49-F238E27FC236}">
                <a16:creationId xmlns:a16="http://schemas.microsoft.com/office/drawing/2014/main" id="{FEA2D886-B87F-444E-A611-5F000FC81F0B}"/>
              </a:ext>
            </a:extLst>
          </p:cNvPr>
          <p:cNvSpPr>
            <a:spLocks noGrp="1"/>
          </p:cNvSpPr>
          <p:nvPr>
            <p:ph type="ftr" sz="quarter" idx="11"/>
          </p:nvPr>
        </p:nvSpPr>
        <p:spPr/>
        <p:txBody>
          <a:bodyPr/>
          <a:lstStyle/>
          <a:p>
            <a:r>
              <a:rPr lang="en-GB"/>
              <a:t>SBMA7122D                                                                                                           1602087</a:t>
            </a:r>
          </a:p>
        </p:txBody>
      </p:sp>
    </p:spTree>
    <p:extLst>
      <p:ext uri="{BB962C8B-B14F-4D97-AF65-F5344CB8AC3E}">
        <p14:creationId xmlns:p14="http://schemas.microsoft.com/office/powerpoint/2010/main" val="2715721890"/>
      </p:ext>
    </p:extLst>
  </p:cSld>
  <p:clrMapOvr>
    <a:masterClrMapping/>
  </p:clrMapOvr>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Organic">
  <a:themeElements>
    <a:clrScheme name="Organic">
      <a:dk1>
        <a:sysClr val="windowText" lastClr="000000"/>
      </a:dk1>
      <a:lt1>
        <a:sysClr val="window" lastClr="FFFFFF"/>
      </a:lt1>
      <a:dk2>
        <a:srgbClr val="212121"/>
      </a:dk2>
      <a:lt2>
        <a:srgbClr val="DADADA"/>
      </a:lt2>
      <a:accent1>
        <a:srgbClr val="83992A"/>
      </a:accent1>
      <a:accent2>
        <a:srgbClr val="3C9770"/>
      </a:accent2>
      <a:accent3>
        <a:srgbClr val="44709D"/>
      </a:accent3>
      <a:accent4>
        <a:srgbClr val="A23C33"/>
      </a:accent4>
      <a:accent5>
        <a:srgbClr val="D97828"/>
      </a:accent5>
      <a:accent6>
        <a:srgbClr val="DEB340"/>
      </a:accent6>
      <a:hlink>
        <a:srgbClr val="A8BF4D"/>
      </a:hlink>
      <a:folHlink>
        <a:srgbClr val="B4CA80"/>
      </a:folHlink>
    </a:clrScheme>
    <a:fontScheme name="Organic">
      <a:majorFont>
        <a:latin typeface="Garamond" panose="02020404030301010803"/>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Garamond" panose="02020404030301010803"/>
        <a:ea typeface=""/>
        <a:cs typeface=""/>
        <a:font script="Jpan" typeface="ＭＳ Ｐ明朝"/>
        <a:font script="Hang" typeface="바탕"/>
        <a:font script="Hans" typeface="方正舒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Organic">
      <a:fillStyleLst>
        <a:solidFill>
          <a:schemeClr val="phClr"/>
        </a:solidFill>
        <a:gradFill rotWithShape="1">
          <a:gsLst>
            <a:gs pos="0">
              <a:schemeClr val="phClr">
                <a:tint val="60000"/>
                <a:lumMod val="110000"/>
              </a:schemeClr>
            </a:gs>
            <a:gs pos="100000">
              <a:schemeClr val="phClr">
                <a:tint val="82000"/>
              </a:schemeClr>
            </a:gs>
          </a:gsLst>
          <a:lin ang="5400000" scaled="0"/>
        </a:gradFill>
        <a:blipFill>
          <a:blip xmlns:r="http://schemas.openxmlformats.org/officeDocument/2006/relationships" r:embed="rId1">
            <a:duotone>
              <a:schemeClr val="phClr">
                <a:shade val="74000"/>
                <a:satMod val="130000"/>
                <a:lumMod val="90000"/>
              </a:schemeClr>
              <a:schemeClr val="phClr">
                <a:tint val="94000"/>
                <a:satMod val="120000"/>
                <a:lumMod val="104000"/>
              </a:schemeClr>
            </a:duotone>
          </a:blip>
          <a:tile tx="0" ty="0" sx="100000" sy="100000" flip="none" algn="tl"/>
        </a:blipFill>
      </a:fillStyleLst>
      <a:lnStyleLst>
        <a:ln w="9525"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innerShdw blurRad="25400" dist="12700" dir="13500000">
              <a:srgbClr val="000000">
                <a:alpha val="45000"/>
              </a:srgbClr>
            </a:innerShdw>
          </a:effectLst>
        </a:effectStyle>
        <a:effectStyle>
          <a:effectLst>
            <a:outerShdw blurRad="38100" dist="25400" dir="5400000" rotWithShape="0">
              <a:srgbClr val="000000">
                <a:alpha val="60000"/>
              </a:srgbClr>
            </a:outerShdw>
          </a:effectLst>
        </a:effectStyle>
      </a:effectStyleLst>
      <a:bgFillStyleLst>
        <a:solidFill>
          <a:schemeClr val="phClr"/>
        </a:solidFill>
        <a:gradFill rotWithShape="1">
          <a:gsLst>
            <a:gs pos="0">
              <a:schemeClr val="phClr">
                <a:tint val="90000"/>
                <a:lumMod val="110000"/>
              </a:schemeClr>
            </a:gs>
            <a:gs pos="100000">
              <a:schemeClr val="phClr">
                <a:shade val="88000"/>
                <a:lumMod val="98000"/>
              </a:schemeClr>
            </a:gs>
          </a:gsLst>
          <a:lin ang="5400000" scaled="0"/>
        </a:gradFill>
        <a:blipFill>
          <a:blip xmlns:r="http://schemas.openxmlformats.org/officeDocument/2006/relationships" r:embed="rId2"/>
          <a:stretch/>
        </a:blipFill>
      </a:bgFillStyleLst>
    </a:fmtScheme>
  </a:themeElements>
  <a:objectDefaults/>
  <a:extraClrSchemeLst/>
  <a:extLst>
    <a:ext uri="{05A4C25C-085E-4340-85A3-A5531E510DB2}">
      <thm15:themeFamily xmlns:thm15="http://schemas.microsoft.com/office/thememl/2012/main" name="Organic" id="{28CDC826-8792-45C0-861B-85EB3ADEDA33}" vid="{7DAC20F1-423D-49E2-BD0B-50532748BAD0}"/>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Organic</Template>
  <TotalTime>5681</TotalTime>
  <Words>1028</Words>
  <Application>Microsoft Office PowerPoint</Application>
  <PresentationFormat>Widescreen</PresentationFormat>
  <Paragraphs>253</Paragraphs>
  <Slides>24</Slides>
  <Notes>16</Notes>
  <HiddenSlides>0</HiddenSlides>
  <MMClips>22</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24</vt:i4>
      </vt:variant>
    </vt:vector>
  </HeadingPairs>
  <TitlesOfParts>
    <vt:vector size="29" baseType="lpstr">
      <vt:lpstr>Arial</vt:lpstr>
      <vt:lpstr>Calibri</vt:lpstr>
      <vt:lpstr>Garamond</vt:lpstr>
      <vt:lpstr>Wingdings</vt:lpstr>
      <vt:lpstr>Organic</vt:lpstr>
      <vt:lpstr>Sky Digital</vt:lpstr>
      <vt:lpstr>Sky CEO </vt:lpstr>
      <vt:lpstr>Problems </vt:lpstr>
      <vt:lpstr>Motivation theory (MacClelland1987)</vt:lpstr>
      <vt:lpstr>Demographics</vt:lpstr>
      <vt:lpstr>Geographic’s</vt:lpstr>
      <vt:lpstr>Our distinct brand identity</vt:lpstr>
      <vt:lpstr>Evaluation Method  SWOT analysis often talks of the basics of business evaluation venture’s strength, weaknesses, opportunities and threats. (Trugman 2018) </vt:lpstr>
      <vt:lpstr>Business Strength: Sky Digital box and Packages, Broadband, Wifi</vt:lpstr>
      <vt:lpstr>PowerPoint Presentation</vt:lpstr>
      <vt:lpstr>More areas of opportunities'</vt:lpstr>
      <vt:lpstr>Threats</vt:lpstr>
      <vt:lpstr> Business Risk Assessment  </vt:lpstr>
      <vt:lpstr>Also tested with PEST Analysis</vt:lpstr>
      <vt:lpstr>Zimbabwe (PEST Analysis)Continues </vt:lpstr>
      <vt:lpstr>Choosing the right business model</vt:lpstr>
      <vt:lpstr>Global Strategy in place</vt:lpstr>
      <vt:lpstr>Solutions </vt:lpstr>
      <vt:lpstr> Budget Management </vt:lpstr>
      <vt:lpstr>   Theory of higher achievement and motivation   </vt:lpstr>
      <vt:lpstr>   Management Priorities </vt:lpstr>
      <vt:lpstr>Thank you</vt:lpstr>
      <vt:lpstr>References</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Sam Marozo</dc:creator>
  <cp:lastModifiedBy>Simba Dzvova</cp:lastModifiedBy>
  <cp:revision>134</cp:revision>
  <dcterms:created xsi:type="dcterms:W3CDTF">2016-12-24T12:49:13Z</dcterms:created>
  <dcterms:modified xsi:type="dcterms:W3CDTF">2018-03-05T18:02:05Z</dcterms:modified>
</cp:coreProperties>
</file>