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60" r:id="rId4"/>
  </p:sldMasterIdLst>
  <p:notesMasterIdLst>
    <p:notesMasterId r:id="rId18"/>
  </p:notesMasterIdLst>
  <p:handoutMasterIdLst>
    <p:handoutMasterId r:id="rId19"/>
  </p:handoutMasterIdLst>
  <p:sldIdLst>
    <p:sldId id="257" r:id="rId5"/>
    <p:sldId id="261" r:id="rId6"/>
    <p:sldId id="274" r:id="rId7"/>
    <p:sldId id="275" r:id="rId8"/>
    <p:sldId id="276" r:id="rId9"/>
    <p:sldId id="277" r:id="rId10"/>
    <p:sldId id="278" r:id="rId11"/>
    <p:sldId id="280" r:id="rId12"/>
    <p:sldId id="281" r:id="rId13"/>
    <p:sldId id="266" r:id="rId14"/>
    <p:sldId id="282" r:id="rId15"/>
    <p:sldId id="283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28"/>
  </p:normalViewPr>
  <p:slideViewPr>
    <p:cSldViewPr snapToGrid="0" snapToObjects="1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7939FE9-0B2E-4997-BA24-44FF9669BA9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AE1028-7A43-40A3-A2EC-124FFB073D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3D3C9-ED3E-4430-A8CA-03711A676035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CACB66-3B0A-415A-9449-9278044DA54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B7EC22-6F70-469D-B720-84BF796C51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94CC5C-2831-4FAC-8076-6410B257E0B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9838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67E2B-6215-4DB6-B113-75ACD1123374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BC8106-034A-47C1-ADA6-0A1F9E0E747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787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8106-034A-47C1-ADA6-0A1F9E0E747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859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8106-034A-47C1-ADA6-0A1F9E0E747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823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8106-034A-47C1-ADA6-0A1F9E0E747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8866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BC8106-034A-47C1-ADA6-0A1F9E0E747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08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779624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405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6659419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195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596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791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9832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8451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3938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425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smtClean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499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smtClean="0"/>
              <a:pPr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1515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lton.com/en/offers/hilton/" TargetMode="External"/><Relationship Id="rId2" Type="http://schemas.openxmlformats.org/officeDocument/2006/relationships/hyperlink" Target="https://www.hilton.com/en/hotels/loncoci-conrad-london-st-james/?WT.mc_id=zINDA0EMEA1MB2PSH3GGL4INTBPP5dkt6MULTIBR7_121127567_1003528_p22393194910&amp;gclid=CjwKCAiAioifBhAXEiwApzCztlnRzukSWqnfBecVB9pUVjDdP0OdLkDPGZGLZasMx9Nk0CChrgwLaBoCa_kQAvD_BwE&amp;gclsrc=aw.ds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person with bookbag staring out over the mountains">
            <a:extLst>
              <a:ext uri="{FF2B5EF4-FFF2-40B4-BE49-F238E27FC236}">
                <a16:creationId xmlns:a16="http://schemas.microsoft.com/office/drawing/2014/main" id="{0461DC49-1338-C24E-A3BB-5919AD12F5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1999" cy="685930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4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1617" y="1301261"/>
            <a:ext cx="8424421" cy="2655018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Guest Services</a:t>
            </a:r>
            <a:b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Vlad Danceanu</a:t>
            </a:r>
            <a:b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2212616</a:t>
            </a:r>
            <a:b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course: 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&amp; Guest services</a:t>
            </a:r>
            <a:endParaRPr lang="en-US" sz="4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E661E49-0788-40C2-A5B6-638ADED711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London St. James</a:t>
            </a:r>
          </a:p>
        </p:txBody>
      </p:sp>
    </p:spTree>
    <p:extLst>
      <p:ext uri="{BB962C8B-B14F-4D97-AF65-F5344CB8AC3E}">
        <p14:creationId xmlns:p14="http://schemas.microsoft.com/office/powerpoint/2010/main" val="154658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89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6D5E8-15CF-4755-910B-1B5A1E777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2007" y="69332"/>
            <a:ext cx="6176776" cy="8450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114800" y="1005839"/>
            <a:ext cx="7909559" cy="3581401"/>
          </a:xfrm>
        </p:spPr>
        <p:txBody>
          <a:bodyPr>
            <a:noAutofit/>
          </a:bodyPr>
          <a:lstStyle/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will select a hotel brand and evaluate the hotel's consumer, nature and scope.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focus is Conrad Hilton Hotel.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target customers of Conrad Hotel are also recognised.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focus of the presentation is on evaluating the role of guest service in a hotel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Also, it will focus on the functions and importance of hospitality and quality services delivered by the hotel.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-1691452" y="1691827"/>
            <a:ext cx="6857627" cy="347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79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22910" y="240030"/>
            <a:ext cx="9601200" cy="8915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hotel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057" y="1128237"/>
            <a:ext cx="7383780" cy="556641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is the luxury hotel located in the Queen Anne’s Chambers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regulated by Hilton globally.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includes lounges and six restaurants that are similarly hosted at the hotel.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features are fitness centre, spa functioning around the clock, and an infinity pool.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hotel is the best hotel in terms of employee satisfaction (Conrad, 2023)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also located in major cities, near airports, convention centres, and renowned vacation destinations all over the world.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8837" y="151922"/>
            <a:ext cx="4413163" cy="288845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8837" y="3330894"/>
            <a:ext cx="4413163" cy="3363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880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795" y="274321"/>
            <a:ext cx="10877045" cy="1120139"/>
          </a:xfrm>
        </p:spPr>
        <p:txBody>
          <a:bodyPr>
            <a:noAutofit/>
          </a:bodyPr>
          <a:lstStyle/>
          <a:p>
            <a:pPr algn="ctr"/>
            <a:r>
              <a:rPr lang="en-GB" sz="44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Consumer Of Hotel </a:t>
            </a:r>
            <a:br>
              <a:rPr lang="en-US" sz="4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4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1394460"/>
            <a:ext cx="9612971" cy="4297680"/>
          </a:xfrm>
        </p:spPr>
        <p:txBody>
          <a:bodyPr>
            <a:normAutofit/>
          </a:bodyPr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target customers of Conrad are middle and senior professionals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target customer is between the age group of 26-60 years.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target the dynamic market of the Philippines for leisure and business stay.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target people of Conrad prefer to stay in comfort and luxury (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Mun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2022)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target tour groups due to central places and large capacity.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0139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8580"/>
            <a:ext cx="9601200" cy="89154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 and Scope of Hotel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960120"/>
            <a:ext cx="6995160" cy="576072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caters the customers across the globe.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serves guest luxury through local guides, beautifully decorated rooms, and premium services that are perfect for vacations.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 is passionate about providing an exceptional experience to their guest.</a:t>
            </a:r>
          </a:p>
          <a:p>
            <a:pPr marL="0" lv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operate with a sense of discipline and urgency.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Besides, sustainability is the hotel standard (Sinha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Fukey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Customers can relax and have different options for breakfast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Person carrying rolling luggage">
            <a:extLst>
              <a:ext uri="{FF2B5EF4-FFF2-40B4-BE49-F238E27FC236}">
                <a16:creationId xmlns:a16="http://schemas.microsoft.com/office/drawing/2014/main" id="{3E07AA5F-8072-9541-85CB-0C9A4C1EBCD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" b="-2"/>
          <a:stretch/>
        </p:blipFill>
        <p:spPr>
          <a:xfrm>
            <a:off x="8183880" y="228600"/>
            <a:ext cx="3680460" cy="342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704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0"/>
            <a:ext cx="9601200" cy="8001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guest service and facilities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240" y="800100"/>
            <a:ext cx="7429500" cy="56007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is well-known for delivering a diversified range of services </a:t>
            </a:r>
          </a:p>
          <a:p>
            <a:pPr marL="0" lv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are passionate about providing the best and premium guest services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guest service agent is accountable for registering and welcoming the guest with a pure heart.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services delivered by Conrad hold very important roles in the industry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maintain a positive connection between hotel and their customers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Ardiana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2020)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will make them regular clients and suggest the hotel to others.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815" y="57150"/>
            <a:ext cx="3629025" cy="3124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5814" y="3474720"/>
            <a:ext cx="3629025" cy="3009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540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4" y="362442"/>
            <a:ext cx="9612971" cy="938919"/>
          </a:xfrm>
        </p:spPr>
        <p:txBody>
          <a:bodyPr>
            <a:noAutofit/>
          </a:bodyPr>
          <a:lstStyle/>
          <a:p>
            <a:r>
              <a:rPr lang="en-GB" sz="44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Guest Service And Facilities </a:t>
            </a:r>
            <a:br>
              <a:rPr lang="en-US" sz="4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44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4983" y="1139682"/>
            <a:ext cx="6847357" cy="5032518"/>
          </a:xfrm>
        </p:spPr>
        <p:txBody>
          <a:bodyPr>
            <a:normAutofit/>
          </a:bodyPr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delivers different services, some of which include a fitness centre, pool, business centre, in-room dining, and many others.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provides special promotions and offers to their guests 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 are 2X point packages, free breakfast, free night awaits, and many more (Hilton Hotel, 2023).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5240" y="831901"/>
            <a:ext cx="4511038" cy="165983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240" y="2665219"/>
            <a:ext cx="4488179" cy="158674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5239" y="4425440"/>
            <a:ext cx="4488179" cy="2080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692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274320"/>
            <a:ext cx="9601200" cy="9601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Functions Of Guest Service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820" y="1303020"/>
            <a:ext cx="10264140" cy="4861560"/>
          </a:xfrm>
        </p:spPr>
        <p:txBody>
          <a:bodyPr>
            <a:normAutofit/>
          </a:bodyPr>
          <a:lstStyle/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main concern of guest service is to help the guest in check-in and check-out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provide guests with information regarding hotel services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core objective of guest service is to provide high-quality services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make sure that the guest must have a satisfying experience (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Moise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2021)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730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88620"/>
            <a:ext cx="9601200" cy="1485900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1540" y="1497330"/>
            <a:ext cx="5760720" cy="5360670"/>
          </a:xfrm>
        </p:spPr>
        <p:txBody>
          <a:bodyPr>
            <a:normAutofit/>
          </a:bodyPr>
          <a:lstStyle/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means taking good care of guests.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focus of hospitality is to meet the expectations of guests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beneficial in enhancing customer retention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develops appreciation and understanding among different cultures (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Filimonau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Delysia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6660" y="0"/>
            <a:ext cx="4457700" cy="24688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8042" y="2818447"/>
            <a:ext cx="4826318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6049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Man looking at snow capped mountains">
            <a:extLst>
              <a:ext uri="{FF2B5EF4-FFF2-40B4-BE49-F238E27FC236}">
                <a16:creationId xmlns:a16="http://schemas.microsoft.com/office/drawing/2014/main" id="{CB65CD91-F5B7-D446-9C8C-8E7FD1C4D4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2" r="-1" b="-1"/>
          <a:stretch/>
        </p:blipFill>
        <p:spPr>
          <a:xfrm>
            <a:off x="4599773" y="10"/>
            <a:ext cx="7592227" cy="6857614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6D043292-708B-4F69-AE72-8FB56C6E8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F6C66-D6D7-4A72-9928-967AEA400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251465"/>
            <a:ext cx="6176776" cy="148590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exceeds guest expectations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 descr="Person carrying rolling luggage">
            <a:extLst>
              <a:ext uri="{FF2B5EF4-FFF2-40B4-BE49-F238E27FC236}">
                <a16:creationId xmlns:a16="http://schemas.microsoft.com/office/drawing/2014/main" id="{3E07AA5F-8072-9541-85CB-0C9A4C1EBCD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47" b="-2"/>
          <a:stretch/>
        </p:blipFill>
        <p:spPr>
          <a:xfrm>
            <a:off x="20" y="10"/>
            <a:ext cx="4379956" cy="3428990"/>
          </a:xfrm>
          <a:prstGeom prst="rect">
            <a:avLst/>
          </a:prstGeom>
        </p:spPr>
      </p:pic>
      <p:pic>
        <p:nvPicPr>
          <p:cNvPr id="4" name="Picture 3" descr="Woman looking at mountains">
            <a:extLst>
              <a:ext uri="{FF2B5EF4-FFF2-40B4-BE49-F238E27FC236}">
                <a16:creationId xmlns:a16="http://schemas.microsoft.com/office/drawing/2014/main" id="{2A8AB22A-14EA-F842-BE52-8E0EC555C53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23" r="2" b="2"/>
          <a:stretch/>
        </p:blipFill>
        <p:spPr>
          <a:xfrm>
            <a:off x="20" y="3429000"/>
            <a:ext cx="4373525" cy="342900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F01DDB9-C75C-44C2-9331-356EAF9C0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14700"/>
            <a:ext cx="4373545" cy="228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2C017B3-7B7A-4C5A-A3E9-09EC1428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2224" y="2171700"/>
            <a:ext cx="6354745" cy="425196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meeting the guest's expectations by delivering high-quality facilities.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attractive location of the hotel enables guests to explore the desired places. </a:t>
            </a: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staff of the hotel delivers customised services to guests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emphasis on sustainability sets the hotel apart and assists to make sure of a sustainable future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Kronenberg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Fuchs, 2021)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4128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51510" y="308610"/>
            <a:ext cx="9601200" cy="754380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234440"/>
            <a:ext cx="7109460" cy="4632960"/>
          </a:xfrm>
        </p:spPr>
        <p:txBody>
          <a:bodyPr>
            <a:normAutofit/>
          </a:bodyPr>
          <a:lstStyle/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offers premium guest services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make sure to deliver high quality services 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agent is appointed to deliver exceptional quality services.</a:t>
            </a:r>
          </a:p>
          <a:p>
            <a:pPr lvl="0"/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Excellent hospitality sets the hotel apart for its competitors.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6660" y="0"/>
            <a:ext cx="44196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72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705" y="524121"/>
            <a:ext cx="9612971" cy="1121800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1965960"/>
            <a:ext cx="9612971" cy="3393692"/>
          </a:xfrm>
        </p:spPr>
        <p:txBody>
          <a:bodyPr>
            <a:no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Ardiana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I.W.A.,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Komala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I.G.A.M.K.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Astuti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N.N.S., 2020. MOTIVATION GUEST SERVICE AGENT IN CONDUCTING UP SELLING IN FRONT OFFICE DEPARTMENT TO INCREASE REVENUE AT HILTON GARDEN INN BALI.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Applied Sciences in Travel and Hospitality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pp.1-11.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Conrad, 2023. CONRAD LONDON ST. JAMES. Available at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https://www.hilton.com/en/hotels/loncoci-conrad-london-st-james/?WT.mc_id=zINDA0EMEA1MB2PSH3GGL4INTBPP5dkt6MULTIBR7_121127567_1003528_p22393194910&amp;gclid=CjwKCAiAioifBhAXEiwApzCztlnRzukSWqnfBecVB9pUVjDdP0OdLkDPGZGLZasMx9Nk0CChrgwLaBoCa_kQAvD_BwE&amp;gclsrc=aw.ds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at 8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2023]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Filimonau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Delysia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2019. Food waste management in hospitality operations: A critical review.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71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pp.234-245.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 Hotel, 2023. Hilton Special Offers. Available at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https://www.hilton.com/en/offers/hilton/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on 8</a:t>
            </a:r>
            <a:r>
              <a:rPr lang="en-GB" sz="1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2023]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Kronenberg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and Fuchs, M., 2021. Aligning tourism's socio-economic impact with the United Nations' sustainable development goals.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 Management Perspectives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p.100831.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Moise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M.S., Gil-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Saura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and Ruiz-Molina, M.E., 2021. “Green” practices as antecedents of functional value, guest satisfaction and loyalty.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and Tourism Insights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(5), pp.722-738.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S.G., Park, E.O. and Woo, L., 2022. Strategic target customers of food and beverage offerings in full-service hotels: Outside-hotel customers. International Journal of Hospitality Management, 102, p.103159.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Sinha, M.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Fukey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L.N., 2020. Circular Economy: Assessing a Progress of Resources Efficient Practices in Hotel Industry. In Circular Economy for the Management of Operations (pp. 89-117). CRC Press.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60353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oman carrying briefcase heading down road">
            <a:extLst>
              <a:ext uri="{FF2B5EF4-FFF2-40B4-BE49-F238E27FC236}">
                <a16:creationId xmlns:a16="http://schemas.microsoft.com/office/drawing/2014/main" id="{6BE62510-A175-9D47-9EDF-D9FB6C162CE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C93519-6B29-1346-9FCB-0835B80531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1617" y="1171234"/>
            <a:ext cx="8361229" cy="310358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79912091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7FAD4C99-7793-446D-B40E-9C65086CB8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199E8A-3253-45E5-B33A-F34129B7A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6722C5-B529-4491-808D-2D5A0D242BA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Travel design</Template>
  <TotalTime>0</TotalTime>
  <Words>1075</Words>
  <Application>Microsoft Office PowerPoint</Application>
  <PresentationFormat>Widescreen</PresentationFormat>
  <Paragraphs>110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Franklin Gothic Book</vt:lpstr>
      <vt:lpstr>Times New Roman</vt:lpstr>
      <vt:lpstr>Crop</vt:lpstr>
      <vt:lpstr>Hospitality and Guest Services  Student name : Vlad Danceanu Student id: 2212616 course: Hospitality &amp; Guest services</vt:lpstr>
      <vt:lpstr>Introduction </vt:lpstr>
      <vt:lpstr>Overview of hotel  </vt:lpstr>
      <vt:lpstr>The Main Consumer Of Hotel  </vt:lpstr>
      <vt:lpstr>Nature and Scope of Hotel  </vt:lpstr>
      <vt:lpstr>Role of guest service and facilities  </vt:lpstr>
      <vt:lpstr>Role Of Guest Service And Facilities  </vt:lpstr>
      <vt:lpstr>Role and Functions Of Guest Service  </vt:lpstr>
      <vt:lpstr>Importance Of Hospitality  </vt:lpstr>
      <vt:lpstr>Hotel exceeds guest expectations 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2023-02-08T19:57:15Z</dcterms:created>
  <dcterms:modified xsi:type="dcterms:W3CDTF">2023-02-10T14:54:56Z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