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62714-A18F-BE31-3984-1144A8EF23E2}" v="2878" dt="2020-05-11T16:58:18.320"/>
    <p1510:client id="{64F9E27E-94D1-E9A4-3C90-CDE660780EBE}" v="1437" dt="2020-05-12T12:29:03.181"/>
    <p1510:client id="{99AD042D-BF50-7BE6-55A8-7D6B4912B0C6}" v="922" dt="2020-05-11T14:55:43.155"/>
    <p1510:client id="{A38699A1-FD33-84CA-028A-DE40BEA7DA21}" v="17" dt="2020-05-12T14:48:18.390"/>
    <p1510:client id="{B001EC5D-715F-E98A-7AC1-2FC9F37E7771}" v="24" dt="2020-05-12T09:17:37.025"/>
    <p1510:client id="{B5955256-1C31-B658-BED9-611295C6EFAF}" v="1323" dt="2020-05-11T17:49:52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Rees (1803162)" userId="S::1803162@student.uwtsd.ac.uk::b77fd002-8540-44b6-bf10-1a220330249f" providerId="AD" clId="Web-{28F62714-A18F-BE31-3984-1144A8EF23E2}"/>
    <pc:docChg chg="addSld modSld">
      <pc:chgData name="Nina Rees (1803162)" userId="S::1803162@student.uwtsd.ac.uk::b77fd002-8540-44b6-bf10-1a220330249f" providerId="AD" clId="Web-{28F62714-A18F-BE31-3984-1144A8EF23E2}" dt="2020-05-11T16:58:18.320" v="2901"/>
      <pc:docMkLst>
        <pc:docMk/>
      </pc:docMkLst>
      <pc:sldChg chg="addSp delSp modSp mod setBg setClrOvrMap">
        <pc:chgData name="Nina Rees (1803162)" userId="S::1803162@student.uwtsd.ac.uk::b77fd002-8540-44b6-bf10-1a220330249f" providerId="AD" clId="Web-{28F62714-A18F-BE31-3984-1144A8EF23E2}" dt="2020-05-11T15:01:38.056" v="67"/>
        <pc:sldMkLst>
          <pc:docMk/>
          <pc:sldMk cId="757337392" sldId="258"/>
        </pc:sldMkLst>
        <pc:spChg chg="mod">
          <ac:chgData name="Nina Rees (1803162)" userId="S::1803162@student.uwtsd.ac.uk::b77fd002-8540-44b6-bf10-1a220330249f" providerId="AD" clId="Web-{28F62714-A18F-BE31-3984-1144A8EF23E2}" dt="2020-05-11T15:01:38.056" v="67"/>
          <ac:spMkLst>
            <pc:docMk/>
            <pc:sldMk cId="757337392" sldId="258"/>
            <ac:spMk id="2" creationId="{CE5EE6CB-A5C2-43AE-951C-939AA47415E9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1:38.056" v="67"/>
          <ac:spMkLst>
            <pc:docMk/>
            <pc:sldMk cId="757337392" sldId="258"/>
            <ac:spMk id="17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8:10.268" v="13"/>
          <ac:spMkLst>
            <pc:docMk/>
            <pc:sldMk cId="757337392" sldId="258"/>
            <ac:spMk id="24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26" creationId="{A000C36E-AAFD-4188-BB55-FAE4A82728C9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31" creationId="{13CB6D4A-4ADE-4BAF-BB67-7E9E8AB2C807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9:08.088" v="19"/>
          <ac:spMkLst>
            <pc:docMk/>
            <pc:sldMk cId="757337392" sldId="258"/>
            <ac:spMk id="32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33" creationId="{2065753A-F15B-43F6-B811-03D54342667C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35" creationId="{219AED55-7F29-4A42-9B4E-43EA055109AD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37" creationId="{3394EDF3-F539-40F8-9354-FE028858291C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30.136" v="6"/>
          <ac:spMkLst>
            <pc:docMk/>
            <pc:sldMk cId="757337392" sldId="258"/>
            <ac:spMk id="38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39" creationId="{25236E71-242B-4CE7-96BC-B66F91F9DF65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41" creationId="{683A5930-ABB0-4C7A-8E96-AB945DFB0D3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9:38.900" v="23"/>
          <ac:spMkLst>
            <pc:docMk/>
            <pc:sldMk cId="757337392" sldId="258"/>
            <ac:spMk id="42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7:56.761" v="10"/>
          <ac:spMkLst>
            <pc:docMk/>
            <pc:sldMk cId="757337392" sldId="258"/>
            <ac:spMk id="43" creationId="{33E51D9F-DA72-49DE-9183-76B062B38581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1:38.056" v="67"/>
          <ac:spMkLst>
            <pc:docMk/>
            <pc:sldMk cId="757337392" sldId="258"/>
            <ac:spMk id="45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9:38.854" v="22"/>
          <ac:spMkLst>
            <pc:docMk/>
            <pc:sldMk cId="757337392" sldId="258"/>
            <ac:spMk id="47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4:59:38.854" v="22"/>
          <ac:spMkLst>
            <pc:docMk/>
            <pc:sldMk cId="757337392" sldId="258"/>
            <ac:spMk id="60" creationId="{8F6A0E89-562A-4A9E-98AC-2BA897ABB3F6}"/>
          </ac:spMkLst>
        </pc:spChg>
        <pc:grpChg chg="add del">
          <ac:chgData name="Nina Rees (1803162)" userId="S::1803162@student.uwtsd.ac.uk::b77fd002-8540-44b6-bf10-1a220330249f" providerId="AD" clId="Web-{28F62714-A18F-BE31-3984-1144A8EF23E2}" dt="2020-05-11T14:58:10.268" v="13"/>
          <ac:grpSpMkLst>
            <pc:docMk/>
            <pc:sldMk cId="757337392" sldId="258"/>
            <ac:grpSpMk id="20" creationId="{2F448CB3-7B4F-45D7-B7C0-DF553DF61453}"/>
          </ac:grpSpMkLst>
        </pc:grpChg>
        <pc:grpChg chg="add">
          <ac:chgData name="Nina Rees (1803162)" userId="S::1803162@student.uwtsd.ac.uk::b77fd002-8540-44b6-bf10-1a220330249f" providerId="AD" clId="Web-{28F62714-A18F-BE31-3984-1144A8EF23E2}" dt="2020-05-11T15:01:38.056" v="67"/>
          <ac:grpSpMkLst>
            <pc:docMk/>
            <pc:sldMk cId="757337392" sldId="258"/>
            <ac:grpSpMk id="22" creationId="{9E77E138-7645-4D07-B09A-9F3642A685CF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4:59:08.088" v="19"/>
          <ac:grpSpMkLst>
            <pc:docMk/>
            <pc:sldMk cId="757337392" sldId="258"/>
            <ac:grpSpMk id="27" creationId="{2F448CB3-7B4F-45D7-B7C0-DF553DF614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4:57:30.136" v="6"/>
          <ac:grpSpMkLst>
            <pc:docMk/>
            <pc:sldMk cId="757337392" sldId="258"/>
            <ac:grpSpMk id="29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4:59:38.900" v="23"/>
          <ac:grpSpMkLst>
            <pc:docMk/>
            <pc:sldMk cId="757337392" sldId="258"/>
            <ac:grpSpMk id="34" creationId="{2F448CB3-7B4F-45D7-B7C0-DF553DF614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4:59:38.854" v="22"/>
          <ac:grpSpMkLst>
            <pc:docMk/>
            <pc:sldMk cId="757337392" sldId="258"/>
            <ac:grpSpMk id="49" creationId="{9E77E138-7645-4D07-B09A-9F3642A685CF}"/>
          </ac:grpSpMkLst>
        </pc:grpChg>
        <pc:graphicFrameChg chg="mod modGraphic">
          <ac:chgData name="Nina Rees (1803162)" userId="S::1803162@student.uwtsd.ac.uk::b77fd002-8540-44b6-bf10-1a220330249f" providerId="AD" clId="Web-{28F62714-A18F-BE31-3984-1144A8EF23E2}" dt="2020-05-11T15:01:38.056" v="67"/>
          <ac:graphicFrameMkLst>
            <pc:docMk/>
            <pc:sldMk cId="757337392" sldId="258"/>
            <ac:graphicFrameMk id="15" creationId="{0D7EE138-B7CE-4107-B0F6-F78050042505}"/>
          </ac:graphicFrameMkLst>
        </pc:graphicFrameChg>
      </pc:sldChg>
      <pc:sldChg chg="addSp delSp modSp new mod setBg setClrOvrMap">
        <pc:chgData name="Nina Rees (1803162)" userId="S::1803162@student.uwtsd.ac.uk::b77fd002-8540-44b6-bf10-1a220330249f" providerId="AD" clId="Web-{28F62714-A18F-BE31-3984-1144A8EF23E2}" dt="2020-05-11T15:08:05.193" v="226" actId="20577"/>
        <pc:sldMkLst>
          <pc:docMk/>
          <pc:sldMk cId="1716099703" sldId="259"/>
        </pc:sldMkLst>
        <pc:spChg chg="mo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2" creationId="{A7BEC6F2-CEF7-4743-9E62-77FDEB6D2E63}"/>
          </ac:spMkLst>
        </pc:spChg>
        <pc:spChg chg="mod">
          <ac:chgData name="Nina Rees (1803162)" userId="S::1803162@student.uwtsd.ac.uk::b77fd002-8540-44b6-bf10-1a220330249f" providerId="AD" clId="Web-{28F62714-A18F-BE31-3984-1144A8EF23E2}" dt="2020-05-11T15:08:05.193" v="226" actId="20577"/>
          <ac:spMkLst>
            <pc:docMk/>
            <pc:sldMk cId="1716099703" sldId="259"/>
            <ac:spMk id="3" creationId="{308BFFB0-653C-451D-9754-8ED54300BEF0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3.709" v="212"/>
          <ac:spMkLst>
            <pc:docMk/>
            <pc:sldMk cId="1716099703" sldId="259"/>
            <ac:spMk id="6" creationId="{73C0A186-7444-4460-9C37-532E7671E99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3.709" v="212"/>
          <ac:spMkLst>
            <pc:docMk/>
            <pc:sldMk cId="1716099703" sldId="259"/>
            <ac:spMk id="7" creationId="{D22D1B95-2B54-43E9-85D9-B489F6C5DD0F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3.709" v="212"/>
          <ac:spMkLst>
            <pc:docMk/>
            <pc:sldMk cId="1716099703" sldId="259"/>
            <ac:spMk id="11" creationId="{D953A318-DA8D-4405-9536-D889E45C5E3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17.193" v="210"/>
          <ac:spMkLst>
            <pc:docMk/>
            <pc:sldMk cId="1716099703" sldId="259"/>
            <ac:spMk id="12" creationId="{73C0A186-7444-4460-9C37-532E7671E99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9.178" v="214"/>
          <ac:spMkLst>
            <pc:docMk/>
            <pc:sldMk cId="1716099703" sldId="259"/>
            <ac:spMk id="15" creationId="{73C0A186-7444-4460-9C37-532E7671E99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3.709" v="212"/>
          <ac:spMkLst>
            <pc:docMk/>
            <pc:sldMk cId="1716099703" sldId="259"/>
            <ac:spMk id="16" creationId="{7D0F3F6D-A49D-4406-8D61-1C4F8D792F04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9.178" v="214"/>
          <ac:spMkLst>
            <pc:docMk/>
            <pc:sldMk cId="1716099703" sldId="259"/>
            <ac:spMk id="17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3.709" v="212"/>
          <ac:spMkLst>
            <pc:docMk/>
            <pc:sldMk cId="1716099703" sldId="259"/>
            <ac:spMk id="20" creationId="{9E382A3D-2F90-475C-8DF2-F666FEA3425B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29.178" v="214"/>
          <ac:spMkLst>
            <pc:docMk/>
            <pc:sldMk cId="1716099703" sldId="259"/>
            <ac:spMk id="21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33.459" v="216"/>
          <ac:spMkLst>
            <pc:docMk/>
            <pc:sldMk cId="1716099703" sldId="259"/>
            <ac:spMk id="25" creationId="{73C0A186-7444-4460-9C37-532E7671E99E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33.459" v="216"/>
          <ac:spMkLst>
            <pc:docMk/>
            <pc:sldMk cId="1716099703" sldId="259"/>
            <ac:spMk id="26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07:33.459" v="216"/>
          <ac:spMkLst>
            <pc:docMk/>
            <pc:sldMk cId="1716099703" sldId="259"/>
            <ac:spMk id="27" creationId="{F0C81A57-9CD5-461B-8FFE-4A8CB6CFBE01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29" creationId="{73C0A186-7444-4460-9C37-532E7671E99E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30" creationId="{02E8BD2A-4014-4DC6-A228-4ECE6A0AA6D1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31" creationId="{3896CA42-3323-41E5-B809-CD790B2AA1CA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32" creationId="{EA2FE539-0B6F-4FAE-A391-B46476F46CCB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33" creationId="{BD5A14FB-50A2-4964-8B07-EE40D1CE08B5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07:33.553" v="217"/>
          <ac:spMkLst>
            <pc:docMk/>
            <pc:sldMk cId="1716099703" sldId="259"/>
            <ac:spMk id="34" creationId="{FD63331C-DD2E-43D8-9511-B44EC057D7DB}"/>
          </ac:spMkLst>
        </pc:spChg>
        <pc:grpChg chg="add del">
          <ac:chgData name="Nina Rees (1803162)" userId="S::1803162@student.uwtsd.ac.uk::b77fd002-8540-44b6-bf10-1a220330249f" providerId="AD" clId="Web-{28F62714-A18F-BE31-3984-1144A8EF23E2}" dt="2020-05-11T15:07:23.709" v="212"/>
          <ac:grpSpMkLst>
            <pc:docMk/>
            <pc:sldMk cId="1716099703" sldId="259"/>
            <ac:grpSpMk id="5" creationId="{93E10248-AF0E-477D-B4D2-47C02CE4E3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17.193" v="210"/>
          <ac:grpSpMkLst>
            <pc:docMk/>
            <pc:sldMk cId="1716099703" sldId="259"/>
            <ac:grpSpMk id="8" creationId="{93E10248-AF0E-477D-B4D2-47C02CE4E3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29.178" v="214"/>
          <ac:grpSpMkLst>
            <pc:docMk/>
            <pc:sldMk cId="1716099703" sldId="259"/>
            <ac:grpSpMk id="13" creationId="{93E10248-AF0E-477D-B4D2-47C02CE4E3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17.193" v="210"/>
          <ac:grpSpMkLst>
            <pc:docMk/>
            <pc:sldMk cId="1716099703" sldId="259"/>
            <ac:grpSpMk id="14" creationId="{D4EC3799-3F52-48CE-85CC-83AED368EB42}"/>
          </ac:grpSpMkLst>
        </pc:grpChg>
        <pc:grpChg chg="add">
          <ac:chgData name="Nina Rees (1803162)" userId="S::1803162@student.uwtsd.ac.uk::b77fd002-8540-44b6-bf10-1a220330249f" providerId="AD" clId="Web-{28F62714-A18F-BE31-3984-1144A8EF23E2}" dt="2020-05-11T15:07:33.553" v="217"/>
          <ac:grpSpMkLst>
            <pc:docMk/>
            <pc:sldMk cId="1716099703" sldId="259"/>
            <ac:grpSpMk id="19" creationId="{93E10248-AF0E-477D-B4D2-47C02CE4E3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29.178" v="214"/>
          <ac:grpSpMkLst>
            <pc:docMk/>
            <pc:sldMk cId="1716099703" sldId="259"/>
            <ac:grpSpMk id="23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33.459" v="216"/>
          <ac:grpSpMkLst>
            <pc:docMk/>
            <pc:sldMk cId="1716099703" sldId="259"/>
            <ac:grpSpMk id="24" creationId="{93E10248-AF0E-477D-B4D2-47C02CE4E35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07:33.459" v="216"/>
          <ac:grpSpMkLst>
            <pc:docMk/>
            <pc:sldMk cId="1716099703" sldId="259"/>
            <ac:grpSpMk id="28" creationId="{3086C462-37F4-494D-8292-CCB95221CC1A}"/>
          </ac:grpSpMkLst>
        </pc:grpChg>
        <pc:cxnChg chg="add del">
          <ac:chgData name="Nina Rees (1803162)" userId="S::1803162@student.uwtsd.ac.uk::b77fd002-8540-44b6-bf10-1a220330249f" providerId="AD" clId="Web-{28F62714-A18F-BE31-3984-1144A8EF23E2}" dt="2020-05-11T15:07:17.193" v="210"/>
          <ac:cxnSpMkLst>
            <pc:docMk/>
            <pc:sldMk cId="1716099703" sldId="259"/>
            <ac:cxnSpMk id="18" creationId="{789E20C7-BB50-4317-93C7-90C8ED80B275}"/>
          </ac:cxnSpMkLst>
        </pc:cxnChg>
        <pc:cxnChg chg="add del">
          <ac:chgData name="Nina Rees (1803162)" userId="S::1803162@student.uwtsd.ac.uk::b77fd002-8540-44b6-bf10-1a220330249f" providerId="AD" clId="Web-{28F62714-A18F-BE31-3984-1144A8EF23E2}" dt="2020-05-11T15:07:29.178" v="214"/>
          <ac:cxnSpMkLst>
            <pc:docMk/>
            <pc:sldMk cId="1716099703" sldId="259"/>
            <ac:cxnSpMk id="22" creationId="{AD23B2CD-009B-425A-9616-1E1AD1D5AB46}"/>
          </ac:cxnSpMkLst>
        </pc:cxnChg>
      </pc:sldChg>
      <pc:sldChg chg="addSp delSp modSp new mod setBg">
        <pc:chgData name="Nina Rees (1803162)" userId="S::1803162@student.uwtsd.ac.uk::b77fd002-8540-44b6-bf10-1a220330249f" providerId="AD" clId="Web-{28F62714-A18F-BE31-3984-1144A8EF23E2}" dt="2020-05-11T15:35:09.617" v="787" actId="20577"/>
        <pc:sldMkLst>
          <pc:docMk/>
          <pc:sldMk cId="217750076" sldId="260"/>
        </pc:sldMkLst>
        <pc:spChg chg="mo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2" creationId="{442EE8B2-6CB2-4D76-AE55-D19923A0685B}"/>
          </ac:spMkLst>
        </pc:spChg>
        <pc:spChg chg="add del mod">
          <ac:chgData name="Nina Rees (1803162)" userId="S::1803162@student.uwtsd.ac.uk::b77fd002-8540-44b6-bf10-1a220330249f" providerId="AD" clId="Web-{28F62714-A18F-BE31-3984-1144A8EF23E2}" dt="2020-05-11T15:35:09.617" v="787" actId="20577"/>
          <ac:spMkLst>
            <pc:docMk/>
            <pc:sldMk cId="217750076" sldId="260"/>
            <ac:spMk id="3" creationId="{836BBDE0-8009-4128-ADAA-57574337FB3B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34:47.882" v="781"/>
          <ac:spMkLst>
            <pc:docMk/>
            <pc:sldMk cId="217750076" sldId="260"/>
            <ac:spMk id="6" creationId="{10DC0F2C-5C27-4EC6-9754-B361B0C725C7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7" creationId="{324E43EB-867C-4B35-9A5C-E435157C7297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9" creationId="{A7C0F5DA-B59F-4F13-8BB8-FFD8F2C572BC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11" creationId="{9CEA1DEC-CC9E-4776-9E08-048A15BFA6CA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14" creationId="{9CE399CF-F4B8-4832-A8CB-B93F6B1EF44B}"/>
          </ac:spMkLst>
        </pc:spChg>
        <pc:spChg chg="add">
          <ac:chgData name="Nina Rees (1803162)" userId="S::1803162@student.uwtsd.ac.uk::b77fd002-8540-44b6-bf10-1a220330249f" providerId="AD" clId="Web-{28F62714-A18F-BE31-3984-1144A8EF23E2}" dt="2020-05-11T15:34:47.898" v="782"/>
          <ac:spMkLst>
            <pc:docMk/>
            <pc:sldMk cId="217750076" sldId="260"/>
            <ac:spMk id="16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34:38.054" v="779"/>
          <ac:spMkLst>
            <pc:docMk/>
            <pc:sldMk cId="217750076" sldId="260"/>
            <ac:spMk id="19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28F62714-A18F-BE31-3984-1144A8EF23E2}" dt="2020-05-11T15:34:47.882" v="781"/>
          <ac:spMkLst>
            <pc:docMk/>
            <pc:sldMk cId="217750076" sldId="260"/>
            <ac:spMk id="23" creationId="{8F6A0E89-562A-4A9E-98AC-2BA897ABB3F6}"/>
          </ac:spMkLst>
        </pc:spChg>
        <pc:grpChg chg="add del">
          <ac:chgData name="Nina Rees (1803162)" userId="S::1803162@student.uwtsd.ac.uk::b77fd002-8540-44b6-bf10-1a220330249f" providerId="AD" clId="Web-{28F62714-A18F-BE31-3984-1144A8EF23E2}" dt="2020-05-11T15:34:38.054" v="779"/>
          <ac:grpSpMkLst>
            <pc:docMk/>
            <pc:sldMk cId="217750076" sldId="260"/>
            <ac:grpSpMk id="10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28F62714-A18F-BE31-3984-1144A8EF23E2}" dt="2020-05-11T15:34:47.882" v="781"/>
          <ac:grpSpMkLst>
            <pc:docMk/>
            <pc:sldMk cId="217750076" sldId="260"/>
            <ac:grpSpMk id="12" creationId="{9E77E138-7645-4D07-B09A-9F3642A685CF}"/>
          </ac:grpSpMkLst>
        </pc:grpChg>
        <pc:graphicFrameChg chg="add del">
          <ac:chgData name="Nina Rees (1803162)" userId="S::1803162@student.uwtsd.ac.uk::b77fd002-8540-44b6-bf10-1a220330249f" providerId="AD" clId="Web-{28F62714-A18F-BE31-3984-1144A8EF23E2}" dt="2020-05-11T15:34:38.054" v="779"/>
          <ac:graphicFrameMkLst>
            <pc:docMk/>
            <pc:sldMk cId="217750076" sldId="260"/>
            <ac:graphicFrameMk id="5" creationId="{30D15654-8503-43EF-BA2D-F6B34F7949B0}"/>
          </ac:graphicFrameMkLst>
        </pc:graphicFrameChg>
        <pc:graphicFrameChg chg="add del">
          <ac:chgData name="Nina Rees (1803162)" userId="S::1803162@student.uwtsd.ac.uk::b77fd002-8540-44b6-bf10-1a220330249f" providerId="AD" clId="Web-{28F62714-A18F-BE31-3984-1144A8EF23E2}" dt="2020-05-11T15:34:47.882" v="781"/>
          <ac:graphicFrameMkLst>
            <pc:docMk/>
            <pc:sldMk cId="217750076" sldId="260"/>
            <ac:graphicFrameMk id="8" creationId="{9948075B-85B2-47D7-A96C-014A44988A66}"/>
          </ac:graphicFrameMkLst>
        </pc:graphicFrameChg>
      </pc:sldChg>
      <pc:sldChg chg="modSp new">
        <pc:chgData name="Nina Rees (1803162)" userId="S::1803162@student.uwtsd.ac.uk::b77fd002-8540-44b6-bf10-1a220330249f" providerId="AD" clId="Web-{28F62714-A18F-BE31-3984-1144A8EF23E2}" dt="2020-05-11T15:56:17.090" v="1310" actId="20577"/>
        <pc:sldMkLst>
          <pc:docMk/>
          <pc:sldMk cId="830281559" sldId="261"/>
        </pc:sldMkLst>
        <pc:spChg chg="mod">
          <ac:chgData name="Nina Rees (1803162)" userId="S::1803162@student.uwtsd.ac.uk::b77fd002-8540-44b6-bf10-1a220330249f" providerId="AD" clId="Web-{28F62714-A18F-BE31-3984-1144A8EF23E2}" dt="2020-05-11T15:41:11.457" v="821" actId="20577"/>
          <ac:spMkLst>
            <pc:docMk/>
            <pc:sldMk cId="830281559" sldId="261"/>
            <ac:spMk id="2" creationId="{D0301BFF-A5F1-42A4-84A0-01CE826ABD16}"/>
          </ac:spMkLst>
        </pc:spChg>
        <pc:spChg chg="mod">
          <ac:chgData name="Nina Rees (1803162)" userId="S::1803162@student.uwtsd.ac.uk::b77fd002-8540-44b6-bf10-1a220330249f" providerId="AD" clId="Web-{28F62714-A18F-BE31-3984-1144A8EF23E2}" dt="2020-05-11T15:56:17.090" v="1310" actId="20577"/>
          <ac:spMkLst>
            <pc:docMk/>
            <pc:sldMk cId="830281559" sldId="261"/>
            <ac:spMk id="3" creationId="{8D00B88D-F9CF-46DF-8DDA-066583BB22FF}"/>
          </ac:spMkLst>
        </pc:spChg>
      </pc:sldChg>
      <pc:sldChg chg="modSp new">
        <pc:chgData name="Nina Rees (1803162)" userId="S::1803162@student.uwtsd.ac.uk::b77fd002-8540-44b6-bf10-1a220330249f" providerId="AD" clId="Web-{28F62714-A18F-BE31-3984-1144A8EF23E2}" dt="2020-05-11T16:58:16.898" v="2899" actId="20577"/>
        <pc:sldMkLst>
          <pc:docMk/>
          <pc:sldMk cId="3467388701" sldId="262"/>
        </pc:sldMkLst>
        <pc:spChg chg="mod">
          <ac:chgData name="Nina Rees (1803162)" userId="S::1803162@student.uwtsd.ac.uk::b77fd002-8540-44b6-bf10-1a220330249f" providerId="AD" clId="Web-{28F62714-A18F-BE31-3984-1144A8EF23E2}" dt="2020-05-11T15:57:24.340" v="1347" actId="20577"/>
          <ac:spMkLst>
            <pc:docMk/>
            <pc:sldMk cId="3467388701" sldId="262"/>
            <ac:spMk id="2" creationId="{7D06BA84-EA1B-4E35-B791-E1D4BA4498E2}"/>
          </ac:spMkLst>
        </pc:spChg>
        <pc:spChg chg="mod">
          <ac:chgData name="Nina Rees (1803162)" userId="S::1803162@student.uwtsd.ac.uk::b77fd002-8540-44b6-bf10-1a220330249f" providerId="AD" clId="Web-{28F62714-A18F-BE31-3984-1144A8EF23E2}" dt="2020-05-11T16:58:16.898" v="2899" actId="20577"/>
          <ac:spMkLst>
            <pc:docMk/>
            <pc:sldMk cId="3467388701" sldId="262"/>
            <ac:spMk id="3" creationId="{5A5207EE-9DCA-4FD9-B69C-E46A9536971A}"/>
          </ac:spMkLst>
        </pc:spChg>
      </pc:sldChg>
      <pc:sldChg chg="new">
        <pc:chgData name="Nina Rees (1803162)" userId="S::1803162@student.uwtsd.ac.uk::b77fd002-8540-44b6-bf10-1a220330249f" providerId="AD" clId="Web-{28F62714-A18F-BE31-3984-1144A8EF23E2}" dt="2020-05-11T16:58:18.320" v="2901"/>
        <pc:sldMkLst>
          <pc:docMk/>
          <pc:sldMk cId="3690777011" sldId="263"/>
        </pc:sldMkLst>
      </pc:sldChg>
    </pc:docChg>
  </pc:docChgLst>
  <pc:docChgLst>
    <pc:chgData name="Nina Rees (1803162)" userId="S::1803162@student.uwtsd.ac.uk::b77fd002-8540-44b6-bf10-1a220330249f" providerId="AD" clId="Web-{64F9E27E-94D1-E9A4-3C90-CDE660780EBE}"/>
    <pc:docChg chg="addSld modSld">
      <pc:chgData name="Nina Rees (1803162)" userId="S::1803162@student.uwtsd.ac.uk::b77fd002-8540-44b6-bf10-1a220330249f" providerId="AD" clId="Web-{64F9E27E-94D1-E9A4-3C90-CDE660780EBE}" dt="2020-05-12T12:29:03.181" v="1458" actId="20577"/>
      <pc:docMkLst>
        <pc:docMk/>
      </pc:docMkLst>
      <pc:sldChg chg="modSp">
        <pc:chgData name="Nina Rees (1803162)" userId="S::1803162@student.uwtsd.ac.uk::b77fd002-8540-44b6-bf10-1a220330249f" providerId="AD" clId="Web-{64F9E27E-94D1-E9A4-3C90-CDE660780EBE}" dt="2020-05-12T12:25:32.805" v="1435" actId="20577"/>
        <pc:sldMkLst>
          <pc:docMk/>
          <pc:sldMk cId="244953223" sldId="257"/>
        </pc:sldMkLst>
        <pc:spChg chg="mod">
          <ac:chgData name="Nina Rees (1803162)" userId="S::1803162@student.uwtsd.ac.uk::b77fd002-8540-44b6-bf10-1a220330249f" providerId="AD" clId="Web-{64F9E27E-94D1-E9A4-3C90-CDE660780EBE}" dt="2020-05-12T12:25:32.805" v="1435" actId="20577"/>
          <ac:spMkLst>
            <pc:docMk/>
            <pc:sldMk cId="244953223" sldId="257"/>
            <ac:spMk id="3" creationId="{51AED9F0-F933-44A0-B4DA-DFB03136EC5F}"/>
          </ac:spMkLst>
        </pc:spChg>
      </pc:sldChg>
      <pc:sldChg chg="modSp">
        <pc:chgData name="Nina Rees (1803162)" userId="S::1803162@student.uwtsd.ac.uk::b77fd002-8540-44b6-bf10-1a220330249f" providerId="AD" clId="Web-{64F9E27E-94D1-E9A4-3C90-CDE660780EBE}" dt="2020-05-12T12:26:09.227" v="1437" actId="20577"/>
        <pc:sldMkLst>
          <pc:docMk/>
          <pc:sldMk cId="1716099703" sldId="259"/>
        </pc:sldMkLst>
        <pc:spChg chg="mod">
          <ac:chgData name="Nina Rees (1803162)" userId="S::1803162@student.uwtsd.ac.uk::b77fd002-8540-44b6-bf10-1a220330249f" providerId="AD" clId="Web-{64F9E27E-94D1-E9A4-3C90-CDE660780EBE}" dt="2020-05-12T12:26:09.227" v="1437" actId="20577"/>
          <ac:spMkLst>
            <pc:docMk/>
            <pc:sldMk cId="1716099703" sldId="259"/>
            <ac:spMk id="3" creationId="{308BFFB0-653C-451D-9754-8ED54300BEF0}"/>
          </ac:spMkLst>
        </pc:spChg>
      </pc:sldChg>
      <pc:sldChg chg="addSp delSp modSp">
        <pc:chgData name="Nina Rees (1803162)" userId="S::1803162@student.uwtsd.ac.uk::b77fd002-8540-44b6-bf10-1a220330249f" providerId="AD" clId="Web-{64F9E27E-94D1-E9A4-3C90-CDE660780EBE}" dt="2020-05-12T09:30:39.066" v="32"/>
        <pc:sldMkLst>
          <pc:docMk/>
          <pc:sldMk cId="217750076" sldId="260"/>
        </pc:sldMkLst>
        <pc:spChg chg="mod">
          <ac:chgData name="Nina Rees (1803162)" userId="S::1803162@student.uwtsd.ac.uk::b77fd002-8540-44b6-bf10-1a220330249f" providerId="AD" clId="Web-{64F9E27E-94D1-E9A4-3C90-CDE660780EBE}" dt="2020-05-12T09:30:39.050" v="31"/>
          <ac:spMkLst>
            <pc:docMk/>
            <pc:sldMk cId="217750076" sldId="260"/>
            <ac:spMk id="2" creationId="{442EE8B2-6CB2-4D76-AE55-D19923A0685B}"/>
          </ac:spMkLst>
        </pc:spChg>
        <pc:spChg chg="mo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3" creationId="{836BBDE0-8009-4128-ADAA-57574337FB3B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7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9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11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14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16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50" v="31"/>
          <ac:spMkLst>
            <pc:docMk/>
            <pc:sldMk cId="217750076" sldId="260"/>
            <ac:spMk id="18" creationId="{F0C81A57-9CD5-461B-8FFE-4A8CB6CFBE01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20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0:39.050" v="31"/>
          <ac:spMkLst>
            <pc:docMk/>
            <pc:sldMk cId="217750076" sldId="260"/>
            <ac:spMk id="21" creationId="{B219AE65-9B94-44EA-BEF3-EF4BFA169C81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22" creationId="{A7C0F5DA-B59F-4F13-8BB8-FFD8F2C572BC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24" creationId="{9CEA1DEC-CC9E-4776-9E08-048A15BFA6CA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26" creationId="{1F23E73A-FDC8-462C-83C1-3AA8961449CF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0:39.066" v="32"/>
          <ac:spMkLst>
            <pc:docMk/>
            <pc:sldMk cId="217750076" sldId="260"/>
            <ac:spMk id="27" creationId="{9CE399CF-F4B8-4832-A8CB-B93F6B1EF44B}"/>
          </ac:spMkLst>
        </pc:spChg>
        <pc:grpChg chg="add del">
          <ac:chgData name="Nina Rees (1803162)" userId="S::1803162@student.uwtsd.ac.uk::b77fd002-8540-44b6-bf10-1a220330249f" providerId="AD" clId="Web-{64F9E27E-94D1-E9A4-3C90-CDE660780EBE}" dt="2020-05-12T09:30:39.050" v="31"/>
          <ac:grpSpMkLst>
            <pc:docMk/>
            <pc:sldMk cId="217750076" sldId="260"/>
            <ac:grpSpMk id="25" creationId="{3086C462-37F4-494D-8292-CCB95221CC1A}"/>
          </ac:grpSpMkLst>
        </pc:grpChg>
        <pc:cxnChg chg="add del">
          <ac:chgData name="Nina Rees (1803162)" userId="S::1803162@student.uwtsd.ac.uk::b77fd002-8540-44b6-bf10-1a220330249f" providerId="AD" clId="Web-{64F9E27E-94D1-E9A4-3C90-CDE660780EBE}" dt="2020-05-12T09:30:39.050" v="31"/>
          <ac:cxnSpMkLst>
            <pc:docMk/>
            <pc:sldMk cId="217750076" sldId="260"/>
            <ac:cxnSpMk id="29" creationId="{AD23B2CD-009B-425A-9616-1E1AD1D5AB46}"/>
          </ac:cxnSpMkLst>
        </pc:cxnChg>
      </pc:sldChg>
      <pc:sldChg chg="addSp delSp modSp mod setBg setClrOvrMap">
        <pc:chgData name="Nina Rees (1803162)" userId="S::1803162@student.uwtsd.ac.uk::b77fd002-8540-44b6-bf10-1a220330249f" providerId="AD" clId="Web-{64F9E27E-94D1-E9A4-3C90-CDE660780EBE}" dt="2020-05-12T09:36:07.864" v="74"/>
        <pc:sldMkLst>
          <pc:docMk/>
          <pc:sldMk cId="830281559" sldId="261"/>
        </pc:sldMkLst>
        <pc:spChg chg="mod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2" creationId="{D0301BFF-A5F1-42A4-84A0-01CE826ABD16}"/>
          </ac:spMkLst>
        </pc:spChg>
        <pc:spChg chg="add del mod">
          <ac:chgData name="Nina Rees (1803162)" userId="S::1803162@student.uwtsd.ac.uk::b77fd002-8540-44b6-bf10-1a220330249f" providerId="AD" clId="Web-{64F9E27E-94D1-E9A4-3C90-CDE660780EBE}" dt="2020-05-12T09:32:15.598" v="39"/>
          <ac:spMkLst>
            <pc:docMk/>
            <pc:sldMk cId="830281559" sldId="261"/>
            <ac:spMk id="3" creationId="{8D00B88D-F9CF-46DF-8DDA-066583BB22FF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6" creationId="{A000C36E-AAFD-4188-BB55-FAE4A82728C9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7" creationId="{13CB6D4A-4ADE-4BAF-BB67-7E9E8AB2C80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5.504" v="38"/>
          <ac:spMkLst>
            <pc:docMk/>
            <pc:sldMk cId="830281559" sldId="261"/>
            <ac:spMk id="9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1:57.441" v="34"/>
          <ac:spMkLst>
            <pc:docMk/>
            <pc:sldMk cId="830281559" sldId="261"/>
            <ac:spMk id="10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5.504" v="38"/>
          <ac:spMkLst>
            <pc:docMk/>
            <pc:sldMk cId="830281559" sldId="261"/>
            <ac:spMk id="11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14" creationId="{2065753A-F15B-43F6-B811-03D54342667C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16" creationId="{219AED55-7F29-4A42-9B4E-43EA055109AD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18" creationId="{3394EDF3-F539-40F8-9354-FE028858291C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20" creationId="{25236E71-242B-4CE7-96BC-B66F91F9DF65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22" creationId="{683A5930-ABB0-4C7A-8E96-AB945DFB0D3E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1:57.441" v="34"/>
          <ac:spMkLst>
            <pc:docMk/>
            <pc:sldMk cId="830281559" sldId="261"/>
            <ac:spMk id="23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2:10.582" v="36"/>
          <ac:spMkLst>
            <pc:docMk/>
            <pc:sldMk cId="830281559" sldId="261"/>
            <ac:spMk id="24" creationId="{33E51D9F-DA72-49DE-9183-76B062B38581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4:37.192" v="59"/>
          <ac:spMkLst>
            <pc:docMk/>
            <pc:sldMk cId="830281559" sldId="261"/>
            <ac:spMk id="30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5:36.364" v="68"/>
          <ac:spMkLst>
            <pc:docMk/>
            <pc:sldMk cId="830281559" sldId="261"/>
            <ac:spMk id="33" creationId="{71616407-3E4D-4469-BDAF-3837EBF9FDA8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35" creationId="{34683443-FE49-41EE-B218-ABBB4B47EEC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4:37.176" v="58"/>
          <ac:spMkLst>
            <pc:docMk/>
            <pc:sldMk cId="830281559" sldId="261"/>
            <ac:spMk id="36" creationId="{052F6DBF-1805-4FD9-AFA3-C8642175FC96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37" creationId="{199BDFFF-0566-4CB2-8954-44CB1A3C4EEF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4:37.176" v="58"/>
          <ac:spMkLst>
            <pc:docMk/>
            <pc:sldMk cId="830281559" sldId="261"/>
            <ac:spMk id="38" creationId="{CC79B2C4-EF9C-492F-BC64-5300A7A2F2DB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4:37.176" v="58"/>
          <ac:spMkLst>
            <pc:docMk/>
            <pc:sldMk cId="830281559" sldId="261"/>
            <ac:spMk id="40" creationId="{0599BEDA-CEC9-4E6C-B05D-1353D0F165D9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42" creationId="{0D187C4E-14B9-4504-B200-5127823FA78C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44" creationId="{6DFBE54E-A701-4039-AC57-CF06B37CC626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45" creationId="{D33A9890-FE1F-4F08-8EF4-FD2B43954605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09:36:07.864" v="74"/>
          <ac:spMkLst>
            <pc:docMk/>
            <pc:sldMk cId="830281559" sldId="261"/>
            <ac:spMk id="46" creationId="{92515798-C8A3-40E7-A830-82681C81A0CD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677" v="73"/>
          <ac:spMkLst>
            <pc:docMk/>
            <pc:sldMk cId="830281559" sldId="261"/>
            <ac:spMk id="47" creationId="{388DD50E-1D2D-48C6-A470-79FB7F337F8A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677" v="73"/>
          <ac:spMkLst>
            <pc:docMk/>
            <pc:sldMk cId="830281559" sldId="261"/>
            <ac:spMk id="49" creationId="{4F78DAAE-B0C3-49A3-8AB1-AD2FF0E3686F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677" v="73"/>
          <ac:spMkLst>
            <pc:docMk/>
            <pc:sldMk cId="830281559" sldId="261"/>
            <ac:spMk id="51" creationId="{F6A8A81D-3338-4B0F-A26F-A3D259D27681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09:36:07.677" v="73"/>
          <ac:spMkLst>
            <pc:docMk/>
            <pc:sldMk cId="830281559" sldId="261"/>
            <ac:spMk id="53" creationId="{40155665-7CE2-4939-AE5E-020DC1D20753}"/>
          </ac:spMkLst>
        </pc:spChg>
        <pc:grpChg chg="add del">
          <ac:chgData name="Nina Rees (1803162)" userId="S::1803162@student.uwtsd.ac.uk::b77fd002-8540-44b6-bf10-1a220330249f" providerId="AD" clId="Web-{64F9E27E-94D1-E9A4-3C90-CDE660780EBE}" dt="2020-05-12T09:31:57.441" v="34"/>
          <ac:grpSpMkLst>
            <pc:docMk/>
            <pc:sldMk cId="830281559" sldId="261"/>
            <ac:grpSpMk id="12" creationId="{9E77E138-7645-4D07-B09A-9F3642A685CF}"/>
          </ac:grpSpMkLst>
        </pc:grpChg>
        <pc:grpChg chg="add del">
          <ac:chgData name="Nina Rees (1803162)" userId="S::1803162@student.uwtsd.ac.uk::b77fd002-8540-44b6-bf10-1a220330249f" providerId="AD" clId="Web-{64F9E27E-94D1-E9A4-3C90-CDE660780EBE}" dt="2020-05-12T09:32:15.504" v="38"/>
          <ac:grpSpMkLst>
            <pc:docMk/>
            <pc:sldMk cId="830281559" sldId="261"/>
            <ac:grpSpMk id="15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64F9E27E-94D1-E9A4-3C90-CDE660780EBE}" dt="2020-05-12T09:34:37.192" v="59"/>
          <ac:grpSpMkLst>
            <pc:docMk/>
            <pc:sldMk cId="830281559" sldId="261"/>
            <ac:grpSpMk id="21" creationId="{08BCF048-8940-4354-B9EC-5AD74E283CE3}"/>
          </ac:grpSpMkLst>
        </pc:grpChg>
        <pc:graphicFrameChg chg="add del">
          <ac:chgData name="Nina Rees (1803162)" userId="S::1803162@student.uwtsd.ac.uk::b77fd002-8540-44b6-bf10-1a220330249f" providerId="AD" clId="Web-{64F9E27E-94D1-E9A4-3C90-CDE660780EBE}" dt="2020-05-12T09:31:57.441" v="34"/>
          <ac:graphicFrameMkLst>
            <pc:docMk/>
            <pc:sldMk cId="830281559" sldId="261"/>
            <ac:graphicFrameMk id="5" creationId="{74432515-4E96-46CF-AFDC-615CF8287EEA}"/>
          </ac:graphicFrameMkLst>
        </pc:graphicFrameChg>
        <pc:graphicFrameChg chg="add del">
          <ac:chgData name="Nina Rees (1803162)" userId="S::1803162@student.uwtsd.ac.uk::b77fd002-8540-44b6-bf10-1a220330249f" providerId="AD" clId="Web-{64F9E27E-94D1-E9A4-3C90-CDE660780EBE}" dt="2020-05-12T09:32:10.582" v="36"/>
          <ac:graphicFrameMkLst>
            <pc:docMk/>
            <pc:sldMk cId="830281559" sldId="261"/>
            <ac:graphicFrameMk id="8" creationId="{B08F760C-971A-48E6-90B0-BD723889CF8C}"/>
          </ac:graphicFrameMkLst>
        </pc:graphicFrameChg>
        <pc:graphicFrameChg chg="add mod modGraphic">
          <ac:chgData name="Nina Rees (1803162)" userId="S::1803162@student.uwtsd.ac.uk::b77fd002-8540-44b6-bf10-1a220330249f" providerId="AD" clId="Web-{64F9E27E-94D1-E9A4-3C90-CDE660780EBE}" dt="2020-05-12T09:36:07.864" v="74"/>
          <ac:graphicFrameMkLst>
            <pc:docMk/>
            <pc:sldMk cId="830281559" sldId="261"/>
            <ac:graphicFrameMk id="31" creationId="{8F98DB0A-8BAD-4F25-9EBB-26BFDB4D6E00}"/>
          </ac:graphicFrameMkLst>
        </pc:graphicFrameChg>
        <pc:cxnChg chg="add del">
          <ac:chgData name="Nina Rees (1803162)" userId="S::1803162@student.uwtsd.ac.uk::b77fd002-8540-44b6-bf10-1a220330249f" providerId="AD" clId="Web-{64F9E27E-94D1-E9A4-3C90-CDE660780EBE}" dt="2020-05-12T09:32:15.504" v="38"/>
          <ac:cxnSpMkLst>
            <pc:docMk/>
            <pc:sldMk cId="830281559" sldId="261"/>
            <ac:cxnSpMk id="19" creationId="{AD23B2CD-009B-425A-9616-1E1AD1D5AB46}"/>
          </ac:cxnSpMkLst>
        </pc:cxnChg>
      </pc:sldChg>
      <pc:sldChg chg="addSp delSp modSp mod setClrOvrMap">
        <pc:chgData name="Nina Rees (1803162)" userId="S::1803162@student.uwtsd.ac.uk::b77fd002-8540-44b6-bf10-1a220330249f" providerId="AD" clId="Web-{64F9E27E-94D1-E9A4-3C90-CDE660780EBE}" dt="2020-05-12T12:29:03.181" v="1458" actId="20577"/>
        <pc:sldMkLst>
          <pc:docMk/>
          <pc:sldMk cId="3690777011" sldId="263"/>
        </pc:sldMkLst>
        <pc:spChg chg="mo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2" creationId="{07E7C4F8-0705-4098-9AAA-CC55163290E2}"/>
          </ac:spMkLst>
        </pc:spChg>
        <pc:spChg chg="mod">
          <ac:chgData name="Nina Rees (1803162)" userId="S::1803162@student.uwtsd.ac.uk::b77fd002-8540-44b6-bf10-1a220330249f" providerId="AD" clId="Web-{64F9E27E-94D1-E9A4-3C90-CDE660780EBE}" dt="2020-05-12T12:29:03.181" v="1458" actId="20577"/>
          <ac:spMkLst>
            <pc:docMk/>
            <pc:sldMk cId="3690777011" sldId="263"/>
            <ac:spMk id="3" creationId="{18126695-38EB-4138-B850-9CB3A37D735B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38" creationId="{38ABDB68-E3D5-448E-97D3-06FFEF680193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3" creationId="{38ABDB68-E3D5-448E-97D3-06FFEF680193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5" creationId="{B8DD7FEB-D9F3-4F5B-982C-36B0664D0205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6" creationId="{96BA11E4-0636-4FA9-A836-2A4FB176449A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7" creationId="{5681882E-BDD0-4311-AF62-E8019628524D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8" creationId="{EADD3260-4BDA-459B-A162-5E1B897E38FC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59" creationId="{283DA7DD-CA37-4ED7-8710-48E56B063BA4}"/>
          </ac:spMkLst>
        </pc:spChg>
        <pc:spChg chg="del">
          <ac:chgData name="Nina Rees (1803162)" userId="S::1803162@student.uwtsd.ac.uk::b77fd002-8540-44b6-bf10-1a220330249f" providerId="AD" clId="Web-{64F9E27E-94D1-E9A4-3C90-CDE660780EBE}" dt="2020-05-12T09:37:28.708" v="93"/>
          <ac:spMkLst>
            <pc:docMk/>
            <pc:sldMk cId="3690777011" sldId="263"/>
            <ac:spMk id="60" creationId="{B92F2E3C-66CD-4DEB-BA14-2A5912B65A21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1" creationId="{B8DD7FEB-D9F3-4F5B-982C-36B0664D0205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2" creationId="{96BA11E4-0636-4FA9-A836-2A4FB176449A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3" creationId="{5681882E-BDD0-4311-AF62-E8019628524D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4" creationId="{EADD3260-4BDA-459B-A162-5E1B897E38FC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5" creationId="{283DA7DD-CA37-4ED7-8710-48E56B063BA4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6:01.982" v="98"/>
          <ac:spMkLst>
            <pc:docMk/>
            <pc:sldMk cId="3690777011" sldId="263"/>
            <ac:spMk id="66" creationId="{B92F2E3C-66CD-4DEB-BA14-2A5912B65A21}"/>
          </ac:spMkLst>
        </pc:spChg>
        <pc:picChg chg="mod">
          <ac:chgData name="Nina Rees (1803162)" userId="S::1803162@student.uwtsd.ac.uk::b77fd002-8540-44b6-bf10-1a220330249f" providerId="AD" clId="Web-{64F9E27E-94D1-E9A4-3C90-CDE660780EBE}" dt="2020-05-12T11:36:01.982" v="98"/>
          <ac:picMkLst>
            <pc:docMk/>
            <pc:sldMk cId="3690777011" sldId="263"/>
            <ac:picMk id="36" creationId="{19D5EE08-F684-4D45-A8D1-83B5F178C44E}"/>
          </ac:picMkLst>
        </pc:picChg>
      </pc:sldChg>
      <pc:sldChg chg="addSp delSp modSp mod setBg setClrOvrMap">
        <pc:chgData name="Nina Rees (1803162)" userId="S::1803162@student.uwtsd.ac.uk::b77fd002-8540-44b6-bf10-1a220330249f" providerId="AD" clId="Web-{64F9E27E-94D1-E9A4-3C90-CDE660780EBE}" dt="2020-05-12T11:38:44.858" v="107"/>
        <pc:sldMkLst>
          <pc:docMk/>
          <pc:sldMk cId="1234641550" sldId="264"/>
        </pc:sldMkLst>
        <pc:spChg chg="mod">
          <ac:chgData name="Nina Rees (1803162)" userId="S::1803162@student.uwtsd.ac.uk::b77fd002-8540-44b6-bf10-1a220330249f" providerId="AD" clId="Web-{64F9E27E-94D1-E9A4-3C90-CDE660780EBE}" dt="2020-05-12T11:38:44.858" v="107"/>
          <ac:spMkLst>
            <pc:docMk/>
            <pc:sldMk cId="1234641550" sldId="264"/>
            <ac:spMk id="2" creationId="{F596A2B4-3AD9-42DC-9C17-CDF12B7878CB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11:38:44.858" v="107"/>
          <ac:spMkLst>
            <pc:docMk/>
            <pc:sldMk cId="1234641550" sldId="264"/>
            <ac:spMk id="6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11:38:44.858" v="107"/>
          <ac:spMkLst>
            <pc:docMk/>
            <pc:sldMk cId="1234641550" sldId="264"/>
            <ac:spMk id="23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11:38:44.764" v="106"/>
          <ac:spMkLst>
            <pc:docMk/>
            <pc:sldMk cId="1234641550" sldId="264"/>
            <ac:spMk id="35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64F9E27E-94D1-E9A4-3C90-CDE660780EBE}" dt="2020-05-12T11:37:18.092" v="104"/>
          <ac:spMkLst>
            <pc:docMk/>
            <pc:sldMk cId="1234641550" sldId="264"/>
            <ac:spMk id="40" creationId="{CC28BCC9-4093-4FD5-83EB-7EC297F51396}"/>
          </ac:spMkLst>
        </pc:spChg>
        <pc:grpChg chg="add del">
          <ac:chgData name="Nina Rees (1803162)" userId="S::1803162@student.uwtsd.ac.uk::b77fd002-8540-44b6-bf10-1a220330249f" providerId="AD" clId="Web-{64F9E27E-94D1-E9A4-3C90-CDE660780EBE}" dt="2020-05-12T11:38:44.858" v="107"/>
          <ac:grpSpMkLst>
            <pc:docMk/>
            <pc:sldMk cId="1234641550" sldId="264"/>
            <ac:grpSpMk id="7" creationId="{9E77E138-7645-4D07-B09A-9F3642A685CF}"/>
          </ac:grpSpMkLst>
        </pc:grpChg>
        <pc:grpChg chg="add del">
          <ac:chgData name="Nina Rees (1803162)" userId="S::1803162@student.uwtsd.ac.uk::b77fd002-8540-44b6-bf10-1a220330249f" providerId="AD" clId="Web-{64F9E27E-94D1-E9A4-3C90-CDE660780EBE}" dt="2020-05-12T11:38:44.764" v="106"/>
          <ac:grpSpMkLst>
            <pc:docMk/>
            <pc:sldMk cId="1234641550" sldId="264"/>
            <ac:grpSpMk id="28" creationId="{2F448CB3-7B4F-45D7-B7C0-DF553DF61453}"/>
          </ac:grpSpMkLst>
        </pc:grpChg>
        <pc:grpChg chg="add del">
          <ac:chgData name="Nina Rees (1803162)" userId="S::1803162@student.uwtsd.ac.uk::b77fd002-8540-44b6-bf10-1a220330249f" providerId="AD" clId="Web-{64F9E27E-94D1-E9A4-3C90-CDE660780EBE}" dt="2020-05-12T11:37:18.092" v="104"/>
          <ac:grpSpMkLst>
            <pc:docMk/>
            <pc:sldMk cId="1234641550" sldId="264"/>
            <ac:grpSpMk id="31" creationId="{08BCF048-8940-4354-B9EC-5AD74E283CE3}"/>
          </ac:grpSpMkLst>
        </pc:grpChg>
        <pc:graphicFrameChg chg="mod modGraphic">
          <ac:chgData name="Nina Rees (1803162)" userId="S::1803162@student.uwtsd.ac.uk::b77fd002-8540-44b6-bf10-1a220330249f" providerId="AD" clId="Web-{64F9E27E-94D1-E9A4-3C90-CDE660780EBE}" dt="2020-05-12T11:38:44.858" v="107"/>
          <ac:graphicFrameMkLst>
            <pc:docMk/>
            <pc:sldMk cId="1234641550" sldId="264"/>
            <ac:graphicFrameMk id="26" creationId="{A4CA69DB-0158-47B7-9FFF-479E6AA18911}"/>
          </ac:graphicFrameMkLst>
        </pc:graphicFrameChg>
      </pc:sldChg>
      <pc:sldChg chg="addSp modSp new mod setBg setClrOvrMap">
        <pc:chgData name="Nina Rees (1803162)" userId="S::1803162@student.uwtsd.ac.uk::b77fd002-8540-44b6-bf10-1a220330249f" providerId="AD" clId="Web-{64F9E27E-94D1-E9A4-3C90-CDE660780EBE}" dt="2020-05-12T11:39:41.202" v="115"/>
        <pc:sldMkLst>
          <pc:docMk/>
          <pc:sldMk cId="4066038794" sldId="265"/>
        </pc:sldMkLst>
        <pc:spChg chg="mo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2" creationId="{B5940B1C-4193-47B7-824E-954B7F69B8CD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11" creationId="{73C0A186-7444-4460-9C37-532E7671E99E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13" creationId="{02E8BD2A-4014-4DC6-A228-4ECE6A0AA6D1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15" creationId="{3896CA42-3323-41E5-B809-CD790B2AA1CA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17" creationId="{EA2FE539-0B6F-4FAE-A391-B46476F46CCB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19" creationId="{BD5A14FB-50A2-4964-8B07-EE40D1CE08B5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1:39:41.202" v="115"/>
          <ac:spMkLst>
            <pc:docMk/>
            <pc:sldMk cId="4066038794" sldId="265"/>
            <ac:spMk id="21" creationId="{FD63331C-DD2E-43D8-9511-B44EC057D7DB}"/>
          </ac:spMkLst>
        </pc:spChg>
        <pc:grpChg chg="add">
          <ac:chgData name="Nina Rees (1803162)" userId="S::1803162@student.uwtsd.ac.uk::b77fd002-8540-44b6-bf10-1a220330249f" providerId="AD" clId="Web-{64F9E27E-94D1-E9A4-3C90-CDE660780EBE}" dt="2020-05-12T11:39:41.202" v="115"/>
          <ac:grpSpMkLst>
            <pc:docMk/>
            <pc:sldMk cId="4066038794" sldId="265"/>
            <ac:grpSpMk id="7" creationId="{93E10248-AF0E-477D-B4D2-47C02CE4E353}"/>
          </ac:grpSpMkLst>
        </pc:grpChg>
      </pc:sldChg>
      <pc:sldChg chg="addSp modSp new mod setBg">
        <pc:chgData name="Nina Rees (1803162)" userId="S::1803162@student.uwtsd.ac.uk::b77fd002-8540-44b6-bf10-1a220330249f" providerId="AD" clId="Web-{64F9E27E-94D1-E9A4-3C90-CDE660780EBE}" dt="2020-05-12T12:24:33.335" v="1434"/>
        <pc:sldMkLst>
          <pc:docMk/>
          <pc:sldMk cId="2789640729" sldId="266"/>
        </pc:sldMkLst>
        <pc:spChg chg="mod">
          <ac:chgData name="Nina Rees (1803162)" userId="S::1803162@student.uwtsd.ac.uk::b77fd002-8540-44b6-bf10-1a220330249f" providerId="AD" clId="Web-{64F9E27E-94D1-E9A4-3C90-CDE660780EBE}" dt="2020-05-12T12:24:33.335" v="1434"/>
          <ac:spMkLst>
            <pc:docMk/>
            <pc:sldMk cId="2789640729" sldId="266"/>
            <ac:spMk id="2" creationId="{2CA2EF08-C05E-4EEC-94D9-47C631D7AE13}"/>
          </ac:spMkLst>
        </pc:spChg>
        <pc:spChg chg="mod">
          <ac:chgData name="Nina Rees (1803162)" userId="S::1803162@student.uwtsd.ac.uk::b77fd002-8540-44b6-bf10-1a220330249f" providerId="AD" clId="Web-{64F9E27E-94D1-E9A4-3C90-CDE660780EBE}" dt="2020-05-12T12:24:33.335" v="1434"/>
          <ac:spMkLst>
            <pc:docMk/>
            <pc:sldMk cId="2789640729" sldId="266"/>
            <ac:spMk id="3" creationId="{79F868EF-40A2-490B-974E-91BEC9E75E5A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2:24:33.335" v="1434"/>
          <ac:spMkLst>
            <pc:docMk/>
            <pc:sldMk cId="2789640729" sldId="266"/>
            <ac:spMk id="8" creationId="{712E451E-151A-4910-BF41-6A040B65982B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2:24:33.335" v="1434"/>
          <ac:spMkLst>
            <pc:docMk/>
            <pc:sldMk cId="2789640729" sldId="266"/>
            <ac:spMk id="10" creationId="{C296EFE4-A70C-4388-9A15-3F657B6615FD}"/>
          </ac:spMkLst>
        </pc:spChg>
        <pc:spChg chg="add">
          <ac:chgData name="Nina Rees (1803162)" userId="S::1803162@student.uwtsd.ac.uk::b77fd002-8540-44b6-bf10-1a220330249f" providerId="AD" clId="Web-{64F9E27E-94D1-E9A4-3C90-CDE660780EBE}" dt="2020-05-12T12:24:33.335" v="1434"/>
          <ac:spMkLst>
            <pc:docMk/>
            <pc:sldMk cId="2789640729" sldId="266"/>
            <ac:spMk id="12" creationId="{425EBAFC-9388-432A-BCFD-EEA2F410D8EC}"/>
          </ac:spMkLst>
        </pc:spChg>
      </pc:sldChg>
    </pc:docChg>
  </pc:docChgLst>
  <pc:docChgLst>
    <pc:chgData name="Nina Rees (1803162)" userId="S::1803162@student.uwtsd.ac.uk::b77fd002-8540-44b6-bf10-1a220330249f" providerId="AD" clId="Web-{99AD042D-BF50-7BE6-55A8-7D6B4912B0C6}"/>
    <pc:docChg chg="addSld modSld addMainMaster delMainMaster">
      <pc:chgData name="Nina Rees (1803162)" userId="S::1803162@student.uwtsd.ac.uk::b77fd002-8540-44b6-bf10-1a220330249f" providerId="AD" clId="Web-{99AD042D-BF50-7BE6-55A8-7D6B4912B0C6}" dt="2020-05-11T14:55:43.265" v="972"/>
      <pc:docMkLst>
        <pc:docMk/>
      </pc:docMkLst>
      <pc:sldChg chg="addSp delSp modSp mod setBg modClrScheme setClrOvrMap delDesignElem chgLayout">
        <pc:chgData name="Nina Rees (1803162)" userId="S::1803162@student.uwtsd.ac.uk::b77fd002-8540-44b6-bf10-1a220330249f" providerId="AD" clId="Web-{99AD042D-BF50-7BE6-55A8-7D6B4912B0C6}" dt="2020-05-11T14:02:12.032" v="79"/>
        <pc:sldMkLst>
          <pc:docMk/>
          <pc:sldMk cId="109857222" sldId="256"/>
        </pc:sldMkLst>
        <pc:spChg chg="mod ord">
          <ac:chgData name="Nina Rees (1803162)" userId="S::1803162@student.uwtsd.ac.uk::b77fd002-8540-44b6-bf10-1a220330249f" providerId="AD" clId="Web-{99AD042D-BF50-7BE6-55A8-7D6B4912B0C6}" dt="2020-05-11T14:02:12.032" v="7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na Rees (1803162)" userId="S::1803162@student.uwtsd.ac.uk::b77fd002-8540-44b6-bf10-1a220330249f" providerId="AD" clId="Web-{99AD042D-BF50-7BE6-55A8-7D6B4912B0C6}" dt="2020-05-11T14:02:12.032" v="7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3:59:34.704" v="67"/>
          <ac:spMkLst>
            <pc:docMk/>
            <pc:sldMk cId="109857222" sldId="256"/>
            <ac:spMk id="5" creationId="{657F69E0-C4B0-4BEC-A689-4F8D877F05D4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3:59:34.704" v="67"/>
          <ac:spMkLst>
            <pc:docMk/>
            <pc:sldMk cId="109857222" sldId="256"/>
            <ac:spMk id="7" creationId="{8F51725E-A483-43B2-A6F2-C44F502FE033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03.329" v="69"/>
          <ac:spMkLst>
            <pc:docMk/>
            <pc:sldMk cId="109857222" sldId="256"/>
            <ac:spMk id="8" creationId="{0AF4F2BA-3C03-4E2C-8ABC-0949B61B3C5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3:59:26.735" v="65"/>
          <ac:spMkLst>
            <pc:docMk/>
            <pc:sldMk cId="109857222" sldId="256"/>
            <ac:spMk id="9" creationId="{8F187B58-3857-4454-9C70-EFB475976F73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3:59:26.735" v="65"/>
          <ac:spMkLst>
            <pc:docMk/>
            <pc:sldMk cId="109857222" sldId="256"/>
            <ac:spMk id="11" creationId="{4C5418A4-3935-49EA-B51C-5DDCBFAA3952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3:59:34.704" v="67"/>
          <ac:spMkLst>
            <pc:docMk/>
            <pc:sldMk cId="109857222" sldId="256"/>
            <ac:spMk id="13" creationId="{9F6380B4-6A1C-481E-8408-B4E6C75B9B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03.329" v="69"/>
          <ac:spMkLst>
            <pc:docMk/>
            <pc:sldMk cId="109857222" sldId="256"/>
            <ac:spMk id="14" creationId="{B40A8CA7-7D5A-43B0-A1A0-B558ECA9EED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29.610" v="71"/>
          <ac:spMkLst>
            <pc:docMk/>
            <pc:sldMk cId="109857222" sldId="256"/>
            <ac:spMk id="16" creationId="{7319A1DD-F557-4EC6-8A8C-F7617B4CD678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29.610" v="71"/>
          <ac:spMkLst>
            <pc:docMk/>
            <pc:sldMk cId="109857222" sldId="256"/>
            <ac:spMk id="18" creationId="{D50218C5-E017-43D2-8345-FD9FBF0C991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45.704" v="73"/>
          <ac:spMkLst>
            <pc:docMk/>
            <pc:sldMk cId="109857222" sldId="256"/>
            <ac:spMk id="19" creationId="{0AF4F2BA-3C03-4E2C-8ABC-0949B61B3C5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45.704" v="73"/>
          <ac:spMkLst>
            <pc:docMk/>
            <pc:sldMk cId="109857222" sldId="256"/>
            <ac:spMk id="21" creationId="{4B986F88-1433-4AF7-AF71-41A89DC93F15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0:45.704" v="73"/>
          <ac:spMkLst>
            <pc:docMk/>
            <pc:sldMk cId="109857222" sldId="256"/>
            <ac:spMk id="23" creationId="{A44FFD5D-B985-4624-BBCD-50AD2E1686B4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1:56.063" v="76"/>
          <ac:spMkLst>
            <pc:docMk/>
            <pc:sldMk cId="109857222" sldId="256"/>
            <ac:spMk id="25" creationId="{7319A1DD-F557-4EC6-8A8C-F7617B4CD678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1:56.063" v="76"/>
          <ac:spMkLst>
            <pc:docMk/>
            <pc:sldMk cId="109857222" sldId="256"/>
            <ac:spMk id="27" creationId="{D50218C5-E017-43D2-8345-FD9FBF0C991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2:11.954" v="78"/>
          <ac:spMkLst>
            <pc:docMk/>
            <pc:sldMk cId="109857222" sldId="256"/>
            <ac:spMk id="29" creationId="{D36F3EEA-55D4-4677-80E7-92D00B8F343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2:11.954" v="78"/>
          <ac:spMkLst>
            <pc:docMk/>
            <pc:sldMk cId="109857222" sldId="256"/>
            <ac:spMk id="31" creationId="{C91E93A7-6C7F-4F77-9CB0-280D958EF4D2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02:11.954" v="78"/>
          <ac:spMkLst>
            <pc:docMk/>
            <pc:sldMk cId="109857222" sldId="256"/>
            <ac:spMk id="33" creationId="{E4F17063-EDA4-417B-946F-BA357F3B390D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02:12.032" v="79"/>
          <ac:spMkLst>
            <pc:docMk/>
            <pc:sldMk cId="109857222" sldId="256"/>
            <ac:spMk id="34" creationId="{B70F7E59-C971-4F55-8E3A-1E583B65FCB9}"/>
          </ac:spMkLst>
        </pc:spChg>
        <pc:grpChg chg="add">
          <ac:chgData name="Nina Rees (1803162)" userId="S::1803162@student.uwtsd.ac.uk::b77fd002-8540-44b6-bf10-1a220330249f" providerId="AD" clId="Web-{99AD042D-BF50-7BE6-55A8-7D6B4912B0C6}" dt="2020-05-11T14:02:12.032" v="79"/>
          <ac:grpSpMkLst>
            <pc:docMk/>
            <pc:sldMk cId="109857222" sldId="256"/>
            <ac:grpSpMk id="28" creationId="{260EE1B3-DDB2-44D7-943C-63D9CEF2735D}"/>
          </ac:grpSpMkLst>
        </pc:grpChg>
        <pc:picChg chg="add del">
          <ac:chgData name="Nina Rees (1803162)" userId="S::1803162@student.uwtsd.ac.uk::b77fd002-8540-44b6-bf10-1a220330249f" providerId="AD" clId="Web-{99AD042D-BF50-7BE6-55A8-7D6B4912B0C6}" dt="2020-05-11T13:59:26.735" v="65"/>
          <ac:picMkLst>
            <pc:docMk/>
            <pc:sldMk cId="109857222" sldId="256"/>
            <ac:picMk id="4" creationId="{DD346BAE-EA07-47EC-91C9-BF223DE15C2B}"/>
          </ac:picMkLst>
        </pc:picChg>
        <pc:picChg chg="add del">
          <ac:chgData name="Nina Rees (1803162)" userId="S::1803162@student.uwtsd.ac.uk::b77fd002-8540-44b6-bf10-1a220330249f" providerId="AD" clId="Web-{99AD042D-BF50-7BE6-55A8-7D6B4912B0C6}" dt="2020-05-11T13:59:34.704" v="67"/>
          <ac:picMkLst>
            <pc:docMk/>
            <pc:sldMk cId="109857222" sldId="256"/>
            <ac:picMk id="6" creationId="{E46F8B94-93D4-40E5-884B-8EDD7C96E5F1}"/>
          </ac:picMkLst>
        </pc:picChg>
        <pc:picChg chg="add del">
          <ac:chgData name="Nina Rees (1803162)" userId="S::1803162@student.uwtsd.ac.uk::b77fd002-8540-44b6-bf10-1a220330249f" providerId="AD" clId="Web-{99AD042D-BF50-7BE6-55A8-7D6B4912B0C6}" dt="2020-05-11T14:00:03.329" v="69"/>
          <ac:picMkLst>
            <pc:docMk/>
            <pc:sldMk cId="109857222" sldId="256"/>
            <ac:picMk id="10" creationId="{4002D669-A06E-432B-89C9-7DD52B43367C}"/>
          </ac:picMkLst>
        </pc:picChg>
        <pc:picChg chg="add del">
          <ac:chgData name="Nina Rees (1803162)" userId="S::1803162@student.uwtsd.ac.uk::b77fd002-8540-44b6-bf10-1a220330249f" providerId="AD" clId="Web-{99AD042D-BF50-7BE6-55A8-7D6B4912B0C6}" dt="2020-05-11T14:00:29.610" v="71"/>
          <ac:picMkLst>
            <pc:docMk/>
            <pc:sldMk cId="109857222" sldId="256"/>
            <ac:picMk id="15" creationId="{0EDB0F8E-A5F4-483A-A3E0-4C7C3D0D803A}"/>
          </ac:picMkLst>
        </pc:picChg>
        <pc:picChg chg="add del">
          <ac:chgData name="Nina Rees (1803162)" userId="S::1803162@student.uwtsd.ac.uk::b77fd002-8540-44b6-bf10-1a220330249f" providerId="AD" clId="Web-{99AD042D-BF50-7BE6-55A8-7D6B4912B0C6}" dt="2020-05-11T14:00:45.704" v="73"/>
          <ac:picMkLst>
            <pc:docMk/>
            <pc:sldMk cId="109857222" sldId="256"/>
            <ac:picMk id="20" creationId="{7F3B7AD8-4F02-4517-958D-5BE179FA7FA5}"/>
          </ac:picMkLst>
        </pc:picChg>
        <pc:picChg chg="add mod">
          <ac:chgData name="Nina Rees (1803162)" userId="S::1803162@student.uwtsd.ac.uk::b77fd002-8540-44b6-bf10-1a220330249f" providerId="AD" clId="Web-{99AD042D-BF50-7BE6-55A8-7D6B4912B0C6}" dt="2020-05-11T14:02:12.032" v="79"/>
          <ac:picMkLst>
            <pc:docMk/>
            <pc:sldMk cId="109857222" sldId="256"/>
            <ac:picMk id="24" creationId="{0EDB0F8E-A5F4-483A-A3E0-4C7C3D0D803A}"/>
          </ac:picMkLst>
        </pc:picChg>
        <pc:cxnChg chg="add del">
          <ac:chgData name="Nina Rees (1803162)" userId="S::1803162@student.uwtsd.ac.uk::b77fd002-8540-44b6-bf10-1a220330249f" providerId="AD" clId="Web-{99AD042D-BF50-7BE6-55A8-7D6B4912B0C6}" dt="2020-05-11T14:00:03.329" v="69"/>
          <ac:cxnSpMkLst>
            <pc:docMk/>
            <pc:sldMk cId="109857222" sldId="256"/>
            <ac:cxnSpMk id="12" creationId="{A07787ED-5EDC-4C54-AD87-55B60D0FE397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00:29.610" v="71"/>
          <ac:cxnSpMkLst>
            <pc:docMk/>
            <pc:sldMk cId="109857222" sldId="256"/>
            <ac:cxnSpMk id="17" creationId="{D28A9C89-B313-458F-9C85-515930A51A93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00:45.704" v="73"/>
          <ac:cxnSpMkLst>
            <pc:docMk/>
            <pc:sldMk cId="109857222" sldId="256"/>
            <ac:cxnSpMk id="22" creationId="{A07787ED-5EDC-4C54-AD87-55B60D0FE397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01:56.063" v="76"/>
          <ac:cxnSpMkLst>
            <pc:docMk/>
            <pc:sldMk cId="109857222" sldId="256"/>
            <ac:cxnSpMk id="26" creationId="{D28A9C89-B313-458F-9C85-515930A51A93}"/>
          </ac:cxnSpMkLst>
        </pc:cxnChg>
      </pc:sldChg>
      <pc:sldChg chg="addSp delSp modSp new mod setBg modClrScheme setClrOvrMap chgLayout">
        <pc:chgData name="Nina Rees (1803162)" userId="S::1803162@student.uwtsd.ac.uk::b77fd002-8540-44b6-bf10-1a220330249f" providerId="AD" clId="Web-{99AD042D-BF50-7BE6-55A8-7D6B4912B0C6}" dt="2020-05-11T14:19:57.985" v="255"/>
        <pc:sldMkLst>
          <pc:docMk/>
          <pc:sldMk cId="244953223" sldId="257"/>
        </pc:sldMkLst>
        <pc:spChg chg="mod or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2" creationId="{743F8E55-49AF-4023-88DF-1E364D95AD5D}"/>
          </ac:spMkLst>
        </pc:spChg>
        <pc:spChg chg="add del mod or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3" creationId="{51AED9F0-F933-44A0-B4DA-DFB03136EC5F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50.501" v="196"/>
          <ac:spMkLst>
            <pc:docMk/>
            <pc:sldMk cId="244953223" sldId="257"/>
            <ac:spMk id="6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50.501" v="196"/>
          <ac:spMkLst>
            <pc:docMk/>
            <pc:sldMk cId="244953223" sldId="257"/>
            <ac:spMk id="7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50.501" v="196"/>
          <ac:spMkLst>
            <pc:docMk/>
            <pc:sldMk cId="244953223" sldId="257"/>
            <ac:spMk id="8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21.094" v="202"/>
          <ac:spMkLst>
            <pc:docMk/>
            <pc:sldMk cId="244953223" sldId="257"/>
            <ac:spMk id="11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50.501" v="196"/>
          <ac:spMkLst>
            <pc:docMk/>
            <pc:sldMk cId="244953223" sldId="257"/>
            <ac:spMk id="12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21.094" v="202"/>
          <ac:spMkLst>
            <pc:docMk/>
            <pc:sldMk cId="244953223" sldId="257"/>
            <ac:spMk id="13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46.126" v="194"/>
          <ac:spMkLst>
            <pc:docMk/>
            <pc:sldMk cId="244953223" sldId="257"/>
            <ac:spMk id="14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21.094" v="202"/>
          <ac:spMkLst>
            <pc:docMk/>
            <pc:sldMk cId="244953223" sldId="257"/>
            <ac:spMk id="15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2:50.501" v="196"/>
          <ac:spMkLst>
            <pc:docMk/>
            <pc:sldMk cId="244953223" sldId="257"/>
            <ac:spMk id="16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21.094" v="202"/>
          <ac:spMkLst>
            <pc:docMk/>
            <pc:sldMk cId="244953223" sldId="257"/>
            <ac:spMk id="17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00.688" v="198"/>
          <ac:spMkLst>
            <pc:docMk/>
            <pc:sldMk cId="244953223" sldId="257"/>
            <ac:spMk id="19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21.094" v="202"/>
          <ac:spMkLst>
            <pc:docMk/>
            <pc:sldMk cId="244953223" sldId="257"/>
            <ac:spMk id="20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45.485" v="204"/>
          <ac:spMkLst>
            <pc:docMk/>
            <pc:sldMk cId="244953223" sldId="257"/>
            <ac:spMk id="21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45.485" v="204"/>
          <ac:spMkLst>
            <pc:docMk/>
            <pc:sldMk cId="244953223" sldId="257"/>
            <ac:spMk id="23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3:11.485" v="200"/>
          <ac:spMkLst>
            <pc:docMk/>
            <pc:sldMk cId="244953223" sldId="257"/>
            <ac:spMk id="24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4:23.157" v="208"/>
          <ac:spMkLst>
            <pc:docMk/>
            <pc:sldMk cId="244953223" sldId="257"/>
            <ac:spMk id="28" creationId="{C314C310-850D-4491-AA52-C75BEA68B68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4:39.110" v="210"/>
          <ac:spMkLst>
            <pc:docMk/>
            <pc:sldMk cId="244953223" sldId="257"/>
            <ac:spMk id="31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4:39.110" v="210"/>
          <ac:spMkLst>
            <pc:docMk/>
            <pc:sldMk cId="244953223" sldId="257"/>
            <ac:spMk id="32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47.235" v="214"/>
          <ac:spMkLst>
            <pc:docMk/>
            <pc:sldMk cId="244953223" sldId="257"/>
            <ac:spMk id="36" creationId="{01109B5D-BC35-4376-98A2-F53B03E4E1B4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47.235" v="214"/>
          <ac:spMkLst>
            <pc:docMk/>
            <pc:sldMk cId="244953223" sldId="257"/>
            <ac:spMk id="38" creationId="{94D90C11-98A3-40E3-B04C-A3025D6458A3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47.235" v="214"/>
          <ac:spMkLst>
            <pc:docMk/>
            <pc:sldMk cId="244953223" sldId="257"/>
            <ac:spMk id="39" creationId="{A3B28FB1-97C9-4A9E-A45B-356508C2C38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0" creationId="{A000C36E-AAFD-4188-BB55-FAE4A82728C9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1" creationId="{13CB6D4A-4ADE-4BAF-BB67-7E9E8AB2C807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2" creationId="{2065753A-F15B-43F6-B811-03D54342667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3" creationId="{219AED55-7F29-4A42-9B4E-43EA055109AD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4" creationId="{3394EDF3-F539-40F8-9354-FE028858291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5" creationId="{25236E71-242B-4CE7-96BC-B66F91F9DF65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6" creationId="{683A5930-ABB0-4C7A-8E96-AB945DFB0D3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7:54.735" v="216"/>
          <ac:spMkLst>
            <pc:docMk/>
            <pc:sldMk cId="244953223" sldId="257"/>
            <ac:spMk id="47" creationId="{33E51D9F-DA72-49DE-9183-76B062B385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8:06.922" v="218"/>
          <ac:spMkLst>
            <pc:docMk/>
            <pc:sldMk cId="244953223" sldId="257"/>
            <ac:spMk id="49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8:06.922" v="218"/>
          <ac:spMkLst>
            <pc:docMk/>
            <pc:sldMk cId="244953223" sldId="257"/>
            <ac:spMk id="50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8:35.438" v="226"/>
          <ac:spMkLst>
            <pc:docMk/>
            <pc:sldMk cId="244953223" sldId="257"/>
            <ac:spMk id="52" creationId="{712E451E-151A-4910-BF41-6A040B65982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8:35.438" v="226"/>
          <ac:spMkLst>
            <pc:docMk/>
            <pc:sldMk cId="244953223" sldId="257"/>
            <ac:spMk id="53" creationId="{C296EFE4-A70C-4388-9A15-3F657B6615FD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8:35.438" v="226"/>
          <ac:spMkLst>
            <pc:docMk/>
            <pc:sldMk cId="244953223" sldId="257"/>
            <ac:spMk id="54" creationId="{425EBAFC-9388-432A-BCFD-EEA2F410D8E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59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61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9:57.969" v="254"/>
          <ac:spMkLst>
            <pc:docMk/>
            <pc:sldMk cId="244953223" sldId="257"/>
            <ac:spMk id="70" creationId="{C314C310-850D-4491-AA52-C75BEA68B68C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71" creationId="{324E43EB-867C-4B35-9A5C-E435157C7297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73" creationId="{A7C0F5DA-B59F-4F13-8BB8-FFD8F2C572BC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74" creationId="{9CEA1DEC-CC9E-4776-9E08-048A15BFA6CA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75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19:50.797" v="252"/>
          <ac:spMkLst>
            <pc:docMk/>
            <pc:sldMk cId="244953223" sldId="257"/>
            <ac:spMk id="76" creationId="{F9ED434F-8767-46CC-B26B-5AF62FF01E66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19:57.985" v="255"/>
          <ac:spMkLst>
            <pc:docMk/>
            <pc:sldMk cId="244953223" sldId="257"/>
            <ac:spMk id="78" creationId="{1F23E73A-FDC8-462C-83C1-3AA8961449CF}"/>
          </ac:spMkLst>
        </pc:spChg>
        <pc:grpChg chg="add del">
          <ac:chgData name="Nina Rees (1803162)" userId="S::1803162@student.uwtsd.ac.uk::b77fd002-8540-44b6-bf10-1a220330249f" providerId="AD" clId="Web-{99AD042D-BF50-7BE6-55A8-7D6B4912B0C6}" dt="2020-05-11T14:13:00.688" v="198"/>
          <ac:grpSpMkLst>
            <pc:docMk/>
            <pc:sldMk cId="244953223" sldId="257"/>
            <ac:grpSpMk id="9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2:46.126" v="194"/>
          <ac:grpSpMkLst>
            <pc:docMk/>
            <pc:sldMk cId="244953223" sldId="257"/>
            <ac:grpSpMk id="10" creationId="{2F448CB3-7B4F-45D7-B7C0-DF553DF61453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3:11.485" v="200"/>
          <ac:grpSpMkLst>
            <pc:docMk/>
            <pc:sldMk cId="244953223" sldId="257"/>
            <ac:grpSpMk id="18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3:45.485" v="204"/>
          <ac:grpSpMkLst>
            <pc:docMk/>
            <pc:sldMk cId="244953223" sldId="257"/>
            <ac:grpSpMk id="26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4:23.157" v="208"/>
          <ac:grpSpMkLst>
            <pc:docMk/>
            <pc:sldMk cId="244953223" sldId="257"/>
            <ac:grpSpMk id="30" creationId="{D4EC3799-3F52-48CE-85CC-83AED368EB42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4:39.110" v="210"/>
          <ac:grpSpMkLst>
            <pc:docMk/>
            <pc:sldMk cId="244953223" sldId="257"/>
            <ac:grpSpMk id="34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8:06.922" v="218"/>
          <ac:grpSpMkLst>
            <pc:docMk/>
            <pc:sldMk cId="244953223" sldId="257"/>
            <ac:grpSpMk id="51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9:57.985" v="255"/>
          <ac:grpSpMkLst>
            <pc:docMk/>
            <pc:sldMk cId="244953223" sldId="257"/>
            <ac:grpSpMk id="63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9:57.969" v="254"/>
          <ac:grpSpMkLst>
            <pc:docMk/>
            <pc:sldMk cId="244953223" sldId="257"/>
            <ac:grpSpMk id="68" creationId="{D4EC3799-3F52-48CE-85CC-83AED368EB42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19:50.797" v="252"/>
          <ac:grpSpMkLst>
            <pc:docMk/>
            <pc:sldMk cId="244953223" sldId="257"/>
            <ac:grpSpMk id="72" creationId="{2F448CB3-7B4F-45D7-B7C0-DF553DF61453}"/>
          </ac:grpSpMkLst>
        </pc:grpChg>
        <pc:graphicFrameChg chg="add del">
          <ac:chgData name="Nina Rees (1803162)" userId="S::1803162@student.uwtsd.ac.uk::b77fd002-8540-44b6-bf10-1a220330249f" providerId="AD" clId="Web-{99AD042D-BF50-7BE6-55A8-7D6B4912B0C6}" dt="2020-05-11T14:12:46.126" v="194"/>
          <ac:graphicFrameMkLst>
            <pc:docMk/>
            <pc:sldMk cId="244953223" sldId="257"/>
            <ac:graphicFrameMk id="5" creationId="{7FC60EDD-053A-43BE-AE20-A195C5A7625A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3:00.688" v="198"/>
          <ac:graphicFrameMkLst>
            <pc:docMk/>
            <pc:sldMk cId="244953223" sldId="257"/>
            <ac:graphicFrameMk id="22" creationId="{032AEBBF-6CD1-4420-AB31-291DCF52BBCA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3:11.485" v="200"/>
          <ac:graphicFrameMkLst>
            <pc:docMk/>
            <pc:sldMk cId="244953223" sldId="257"/>
            <ac:graphicFrameMk id="25" creationId="{370A38E3-12BA-4427-A107-188D017A4285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4:14.500" v="206"/>
          <ac:graphicFrameMkLst>
            <pc:docMk/>
            <pc:sldMk cId="244953223" sldId="257"/>
            <ac:graphicFrameMk id="27" creationId="{9269A702-DC84-4829-A3F9-D40147DDE25B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7:39.657" v="212"/>
          <ac:graphicFrameMkLst>
            <pc:docMk/>
            <pc:sldMk cId="244953223" sldId="257"/>
            <ac:graphicFrameMk id="35" creationId="{9269A702-DC84-4829-A3F9-D40147DDE25B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7:54.735" v="216"/>
          <ac:graphicFrameMkLst>
            <pc:docMk/>
            <pc:sldMk cId="244953223" sldId="257"/>
            <ac:graphicFrameMk id="48" creationId="{AC74888F-F783-47E1-ACF0-54DCDEDD7910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19:50.797" v="252"/>
          <ac:graphicFrameMkLst>
            <pc:docMk/>
            <pc:sldMk cId="244953223" sldId="257"/>
            <ac:graphicFrameMk id="67" creationId="{8E9B499E-6CA4-4796-8D10-EF1938F777F0}"/>
          </ac:graphicFrameMkLst>
        </pc:graphicFrameChg>
        <pc:cxnChg chg="add del">
          <ac:chgData name="Nina Rees (1803162)" userId="S::1803162@student.uwtsd.ac.uk::b77fd002-8540-44b6-bf10-1a220330249f" providerId="AD" clId="Web-{99AD042D-BF50-7BE6-55A8-7D6B4912B0C6}" dt="2020-05-11T14:13:45.485" v="204"/>
          <ac:cxnSpMkLst>
            <pc:docMk/>
            <pc:sldMk cId="244953223" sldId="257"/>
            <ac:cxnSpMk id="29" creationId="{AD23B2CD-009B-425A-9616-1E1AD1D5AB46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14:23.157" v="208"/>
          <ac:cxnSpMkLst>
            <pc:docMk/>
            <pc:sldMk cId="244953223" sldId="257"/>
            <ac:cxnSpMk id="33" creationId="{789E20C7-BB50-4317-93C7-90C8ED80B275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14:39.110" v="210"/>
          <ac:cxnSpMkLst>
            <pc:docMk/>
            <pc:sldMk cId="244953223" sldId="257"/>
            <ac:cxnSpMk id="37" creationId="{AD23B2CD-009B-425A-9616-1E1AD1D5AB46}"/>
          </ac:cxnSpMkLst>
        </pc:cxnChg>
        <pc:cxnChg chg="add del">
          <ac:chgData name="Nina Rees (1803162)" userId="S::1803162@student.uwtsd.ac.uk::b77fd002-8540-44b6-bf10-1a220330249f" providerId="AD" clId="Web-{99AD042D-BF50-7BE6-55A8-7D6B4912B0C6}" dt="2020-05-11T14:19:57.969" v="254"/>
          <ac:cxnSpMkLst>
            <pc:docMk/>
            <pc:sldMk cId="244953223" sldId="257"/>
            <ac:cxnSpMk id="69" creationId="{789E20C7-BB50-4317-93C7-90C8ED80B275}"/>
          </ac:cxnSpMkLst>
        </pc:cxnChg>
      </pc:sldChg>
      <pc:sldChg chg="addSp delSp modSp new mod setBg setClrOvrMap">
        <pc:chgData name="Nina Rees (1803162)" userId="S::1803162@student.uwtsd.ac.uk::b77fd002-8540-44b6-bf10-1a220330249f" providerId="AD" clId="Web-{99AD042D-BF50-7BE6-55A8-7D6B4912B0C6}" dt="2020-05-11T14:55:43.265" v="972"/>
        <pc:sldMkLst>
          <pc:docMk/>
          <pc:sldMk cId="757337392" sldId="258"/>
        </pc:sldMkLst>
        <pc:spChg chg="mod">
          <ac:chgData name="Nina Rees (1803162)" userId="S::1803162@student.uwtsd.ac.uk::b77fd002-8540-44b6-bf10-1a220330249f" providerId="AD" clId="Web-{99AD042D-BF50-7BE6-55A8-7D6B4912B0C6}" dt="2020-05-11T14:55:43.265" v="972"/>
          <ac:spMkLst>
            <pc:docMk/>
            <pc:sldMk cId="757337392" sldId="258"/>
            <ac:spMk id="2" creationId="{CE5EE6CB-A5C2-43AE-951C-939AA47415E9}"/>
          </ac:spMkLst>
        </pc:spChg>
        <pc:spChg chg="add del mod">
          <ac:chgData name="Nina Rees (1803162)" userId="S::1803162@student.uwtsd.ac.uk::b77fd002-8540-44b6-bf10-1a220330249f" providerId="AD" clId="Web-{99AD042D-BF50-7BE6-55A8-7D6B4912B0C6}" dt="2020-05-11T14:55:43.265" v="972"/>
          <ac:spMkLst>
            <pc:docMk/>
            <pc:sldMk cId="757337392" sldId="258"/>
            <ac:spMk id="3" creationId="{2C4DCA05-7490-4512-AE34-9A1ED9D8C3EE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55:43.265" v="972"/>
          <ac:spMkLst>
            <pc:docMk/>
            <pc:sldMk cId="757337392" sldId="258"/>
            <ac:spMk id="8" creationId="{C314C310-850D-4491-AA52-C75BEA68B68C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49:51.452" v="874"/>
          <ac:spMkLst>
            <pc:docMk/>
            <pc:sldMk cId="757337392" sldId="258"/>
            <ac:spMk id="14" creationId="{F9ED434F-8767-46CC-B26B-5AF62FF01E66}"/>
          </ac:spMkLst>
        </pc:spChg>
        <pc:spChg chg="add del">
          <ac:chgData name="Nina Rees (1803162)" userId="S::1803162@student.uwtsd.ac.uk::b77fd002-8540-44b6-bf10-1a220330249f" providerId="AD" clId="Web-{99AD042D-BF50-7BE6-55A8-7D6B4912B0C6}" dt="2020-05-11T14:49:02.749" v="872"/>
          <ac:spMkLst>
            <pc:docMk/>
            <pc:sldMk cId="757337392" sldId="258"/>
            <ac:spMk id="19" creationId="{CC28BCC9-4093-4FD5-83EB-7EC297F51396}"/>
          </ac:spMkLst>
        </pc:spChg>
        <pc:spChg chg="add">
          <ac:chgData name="Nina Rees (1803162)" userId="S::1803162@student.uwtsd.ac.uk::b77fd002-8540-44b6-bf10-1a220330249f" providerId="AD" clId="Web-{99AD042D-BF50-7BE6-55A8-7D6B4912B0C6}" dt="2020-05-11T14:55:43.265" v="972"/>
          <ac:spMkLst>
            <pc:docMk/>
            <pc:sldMk cId="757337392" sldId="258"/>
            <ac:spMk id="24" creationId="{F9ED434F-8767-46CC-B26B-5AF62FF01E66}"/>
          </ac:spMkLst>
        </pc:spChg>
        <pc:grpChg chg="add del">
          <ac:chgData name="Nina Rees (1803162)" userId="S::1803162@student.uwtsd.ac.uk::b77fd002-8540-44b6-bf10-1a220330249f" providerId="AD" clId="Web-{99AD042D-BF50-7BE6-55A8-7D6B4912B0C6}" dt="2020-05-11T14:49:51.452" v="874"/>
          <ac:grpSpMkLst>
            <pc:docMk/>
            <pc:sldMk cId="757337392" sldId="258"/>
            <ac:grpSpMk id="6" creationId="{2F448CB3-7B4F-45D7-B7C0-DF553DF61453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55:43.265" v="972"/>
          <ac:grpSpMkLst>
            <pc:docMk/>
            <pc:sldMk cId="757337392" sldId="258"/>
            <ac:grpSpMk id="9" creationId="{D4EC3799-3F52-48CE-85CC-83AED368EB42}"/>
          </ac:grpSpMkLst>
        </pc:grpChg>
        <pc:grpChg chg="add del">
          <ac:chgData name="Nina Rees (1803162)" userId="S::1803162@student.uwtsd.ac.uk::b77fd002-8540-44b6-bf10-1a220330249f" providerId="AD" clId="Web-{99AD042D-BF50-7BE6-55A8-7D6B4912B0C6}" dt="2020-05-11T14:49:02.749" v="872"/>
          <ac:grpSpMkLst>
            <pc:docMk/>
            <pc:sldMk cId="757337392" sldId="258"/>
            <ac:grpSpMk id="10" creationId="{08BCF048-8940-4354-B9EC-5AD74E283CE3}"/>
          </ac:grpSpMkLst>
        </pc:grpChg>
        <pc:grpChg chg="add">
          <ac:chgData name="Nina Rees (1803162)" userId="S::1803162@student.uwtsd.ac.uk::b77fd002-8540-44b6-bf10-1a220330249f" providerId="AD" clId="Web-{99AD042D-BF50-7BE6-55A8-7D6B4912B0C6}" dt="2020-05-11T14:55:43.265" v="972"/>
          <ac:grpSpMkLst>
            <pc:docMk/>
            <pc:sldMk cId="757337392" sldId="258"/>
            <ac:grpSpMk id="20" creationId="{2F448CB3-7B4F-45D7-B7C0-DF553DF61453}"/>
          </ac:grpSpMkLst>
        </pc:grpChg>
        <pc:graphicFrameChg chg="add del">
          <ac:chgData name="Nina Rees (1803162)" userId="S::1803162@student.uwtsd.ac.uk::b77fd002-8540-44b6-bf10-1a220330249f" providerId="AD" clId="Web-{99AD042D-BF50-7BE6-55A8-7D6B4912B0C6}" dt="2020-05-11T14:49:02.749" v="872"/>
          <ac:graphicFrameMkLst>
            <pc:docMk/>
            <pc:sldMk cId="757337392" sldId="258"/>
            <ac:graphicFrameMk id="5" creationId="{6A8455E0-8A4A-4EA4-8498-6EF72B06840A}"/>
          </ac:graphicFrameMkLst>
        </pc:graphicFrameChg>
        <pc:graphicFrameChg chg="add del">
          <ac:chgData name="Nina Rees (1803162)" userId="S::1803162@student.uwtsd.ac.uk::b77fd002-8540-44b6-bf10-1a220330249f" providerId="AD" clId="Web-{99AD042D-BF50-7BE6-55A8-7D6B4912B0C6}" dt="2020-05-11T14:49:51.452" v="874"/>
          <ac:graphicFrameMkLst>
            <pc:docMk/>
            <pc:sldMk cId="757337392" sldId="258"/>
            <ac:graphicFrameMk id="7" creationId="{1B231C84-2E0D-41DB-BF84-24CAE87E52F7}"/>
          </ac:graphicFrameMkLst>
        </pc:graphicFrameChg>
        <pc:graphicFrameChg chg="add">
          <ac:chgData name="Nina Rees (1803162)" userId="S::1803162@student.uwtsd.ac.uk::b77fd002-8540-44b6-bf10-1a220330249f" providerId="AD" clId="Web-{99AD042D-BF50-7BE6-55A8-7D6B4912B0C6}" dt="2020-05-11T14:55:43.265" v="972"/>
          <ac:graphicFrameMkLst>
            <pc:docMk/>
            <pc:sldMk cId="757337392" sldId="258"/>
            <ac:graphicFrameMk id="15" creationId="{0D7EE138-B7CE-4107-B0F6-F78050042505}"/>
          </ac:graphicFrameMkLst>
        </pc:graphicFrameChg>
        <pc:cxnChg chg="add del">
          <ac:chgData name="Nina Rees (1803162)" userId="S::1803162@student.uwtsd.ac.uk::b77fd002-8540-44b6-bf10-1a220330249f" providerId="AD" clId="Web-{99AD042D-BF50-7BE6-55A8-7D6B4912B0C6}" dt="2020-05-11T14:55:43.265" v="972"/>
          <ac:cxnSpMkLst>
            <pc:docMk/>
            <pc:sldMk cId="757337392" sldId="258"/>
            <ac:cxnSpMk id="13" creationId="{789E20C7-BB50-4317-93C7-90C8ED80B275}"/>
          </ac:cxnSpMkLst>
        </pc:cxnChg>
      </pc:sldChg>
      <pc:sldMasterChg chg="add del addSldLayout delSldLayout">
        <pc:chgData name="Nina Rees (1803162)" userId="S::1803162@student.uwtsd.ac.uk::b77fd002-8540-44b6-bf10-1a220330249f" providerId="AD" clId="Web-{99AD042D-BF50-7BE6-55A8-7D6B4912B0C6}" dt="2020-05-11T14:00:45.782" v="74"/>
        <pc:sldMasterMkLst>
          <pc:docMk/>
          <pc:sldMasterMk cId="2460954070" sldId="2147483660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45.782" v="7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Nina Rees (1803162)" userId="S::1803162@student.uwtsd.ac.uk::b77fd002-8540-44b6-bf10-1a220330249f" providerId="AD" clId="Web-{99AD042D-BF50-7BE6-55A8-7D6B4912B0C6}" dt="2020-05-11T14:00:45.704" v="73"/>
        <pc:sldMasterMkLst>
          <pc:docMk/>
          <pc:sldMasterMk cId="663827171" sldId="2147483672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2619905133" sldId="2147483673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129132280" sldId="2147483674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1494883003" sldId="2147483675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3037882562" sldId="2147483676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1130825745" sldId="2147483677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3606737502" sldId="2147483678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297402557" sldId="2147483679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2203951164" sldId="2147483680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1265114037" sldId="2147483681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634445561" sldId="2147483682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45.704" v="73"/>
          <pc:sldLayoutMkLst>
            <pc:docMk/>
            <pc:sldMasterMk cId="663827171" sldId="2147483672"/>
            <pc:sldLayoutMk cId="1069669626" sldId="2147483683"/>
          </pc:sldLayoutMkLst>
        </pc:sldLayoutChg>
      </pc:sldMasterChg>
      <pc:sldMasterChg chg="add del replId addSldLayout delSldLayout">
        <pc:chgData name="Nina Rees (1803162)" userId="S::1803162@student.uwtsd.ac.uk::b77fd002-8540-44b6-bf10-1a220330249f" providerId="AD" clId="Web-{99AD042D-BF50-7BE6-55A8-7D6B4912B0C6}" dt="2020-05-11T14:00:29.610" v="71"/>
        <pc:sldMasterMkLst>
          <pc:docMk/>
          <pc:sldMasterMk cId="3106506365" sldId="2147483672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3054442226" sldId="2147483673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1604590958" sldId="2147483674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3955735610" sldId="2147483675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643225199" sldId="2147483676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422652492" sldId="2147483677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2029432539" sldId="2147483678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165222883" sldId="2147483679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4044560667" sldId="2147483680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1070179560" sldId="2147483681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3895781850" sldId="2147483682"/>
          </pc:sldLayoutMkLst>
        </pc:sldLayoutChg>
        <pc:sldLayoutChg chg="add del replId">
          <pc:chgData name="Nina Rees (1803162)" userId="S::1803162@student.uwtsd.ac.uk::b77fd002-8540-44b6-bf10-1a220330249f" providerId="AD" clId="Web-{99AD042D-BF50-7BE6-55A8-7D6B4912B0C6}" dt="2020-05-11T14:00:29.610" v="71"/>
          <pc:sldLayoutMkLst>
            <pc:docMk/>
            <pc:sldMasterMk cId="3106506365" sldId="2147483672"/>
            <pc:sldLayoutMk cId="934100902" sldId="2147483683"/>
          </pc:sldLayoutMkLst>
        </pc:sldLayoutChg>
      </pc:sldMasterChg>
      <pc:sldMasterChg chg="add addSldLayout modSldLayout">
        <pc:chgData name="Nina Rees (1803162)" userId="S::1803162@student.uwtsd.ac.uk::b77fd002-8540-44b6-bf10-1a220330249f" providerId="AD" clId="Web-{99AD042D-BF50-7BE6-55A8-7D6B4912B0C6}" dt="2020-05-11T14:01:56.063" v="76"/>
        <pc:sldMasterMkLst>
          <pc:docMk/>
          <pc:sldMasterMk cId="57502326" sldId="2147483684"/>
        </pc:sldMasterMkLst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3130324382" sldId="2147483685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964100441" sldId="2147483686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1251234813" sldId="2147483687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320646649" sldId="2147483688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1536625676" sldId="2147483689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958971702" sldId="2147483690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3391516516" sldId="2147483691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806420067" sldId="2147483692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599536420" sldId="2147483693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3269172250" sldId="2147483694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1101891314" sldId="2147483695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646501576" sldId="2147483696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166452157" sldId="2147483697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4280692493" sldId="2147483698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2386947335" sldId="2147483699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3324422721" sldId="2147483700"/>
          </pc:sldLayoutMkLst>
        </pc:sldLayoutChg>
        <pc:sldLayoutChg chg="add mod replId">
          <pc:chgData name="Nina Rees (1803162)" userId="S::1803162@student.uwtsd.ac.uk::b77fd002-8540-44b6-bf10-1a220330249f" providerId="AD" clId="Web-{99AD042D-BF50-7BE6-55A8-7D6B4912B0C6}" dt="2020-05-11T14:01:56.063" v="76"/>
          <pc:sldLayoutMkLst>
            <pc:docMk/>
            <pc:sldMasterMk cId="57502326" sldId="2147483684"/>
            <pc:sldLayoutMk cId="4157966509" sldId="2147483701"/>
          </pc:sldLayoutMkLst>
        </pc:sldLayoutChg>
      </pc:sldMasterChg>
      <pc:sldMasterChg chg="add del addSldLayout delSldLayout">
        <pc:chgData name="Nina Rees (1803162)" userId="S::1803162@student.uwtsd.ac.uk::b77fd002-8540-44b6-bf10-1a220330249f" providerId="AD" clId="Web-{99AD042D-BF50-7BE6-55A8-7D6B4912B0C6}" dt="2020-05-11T13:59:26.735" v="65"/>
        <pc:sldMasterMkLst>
          <pc:docMk/>
          <pc:sldMasterMk cId="2293814751" sldId="2147483712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1832227206" sldId="2147483700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2591327638" sldId="2147483701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3752455550" sldId="2147483702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3938221675" sldId="2147483703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1714261232" sldId="2147483704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3875231248" sldId="2147483705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1875560101" sldId="2147483706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2351138750" sldId="2147483707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3692200030" sldId="2147483708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3835068267" sldId="2147483709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1024225042" sldId="2147483710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26.735" v="65"/>
          <pc:sldLayoutMkLst>
            <pc:docMk/>
            <pc:sldMasterMk cId="2293814751" sldId="2147483712"/>
            <pc:sldLayoutMk cId="2434160389" sldId="2147483711"/>
          </pc:sldLayoutMkLst>
        </pc:sldLayoutChg>
      </pc:sldMasterChg>
      <pc:sldMasterChg chg="add del addSldLayout delSldLayout">
        <pc:chgData name="Nina Rees (1803162)" userId="S::1803162@student.uwtsd.ac.uk::b77fd002-8540-44b6-bf10-1a220330249f" providerId="AD" clId="Web-{99AD042D-BF50-7BE6-55A8-7D6B4912B0C6}" dt="2020-05-11T13:59:34.704" v="67"/>
        <pc:sldMasterMkLst>
          <pc:docMk/>
          <pc:sldMasterMk cId="2461461167" sldId="2147483725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2029906983" sldId="2147483714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3400093547" sldId="2147483715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758837413" sldId="2147483716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2238763293" sldId="2147483717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3029530699" sldId="2147483718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3197477229" sldId="2147483719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2722540041" sldId="2147483720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389370658" sldId="2147483721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2806185318" sldId="2147483722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2988728860" sldId="2147483723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3:59:34.704" v="67"/>
          <pc:sldLayoutMkLst>
            <pc:docMk/>
            <pc:sldMasterMk cId="2461461167" sldId="2147483725"/>
            <pc:sldLayoutMk cId="3905208099" sldId="2147483724"/>
          </pc:sldLayoutMkLst>
        </pc:sldLayoutChg>
      </pc:sldMasterChg>
      <pc:sldMasterChg chg="add del addSldLayout delSldLayout">
        <pc:chgData name="Nina Rees (1803162)" userId="S::1803162@student.uwtsd.ac.uk::b77fd002-8540-44b6-bf10-1a220330249f" providerId="AD" clId="Web-{99AD042D-BF50-7BE6-55A8-7D6B4912B0C6}" dt="2020-05-11T14:00:03.329" v="69"/>
        <pc:sldMasterMkLst>
          <pc:docMk/>
          <pc:sldMasterMk cId="1938285403" sldId="2147483770"/>
        </pc:sldMasterMkLst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1507530351" sldId="2147483759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469693254" sldId="2147483760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3521374415" sldId="2147483761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1636527592" sldId="2147483762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55593202" sldId="2147483763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2584608272" sldId="2147483764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2989626815" sldId="2147483765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36390172" sldId="2147483766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4208763892" sldId="2147483767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1194588524" sldId="2147483768"/>
          </pc:sldLayoutMkLst>
        </pc:sldLayoutChg>
        <pc:sldLayoutChg chg="add del">
          <pc:chgData name="Nina Rees (1803162)" userId="S::1803162@student.uwtsd.ac.uk::b77fd002-8540-44b6-bf10-1a220330249f" providerId="AD" clId="Web-{99AD042D-BF50-7BE6-55A8-7D6B4912B0C6}" dt="2020-05-11T14:00:03.329" v="69"/>
          <pc:sldLayoutMkLst>
            <pc:docMk/>
            <pc:sldMasterMk cId="1938285403" sldId="2147483770"/>
            <pc:sldLayoutMk cId="1964726316" sldId="2147483769"/>
          </pc:sldLayoutMkLst>
        </pc:sldLayoutChg>
      </pc:sldMasterChg>
    </pc:docChg>
  </pc:docChgLst>
  <pc:docChgLst>
    <pc:chgData name="Nina Rees (1803162)" userId="S::1803162@student.uwtsd.ac.uk::b77fd002-8540-44b6-bf10-1a220330249f" providerId="AD" clId="Web-{B5955256-1C31-B658-BED9-611295C6EFAF}"/>
    <pc:docChg chg="addSld modSld">
      <pc:chgData name="Nina Rees (1803162)" userId="S::1803162@student.uwtsd.ac.uk::b77fd002-8540-44b6-bf10-1a220330249f" providerId="AD" clId="Web-{B5955256-1C31-B658-BED9-611295C6EFAF}" dt="2020-05-11T17:50:04.343" v="1350"/>
      <pc:docMkLst>
        <pc:docMk/>
      </pc:docMkLst>
      <pc:sldChg chg="addSp delSp modSp mod setBg setClrOvrMap">
        <pc:chgData name="Nina Rees (1803162)" userId="S::1803162@student.uwtsd.ac.uk::b77fd002-8540-44b6-bf10-1a220330249f" providerId="AD" clId="Web-{B5955256-1C31-B658-BED9-611295C6EFAF}" dt="2020-05-11T17:30:27.073" v="428"/>
        <pc:sldMkLst>
          <pc:docMk/>
          <pc:sldMk cId="3690777011" sldId="263"/>
        </pc:sldMkLst>
        <pc:spChg chg="mo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2" creationId="{07E7C4F8-0705-4098-9AAA-CC55163290E2}"/>
          </ac:spMkLst>
        </pc:spChg>
        <pc:spChg chg="add del mo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" creationId="{18126695-38EB-4138-B850-9CB3A37D735B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29.901" v="393"/>
          <ac:spMkLst>
            <pc:docMk/>
            <pc:sldMk cId="3690777011" sldId="263"/>
            <ac:spMk id="6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29.901" v="393"/>
          <ac:spMkLst>
            <pc:docMk/>
            <pc:sldMk cId="3690777011" sldId="263"/>
            <ac:spMk id="8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24.729" v="391"/>
          <ac:spMkLst>
            <pc:docMk/>
            <pc:sldMk cId="3690777011" sldId="263"/>
            <ac:spMk id="10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35.042" v="395"/>
          <ac:spMkLst>
            <pc:docMk/>
            <pc:sldMk cId="3690777011" sldId="263"/>
            <ac:spMk id="11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35.042" v="395"/>
          <ac:spMkLst>
            <pc:docMk/>
            <pc:sldMk cId="3690777011" sldId="263"/>
            <ac:spMk id="13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35.042" v="395"/>
          <ac:spMkLst>
            <pc:docMk/>
            <pc:sldMk cId="3690777011" sldId="263"/>
            <ac:spMk id="14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35.042" v="395"/>
          <ac:spMkLst>
            <pc:docMk/>
            <pc:sldMk cId="3690777011" sldId="263"/>
            <ac:spMk id="15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35.042" v="395"/>
          <ac:spMkLst>
            <pc:docMk/>
            <pc:sldMk cId="3690777011" sldId="263"/>
            <ac:spMk id="16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45.229" v="397"/>
          <ac:spMkLst>
            <pc:docMk/>
            <pc:sldMk cId="3690777011" sldId="263"/>
            <ac:spMk id="17" creationId="{F70C2B8F-6B1B-46D5-86E6-40F36C695FC2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45.229" v="397"/>
          <ac:spMkLst>
            <pc:docMk/>
            <pc:sldMk cId="3690777011" sldId="263"/>
            <ac:spMk id="18" creationId="{538A90C8-AE0E-4EBA-9AF8-EEDB206020E0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45.229" v="397"/>
          <ac:spMkLst>
            <pc:docMk/>
            <pc:sldMk cId="3690777011" sldId="263"/>
            <ac:spMk id="19" creationId="{DB521824-592C-476A-AB0A-CA0C6D1F340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45.229" v="397"/>
          <ac:spMkLst>
            <pc:docMk/>
            <pc:sldMk cId="3690777011" sldId="263"/>
            <ac:spMk id="20" creationId="{A2749EFA-8EE4-4EB8-9424-8E593B9320A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45.229" v="397"/>
          <ac:spMkLst>
            <pc:docMk/>
            <pc:sldMk cId="3690777011" sldId="263"/>
            <ac:spMk id="21" creationId="{B5C860C9-D4F9-4350-80DA-0D1CD36C7741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24.729" v="391"/>
          <ac:spMkLst>
            <pc:docMk/>
            <pc:sldMk cId="3690777011" sldId="263"/>
            <ac:spMk id="23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50.354" v="399"/>
          <ac:spMkLst>
            <pc:docMk/>
            <pc:sldMk cId="3690777011" sldId="263"/>
            <ac:spMk id="24" creationId="{F70C2B8F-6B1B-46D5-86E6-40F36C695FC2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50.354" v="399"/>
          <ac:spMkLst>
            <pc:docMk/>
            <pc:sldMk cId="3690777011" sldId="263"/>
            <ac:spMk id="25" creationId="{DB521824-592C-476A-AB0A-CA0C6D1F340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50.354" v="399"/>
          <ac:spMkLst>
            <pc:docMk/>
            <pc:sldMk cId="3690777011" sldId="263"/>
            <ac:spMk id="26" creationId="{A2749EFA-8EE4-4EB8-9424-8E593B9320A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50.354" v="399"/>
          <ac:spMkLst>
            <pc:docMk/>
            <pc:sldMk cId="3690777011" sldId="263"/>
            <ac:spMk id="27" creationId="{B5C860C9-D4F9-4350-80DA-0D1CD36C7741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6:50.354" v="399"/>
          <ac:spMkLst>
            <pc:docMk/>
            <pc:sldMk cId="3690777011" sldId="263"/>
            <ac:spMk id="29" creationId="{538A90C8-AE0E-4EBA-9AF8-EEDB206020E0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28:49.011" v="401"/>
          <ac:spMkLst>
            <pc:docMk/>
            <pc:sldMk cId="3690777011" sldId="263"/>
            <ac:spMk id="30" creationId="{6E0488BA-180E-40D8-8350-4B179179556B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2" creationId="{F70C2B8F-6B1B-46D5-86E6-40F36C695FC2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3" creationId="{DB521824-592C-476A-AB0A-CA0C6D1F340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4" creationId="{A2749EFA-8EE4-4EB8-9424-8E593B9320A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5" creationId="{B5C860C9-D4F9-4350-80DA-0D1CD36C7741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37" creationId="{538A90C8-AE0E-4EBA-9AF8-EEDB206020E0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39" creationId="{38ABDB68-E3D5-448E-97D3-06FFEF680193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40" creationId="{B8DD7FEB-D9F3-4F5B-982C-36B0664D0205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41" creationId="{96BA11E4-0636-4FA9-A836-2A4FB176449A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0.323" v="421"/>
          <ac:spMkLst>
            <pc:docMk/>
            <pc:sldMk cId="3690777011" sldId="263"/>
            <ac:spMk id="42" creationId="{F70C2B8F-6B1B-46D5-86E6-40F36C695FC2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43" creationId="{5681882E-BDD0-4311-AF62-E8019628524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0.323" v="421"/>
          <ac:spMkLst>
            <pc:docMk/>
            <pc:sldMk cId="3690777011" sldId="263"/>
            <ac:spMk id="44" creationId="{DB521824-592C-476A-AB0A-CA0C6D1F340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45" creationId="{EADD3260-4BDA-459B-A162-5E1B897E38FC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0.323" v="421"/>
          <ac:spMkLst>
            <pc:docMk/>
            <pc:sldMk cId="3690777011" sldId="263"/>
            <ac:spMk id="46" creationId="{A2749EFA-8EE4-4EB8-9424-8E593B9320A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58" v="427"/>
          <ac:spMkLst>
            <pc:docMk/>
            <pc:sldMk cId="3690777011" sldId="263"/>
            <ac:spMk id="47" creationId="{0D105174-071A-4257-860A-5EE2D11DD5E6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0.323" v="421"/>
          <ac:spMkLst>
            <pc:docMk/>
            <pc:sldMk cId="3690777011" sldId="263"/>
            <ac:spMk id="48" creationId="{B5C860C9-D4F9-4350-80DA-0D1CD36C7741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58" v="427"/>
          <ac:spMkLst>
            <pc:docMk/>
            <pc:sldMk cId="3690777011" sldId="263"/>
            <ac:spMk id="49" creationId="{E17B217C-3C66-46B3-9E9D-2771AA2A23E2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0.323" v="421"/>
          <ac:spMkLst>
            <pc:docMk/>
            <pc:sldMk cId="3690777011" sldId="263"/>
            <ac:spMk id="50" creationId="{538A90C8-AE0E-4EBA-9AF8-EEDB206020E0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27.058" v="427"/>
          <ac:spMkLst>
            <pc:docMk/>
            <pc:sldMk cId="3690777011" sldId="263"/>
            <ac:spMk id="51" creationId="{8A848D99-5D8B-49F5-97E9-AA7C3F5F2BE6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52" creationId="{283DA7DD-CA37-4ED7-8710-48E56B063BA4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3" creationId="{38ABDB68-E3D5-448E-97D3-06FFEF680193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30:09.620" v="425"/>
          <ac:spMkLst>
            <pc:docMk/>
            <pc:sldMk cId="3690777011" sldId="263"/>
            <ac:spMk id="54" creationId="{B92F2E3C-66CD-4DEB-BA14-2A5912B65A21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5" creationId="{B8DD7FEB-D9F3-4F5B-982C-36B0664D0205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6" creationId="{96BA11E4-0636-4FA9-A836-2A4FB176449A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7" creationId="{5681882E-BDD0-4311-AF62-E8019628524D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8" creationId="{EADD3260-4BDA-459B-A162-5E1B897E38FC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59" creationId="{283DA7DD-CA37-4ED7-8710-48E56B063BA4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30:27.073" v="428"/>
          <ac:spMkLst>
            <pc:docMk/>
            <pc:sldMk cId="3690777011" sldId="263"/>
            <ac:spMk id="60" creationId="{B92F2E3C-66CD-4DEB-BA14-2A5912B65A21}"/>
          </ac:spMkLst>
        </pc:spChg>
        <pc:grpChg chg="add del">
          <ac:chgData name="Nina Rees (1803162)" userId="S::1803162@student.uwtsd.ac.uk::b77fd002-8540-44b6-bf10-1a220330249f" providerId="AD" clId="Web-{B5955256-1C31-B658-BED9-611295C6EFAF}" dt="2020-05-11T17:26:29.901" v="393"/>
          <ac:grpSpMkLst>
            <pc:docMk/>
            <pc:sldMk cId="3690777011" sldId="263"/>
            <ac:grpSpMk id="7" creationId="{9E77E138-7645-4D07-B09A-9F3642A685CF}"/>
          </ac:grpSpMkLst>
        </pc:grpChg>
        <pc:grpChg chg="add del">
          <ac:chgData name="Nina Rees (1803162)" userId="S::1803162@student.uwtsd.ac.uk::b77fd002-8540-44b6-bf10-1a220330249f" providerId="AD" clId="Web-{B5955256-1C31-B658-BED9-611295C6EFAF}" dt="2020-05-11T17:26:24.729" v="391"/>
          <ac:grpSpMkLst>
            <pc:docMk/>
            <pc:sldMk cId="3690777011" sldId="263"/>
            <ac:grpSpMk id="12" creationId="{9E77E138-7645-4D07-B09A-9F3642A685CF}"/>
          </ac:grpSpMkLst>
        </pc:grpChg>
        <pc:graphicFrameChg chg="add del">
          <ac:chgData name="Nina Rees (1803162)" userId="S::1803162@student.uwtsd.ac.uk::b77fd002-8540-44b6-bf10-1a220330249f" providerId="AD" clId="Web-{B5955256-1C31-B658-BED9-611295C6EFAF}" dt="2020-05-11T17:26:24.729" v="391"/>
          <ac:graphicFrameMkLst>
            <pc:docMk/>
            <pc:sldMk cId="3690777011" sldId="263"/>
            <ac:graphicFrameMk id="5" creationId="{35A8D7C9-4F76-4D9F-BC56-0E0FB74884AD}"/>
          </ac:graphicFrameMkLst>
        </pc:graphicFrameChg>
        <pc:graphicFrameChg chg="add del">
          <ac:chgData name="Nina Rees (1803162)" userId="S::1803162@student.uwtsd.ac.uk::b77fd002-8540-44b6-bf10-1a220330249f" providerId="AD" clId="Web-{B5955256-1C31-B658-BED9-611295C6EFAF}" dt="2020-05-11T17:26:29.901" v="393"/>
          <ac:graphicFrameMkLst>
            <pc:docMk/>
            <pc:sldMk cId="3690777011" sldId="263"/>
            <ac:graphicFrameMk id="9" creationId="{1693B24C-8500-46D8-952C-80A5C5420B6B}"/>
          </ac:graphicFrameMkLst>
        </pc:graphicFrameChg>
        <pc:picChg chg="add del">
          <ac:chgData name="Nina Rees (1803162)" userId="S::1803162@student.uwtsd.ac.uk::b77fd002-8540-44b6-bf10-1a220330249f" providerId="AD" clId="Web-{B5955256-1C31-B658-BED9-611295C6EFAF}" dt="2020-05-11T17:26:45.229" v="397"/>
          <ac:picMkLst>
            <pc:docMk/>
            <pc:sldMk cId="3690777011" sldId="263"/>
            <ac:picMk id="22" creationId="{19D5EE08-F684-4D45-A8D1-83B5F178C44E}"/>
          </ac:picMkLst>
        </pc:picChg>
        <pc:picChg chg="add del">
          <ac:chgData name="Nina Rees (1803162)" userId="S::1803162@student.uwtsd.ac.uk::b77fd002-8540-44b6-bf10-1a220330249f" providerId="AD" clId="Web-{B5955256-1C31-B658-BED9-611295C6EFAF}" dt="2020-05-11T17:26:50.354" v="399"/>
          <ac:picMkLst>
            <pc:docMk/>
            <pc:sldMk cId="3690777011" sldId="263"/>
            <ac:picMk id="28" creationId="{803A3927-35A2-44A5-A123-9D2B5364E658}"/>
          </ac:picMkLst>
        </pc:picChg>
        <pc:picChg chg="add del">
          <ac:chgData name="Nina Rees (1803162)" userId="S::1803162@student.uwtsd.ac.uk::b77fd002-8540-44b6-bf10-1a220330249f" providerId="AD" clId="Web-{B5955256-1C31-B658-BED9-611295C6EFAF}" dt="2020-05-11T17:28:49.011" v="401"/>
          <ac:picMkLst>
            <pc:docMk/>
            <pc:sldMk cId="3690777011" sldId="263"/>
            <ac:picMk id="31" creationId="{F6206434-DCDA-4B62-A589-19E5C9443362}"/>
          </ac:picMkLst>
        </pc:picChg>
        <pc:picChg chg="add mod ord">
          <ac:chgData name="Nina Rees (1803162)" userId="S::1803162@student.uwtsd.ac.uk::b77fd002-8540-44b6-bf10-1a220330249f" providerId="AD" clId="Web-{B5955256-1C31-B658-BED9-611295C6EFAF}" dt="2020-05-11T17:30:27.073" v="428"/>
          <ac:picMkLst>
            <pc:docMk/>
            <pc:sldMk cId="3690777011" sldId="263"/>
            <ac:picMk id="36" creationId="{19D5EE08-F684-4D45-A8D1-83B5F178C44E}"/>
          </ac:picMkLst>
        </pc:picChg>
      </pc:sldChg>
      <pc:sldChg chg="addSp delSp modSp new mod setBg">
        <pc:chgData name="Nina Rees (1803162)" userId="S::1803162@student.uwtsd.ac.uk::b77fd002-8540-44b6-bf10-1a220330249f" providerId="AD" clId="Web-{B5955256-1C31-B658-BED9-611295C6EFAF}" dt="2020-05-11T17:50:04.343" v="1350"/>
        <pc:sldMkLst>
          <pc:docMk/>
          <pc:sldMk cId="1234641550" sldId="264"/>
        </pc:sldMkLst>
        <pc:spChg chg="mod">
          <ac:chgData name="Nina Rees (1803162)" userId="S::1803162@student.uwtsd.ac.uk::b77fd002-8540-44b6-bf10-1a220330249f" providerId="AD" clId="Web-{B5955256-1C31-B658-BED9-611295C6EFAF}" dt="2020-05-11T17:50:04.343" v="1350"/>
          <ac:spMkLst>
            <pc:docMk/>
            <pc:sldMk cId="1234641550" sldId="264"/>
            <ac:spMk id="2" creationId="{F596A2B4-3AD9-42DC-9C17-CDF12B7878CB}"/>
          </ac:spMkLst>
        </pc:spChg>
        <pc:spChg chg="add del mod">
          <ac:chgData name="Nina Rees (1803162)" userId="S::1803162@student.uwtsd.ac.uk::b77fd002-8540-44b6-bf10-1a220330249f" providerId="AD" clId="Web-{B5955256-1C31-B658-BED9-611295C6EFAF}" dt="2020-05-11T17:50:04.343" v="1350"/>
          <ac:spMkLst>
            <pc:docMk/>
            <pc:sldMk cId="1234641550" sldId="264"/>
            <ac:spMk id="3" creationId="{C874F0A8-072D-43F9-90E1-822147E38D0F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50:04.343" v="1350"/>
          <ac:spMkLst>
            <pc:docMk/>
            <pc:sldMk cId="1234641550" sldId="264"/>
            <ac:spMk id="6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10" creationId="{A000C36E-AAFD-4188-BB55-FAE4A82728C9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12" creationId="{13CB6D4A-4ADE-4BAF-BB67-7E9E8AB2C807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14" creationId="{2065753A-F15B-43F6-B811-03D54342667C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16" creationId="{219AED55-7F29-4A42-9B4E-43EA055109AD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18" creationId="{3394EDF3-F539-40F8-9354-FE028858291C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20" creationId="{25236E71-242B-4CE7-96BC-B66F91F9DF65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22" creationId="{683A5930-ABB0-4C7A-8E96-AB945DFB0D3E}"/>
          </ac:spMkLst>
        </pc:spChg>
        <pc:spChg chg="add">
          <ac:chgData name="Nina Rees (1803162)" userId="S::1803162@student.uwtsd.ac.uk::b77fd002-8540-44b6-bf10-1a220330249f" providerId="AD" clId="Web-{B5955256-1C31-B658-BED9-611295C6EFAF}" dt="2020-05-11T17:50:04.343" v="1350"/>
          <ac:spMkLst>
            <pc:docMk/>
            <pc:sldMk cId="1234641550" sldId="264"/>
            <ac:spMk id="23" creationId="{8F6A0E89-562A-4A9E-98AC-2BA897ABB3F6}"/>
          </ac:spMkLst>
        </pc:spChg>
        <pc:spChg chg="add del">
          <ac:chgData name="Nina Rees (1803162)" userId="S::1803162@student.uwtsd.ac.uk::b77fd002-8540-44b6-bf10-1a220330249f" providerId="AD" clId="Web-{B5955256-1C31-B658-BED9-611295C6EFAF}" dt="2020-05-11T17:50:04.264" v="1349"/>
          <ac:spMkLst>
            <pc:docMk/>
            <pc:sldMk cId="1234641550" sldId="264"/>
            <ac:spMk id="24" creationId="{33E51D9F-DA72-49DE-9183-76B062B38581}"/>
          </ac:spMkLst>
        </pc:spChg>
        <pc:grpChg chg="add">
          <ac:chgData name="Nina Rees (1803162)" userId="S::1803162@student.uwtsd.ac.uk::b77fd002-8540-44b6-bf10-1a220330249f" providerId="AD" clId="Web-{B5955256-1C31-B658-BED9-611295C6EFAF}" dt="2020-05-11T17:50:04.343" v="1350"/>
          <ac:grpSpMkLst>
            <pc:docMk/>
            <pc:sldMk cId="1234641550" sldId="264"/>
            <ac:grpSpMk id="7" creationId="{9E77E138-7645-4D07-B09A-9F3642A685CF}"/>
          </ac:grpSpMkLst>
        </pc:grpChg>
        <pc:graphicFrameChg chg="add del">
          <ac:chgData name="Nina Rees (1803162)" userId="S::1803162@student.uwtsd.ac.uk::b77fd002-8540-44b6-bf10-1a220330249f" providerId="AD" clId="Web-{B5955256-1C31-B658-BED9-611295C6EFAF}" dt="2020-05-11T17:50:04.264" v="1349"/>
          <ac:graphicFrameMkLst>
            <pc:docMk/>
            <pc:sldMk cId="1234641550" sldId="264"/>
            <ac:graphicFrameMk id="5" creationId="{51A8E122-89E8-4E43-BD87-6885CA613D98}"/>
          </ac:graphicFrameMkLst>
        </pc:graphicFrameChg>
        <pc:graphicFrameChg chg="add">
          <ac:chgData name="Nina Rees (1803162)" userId="S::1803162@student.uwtsd.ac.uk::b77fd002-8540-44b6-bf10-1a220330249f" providerId="AD" clId="Web-{B5955256-1C31-B658-BED9-611295C6EFAF}" dt="2020-05-11T17:50:04.343" v="1350"/>
          <ac:graphicFrameMkLst>
            <pc:docMk/>
            <pc:sldMk cId="1234641550" sldId="264"/>
            <ac:graphicFrameMk id="26" creationId="{A4CA69DB-0158-47B7-9FFF-479E6AA18911}"/>
          </ac:graphicFrameMkLst>
        </pc:graphicFrameChg>
      </pc:sldChg>
    </pc:docChg>
  </pc:docChgLst>
  <pc:docChgLst>
    <pc:chgData name="Nina Rees (1803162)" userId="S::1803162@student.uwtsd.ac.uk::b77fd002-8540-44b6-bf10-1a220330249f" providerId="AD" clId="Web-{A38699A1-FD33-84CA-028A-DE40BEA7DA21}"/>
    <pc:docChg chg="modSld">
      <pc:chgData name="Nina Rees (1803162)" userId="S::1803162@student.uwtsd.ac.uk::b77fd002-8540-44b6-bf10-1a220330249f" providerId="AD" clId="Web-{A38699A1-FD33-84CA-028A-DE40BEA7DA21}" dt="2020-05-12T14:48:18.390" v="17" actId="20577"/>
      <pc:docMkLst>
        <pc:docMk/>
      </pc:docMkLst>
      <pc:sldChg chg="modSp">
        <pc:chgData name="Nina Rees (1803162)" userId="S::1803162@student.uwtsd.ac.uk::b77fd002-8540-44b6-bf10-1a220330249f" providerId="AD" clId="Web-{A38699A1-FD33-84CA-028A-DE40BEA7DA21}" dt="2020-05-12T14:48:18.390" v="17" actId="20577"/>
        <pc:sldMkLst>
          <pc:docMk/>
          <pc:sldMk cId="1234641550" sldId="264"/>
        </pc:sldMkLst>
        <pc:graphicFrameChg chg="mod modGraphic">
          <ac:chgData name="Nina Rees (1803162)" userId="S::1803162@student.uwtsd.ac.uk::b77fd002-8540-44b6-bf10-1a220330249f" providerId="AD" clId="Web-{A38699A1-FD33-84CA-028A-DE40BEA7DA21}" dt="2020-05-12T14:48:18.390" v="17" actId="20577"/>
          <ac:graphicFrameMkLst>
            <pc:docMk/>
            <pc:sldMk cId="1234641550" sldId="264"/>
            <ac:graphicFrameMk id="26" creationId="{A4CA69DB-0158-47B7-9FFF-479E6AA18911}"/>
          </ac:graphicFrameMkLst>
        </pc:graphicFrameChg>
      </pc:sldChg>
    </pc:docChg>
  </pc:docChgLst>
  <pc:docChgLst>
    <pc:chgData name="Nina Rees (1803162)" userId="S::1803162@student.uwtsd.ac.uk::b77fd002-8540-44b6-bf10-1a220330249f" providerId="AD" clId="Web-{B001EC5D-715F-E98A-7AC1-2FC9F37E7771}"/>
    <pc:docChg chg="modSld">
      <pc:chgData name="Nina Rees (1803162)" userId="S::1803162@student.uwtsd.ac.uk::b77fd002-8540-44b6-bf10-1a220330249f" providerId="AD" clId="Web-{B001EC5D-715F-E98A-7AC1-2FC9F37E7771}" dt="2020-05-12T09:17:37.025" v="46" actId="20577"/>
      <pc:docMkLst>
        <pc:docMk/>
      </pc:docMkLst>
      <pc:sldChg chg="addSp delSp modSp mod setClrOvrMap">
        <pc:chgData name="Nina Rees (1803162)" userId="S::1803162@student.uwtsd.ac.uk::b77fd002-8540-44b6-bf10-1a220330249f" providerId="AD" clId="Web-{B001EC5D-715F-E98A-7AC1-2FC9F37E7771}" dt="2020-05-12T09:17:37.025" v="45" actId="20577"/>
        <pc:sldMkLst>
          <pc:docMk/>
          <pc:sldMk cId="244953223" sldId="257"/>
        </pc:sldMkLst>
        <pc:spChg chg="mo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2" creationId="{743F8E55-49AF-4023-88DF-1E364D95AD5D}"/>
          </ac:spMkLst>
        </pc:spChg>
        <pc:spChg chg="add del mod">
          <ac:chgData name="Nina Rees (1803162)" userId="S::1803162@student.uwtsd.ac.uk::b77fd002-8540-44b6-bf10-1a220330249f" providerId="AD" clId="Web-{B001EC5D-715F-E98A-7AC1-2FC9F37E7771}" dt="2020-05-12T09:17:37.025" v="45" actId="20577"/>
          <ac:spMkLst>
            <pc:docMk/>
            <pc:sldMk cId="244953223" sldId="257"/>
            <ac:spMk id="3" creationId="{51AED9F0-F933-44A0-B4DA-DFB03136EC5F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69" v="20"/>
          <ac:spMkLst>
            <pc:docMk/>
            <pc:sldMk cId="244953223" sldId="257"/>
            <ac:spMk id="71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69" v="20"/>
          <ac:spMkLst>
            <pc:docMk/>
            <pc:sldMk cId="244953223" sldId="257"/>
            <ac:spMk id="73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69" v="20"/>
          <ac:spMkLst>
            <pc:docMk/>
            <pc:sldMk cId="244953223" sldId="257"/>
            <ac:spMk id="74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69" v="20"/>
          <ac:spMkLst>
            <pc:docMk/>
            <pc:sldMk cId="244953223" sldId="257"/>
            <ac:spMk id="75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69" v="20"/>
          <ac:spMkLst>
            <pc:docMk/>
            <pc:sldMk cId="244953223" sldId="257"/>
            <ac:spMk id="78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3:03.791" v="3"/>
          <ac:spMkLst>
            <pc:docMk/>
            <pc:sldMk cId="244953223" sldId="257"/>
            <ac:spMk id="82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3:36.900" v="5"/>
          <ac:spMkLst>
            <pc:docMk/>
            <pc:sldMk cId="244953223" sldId="257"/>
            <ac:spMk id="84" creationId="{6E0488BA-180E-40D8-8350-4B179179556B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28.682" v="11"/>
          <ac:spMkLst>
            <pc:docMk/>
            <pc:sldMk cId="244953223" sldId="257"/>
            <ac:spMk id="88" creationId="{324E43EB-867C-4B35-9A5C-E435157C7297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28.682" v="11"/>
          <ac:spMkLst>
            <pc:docMk/>
            <pc:sldMk cId="244953223" sldId="257"/>
            <ac:spMk id="89" creationId="{9CE399CF-F4B8-4832-A8CB-B93F6B1EF44B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3:56.010" v="7"/>
          <ac:spMkLst>
            <pc:docMk/>
            <pc:sldMk cId="244953223" sldId="257"/>
            <ac:spMk id="90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3:56.010" v="7"/>
          <ac:spMkLst>
            <pc:docMk/>
            <pc:sldMk cId="244953223" sldId="257"/>
            <ac:spMk id="92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2:48.072" v="1"/>
          <ac:spMkLst>
            <pc:docMk/>
            <pc:sldMk cId="244953223" sldId="257"/>
            <ac:spMk id="94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28.682" v="11"/>
          <ac:spMkLst>
            <pc:docMk/>
            <pc:sldMk cId="244953223" sldId="257"/>
            <ac:spMk id="95" creationId="{A7C0F5DA-B59F-4F13-8BB8-FFD8F2C572BC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28.682" v="11"/>
          <ac:spMkLst>
            <pc:docMk/>
            <pc:sldMk cId="244953223" sldId="257"/>
            <ac:spMk id="96" creationId="{9CEA1DEC-CC9E-4776-9E08-048A15BFA6CA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28.682" v="11"/>
          <ac:spMkLst>
            <pc:docMk/>
            <pc:sldMk cId="244953223" sldId="257"/>
            <ac:spMk id="97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50.306" v="15"/>
          <ac:spMkLst>
            <pc:docMk/>
            <pc:sldMk cId="244953223" sldId="257"/>
            <ac:spMk id="99" creationId="{10DC0F2C-5C27-4EC6-9754-B361B0C725C7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01.853" v="9"/>
          <ac:spMkLst>
            <pc:docMk/>
            <pc:sldMk cId="244953223" sldId="257"/>
            <ac:spMk id="100" creationId="{CC28BCC9-4093-4FD5-83EB-7EC297F51396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53" v="19"/>
          <ac:spMkLst>
            <pc:docMk/>
            <pc:sldMk cId="244953223" sldId="257"/>
            <ac:spMk id="104" creationId="{B219AE65-9B94-44EA-BEF3-EF4BFA169C81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53" v="19"/>
          <ac:spMkLst>
            <pc:docMk/>
            <pc:sldMk cId="244953223" sldId="257"/>
            <ac:spMk id="105" creationId="{1FD9464E-E5B9-40C0-B738-67C266F517C7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53" v="19"/>
          <ac:spMkLst>
            <pc:docMk/>
            <pc:sldMk cId="244953223" sldId="257"/>
            <ac:spMk id="106" creationId="{6CCD7EA2-2557-4E49-9B59-9C028EF18613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6:08.853" v="19"/>
          <ac:spMkLst>
            <pc:docMk/>
            <pc:sldMk cId="244953223" sldId="257"/>
            <ac:spMk id="107" creationId="{F0C81A57-9CD5-461B-8FFE-4A8CB6CFBE01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08" creationId="{712E451E-151A-4910-BF41-6A040B65982B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09" creationId="{C296EFE4-A70C-4388-9A15-3F657B6615FD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10" creationId="{425EBAFC-9388-432A-BCFD-EEA2F410D8EC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4:50.306" v="15"/>
          <ac:spMkLst>
            <pc:docMk/>
            <pc:sldMk cId="244953223" sldId="257"/>
            <ac:spMk id="112" creationId="{8F6A0E89-562A-4A9E-98AC-2BA897ABB3F6}"/>
          </ac:spMkLst>
        </pc:spChg>
        <pc:spChg chg="ad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15" creationId="{324E43EB-867C-4B35-9A5C-E435157C7297}"/>
          </ac:spMkLst>
        </pc:spChg>
        <pc:spChg chg="ad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16" creationId="{A7C0F5DA-B59F-4F13-8BB8-FFD8F2C572BC}"/>
          </ac:spMkLst>
        </pc:spChg>
        <pc:spChg chg="ad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19" creationId="{9CEA1DEC-CC9E-4776-9E08-048A15BFA6CA}"/>
          </ac:spMkLst>
        </pc:spChg>
        <pc:spChg chg="ad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21" creationId="{9CE399CF-F4B8-4832-A8CB-B93F6B1EF44B}"/>
          </ac:spMkLst>
        </pc:spChg>
        <pc:spChg chg="add">
          <ac:chgData name="Nina Rees (1803162)" userId="S::1803162@student.uwtsd.ac.uk::b77fd002-8540-44b6-bf10-1a220330249f" providerId="AD" clId="Web-{B001EC5D-715F-E98A-7AC1-2FC9F37E7771}" dt="2020-05-12T09:17:20.040" v="40"/>
          <ac:spMkLst>
            <pc:docMk/>
            <pc:sldMk cId="244953223" sldId="257"/>
            <ac:spMk id="123" creationId="{1F23E73A-FDC8-462C-83C1-3AA8961449CF}"/>
          </ac:spMkLst>
        </pc:spChg>
        <pc:spChg chg="add del">
          <ac:chgData name="Nina Rees (1803162)" userId="S::1803162@student.uwtsd.ac.uk::b77fd002-8540-44b6-bf10-1a220330249f" providerId="AD" clId="Web-{B001EC5D-715F-E98A-7AC1-2FC9F37E7771}" dt="2020-05-12T09:17:20.009" v="39"/>
          <ac:spMkLst>
            <pc:docMk/>
            <pc:sldMk cId="244953223" sldId="257"/>
            <ac:spMk id="126" creationId="{CC28BCC9-4093-4FD5-83EB-7EC297F51396}"/>
          </ac:spMkLst>
        </pc:spChg>
        <pc:grpChg chg="add del">
          <ac:chgData name="Nina Rees (1803162)" userId="S::1803162@student.uwtsd.ac.uk::b77fd002-8540-44b6-bf10-1a220330249f" providerId="AD" clId="Web-{B001EC5D-715F-E98A-7AC1-2FC9F37E7771}" dt="2020-05-12T09:13:03.791" v="3"/>
          <ac:grpSpMkLst>
            <pc:docMk/>
            <pc:sldMk cId="244953223" sldId="257"/>
            <ac:grpSpMk id="81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B001EC5D-715F-E98A-7AC1-2FC9F37E7771}" dt="2020-05-12T09:12:48.072" v="1"/>
          <ac:grpSpMkLst>
            <pc:docMk/>
            <pc:sldMk cId="244953223" sldId="257"/>
            <ac:grpSpMk id="85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B001EC5D-715F-E98A-7AC1-2FC9F37E7771}" dt="2020-05-12T09:13:56.010" v="7"/>
          <ac:grpSpMkLst>
            <pc:docMk/>
            <pc:sldMk cId="244953223" sldId="257"/>
            <ac:grpSpMk id="87" creationId="{3086C462-37F4-494D-8292-CCB95221CC1A}"/>
          </ac:grpSpMkLst>
        </pc:grpChg>
        <pc:grpChg chg="add del">
          <ac:chgData name="Nina Rees (1803162)" userId="S::1803162@student.uwtsd.ac.uk::b77fd002-8540-44b6-bf10-1a220330249f" providerId="AD" clId="Web-{B001EC5D-715F-E98A-7AC1-2FC9F37E7771}" dt="2020-05-12T09:14:01.853" v="9"/>
          <ac:grpSpMkLst>
            <pc:docMk/>
            <pc:sldMk cId="244953223" sldId="257"/>
            <ac:grpSpMk id="93" creationId="{08BCF048-8940-4354-B9EC-5AD74E283CE3}"/>
          </ac:grpSpMkLst>
        </pc:grpChg>
        <pc:grpChg chg="add del">
          <ac:chgData name="Nina Rees (1803162)" userId="S::1803162@student.uwtsd.ac.uk::b77fd002-8540-44b6-bf10-1a220330249f" providerId="AD" clId="Web-{B001EC5D-715F-E98A-7AC1-2FC9F37E7771}" dt="2020-05-12T09:14:50.306" v="15"/>
          <ac:grpSpMkLst>
            <pc:docMk/>
            <pc:sldMk cId="244953223" sldId="257"/>
            <ac:grpSpMk id="102" creationId="{9E77E138-7645-4D07-B09A-9F3642A685CF}"/>
          </ac:grpSpMkLst>
        </pc:grpChg>
        <pc:grpChg chg="add del">
          <ac:chgData name="Nina Rees (1803162)" userId="S::1803162@student.uwtsd.ac.uk::b77fd002-8540-44b6-bf10-1a220330249f" providerId="AD" clId="Web-{B001EC5D-715F-E98A-7AC1-2FC9F37E7771}" dt="2020-05-12T09:17:20.009" v="39"/>
          <ac:grpSpMkLst>
            <pc:docMk/>
            <pc:sldMk cId="244953223" sldId="257"/>
            <ac:grpSpMk id="117" creationId="{08BCF048-8940-4354-B9EC-5AD74E283CE3}"/>
          </ac:grpSpMkLst>
        </pc:grpChg>
        <pc:graphicFrameChg chg="add del">
          <ac:chgData name="Nina Rees (1803162)" userId="S::1803162@student.uwtsd.ac.uk::b77fd002-8540-44b6-bf10-1a220330249f" providerId="AD" clId="Web-{B001EC5D-715F-E98A-7AC1-2FC9F37E7771}" dt="2020-05-12T09:12:48.072" v="1"/>
          <ac:graphicFrameMkLst>
            <pc:docMk/>
            <pc:sldMk cId="244953223" sldId="257"/>
            <ac:graphicFrameMk id="80" creationId="{31BB1FA9-C4F6-40F5-808E-F257E0D7ED13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3:03.791" v="3"/>
          <ac:graphicFrameMkLst>
            <pc:docMk/>
            <pc:sldMk cId="244953223" sldId="257"/>
            <ac:graphicFrameMk id="83" creationId="{558014C6-265D-441F-9320-E2F7EF8EF16C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4:41.166" v="13"/>
          <ac:graphicFrameMkLst>
            <pc:docMk/>
            <pc:sldMk cId="244953223" sldId="257"/>
            <ac:graphicFrameMk id="98" creationId="{42E11981-A745-46BC-AB96-F8F56D12E6BD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4:01.853" v="9"/>
          <ac:graphicFrameMkLst>
            <pc:docMk/>
            <pc:sldMk cId="244953223" sldId="257"/>
            <ac:graphicFrameMk id="101" creationId="{31BB1FA9-C4F6-40F5-808E-F257E0D7ED13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5:51.056" v="17"/>
          <ac:graphicFrameMkLst>
            <pc:docMk/>
            <pc:sldMk cId="244953223" sldId="257"/>
            <ac:graphicFrameMk id="103" creationId="{D09CA034-F81D-4487-AAE7-CE9A98123332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4:50.306" v="15"/>
          <ac:graphicFrameMkLst>
            <pc:docMk/>
            <pc:sldMk cId="244953223" sldId="257"/>
            <ac:graphicFrameMk id="113" creationId="{091855C0-2B5E-4AB4-A1F3-9D8A5AD2214A}"/>
          </ac:graphicFrameMkLst>
        </pc:graphicFrameChg>
        <pc:graphicFrameChg chg="add del">
          <ac:chgData name="Nina Rees (1803162)" userId="S::1803162@student.uwtsd.ac.uk::b77fd002-8540-44b6-bf10-1a220330249f" providerId="AD" clId="Web-{B001EC5D-715F-E98A-7AC1-2FC9F37E7771}" dt="2020-05-12T09:17:20.009" v="39"/>
          <ac:graphicFrameMkLst>
            <pc:docMk/>
            <pc:sldMk cId="244953223" sldId="257"/>
            <ac:graphicFrameMk id="114" creationId="{4FA95FD7-AB4F-4E95-A309-DF1A0FD2C950}"/>
          </ac:graphicFrameMkLst>
        </pc:graphicFrameChg>
        <pc:picChg chg="add del">
          <ac:chgData name="Nina Rees (1803162)" userId="S::1803162@student.uwtsd.ac.uk::b77fd002-8540-44b6-bf10-1a220330249f" providerId="AD" clId="Web-{B001EC5D-715F-E98A-7AC1-2FC9F37E7771}" dt="2020-05-12T09:13:36.900" v="5"/>
          <ac:picMkLst>
            <pc:docMk/>
            <pc:sldMk cId="244953223" sldId="257"/>
            <ac:picMk id="86" creationId="{61E6A363-06AC-4687-AC19-B246E2D1C1C2}"/>
          </ac:picMkLst>
        </pc:picChg>
        <pc:cxnChg chg="add del">
          <ac:chgData name="Nina Rees (1803162)" userId="S::1803162@student.uwtsd.ac.uk::b77fd002-8540-44b6-bf10-1a220330249f" providerId="AD" clId="Web-{B001EC5D-715F-E98A-7AC1-2FC9F37E7771}" dt="2020-05-12T09:13:56.010" v="7"/>
          <ac:cxnSpMkLst>
            <pc:docMk/>
            <pc:sldMk cId="244953223" sldId="257"/>
            <ac:cxnSpMk id="91" creationId="{AD23B2CD-009B-425A-9616-1E1AD1D5AB46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AF8383-B994-4EE6-A598-0EAA5713EF6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C36846B-95AB-43A1-BCE2-D46D6A70A51A}">
      <dgm:prSet/>
      <dgm:spPr/>
      <dgm:t>
        <a:bodyPr/>
        <a:lstStyle/>
        <a:p>
          <a:pPr rtl="0"/>
          <a:r>
            <a:rPr lang="en-GB" b="1" dirty="0"/>
            <a:t>Cruse </a:t>
          </a:r>
          <a:r>
            <a:rPr lang="en-GB" b="1" dirty="0">
              <a:latin typeface="Century Gothic" panose="020B0502020202020204"/>
            </a:rPr>
            <a:t>Vision</a:t>
          </a:r>
          <a:r>
            <a:rPr lang="en-GB" dirty="0">
              <a:latin typeface="Century Gothic" panose="020B0502020202020204"/>
            </a:rPr>
            <a:t>-All</a:t>
          </a:r>
          <a:r>
            <a:rPr lang="en-GB" dirty="0"/>
            <a:t> bereaved people have somewhere to turn when someone dies.</a:t>
          </a:r>
          <a:endParaRPr lang="en-US" dirty="0">
            <a:latin typeface="Century Gothic" panose="020B0502020202020204"/>
          </a:endParaRPr>
        </a:p>
      </dgm:t>
    </dgm:pt>
    <dgm:pt modelId="{4DFDD501-EE31-4BE4-9624-CE1D2C83D2B5}" type="parTrans" cxnId="{90350D64-D915-4D92-9C88-8181A474B6C7}">
      <dgm:prSet/>
      <dgm:spPr/>
      <dgm:t>
        <a:bodyPr/>
        <a:lstStyle/>
        <a:p>
          <a:endParaRPr lang="en-US"/>
        </a:p>
      </dgm:t>
    </dgm:pt>
    <dgm:pt modelId="{AC8D3AAC-023C-4CCE-B261-495AA294FCEB}" type="sibTrans" cxnId="{90350D64-D915-4D92-9C88-8181A474B6C7}">
      <dgm:prSet/>
      <dgm:spPr/>
      <dgm:t>
        <a:bodyPr/>
        <a:lstStyle/>
        <a:p>
          <a:endParaRPr lang="en-US"/>
        </a:p>
      </dgm:t>
    </dgm:pt>
    <dgm:pt modelId="{F3717227-103F-497F-B265-546DEA1D434D}">
      <dgm:prSet/>
      <dgm:spPr/>
      <dgm:t>
        <a:bodyPr/>
        <a:lstStyle/>
        <a:p>
          <a:r>
            <a:rPr lang="en-GB" b="1" dirty="0"/>
            <a:t>Cruse mission</a:t>
          </a:r>
          <a:r>
            <a:rPr lang="en-GB" dirty="0"/>
            <a:t>-To offer support, advice and information to </a:t>
          </a:r>
          <a:r>
            <a:rPr lang="en-GB" dirty="0" err="1"/>
            <a:t>children,young</a:t>
          </a:r>
          <a:r>
            <a:rPr lang="en-GB" dirty="0"/>
            <a:t> people and adults when </a:t>
          </a:r>
          <a:r>
            <a:rPr lang="en-GB" dirty="0" err="1"/>
            <a:t>somone</a:t>
          </a:r>
          <a:r>
            <a:rPr lang="en-GB" dirty="0"/>
            <a:t> dies. To </a:t>
          </a:r>
          <a:r>
            <a:rPr lang="en-GB" dirty="0" err="1"/>
            <a:t>enchance</a:t>
          </a:r>
          <a:r>
            <a:rPr lang="en-GB" dirty="0"/>
            <a:t> </a:t>
          </a:r>
          <a:r>
            <a:rPr lang="en-GB" dirty="0" err="1"/>
            <a:t>societys</a:t>
          </a:r>
          <a:r>
            <a:rPr lang="en-GB" dirty="0"/>
            <a:t> care of </a:t>
          </a:r>
          <a:r>
            <a:rPr lang="en-GB" dirty="0" err="1"/>
            <a:t>bereved</a:t>
          </a:r>
          <a:r>
            <a:rPr lang="en-GB" dirty="0"/>
            <a:t> people.</a:t>
          </a:r>
          <a:endParaRPr lang="en-US" dirty="0"/>
        </a:p>
      </dgm:t>
    </dgm:pt>
    <dgm:pt modelId="{52E007F0-DB4F-4F42-8B4D-6687AE50C4A7}" type="parTrans" cxnId="{6309C82B-ED3A-4A38-BC69-6879A983B9CD}">
      <dgm:prSet/>
      <dgm:spPr/>
      <dgm:t>
        <a:bodyPr/>
        <a:lstStyle/>
        <a:p>
          <a:endParaRPr lang="en-US"/>
        </a:p>
      </dgm:t>
    </dgm:pt>
    <dgm:pt modelId="{3724608F-09C9-4467-8BE2-576BC52929D4}" type="sibTrans" cxnId="{6309C82B-ED3A-4A38-BC69-6879A983B9CD}">
      <dgm:prSet/>
      <dgm:spPr/>
      <dgm:t>
        <a:bodyPr/>
        <a:lstStyle/>
        <a:p>
          <a:endParaRPr lang="en-US"/>
        </a:p>
      </dgm:t>
    </dgm:pt>
    <dgm:pt modelId="{1761171E-FA22-4322-BD27-BB39895F876E}" type="pres">
      <dgm:prSet presAssocID="{61AF8383-B994-4EE6-A598-0EAA5713EF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CC2915-F769-408F-8383-764ED61B2AD3}" type="pres">
      <dgm:prSet presAssocID="{3C36846B-95AB-43A1-BCE2-D46D6A70A51A}" presName="hierRoot1" presStyleCnt="0"/>
      <dgm:spPr/>
    </dgm:pt>
    <dgm:pt modelId="{6E2ABD1D-827A-450B-82F8-0B8DD7DFAA2C}" type="pres">
      <dgm:prSet presAssocID="{3C36846B-95AB-43A1-BCE2-D46D6A70A51A}" presName="composite" presStyleCnt="0"/>
      <dgm:spPr/>
    </dgm:pt>
    <dgm:pt modelId="{76FE2E6D-8B9E-4ECF-BB87-EA2FF265C418}" type="pres">
      <dgm:prSet presAssocID="{3C36846B-95AB-43A1-BCE2-D46D6A70A51A}" presName="background" presStyleLbl="node0" presStyleIdx="0" presStyleCnt="2"/>
      <dgm:spPr/>
    </dgm:pt>
    <dgm:pt modelId="{1C57E48E-F93C-4D8C-9308-15FEA474DAFD}" type="pres">
      <dgm:prSet presAssocID="{3C36846B-95AB-43A1-BCE2-D46D6A70A51A}" presName="text" presStyleLbl="fgAcc0" presStyleIdx="0" presStyleCnt="2">
        <dgm:presLayoutVars>
          <dgm:chPref val="3"/>
        </dgm:presLayoutVars>
      </dgm:prSet>
      <dgm:spPr/>
    </dgm:pt>
    <dgm:pt modelId="{3AD63003-7D10-420D-AC1D-FF3BA5A443D1}" type="pres">
      <dgm:prSet presAssocID="{3C36846B-95AB-43A1-BCE2-D46D6A70A51A}" presName="hierChild2" presStyleCnt="0"/>
      <dgm:spPr/>
    </dgm:pt>
    <dgm:pt modelId="{B780188D-97B0-4A67-AC2C-884229D7D6AA}" type="pres">
      <dgm:prSet presAssocID="{F3717227-103F-497F-B265-546DEA1D434D}" presName="hierRoot1" presStyleCnt="0"/>
      <dgm:spPr/>
    </dgm:pt>
    <dgm:pt modelId="{3E3D5BB7-8909-41F3-96D0-FB3975FF19C4}" type="pres">
      <dgm:prSet presAssocID="{F3717227-103F-497F-B265-546DEA1D434D}" presName="composite" presStyleCnt="0"/>
      <dgm:spPr/>
    </dgm:pt>
    <dgm:pt modelId="{F88B83D2-2C7A-45DE-B11B-6E008AA84B32}" type="pres">
      <dgm:prSet presAssocID="{F3717227-103F-497F-B265-546DEA1D434D}" presName="background" presStyleLbl="node0" presStyleIdx="1" presStyleCnt="2"/>
      <dgm:spPr/>
    </dgm:pt>
    <dgm:pt modelId="{AC6B772B-5F97-4C44-BC60-3B6108CD2E98}" type="pres">
      <dgm:prSet presAssocID="{F3717227-103F-497F-B265-546DEA1D434D}" presName="text" presStyleLbl="fgAcc0" presStyleIdx="1" presStyleCnt="2">
        <dgm:presLayoutVars>
          <dgm:chPref val="3"/>
        </dgm:presLayoutVars>
      </dgm:prSet>
      <dgm:spPr/>
    </dgm:pt>
    <dgm:pt modelId="{10517013-F349-4BA9-BA1D-77BA2D3980BD}" type="pres">
      <dgm:prSet presAssocID="{F3717227-103F-497F-B265-546DEA1D434D}" presName="hierChild2" presStyleCnt="0"/>
      <dgm:spPr/>
    </dgm:pt>
  </dgm:ptLst>
  <dgm:cxnLst>
    <dgm:cxn modelId="{44F98E0C-C1DB-40BA-90E0-2BF4232E03B7}" type="presOf" srcId="{F3717227-103F-497F-B265-546DEA1D434D}" destId="{AC6B772B-5F97-4C44-BC60-3B6108CD2E98}" srcOrd="0" destOrd="0" presId="urn:microsoft.com/office/officeart/2005/8/layout/hierarchy1"/>
    <dgm:cxn modelId="{4EC74C18-6A23-490D-9C03-48C6D0C7E015}" type="presOf" srcId="{3C36846B-95AB-43A1-BCE2-D46D6A70A51A}" destId="{1C57E48E-F93C-4D8C-9308-15FEA474DAFD}" srcOrd="0" destOrd="0" presId="urn:microsoft.com/office/officeart/2005/8/layout/hierarchy1"/>
    <dgm:cxn modelId="{6309C82B-ED3A-4A38-BC69-6879A983B9CD}" srcId="{61AF8383-B994-4EE6-A598-0EAA5713EF6E}" destId="{F3717227-103F-497F-B265-546DEA1D434D}" srcOrd="1" destOrd="0" parTransId="{52E007F0-DB4F-4F42-8B4D-6687AE50C4A7}" sibTransId="{3724608F-09C9-4467-8BE2-576BC52929D4}"/>
    <dgm:cxn modelId="{90350D64-D915-4D92-9C88-8181A474B6C7}" srcId="{61AF8383-B994-4EE6-A598-0EAA5713EF6E}" destId="{3C36846B-95AB-43A1-BCE2-D46D6A70A51A}" srcOrd="0" destOrd="0" parTransId="{4DFDD501-EE31-4BE4-9624-CE1D2C83D2B5}" sibTransId="{AC8D3AAC-023C-4CCE-B261-495AA294FCEB}"/>
    <dgm:cxn modelId="{573466FB-888B-4A6B-B260-B704F817585E}" type="presOf" srcId="{61AF8383-B994-4EE6-A598-0EAA5713EF6E}" destId="{1761171E-FA22-4322-BD27-BB39895F876E}" srcOrd="0" destOrd="0" presId="urn:microsoft.com/office/officeart/2005/8/layout/hierarchy1"/>
    <dgm:cxn modelId="{735F8B9F-111A-4430-AD9D-D43A4BAD49DF}" type="presParOf" srcId="{1761171E-FA22-4322-BD27-BB39895F876E}" destId="{D4CC2915-F769-408F-8383-764ED61B2AD3}" srcOrd="0" destOrd="0" presId="urn:microsoft.com/office/officeart/2005/8/layout/hierarchy1"/>
    <dgm:cxn modelId="{9560D461-2991-4230-BD0C-28446B3D7605}" type="presParOf" srcId="{D4CC2915-F769-408F-8383-764ED61B2AD3}" destId="{6E2ABD1D-827A-450B-82F8-0B8DD7DFAA2C}" srcOrd="0" destOrd="0" presId="urn:microsoft.com/office/officeart/2005/8/layout/hierarchy1"/>
    <dgm:cxn modelId="{78D618CC-D1CC-4237-A982-7B2F8AB035F8}" type="presParOf" srcId="{6E2ABD1D-827A-450B-82F8-0B8DD7DFAA2C}" destId="{76FE2E6D-8B9E-4ECF-BB87-EA2FF265C418}" srcOrd="0" destOrd="0" presId="urn:microsoft.com/office/officeart/2005/8/layout/hierarchy1"/>
    <dgm:cxn modelId="{10EAACE4-37DF-41D8-8A40-19AF9A264214}" type="presParOf" srcId="{6E2ABD1D-827A-450B-82F8-0B8DD7DFAA2C}" destId="{1C57E48E-F93C-4D8C-9308-15FEA474DAFD}" srcOrd="1" destOrd="0" presId="urn:microsoft.com/office/officeart/2005/8/layout/hierarchy1"/>
    <dgm:cxn modelId="{20CF55B9-B9C5-4052-93C6-B30B907A2F91}" type="presParOf" srcId="{D4CC2915-F769-408F-8383-764ED61B2AD3}" destId="{3AD63003-7D10-420D-AC1D-FF3BA5A443D1}" srcOrd="1" destOrd="0" presId="urn:microsoft.com/office/officeart/2005/8/layout/hierarchy1"/>
    <dgm:cxn modelId="{1A66F741-AD58-4F4B-AB52-12E75E4DB9FE}" type="presParOf" srcId="{1761171E-FA22-4322-BD27-BB39895F876E}" destId="{B780188D-97B0-4A67-AC2C-884229D7D6AA}" srcOrd="1" destOrd="0" presId="urn:microsoft.com/office/officeart/2005/8/layout/hierarchy1"/>
    <dgm:cxn modelId="{7CBD1B11-9485-4989-A85D-69A2ED755CF6}" type="presParOf" srcId="{B780188D-97B0-4A67-AC2C-884229D7D6AA}" destId="{3E3D5BB7-8909-41F3-96D0-FB3975FF19C4}" srcOrd="0" destOrd="0" presId="urn:microsoft.com/office/officeart/2005/8/layout/hierarchy1"/>
    <dgm:cxn modelId="{618BAA51-897F-412E-958A-D996D3762BB2}" type="presParOf" srcId="{3E3D5BB7-8909-41F3-96D0-FB3975FF19C4}" destId="{F88B83D2-2C7A-45DE-B11B-6E008AA84B32}" srcOrd="0" destOrd="0" presId="urn:microsoft.com/office/officeart/2005/8/layout/hierarchy1"/>
    <dgm:cxn modelId="{E3646F16-5B59-4E0D-A4AD-872EDB710214}" type="presParOf" srcId="{3E3D5BB7-8909-41F3-96D0-FB3975FF19C4}" destId="{AC6B772B-5F97-4C44-BC60-3B6108CD2E98}" srcOrd="1" destOrd="0" presId="urn:microsoft.com/office/officeart/2005/8/layout/hierarchy1"/>
    <dgm:cxn modelId="{AACF057D-18F2-4BB7-B5CA-FF1D5D61C975}" type="presParOf" srcId="{B780188D-97B0-4A67-AC2C-884229D7D6AA}" destId="{10517013-F349-4BA9-BA1D-77BA2D3980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857A4C-8B57-4AF8-8FA5-AEA576F20FAA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5ADCD22-3F07-4448-88A5-181949EDDC32}">
      <dgm:prSet/>
      <dgm:spPr/>
      <dgm:t>
        <a:bodyPr/>
        <a:lstStyle/>
        <a:p>
          <a:pPr rtl="0"/>
          <a:r>
            <a:rPr lang="en-GB" b="0" i="0" dirty="0"/>
            <a:t>Training and other learning opportunities are seen as an essential part of individual and organisational development and helps the organisation achieve its </a:t>
          </a:r>
          <a:r>
            <a:rPr lang="en-GB" b="0" i="0" dirty="0" err="1"/>
            <a:t>stategic</a:t>
          </a:r>
          <a:r>
            <a:rPr lang="en-GB" b="0" i="0" dirty="0"/>
            <a:t> aims and objectives</a:t>
          </a:r>
          <a:r>
            <a:rPr lang="en-GB" b="0" i="0" dirty="0">
              <a:latin typeface="Century Gothic" panose="020B0502020202020204"/>
            </a:rPr>
            <a:t>(Cruse, 2016)</a:t>
          </a:r>
          <a:r>
            <a:rPr lang="en-GB" b="0" i="0" dirty="0"/>
            <a:t> .</a:t>
          </a:r>
          <a:endParaRPr lang="en-US" dirty="0"/>
        </a:p>
      </dgm:t>
    </dgm:pt>
    <dgm:pt modelId="{7966F3EB-637A-4D70-9D1B-99A985C99763}" type="parTrans" cxnId="{175AA8C9-8386-4667-A2E5-804BE98B8B73}">
      <dgm:prSet/>
      <dgm:spPr/>
      <dgm:t>
        <a:bodyPr/>
        <a:lstStyle/>
        <a:p>
          <a:endParaRPr lang="en-US"/>
        </a:p>
      </dgm:t>
    </dgm:pt>
    <dgm:pt modelId="{D69D0495-FAA6-4722-AC49-C34261A994EA}" type="sibTrans" cxnId="{175AA8C9-8386-4667-A2E5-804BE98B8B73}">
      <dgm:prSet/>
      <dgm:spPr/>
      <dgm:t>
        <a:bodyPr/>
        <a:lstStyle/>
        <a:p>
          <a:endParaRPr lang="en-US"/>
        </a:p>
      </dgm:t>
    </dgm:pt>
    <dgm:pt modelId="{9A554239-6CEA-4080-9D46-677D1BCF5937}">
      <dgm:prSet/>
      <dgm:spPr/>
      <dgm:t>
        <a:bodyPr/>
        <a:lstStyle/>
        <a:p>
          <a:r>
            <a:rPr lang="en-GB" b="0" i="0" dirty="0"/>
            <a:t>Stuctured induction</a:t>
          </a:r>
          <a:endParaRPr lang="en-US" dirty="0"/>
        </a:p>
      </dgm:t>
    </dgm:pt>
    <dgm:pt modelId="{AA67318C-C8EA-45E2-A8CC-1C581138E254}" type="parTrans" cxnId="{6BC237B7-BB4B-40AB-BFF8-2CD6FCEB0567}">
      <dgm:prSet/>
      <dgm:spPr/>
      <dgm:t>
        <a:bodyPr/>
        <a:lstStyle/>
        <a:p>
          <a:endParaRPr lang="en-US"/>
        </a:p>
      </dgm:t>
    </dgm:pt>
    <dgm:pt modelId="{2FE587CA-6EC8-48C0-9D53-16933BF8A1E5}" type="sibTrans" cxnId="{6BC237B7-BB4B-40AB-BFF8-2CD6FCEB0567}">
      <dgm:prSet/>
      <dgm:spPr/>
      <dgm:t>
        <a:bodyPr/>
        <a:lstStyle/>
        <a:p>
          <a:endParaRPr lang="en-US"/>
        </a:p>
      </dgm:t>
    </dgm:pt>
    <dgm:pt modelId="{2BA0BFCE-E71D-44BE-972D-5E40B6745051}">
      <dgm:prSet/>
      <dgm:spPr/>
      <dgm:t>
        <a:bodyPr/>
        <a:lstStyle/>
        <a:p>
          <a:r>
            <a:rPr lang="en-GB" b="0" i="0" dirty="0"/>
            <a:t>Ongoing Training </a:t>
          </a:r>
          <a:r>
            <a:rPr lang="en-GB" b="0" i="0" dirty="0" err="1"/>
            <a:t>opputunities</a:t>
          </a:r>
          <a:endParaRPr lang="en-US" dirty="0" err="1"/>
        </a:p>
      </dgm:t>
    </dgm:pt>
    <dgm:pt modelId="{CE9E892E-C945-4DA1-836B-7964B1B4D679}" type="parTrans" cxnId="{2583E960-05CB-4DBA-9C96-34B52FC1CA3B}">
      <dgm:prSet/>
      <dgm:spPr/>
      <dgm:t>
        <a:bodyPr/>
        <a:lstStyle/>
        <a:p>
          <a:endParaRPr lang="en-US"/>
        </a:p>
      </dgm:t>
    </dgm:pt>
    <dgm:pt modelId="{5A9812D4-76BD-4EAC-9E6C-403D69568878}" type="sibTrans" cxnId="{2583E960-05CB-4DBA-9C96-34B52FC1CA3B}">
      <dgm:prSet/>
      <dgm:spPr/>
      <dgm:t>
        <a:bodyPr/>
        <a:lstStyle/>
        <a:p>
          <a:endParaRPr lang="en-US"/>
        </a:p>
      </dgm:t>
    </dgm:pt>
    <dgm:pt modelId="{0EEB1D1D-6A0D-473B-8D1A-B7DFB2BEBA01}">
      <dgm:prSet/>
      <dgm:spPr/>
      <dgm:t>
        <a:bodyPr/>
        <a:lstStyle/>
        <a:p>
          <a:r>
            <a:rPr lang="en-GB" b="0" i="0" dirty="0"/>
            <a:t>Supervision</a:t>
          </a:r>
          <a:endParaRPr lang="en-US" dirty="0"/>
        </a:p>
      </dgm:t>
    </dgm:pt>
    <dgm:pt modelId="{71C8EC5F-B0F8-47A3-8F80-3B9904CA3DCB}" type="parTrans" cxnId="{3A72178A-5A47-4BA0-8210-7FBAAD4EC494}">
      <dgm:prSet/>
      <dgm:spPr/>
      <dgm:t>
        <a:bodyPr/>
        <a:lstStyle/>
        <a:p>
          <a:endParaRPr lang="en-US"/>
        </a:p>
      </dgm:t>
    </dgm:pt>
    <dgm:pt modelId="{0995C1C8-461F-4624-843F-7780B2D188E3}" type="sibTrans" cxnId="{3A72178A-5A47-4BA0-8210-7FBAAD4EC494}">
      <dgm:prSet/>
      <dgm:spPr/>
      <dgm:t>
        <a:bodyPr/>
        <a:lstStyle/>
        <a:p>
          <a:endParaRPr lang="en-US"/>
        </a:p>
      </dgm:t>
    </dgm:pt>
    <dgm:pt modelId="{D53315D9-C2F5-421E-A1EA-CAF55C9C3E0E}">
      <dgm:prSet/>
      <dgm:spPr/>
      <dgm:t>
        <a:bodyPr/>
        <a:lstStyle/>
        <a:p>
          <a:r>
            <a:rPr lang="en-GB" b="0" i="0" dirty="0"/>
            <a:t>Appraisals</a:t>
          </a:r>
          <a:endParaRPr lang="en-US" dirty="0"/>
        </a:p>
      </dgm:t>
    </dgm:pt>
    <dgm:pt modelId="{7EC1C76A-F691-407F-8A92-00ADBAEDDE86}" type="parTrans" cxnId="{FBD38490-4F43-4612-A8F1-82EC7D5D4ABE}">
      <dgm:prSet/>
      <dgm:spPr/>
      <dgm:t>
        <a:bodyPr/>
        <a:lstStyle/>
        <a:p>
          <a:endParaRPr lang="en-US"/>
        </a:p>
      </dgm:t>
    </dgm:pt>
    <dgm:pt modelId="{02622AEA-D7DE-409F-8FE7-912129C07FF1}" type="sibTrans" cxnId="{FBD38490-4F43-4612-A8F1-82EC7D5D4ABE}">
      <dgm:prSet/>
      <dgm:spPr/>
      <dgm:t>
        <a:bodyPr/>
        <a:lstStyle/>
        <a:p>
          <a:endParaRPr lang="en-US"/>
        </a:p>
      </dgm:t>
    </dgm:pt>
    <dgm:pt modelId="{F7B418C4-B8E5-42D0-A97E-D1FE31B37960}">
      <dgm:prSet/>
      <dgm:spPr/>
      <dgm:t>
        <a:bodyPr/>
        <a:lstStyle/>
        <a:p>
          <a:r>
            <a:rPr lang="en-GB" b="0" i="0" dirty="0"/>
            <a:t>Requests from staff and volunteers</a:t>
          </a:r>
          <a:endParaRPr lang="en-US" dirty="0"/>
        </a:p>
      </dgm:t>
    </dgm:pt>
    <dgm:pt modelId="{01320740-1581-4A0A-9DDF-813C38059715}" type="parTrans" cxnId="{9A5997BD-5549-4B3F-811D-3BDCB4F6F398}">
      <dgm:prSet/>
      <dgm:spPr/>
      <dgm:t>
        <a:bodyPr/>
        <a:lstStyle/>
        <a:p>
          <a:endParaRPr lang="en-US"/>
        </a:p>
      </dgm:t>
    </dgm:pt>
    <dgm:pt modelId="{49C10F72-23A7-4DB6-80E8-1EF18342ECCE}" type="sibTrans" cxnId="{9A5997BD-5549-4B3F-811D-3BDCB4F6F398}">
      <dgm:prSet/>
      <dgm:spPr/>
      <dgm:t>
        <a:bodyPr/>
        <a:lstStyle/>
        <a:p>
          <a:endParaRPr lang="en-US"/>
        </a:p>
      </dgm:t>
    </dgm:pt>
    <dgm:pt modelId="{8ACFBDA3-C835-43AC-B4E5-E70F4B3E3399}">
      <dgm:prSet phldr="0"/>
      <dgm:spPr/>
      <dgm:t>
        <a:bodyPr/>
        <a:lstStyle/>
        <a:p>
          <a:pPr rtl="0"/>
          <a:endParaRPr lang="en-GB" b="0" i="0" dirty="0">
            <a:latin typeface="Century Gothic" panose="020B0502020202020204"/>
          </a:endParaRPr>
        </a:p>
      </dgm:t>
    </dgm:pt>
    <dgm:pt modelId="{87F375E4-4F4F-450D-A512-DC12F1837D8D}" type="parTrans" cxnId="{A6AE1499-D2B5-427B-AB55-7FB8F0FEF273}">
      <dgm:prSet/>
      <dgm:spPr/>
    </dgm:pt>
    <dgm:pt modelId="{8026B184-A021-42F7-8340-CD31605A5C5C}" type="sibTrans" cxnId="{A6AE1499-D2B5-427B-AB55-7FB8F0FEF273}">
      <dgm:prSet/>
      <dgm:spPr/>
      <dgm:t>
        <a:bodyPr/>
        <a:lstStyle/>
        <a:p>
          <a:endParaRPr lang="en-GB"/>
        </a:p>
      </dgm:t>
    </dgm:pt>
    <dgm:pt modelId="{46C74754-06D3-4A85-82D5-8B7C92B2CFB2}" type="pres">
      <dgm:prSet presAssocID="{76857A4C-8B57-4AF8-8FA5-AEA576F20FAA}" presName="linear" presStyleCnt="0">
        <dgm:presLayoutVars>
          <dgm:animLvl val="lvl"/>
          <dgm:resizeHandles val="exact"/>
        </dgm:presLayoutVars>
      </dgm:prSet>
      <dgm:spPr/>
    </dgm:pt>
    <dgm:pt modelId="{8C34646B-C294-41D7-A3E4-E24FB8591AB1}" type="pres">
      <dgm:prSet presAssocID="{85ADCD22-3F07-4448-88A5-181949EDDC3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AA0E5E4-786E-49DD-BB8F-B1DA148E17AE}" type="pres">
      <dgm:prSet presAssocID="{85ADCD22-3F07-4448-88A5-181949EDDC3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B998C0F-8EAF-4400-A1A3-601E1BE69494}" type="presOf" srcId="{9A554239-6CEA-4080-9D46-677D1BCF5937}" destId="{6AA0E5E4-786E-49DD-BB8F-B1DA148E17AE}" srcOrd="0" destOrd="1" presId="urn:microsoft.com/office/officeart/2005/8/layout/vList2"/>
    <dgm:cxn modelId="{CC206413-59DB-4024-B10C-16B2BD49FE50}" type="presOf" srcId="{8ACFBDA3-C835-43AC-B4E5-E70F4B3E3399}" destId="{6AA0E5E4-786E-49DD-BB8F-B1DA148E17AE}" srcOrd="0" destOrd="0" presId="urn:microsoft.com/office/officeart/2005/8/layout/vList2"/>
    <dgm:cxn modelId="{FEF3E021-87A2-40C5-9863-7304717C77E2}" type="presOf" srcId="{85ADCD22-3F07-4448-88A5-181949EDDC32}" destId="{8C34646B-C294-41D7-A3E4-E24FB8591AB1}" srcOrd="0" destOrd="0" presId="urn:microsoft.com/office/officeart/2005/8/layout/vList2"/>
    <dgm:cxn modelId="{2583E960-05CB-4DBA-9C96-34B52FC1CA3B}" srcId="{85ADCD22-3F07-4448-88A5-181949EDDC32}" destId="{2BA0BFCE-E71D-44BE-972D-5E40B6745051}" srcOrd="2" destOrd="0" parTransId="{CE9E892E-C945-4DA1-836B-7964B1B4D679}" sibTransId="{5A9812D4-76BD-4EAC-9E6C-403D69568878}"/>
    <dgm:cxn modelId="{2116DE6D-3E5A-4BED-9C51-D6F1AAB9932C}" type="presOf" srcId="{2BA0BFCE-E71D-44BE-972D-5E40B6745051}" destId="{6AA0E5E4-786E-49DD-BB8F-B1DA148E17AE}" srcOrd="0" destOrd="2" presId="urn:microsoft.com/office/officeart/2005/8/layout/vList2"/>
    <dgm:cxn modelId="{40FEC280-8099-44A7-BF01-B8E60AD30358}" type="presOf" srcId="{F7B418C4-B8E5-42D0-A97E-D1FE31B37960}" destId="{6AA0E5E4-786E-49DD-BB8F-B1DA148E17AE}" srcOrd="0" destOrd="5" presId="urn:microsoft.com/office/officeart/2005/8/layout/vList2"/>
    <dgm:cxn modelId="{3A72178A-5A47-4BA0-8210-7FBAAD4EC494}" srcId="{85ADCD22-3F07-4448-88A5-181949EDDC32}" destId="{0EEB1D1D-6A0D-473B-8D1A-B7DFB2BEBA01}" srcOrd="3" destOrd="0" parTransId="{71C8EC5F-B0F8-47A3-8F80-3B9904CA3DCB}" sibTransId="{0995C1C8-461F-4624-843F-7780B2D188E3}"/>
    <dgm:cxn modelId="{FBD38490-4F43-4612-A8F1-82EC7D5D4ABE}" srcId="{85ADCD22-3F07-4448-88A5-181949EDDC32}" destId="{D53315D9-C2F5-421E-A1EA-CAF55C9C3E0E}" srcOrd="4" destOrd="0" parTransId="{7EC1C76A-F691-407F-8A92-00ADBAEDDE86}" sibTransId="{02622AEA-D7DE-409F-8FE7-912129C07FF1}"/>
    <dgm:cxn modelId="{A6AE1499-D2B5-427B-AB55-7FB8F0FEF273}" srcId="{85ADCD22-3F07-4448-88A5-181949EDDC32}" destId="{8ACFBDA3-C835-43AC-B4E5-E70F4B3E3399}" srcOrd="0" destOrd="0" parTransId="{87F375E4-4F4F-450D-A512-DC12F1837D8D}" sibTransId="{8026B184-A021-42F7-8340-CD31605A5C5C}"/>
    <dgm:cxn modelId="{6BC237B7-BB4B-40AB-BFF8-2CD6FCEB0567}" srcId="{85ADCD22-3F07-4448-88A5-181949EDDC32}" destId="{9A554239-6CEA-4080-9D46-677D1BCF5937}" srcOrd="1" destOrd="0" parTransId="{AA67318C-C8EA-45E2-A8CC-1C581138E254}" sibTransId="{2FE587CA-6EC8-48C0-9D53-16933BF8A1E5}"/>
    <dgm:cxn modelId="{6DC958BB-BF5F-4890-B334-B98F88414FE3}" type="presOf" srcId="{76857A4C-8B57-4AF8-8FA5-AEA576F20FAA}" destId="{46C74754-06D3-4A85-82D5-8B7C92B2CFB2}" srcOrd="0" destOrd="0" presId="urn:microsoft.com/office/officeart/2005/8/layout/vList2"/>
    <dgm:cxn modelId="{9A5997BD-5549-4B3F-811D-3BDCB4F6F398}" srcId="{85ADCD22-3F07-4448-88A5-181949EDDC32}" destId="{F7B418C4-B8E5-42D0-A97E-D1FE31B37960}" srcOrd="5" destOrd="0" parTransId="{01320740-1581-4A0A-9DDF-813C38059715}" sibTransId="{49C10F72-23A7-4DB6-80E8-1EF18342ECCE}"/>
    <dgm:cxn modelId="{4FEB5CBF-7AE7-44AD-9F35-DA4BEB9CE56D}" type="presOf" srcId="{0EEB1D1D-6A0D-473B-8D1A-B7DFB2BEBA01}" destId="{6AA0E5E4-786E-49DD-BB8F-B1DA148E17AE}" srcOrd="0" destOrd="3" presId="urn:microsoft.com/office/officeart/2005/8/layout/vList2"/>
    <dgm:cxn modelId="{8F2A99C8-3D23-4021-A99E-CE4A87170172}" type="presOf" srcId="{D53315D9-C2F5-421E-A1EA-CAF55C9C3E0E}" destId="{6AA0E5E4-786E-49DD-BB8F-B1DA148E17AE}" srcOrd="0" destOrd="4" presId="urn:microsoft.com/office/officeart/2005/8/layout/vList2"/>
    <dgm:cxn modelId="{175AA8C9-8386-4667-A2E5-804BE98B8B73}" srcId="{76857A4C-8B57-4AF8-8FA5-AEA576F20FAA}" destId="{85ADCD22-3F07-4448-88A5-181949EDDC32}" srcOrd="0" destOrd="0" parTransId="{7966F3EB-637A-4D70-9D1B-99A985C99763}" sibTransId="{D69D0495-FAA6-4722-AC49-C34261A994EA}"/>
    <dgm:cxn modelId="{F633B343-222C-4002-8404-E111682FB3D6}" type="presParOf" srcId="{46C74754-06D3-4A85-82D5-8B7C92B2CFB2}" destId="{8C34646B-C294-41D7-A3E4-E24FB8591AB1}" srcOrd="0" destOrd="0" presId="urn:microsoft.com/office/officeart/2005/8/layout/vList2"/>
    <dgm:cxn modelId="{55C1AEC5-72B6-4673-B3B7-42384025C717}" type="presParOf" srcId="{46C74754-06D3-4A85-82D5-8B7C92B2CFB2}" destId="{6AA0E5E4-786E-49DD-BB8F-B1DA148E17A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557438-FB43-43B5-AEAB-06E7E53779FD}" type="doc">
      <dgm:prSet loTypeId="urn:microsoft.com/office/officeart/2005/8/layout/process1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DCEBA1B-CCA8-4224-8C4E-CD9D5C9A8698}">
      <dgm:prSet/>
      <dgm:spPr/>
      <dgm:t>
        <a:bodyPr/>
        <a:lstStyle/>
        <a:p>
          <a:r>
            <a:rPr lang="en-GB" b="0" i="0" dirty="0">
              <a:latin typeface="Century Gothic" panose="020B0502020202020204"/>
            </a:rPr>
            <a:t>In</a:t>
          </a:r>
          <a:r>
            <a:rPr lang="en-GB" b="0" i="0" dirty="0"/>
            <a:t> research conducted by </a:t>
          </a:r>
          <a:r>
            <a:rPr lang="en-GB" b="0" i="0" dirty="0" err="1"/>
            <a:t>Galleger</a:t>
          </a:r>
          <a:r>
            <a:rPr lang="en-GB" b="0" i="0" dirty="0"/>
            <a:t>(2005) looking at </a:t>
          </a:r>
          <a:r>
            <a:rPr lang="en-GB" b="0" i="0" dirty="0" err="1"/>
            <a:t>theservice</a:t>
          </a:r>
          <a:r>
            <a:rPr lang="en-GB" b="0" i="0" dirty="0"/>
            <a:t> </a:t>
          </a:r>
          <a:r>
            <a:rPr lang="en-GB" b="0" i="0" dirty="0" err="1"/>
            <a:t>experance</a:t>
          </a:r>
          <a:r>
            <a:rPr lang="en-GB" b="0" i="0" dirty="0"/>
            <a:t> of ex clients of cruse </a:t>
          </a:r>
          <a:r>
            <a:rPr lang="en-GB" b="0" i="0" dirty="0" err="1"/>
            <a:t>foun</a:t>
          </a:r>
          <a:r>
            <a:rPr lang="en-GB" b="0" i="0" dirty="0"/>
            <a:t> that on the whole Cruse had a strong good </a:t>
          </a:r>
          <a:r>
            <a:rPr lang="en-GB" b="0" i="0" dirty="0" err="1"/>
            <a:t>reputaion</a:t>
          </a:r>
          <a:r>
            <a:rPr lang="en-GB" b="0" i="0" dirty="0"/>
            <a:t> and </a:t>
          </a:r>
          <a:r>
            <a:rPr lang="en-GB" b="0" i="0" dirty="0" err="1"/>
            <a:t>satified</a:t>
          </a:r>
          <a:r>
            <a:rPr lang="en-GB" b="0" i="0" dirty="0"/>
            <a:t> the majority of clients , however one </a:t>
          </a:r>
          <a:r>
            <a:rPr lang="en-GB" b="0" i="0" dirty="0" err="1"/>
            <a:t>negitive</a:t>
          </a:r>
          <a:r>
            <a:rPr lang="en-GB" b="0" i="0" dirty="0"/>
            <a:t> was long waiting lists.</a:t>
          </a:r>
          <a:endParaRPr lang="en-US" dirty="0"/>
        </a:p>
      </dgm:t>
    </dgm:pt>
    <dgm:pt modelId="{1594B744-94CF-4044-AB23-E622B8F93BA9}" type="parTrans" cxnId="{B14F9160-7E9E-43CB-AD65-501A1B946953}">
      <dgm:prSet/>
      <dgm:spPr/>
      <dgm:t>
        <a:bodyPr/>
        <a:lstStyle/>
        <a:p>
          <a:endParaRPr lang="en-US"/>
        </a:p>
      </dgm:t>
    </dgm:pt>
    <dgm:pt modelId="{97BD3C05-9FBE-4574-8558-19DCB04D5D92}" type="sibTrans" cxnId="{B14F9160-7E9E-43CB-AD65-501A1B946953}">
      <dgm:prSet/>
      <dgm:spPr/>
      <dgm:t>
        <a:bodyPr/>
        <a:lstStyle/>
        <a:p>
          <a:endParaRPr lang="en-US"/>
        </a:p>
      </dgm:t>
    </dgm:pt>
    <dgm:pt modelId="{8482E6DD-D025-42C7-97D6-89E2EDA1742E}">
      <dgm:prSet/>
      <dgm:spPr/>
      <dgm:t>
        <a:bodyPr/>
        <a:lstStyle/>
        <a:p>
          <a:r>
            <a:rPr lang="en-GB" b="0" i="0" dirty="0" err="1"/>
            <a:t>Bereved</a:t>
          </a:r>
          <a:r>
            <a:rPr lang="en-GB" b="0" i="0" dirty="0"/>
            <a:t> people first 2019-2024</a:t>
          </a:r>
          <a:endParaRPr lang="en-US" dirty="0"/>
        </a:p>
      </dgm:t>
    </dgm:pt>
    <dgm:pt modelId="{57F3BAA9-7584-4EA9-81D3-33556B6E2538}" type="parTrans" cxnId="{970DE976-2700-4FBE-BF7C-D5919CA4C187}">
      <dgm:prSet/>
      <dgm:spPr/>
      <dgm:t>
        <a:bodyPr/>
        <a:lstStyle/>
        <a:p>
          <a:endParaRPr lang="en-US"/>
        </a:p>
      </dgm:t>
    </dgm:pt>
    <dgm:pt modelId="{743F85BD-060F-4A1F-A154-26722481F63F}" type="sibTrans" cxnId="{970DE976-2700-4FBE-BF7C-D5919CA4C187}">
      <dgm:prSet/>
      <dgm:spPr/>
      <dgm:t>
        <a:bodyPr/>
        <a:lstStyle/>
        <a:p>
          <a:endParaRPr lang="en-US"/>
        </a:p>
      </dgm:t>
    </dgm:pt>
    <dgm:pt modelId="{374A4287-1B7B-466A-92CD-7DDB9DA4E647}">
      <dgm:prSet phldr="0"/>
      <dgm:spPr/>
      <dgm:t>
        <a:bodyPr/>
        <a:lstStyle/>
        <a:p>
          <a:pPr rtl="0"/>
          <a:r>
            <a:rPr lang="en-GB" b="0" i="0" dirty="0">
              <a:latin typeface="Century Gothic" panose="020B0502020202020204"/>
            </a:rPr>
            <a:t> </a:t>
          </a:r>
          <a:r>
            <a:rPr lang="en-GB" b="0" i="0" dirty="0"/>
            <a:t>However, when reviewing berevment service outcomes Wilson etaL(2017) found bereavment service outcomes needed more research so evidence can drive service refinement and expansion .</a:t>
          </a:r>
          <a:endParaRPr lang="en-US" b="0" i="0" dirty="0"/>
        </a:p>
      </dgm:t>
    </dgm:pt>
    <dgm:pt modelId="{03CDC1E0-3420-4F4F-BC12-0E93F7676E68}" type="parTrans" cxnId="{B3BB6614-6D42-4311-8F95-90B682AF2217}">
      <dgm:prSet/>
      <dgm:spPr/>
    </dgm:pt>
    <dgm:pt modelId="{80CE8DBA-63C3-43EA-A768-B4A8A9431D92}" type="sibTrans" cxnId="{B3BB6614-6D42-4311-8F95-90B682AF2217}">
      <dgm:prSet/>
      <dgm:spPr/>
      <dgm:t>
        <a:bodyPr/>
        <a:lstStyle/>
        <a:p>
          <a:endParaRPr lang="en-GB"/>
        </a:p>
      </dgm:t>
    </dgm:pt>
    <dgm:pt modelId="{EF5B3172-0882-4D95-90AE-932821758D65}">
      <dgm:prSet phldr="0"/>
      <dgm:spPr/>
      <dgm:t>
        <a:bodyPr/>
        <a:lstStyle/>
        <a:p>
          <a:pPr rtl="0"/>
          <a:r>
            <a:rPr lang="en-GB" b="0" i="0" dirty="0"/>
            <a:t>The department of health reflects of </a:t>
          </a:r>
          <a:r>
            <a:rPr lang="en-GB" b="0" i="0" dirty="0" err="1"/>
            <a:t>cruse,s</a:t>
          </a:r>
          <a:r>
            <a:rPr lang="en-GB" b="0" i="0" dirty="0"/>
            <a:t> </a:t>
          </a:r>
          <a:r>
            <a:rPr lang="en-GB" b="0" i="0" dirty="0" err="1"/>
            <a:t>succesful</a:t>
          </a:r>
          <a:r>
            <a:rPr lang="en-GB" b="0" i="0" dirty="0"/>
            <a:t> </a:t>
          </a:r>
          <a:r>
            <a:rPr lang="en-GB" b="0" i="0" dirty="0" err="1"/>
            <a:t>implimation</a:t>
          </a:r>
          <a:r>
            <a:rPr lang="en-GB" b="0" i="0" dirty="0"/>
            <a:t> of service in its  </a:t>
          </a:r>
          <a:r>
            <a:rPr lang="en-GB" b="0" i="0" dirty="0" err="1"/>
            <a:t>bereavment</a:t>
          </a:r>
          <a:r>
            <a:rPr lang="en-GB" b="0" i="0" dirty="0"/>
            <a:t> care service review.(D.O.H, 2011)</a:t>
          </a:r>
          <a:endParaRPr lang="en-US" b="0" i="0" dirty="0"/>
        </a:p>
      </dgm:t>
    </dgm:pt>
    <dgm:pt modelId="{A91EC1A4-9826-4C8E-BE35-8718948443C4}" type="parTrans" cxnId="{B134D1FB-85D9-486F-B447-DACA2151660F}">
      <dgm:prSet/>
      <dgm:spPr/>
    </dgm:pt>
    <dgm:pt modelId="{7F48ED98-086F-4B26-88D7-6077959D0461}" type="sibTrans" cxnId="{B134D1FB-85D9-486F-B447-DACA2151660F}">
      <dgm:prSet/>
      <dgm:spPr/>
      <dgm:t>
        <a:bodyPr/>
        <a:lstStyle/>
        <a:p>
          <a:endParaRPr lang="en-GB"/>
        </a:p>
      </dgm:t>
    </dgm:pt>
    <dgm:pt modelId="{0D8CB8DF-45BA-44A1-828C-7727C8D9A81C}" type="pres">
      <dgm:prSet presAssocID="{17557438-FB43-43B5-AEAB-06E7E53779FD}" presName="Name0" presStyleCnt="0">
        <dgm:presLayoutVars>
          <dgm:dir/>
          <dgm:resizeHandles val="exact"/>
        </dgm:presLayoutVars>
      </dgm:prSet>
      <dgm:spPr/>
    </dgm:pt>
    <dgm:pt modelId="{6D50D5BB-CC6D-43B1-AD0F-C80112E48636}" type="pres">
      <dgm:prSet presAssocID="{CDCEBA1B-CCA8-4224-8C4E-CD9D5C9A8698}" presName="node" presStyleLbl="node1" presStyleIdx="0" presStyleCnt="4">
        <dgm:presLayoutVars>
          <dgm:bulletEnabled val="1"/>
        </dgm:presLayoutVars>
      </dgm:prSet>
      <dgm:spPr/>
    </dgm:pt>
    <dgm:pt modelId="{B2B11B91-781D-4995-B644-F2CF1D321F27}" type="pres">
      <dgm:prSet presAssocID="{97BD3C05-9FBE-4574-8558-19DCB04D5D92}" presName="sibTrans" presStyleLbl="sibTrans2D1" presStyleIdx="0" presStyleCnt="3"/>
      <dgm:spPr/>
    </dgm:pt>
    <dgm:pt modelId="{1412FC30-83DF-4BBD-ADE4-CEE2D5BB8F39}" type="pres">
      <dgm:prSet presAssocID="{97BD3C05-9FBE-4574-8558-19DCB04D5D92}" presName="connectorText" presStyleLbl="sibTrans2D1" presStyleIdx="0" presStyleCnt="3"/>
      <dgm:spPr/>
    </dgm:pt>
    <dgm:pt modelId="{BE5B1950-6986-4F68-96AC-FFBC0D3F750C}" type="pres">
      <dgm:prSet presAssocID="{EF5B3172-0882-4D95-90AE-932821758D65}" presName="node" presStyleLbl="node1" presStyleIdx="1" presStyleCnt="4">
        <dgm:presLayoutVars>
          <dgm:bulletEnabled val="1"/>
        </dgm:presLayoutVars>
      </dgm:prSet>
      <dgm:spPr/>
    </dgm:pt>
    <dgm:pt modelId="{D9ADE648-7C09-4A62-BE3C-514B7FAC90F5}" type="pres">
      <dgm:prSet presAssocID="{7F48ED98-086F-4B26-88D7-6077959D0461}" presName="sibTrans" presStyleLbl="sibTrans2D1" presStyleIdx="1" presStyleCnt="3"/>
      <dgm:spPr/>
    </dgm:pt>
    <dgm:pt modelId="{BA88072B-5D5F-4DDE-8AAF-12E112E634F5}" type="pres">
      <dgm:prSet presAssocID="{7F48ED98-086F-4B26-88D7-6077959D0461}" presName="connectorText" presStyleLbl="sibTrans2D1" presStyleIdx="1" presStyleCnt="3"/>
      <dgm:spPr/>
    </dgm:pt>
    <dgm:pt modelId="{480CD6F3-9036-4FBD-8F3E-C5BD39A3E64F}" type="pres">
      <dgm:prSet presAssocID="{374A4287-1B7B-466A-92CD-7DDB9DA4E647}" presName="node" presStyleLbl="node1" presStyleIdx="2" presStyleCnt="4">
        <dgm:presLayoutVars>
          <dgm:bulletEnabled val="1"/>
        </dgm:presLayoutVars>
      </dgm:prSet>
      <dgm:spPr/>
    </dgm:pt>
    <dgm:pt modelId="{FD0D54CD-FA5F-48A9-B3FF-B5C112FB0CEC}" type="pres">
      <dgm:prSet presAssocID="{80CE8DBA-63C3-43EA-A768-B4A8A9431D92}" presName="sibTrans" presStyleLbl="sibTrans2D1" presStyleIdx="2" presStyleCnt="3"/>
      <dgm:spPr/>
    </dgm:pt>
    <dgm:pt modelId="{56166CAD-096A-487F-946B-ABD3EB2D4020}" type="pres">
      <dgm:prSet presAssocID="{80CE8DBA-63C3-43EA-A768-B4A8A9431D92}" presName="connectorText" presStyleLbl="sibTrans2D1" presStyleIdx="2" presStyleCnt="3"/>
      <dgm:spPr/>
    </dgm:pt>
    <dgm:pt modelId="{F8BE1E0D-E346-42AB-81D5-11CCBE87C7C0}" type="pres">
      <dgm:prSet presAssocID="{8482E6DD-D025-42C7-97D6-89E2EDA1742E}" presName="node" presStyleLbl="node1" presStyleIdx="3" presStyleCnt="4">
        <dgm:presLayoutVars>
          <dgm:bulletEnabled val="1"/>
        </dgm:presLayoutVars>
      </dgm:prSet>
      <dgm:spPr/>
    </dgm:pt>
  </dgm:ptLst>
  <dgm:cxnLst>
    <dgm:cxn modelId="{B3BB6614-6D42-4311-8F95-90B682AF2217}" srcId="{17557438-FB43-43B5-AEAB-06E7E53779FD}" destId="{374A4287-1B7B-466A-92CD-7DDB9DA4E647}" srcOrd="2" destOrd="0" parTransId="{03CDC1E0-3420-4F4F-BC12-0E93F7676E68}" sibTransId="{80CE8DBA-63C3-43EA-A768-B4A8A9431D92}"/>
    <dgm:cxn modelId="{1CD23F24-8ACC-4397-9829-DAABA9DDEE14}" type="presOf" srcId="{97BD3C05-9FBE-4574-8558-19DCB04D5D92}" destId="{1412FC30-83DF-4BBD-ADE4-CEE2D5BB8F39}" srcOrd="1" destOrd="0" presId="urn:microsoft.com/office/officeart/2005/8/layout/process1"/>
    <dgm:cxn modelId="{399FAD30-AF40-41CF-831A-A873EFCFD16A}" type="presOf" srcId="{80CE8DBA-63C3-43EA-A768-B4A8A9431D92}" destId="{FD0D54CD-FA5F-48A9-B3FF-B5C112FB0CEC}" srcOrd="0" destOrd="0" presId="urn:microsoft.com/office/officeart/2005/8/layout/process1"/>
    <dgm:cxn modelId="{B14F9160-7E9E-43CB-AD65-501A1B946953}" srcId="{17557438-FB43-43B5-AEAB-06E7E53779FD}" destId="{CDCEBA1B-CCA8-4224-8C4E-CD9D5C9A8698}" srcOrd="0" destOrd="0" parTransId="{1594B744-94CF-4044-AB23-E622B8F93BA9}" sibTransId="{97BD3C05-9FBE-4574-8558-19DCB04D5D92}"/>
    <dgm:cxn modelId="{27B62A4D-9C48-406E-B7D0-8F924E6EF931}" type="presOf" srcId="{7F48ED98-086F-4B26-88D7-6077959D0461}" destId="{BA88072B-5D5F-4DDE-8AAF-12E112E634F5}" srcOrd="1" destOrd="0" presId="urn:microsoft.com/office/officeart/2005/8/layout/process1"/>
    <dgm:cxn modelId="{F42CEE6F-113F-4B48-89B3-5933EED6F985}" type="presOf" srcId="{CDCEBA1B-CCA8-4224-8C4E-CD9D5C9A8698}" destId="{6D50D5BB-CC6D-43B1-AD0F-C80112E48636}" srcOrd="0" destOrd="0" presId="urn:microsoft.com/office/officeart/2005/8/layout/process1"/>
    <dgm:cxn modelId="{F1E87875-653F-469F-9E1E-7EF05E87A788}" type="presOf" srcId="{7F48ED98-086F-4B26-88D7-6077959D0461}" destId="{D9ADE648-7C09-4A62-BE3C-514B7FAC90F5}" srcOrd="0" destOrd="0" presId="urn:microsoft.com/office/officeart/2005/8/layout/process1"/>
    <dgm:cxn modelId="{CF510256-EDFA-4739-A18D-773C6C1549FE}" type="presOf" srcId="{EF5B3172-0882-4D95-90AE-932821758D65}" destId="{BE5B1950-6986-4F68-96AC-FFBC0D3F750C}" srcOrd="0" destOrd="0" presId="urn:microsoft.com/office/officeart/2005/8/layout/process1"/>
    <dgm:cxn modelId="{970DE976-2700-4FBE-BF7C-D5919CA4C187}" srcId="{17557438-FB43-43B5-AEAB-06E7E53779FD}" destId="{8482E6DD-D025-42C7-97D6-89E2EDA1742E}" srcOrd="3" destOrd="0" parTransId="{57F3BAA9-7584-4EA9-81D3-33556B6E2538}" sibTransId="{743F85BD-060F-4A1F-A154-26722481F63F}"/>
    <dgm:cxn modelId="{42BA3892-23C8-47DA-BEE8-CF2103894D07}" type="presOf" srcId="{17557438-FB43-43B5-AEAB-06E7E53779FD}" destId="{0D8CB8DF-45BA-44A1-828C-7727C8D9A81C}" srcOrd="0" destOrd="0" presId="urn:microsoft.com/office/officeart/2005/8/layout/process1"/>
    <dgm:cxn modelId="{2452FAB4-85E6-4CF2-9C57-5CF6AC9BAD4B}" type="presOf" srcId="{80CE8DBA-63C3-43EA-A768-B4A8A9431D92}" destId="{56166CAD-096A-487F-946B-ABD3EB2D4020}" srcOrd="1" destOrd="0" presId="urn:microsoft.com/office/officeart/2005/8/layout/process1"/>
    <dgm:cxn modelId="{9529DBBA-75D1-4209-A799-C347ECDC3578}" type="presOf" srcId="{374A4287-1B7B-466A-92CD-7DDB9DA4E647}" destId="{480CD6F3-9036-4FBD-8F3E-C5BD39A3E64F}" srcOrd="0" destOrd="0" presId="urn:microsoft.com/office/officeart/2005/8/layout/process1"/>
    <dgm:cxn modelId="{06F839E4-0C3B-4AA2-9851-9A01F453D64A}" type="presOf" srcId="{8482E6DD-D025-42C7-97D6-89E2EDA1742E}" destId="{F8BE1E0D-E346-42AB-81D5-11CCBE87C7C0}" srcOrd="0" destOrd="0" presId="urn:microsoft.com/office/officeart/2005/8/layout/process1"/>
    <dgm:cxn modelId="{67E6B7E4-3D13-4834-B6F0-01B946F94F29}" type="presOf" srcId="{97BD3C05-9FBE-4574-8558-19DCB04D5D92}" destId="{B2B11B91-781D-4995-B644-F2CF1D321F27}" srcOrd="0" destOrd="0" presId="urn:microsoft.com/office/officeart/2005/8/layout/process1"/>
    <dgm:cxn modelId="{B134D1FB-85D9-486F-B447-DACA2151660F}" srcId="{17557438-FB43-43B5-AEAB-06E7E53779FD}" destId="{EF5B3172-0882-4D95-90AE-932821758D65}" srcOrd="1" destOrd="0" parTransId="{A91EC1A4-9826-4C8E-BE35-8718948443C4}" sibTransId="{7F48ED98-086F-4B26-88D7-6077959D0461}"/>
    <dgm:cxn modelId="{B9140BF3-B10C-4077-9C93-BEB5F09D6FE9}" type="presParOf" srcId="{0D8CB8DF-45BA-44A1-828C-7727C8D9A81C}" destId="{6D50D5BB-CC6D-43B1-AD0F-C80112E48636}" srcOrd="0" destOrd="0" presId="urn:microsoft.com/office/officeart/2005/8/layout/process1"/>
    <dgm:cxn modelId="{20586431-B720-4E2C-8A6F-06BB7C838D1E}" type="presParOf" srcId="{0D8CB8DF-45BA-44A1-828C-7727C8D9A81C}" destId="{B2B11B91-781D-4995-B644-F2CF1D321F27}" srcOrd="1" destOrd="0" presId="urn:microsoft.com/office/officeart/2005/8/layout/process1"/>
    <dgm:cxn modelId="{BFA58B6D-8D4B-457D-968E-4C5221EB38B1}" type="presParOf" srcId="{B2B11B91-781D-4995-B644-F2CF1D321F27}" destId="{1412FC30-83DF-4BBD-ADE4-CEE2D5BB8F39}" srcOrd="0" destOrd="0" presId="urn:microsoft.com/office/officeart/2005/8/layout/process1"/>
    <dgm:cxn modelId="{1ABC969A-A661-411B-88EB-755799D94F7B}" type="presParOf" srcId="{0D8CB8DF-45BA-44A1-828C-7727C8D9A81C}" destId="{BE5B1950-6986-4F68-96AC-FFBC0D3F750C}" srcOrd="2" destOrd="0" presId="urn:microsoft.com/office/officeart/2005/8/layout/process1"/>
    <dgm:cxn modelId="{653C71A3-B6FB-4797-A977-D8BA7153293A}" type="presParOf" srcId="{0D8CB8DF-45BA-44A1-828C-7727C8D9A81C}" destId="{D9ADE648-7C09-4A62-BE3C-514B7FAC90F5}" srcOrd="3" destOrd="0" presId="urn:microsoft.com/office/officeart/2005/8/layout/process1"/>
    <dgm:cxn modelId="{2F9B944B-645D-4E40-A997-2495453DF740}" type="presParOf" srcId="{D9ADE648-7C09-4A62-BE3C-514B7FAC90F5}" destId="{BA88072B-5D5F-4DDE-8AAF-12E112E634F5}" srcOrd="0" destOrd="0" presId="urn:microsoft.com/office/officeart/2005/8/layout/process1"/>
    <dgm:cxn modelId="{D112C546-17FE-4CBA-97EA-6EC4C3CDB0A9}" type="presParOf" srcId="{0D8CB8DF-45BA-44A1-828C-7727C8D9A81C}" destId="{480CD6F3-9036-4FBD-8F3E-C5BD39A3E64F}" srcOrd="4" destOrd="0" presId="urn:microsoft.com/office/officeart/2005/8/layout/process1"/>
    <dgm:cxn modelId="{E8FBBE1B-2539-46C3-934B-4E0CC8D133D5}" type="presParOf" srcId="{0D8CB8DF-45BA-44A1-828C-7727C8D9A81C}" destId="{FD0D54CD-FA5F-48A9-B3FF-B5C112FB0CEC}" srcOrd="5" destOrd="0" presId="urn:microsoft.com/office/officeart/2005/8/layout/process1"/>
    <dgm:cxn modelId="{75349A63-144D-4201-BC10-0F960D5B774E}" type="presParOf" srcId="{FD0D54CD-FA5F-48A9-B3FF-B5C112FB0CEC}" destId="{56166CAD-096A-487F-946B-ABD3EB2D4020}" srcOrd="0" destOrd="0" presId="urn:microsoft.com/office/officeart/2005/8/layout/process1"/>
    <dgm:cxn modelId="{0FD555D6-D5E9-43DB-8F6C-1AEE908EE7FE}" type="presParOf" srcId="{0D8CB8DF-45BA-44A1-828C-7727C8D9A81C}" destId="{F8BE1E0D-E346-42AB-81D5-11CCBE87C7C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FE2E6D-8B9E-4ECF-BB87-EA2FF265C418}">
      <dsp:nvSpPr>
        <dsp:cNvPr id="0" name=""/>
        <dsp:cNvSpPr/>
      </dsp:nvSpPr>
      <dsp:spPr>
        <a:xfrm>
          <a:off x="1174" y="16146"/>
          <a:ext cx="4124157" cy="261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7E48E-F93C-4D8C-9308-15FEA474DAFD}">
      <dsp:nvSpPr>
        <dsp:cNvPr id="0" name=""/>
        <dsp:cNvSpPr/>
      </dsp:nvSpPr>
      <dsp:spPr>
        <a:xfrm>
          <a:off x="459414" y="451474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Cruse </a:t>
          </a:r>
          <a:r>
            <a:rPr lang="en-GB" sz="2200" b="1" kern="1200" dirty="0">
              <a:latin typeface="Century Gothic" panose="020B0502020202020204"/>
            </a:rPr>
            <a:t>Vision</a:t>
          </a:r>
          <a:r>
            <a:rPr lang="en-GB" sz="2200" kern="1200" dirty="0">
              <a:latin typeface="Century Gothic" panose="020B0502020202020204"/>
            </a:rPr>
            <a:t>-All</a:t>
          </a:r>
          <a:r>
            <a:rPr lang="en-GB" sz="2200" kern="1200" dirty="0"/>
            <a:t> bereaved people have somewhere to turn when someone dies.</a:t>
          </a:r>
          <a:endParaRPr lang="en-US" sz="2200" kern="1200" dirty="0">
            <a:latin typeface="Century Gothic" panose="020B0502020202020204"/>
          </a:endParaRPr>
        </a:p>
      </dsp:txBody>
      <dsp:txXfrm>
        <a:off x="536117" y="528177"/>
        <a:ext cx="3970751" cy="2465433"/>
      </dsp:txXfrm>
    </dsp:sp>
    <dsp:sp modelId="{F88B83D2-2C7A-45DE-B11B-6E008AA84B32}">
      <dsp:nvSpPr>
        <dsp:cNvPr id="0" name=""/>
        <dsp:cNvSpPr/>
      </dsp:nvSpPr>
      <dsp:spPr>
        <a:xfrm>
          <a:off x="5041811" y="16146"/>
          <a:ext cx="4124157" cy="261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B772B-5F97-4C44-BC60-3B6108CD2E98}">
      <dsp:nvSpPr>
        <dsp:cNvPr id="0" name=""/>
        <dsp:cNvSpPr/>
      </dsp:nvSpPr>
      <dsp:spPr>
        <a:xfrm>
          <a:off x="5500051" y="451474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Cruse mission</a:t>
          </a:r>
          <a:r>
            <a:rPr lang="en-GB" sz="2200" kern="1200" dirty="0"/>
            <a:t>-To offer support, advice and information to </a:t>
          </a:r>
          <a:r>
            <a:rPr lang="en-GB" sz="2200" kern="1200" dirty="0" err="1"/>
            <a:t>children,young</a:t>
          </a:r>
          <a:r>
            <a:rPr lang="en-GB" sz="2200" kern="1200" dirty="0"/>
            <a:t> people and adults when </a:t>
          </a:r>
          <a:r>
            <a:rPr lang="en-GB" sz="2200" kern="1200" dirty="0" err="1"/>
            <a:t>somone</a:t>
          </a:r>
          <a:r>
            <a:rPr lang="en-GB" sz="2200" kern="1200" dirty="0"/>
            <a:t> dies. To </a:t>
          </a:r>
          <a:r>
            <a:rPr lang="en-GB" sz="2200" kern="1200" dirty="0" err="1"/>
            <a:t>enchance</a:t>
          </a:r>
          <a:r>
            <a:rPr lang="en-GB" sz="2200" kern="1200" dirty="0"/>
            <a:t> </a:t>
          </a:r>
          <a:r>
            <a:rPr lang="en-GB" sz="2200" kern="1200" dirty="0" err="1"/>
            <a:t>societys</a:t>
          </a:r>
          <a:r>
            <a:rPr lang="en-GB" sz="2200" kern="1200" dirty="0"/>
            <a:t> care of </a:t>
          </a:r>
          <a:r>
            <a:rPr lang="en-GB" sz="2200" kern="1200" dirty="0" err="1"/>
            <a:t>bereved</a:t>
          </a:r>
          <a:r>
            <a:rPr lang="en-GB" sz="2200" kern="1200" dirty="0"/>
            <a:t> people.</a:t>
          </a:r>
          <a:endParaRPr lang="en-US" sz="2200" kern="1200" dirty="0"/>
        </a:p>
      </dsp:txBody>
      <dsp:txXfrm>
        <a:off x="5576754" y="528177"/>
        <a:ext cx="3970751" cy="2465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4646B-C294-41D7-A3E4-E24FB8591AB1}">
      <dsp:nvSpPr>
        <dsp:cNvPr id="0" name=""/>
        <dsp:cNvSpPr/>
      </dsp:nvSpPr>
      <dsp:spPr>
        <a:xfrm>
          <a:off x="0" y="179763"/>
          <a:ext cx="8825659" cy="17947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dirty="0"/>
            <a:t>Training and other learning opportunities are seen as an essential part of individual and organisational development and helps the organisation achieve its </a:t>
          </a:r>
          <a:r>
            <a:rPr lang="en-GB" sz="2600" b="0" i="0" kern="1200" dirty="0" err="1"/>
            <a:t>stategic</a:t>
          </a:r>
          <a:r>
            <a:rPr lang="en-GB" sz="2600" b="0" i="0" kern="1200" dirty="0"/>
            <a:t> aims and objectives</a:t>
          </a:r>
          <a:r>
            <a:rPr lang="en-GB" sz="2600" b="0" i="0" kern="1200" dirty="0">
              <a:latin typeface="Century Gothic" panose="020B0502020202020204"/>
            </a:rPr>
            <a:t>(Cruse, 2016)</a:t>
          </a:r>
          <a:r>
            <a:rPr lang="en-GB" sz="2600" b="0" i="0" kern="1200" dirty="0"/>
            <a:t> .</a:t>
          </a:r>
          <a:endParaRPr lang="en-US" sz="2600" kern="1200" dirty="0"/>
        </a:p>
      </dsp:txBody>
      <dsp:txXfrm>
        <a:off x="87614" y="267377"/>
        <a:ext cx="8650431" cy="1619552"/>
      </dsp:txXfrm>
    </dsp:sp>
    <dsp:sp modelId="{6AA0E5E4-786E-49DD-BB8F-B1DA148E17AE}">
      <dsp:nvSpPr>
        <dsp:cNvPr id="0" name=""/>
        <dsp:cNvSpPr/>
      </dsp:nvSpPr>
      <dsp:spPr>
        <a:xfrm>
          <a:off x="0" y="1974543"/>
          <a:ext cx="8825659" cy="2045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0215" tIns="33020" rIns="184912" bIns="33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b="0" i="0" kern="1200" dirty="0">
            <a:latin typeface="Century Gothic" panose="020B0502020202020204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 dirty="0"/>
            <a:t>Stuctured induction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 dirty="0"/>
            <a:t>Ongoing Training </a:t>
          </a:r>
          <a:r>
            <a:rPr lang="en-GB" sz="2000" b="0" i="0" kern="1200" dirty="0" err="1"/>
            <a:t>opputunities</a:t>
          </a:r>
          <a:endParaRPr lang="en-US" sz="2000" kern="1200" dirty="0" err="1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 dirty="0"/>
            <a:t>Supervision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 dirty="0"/>
            <a:t>Appraisals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0" i="0" kern="1200" dirty="0"/>
            <a:t>Requests from staff and volunteers</a:t>
          </a:r>
          <a:endParaRPr lang="en-US" sz="2000" kern="1200" dirty="0"/>
        </a:p>
      </dsp:txBody>
      <dsp:txXfrm>
        <a:off x="0" y="1974543"/>
        <a:ext cx="8825659" cy="20451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0D5BB-CC6D-43B1-AD0F-C80112E48636}">
      <dsp:nvSpPr>
        <dsp:cNvPr id="0" name=""/>
        <dsp:cNvSpPr/>
      </dsp:nvSpPr>
      <dsp:spPr>
        <a:xfrm>
          <a:off x="4229" y="182181"/>
          <a:ext cx="1849408" cy="27220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Century Gothic" panose="020B0502020202020204"/>
            </a:rPr>
            <a:t>In</a:t>
          </a:r>
          <a:r>
            <a:rPr lang="en-GB" sz="1300" b="0" i="0" kern="1200" dirty="0"/>
            <a:t> research conducted by </a:t>
          </a:r>
          <a:r>
            <a:rPr lang="en-GB" sz="1300" b="0" i="0" kern="1200" dirty="0" err="1"/>
            <a:t>Galleger</a:t>
          </a:r>
          <a:r>
            <a:rPr lang="en-GB" sz="1300" b="0" i="0" kern="1200" dirty="0"/>
            <a:t>(2005) looking at </a:t>
          </a:r>
          <a:r>
            <a:rPr lang="en-GB" sz="1300" b="0" i="0" kern="1200" dirty="0" err="1"/>
            <a:t>theservice</a:t>
          </a:r>
          <a:r>
            <a:rPr lang="en-GB" sz="1300" b="0" i="0" kern="1200" dirty="0"/>
            <a:t> </a:t>
          </a:r>
          <a:r>
            <a:rPr lang="en-GB" sz="1300" b="0" i="0" kern="1200" dirty="0" err="1"/>
            <a:t>experance</a:t>
          </a:r>
          <a:r>
            <a:rPr lang="en-GB" sz="1300" b="0" i="0" kern="1200" dirty="0"/>
            <a:t> of ex clients of cruse </a:t>
          </a:r>
          <a:r>
            <a:rPr lang="en-GB" sz="1300" b="0" i="0" kern="1200" dirty="0" err="1"/>
            <a:t>foun</a:t>
          </a:r>
          <a:r>
            <a:rPr lang="en-GB" sz="1300" b="0" i="0" kern="1200" dirty="0"/>
            <a:t> that on the whole Cruse had a strong good </a:t>
          </a:r>
          <a:r>
            <a:rPr lang="en-GB" sz="1300" b="0" i="0" kern="1200" dirty="0" err="1"/>
            <a:t>reputaion</a:t>
          </a:r>
          <a:r>
            <a:rPr lang="en-GB" sz="1300" b="0" i="0" kern="1200" dirty="0"/>
            <a:t> and </a:t>
          </a:r>
          <a:r>
            <a:rPr lang="en-GB" sz="1300" b="0" i="0" kern="1200" dirty="0" err="1"/>
            <a:t>satified</a:t>
          </a:r>
          <a:r>
            <a:rPr lang="en-GB" sz="1300" b="0" i="0" kern="1200" dirty="0"/>
            <a:t> the majority of clients , however one </a:t>
          </a:r>
          <a:r>
            <a:rPr lang="en-GB" sz="1300" b="0" i="0" kern="1200" dirty="0" err="1"/>
            <a:t>negitive</a:t>
          </a:r>
          <a:r>
            <a:rPr lang="en-GB" sz="1300" b="0" i="0" kern="1200" dirty="0"/>
            <a:t> was long waiting lists.</a:t>
          </a:r>
          <a:endParaRPr lang="en-US" sz="1300" kern="1200" dirty="0"/>
        </a:p>
      </dsp:txBody>
      <dsp:txXfrm>
        <a:off x="58396" y="236348"/>
        <a:ext cx="1741074" cy="2613763"/>
      </dsp:txXfrm>
    </dsp:sp>
    <dsp:sp modelId="{B2B11B91-781D-4995-B644-F2CF1D321F27}">
      <dsp:nvSpPr>
        <dsp:cNvPr id="0" name=""/>
        <dsp:cNvSpPr/>
      </dsp:nvSpPr>
      <dsp:spPr>
        <a:xfrm>
          <a:off x="2038579" y="1313903"/>
          <a:ext cx="392074" cy="45865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038579" y="1405634"/>
        <a:ext cx="274452" cy="275191"/>
      </dsp:txXfrm>
    </dsp:sp>
    <dsp:sp modelId="{BE5B1950-6986-4F68-96AC-FFBC0D3F750C}">
      <dsp:nvSpPr>
        <dsp:cNvPr id="0" name=""/>
        <dsp:cNvSpPr/>
      </dsp:nvSpPr>
      <dsp:spPr>
        <a:xfrm>
          <a:off x="2593401" y="182181"/>
          <a:ext cx="1849408" cy="27220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812808"/>
                <a:satOff val="-6481"/>
                <a:lumOff val="-4902"/>
                <a:alphaOff val="0"/>
                <a:tint val="98000"/>
                <a:lumMod val="114000"/>
              </a:schemeClr>
            </a:gs>
            <a:gs pos="100000">
              <a:schemeClr val="accent5">
                <a:hueOff val="812808"/>
                <a:satOff val="-6481"/>
                <a:lumOff val="-4902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/>
            <a:t>The department of health reflects of </a:t>
          </a:r>
          <a:r>
            <a:rPr lang="en-GB" sz="1300" b="0" i="0" kern="1200" dirty="0" err="1"/>
            <a:t>cruse,s</a:t>
          </a:r>
          <a:r>
            <a:rPr lang="en-GB" sz="1300" b="0" i="0" kern="1200" dirty="0"/>
            <a:t> </a:t>
          </a:r>
          <a:r>
            <a:rPr lang="en-GB" sz="1300" b="0" i="0" kern="1200" dirty="0" err="1"/>
            <a:t>succesful</a:t>
          </a:r>
          <a:r>
            <a:rPr lang="en-GB" sz="1300" b="0" i="0" kern="1200" dirty="0"/>
            <a:t> </a:t>
          </a:r>
          <a:r>
            <a:rPr lang="en-GB" sz="1300" b="0" i="0" kern="1200" dirty="0" err="1"/>
            <a:t>implimation</a:t>
          </a:r>
          <a:r>
            <a:rPr lang="en-GB" sz="1300" b="0" i="0" kern="1200" dirty="0"/>
            <a:t> of service in its  </a:t>
          </a:r>
          <a:r>
            <a:rPr lang="en-GB" sz="1300" b="0" i="0" kern="1200" dirty="0" err="1"/>
            <a:t>bereavment</a:t>
          </a:r>
          <a:r>
            <a:rPr lang="en-GB" sz="1300" b="0" i="0" kern="1200" dirty="0"/>
            <a:t> care service review.(D.O.H, 2011)</a:t>
          </a:r>
          <a:endParaRPr lang="en-US" sz="1300" b="0" i="0" kern="1200" dirty="0"/>
        </a:p>
      </dsp:txBody>
      <dsp:txXfrm>
        <a:off x="2647568" y="236348"/>
        <a:ext cx="1741074" cy="2613763"/>
      </dsp:txXfrm>
    </dsp:sp>
    <dsp:sp modelId="{D9ADE648-7C09-4A62-BE3C-514B7FAC90F5}">
      <dsp:nvSpPr>
        <dsp:cNvPr id="0" name=""/>
        <dsp:cNvSpPr/>
      </dsp:nvSpPr>
      <dsp:spPr>
        <a:xfrm>
          <a:off x="4627750" y="1313903"/>
          <a:ext cx="392074" cy="45865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1219212"/>
                <a:satOff val="-9721"/>
                <a:lumOff val="-7353"/>
                <a:alphaOff val="0"/>
                <a:tint val="98000"/>
                <a:lumMod val="114000"/>
              </a:schemeClr>
            </a:gs>
            <a:gs pos="100000">
              <a:schemeClr val="accent5">
                <a:hueOff val="1219212"/>
                <a:satOff val="-9721"/>
                <a:lumOff val="-735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627750" y="1405634"/>
        <a:ext cx="274452" cy="275191"/>
      </dsp:txXfrm>
    </dsp:sp>
    <dsp:sp modelId="{480CD6F3-9036-4FBD-8F3E-C5BD39A3E64F}">
      <dsp:nvSpPr>
        <dsp:cNvPr id="0" name=""/>
        <dsp:cNvSpPr/>
      </dsp:nvSpPr>
      <dsp:spPr>
        <a:xfrm>
          <a:off x="5182573" y="182181"/>
          <a:ext cx="1849408" cy="27220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625617"/>
                <a:satOff val="-12962"/>
                <a:lumOff val="-9803"/>
                <a:alphaOff val="0"/>
                <a:tint val="98000"/>
                <a:lumMod val="114000"/>
              </a:schemeClr>
            </a:gs>
            <a:gs pos="100000">
              <a:schemeClr val="accent5">
                <a:hueOff val="1625617"/>
                <a:satOff val="-12962"/>
                <a:lumOff val="-980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Century Gothic" panose="020B0502020202020204"/>
            </a:rPr>
            <a:t> </a:t>
          </a:r>
          <a:r>
            <a:rPr lang="en-GB" sz="1300" b="0" i="0" kern="1200" dirty="0"/>
            <a:t>However, when reviewing berevment service outcomes Wilson etaL(2017) found bereavment service outcomes needed more research so evidence can drive service refinement and expansion .</a:t>
          </a:r>
          <a:endParaRPr lang="en-US" sz="1300" b="0" i="0" kern="1200" dirty="0"/>
        </a:p>
      </dsp:txBody>
      <dsp:txXfrm>
        <a:off x="5236740" y="236348"/>
        <a:ext cx="1741074" cy="2613763"/>
      </dsp:txXfrm>
    </dsp:sp>
    <dsp:sp modelId="{FD0D54CD-FA5F-48A9-B3FF-B5C112FB0CEC}">
      <dsp:nvSpPr>
        <dsp:cNvPr id="0" name=""/>
        <dsp:cNvSpPr/>
      </dsp:nvSpPr>
      <dsp:spPr>
        <a:xfrm>
          <a:off x="7216922" y="1313903"/>
          <a:ext cx="392074" cy="45865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98000"/>
                <a:lumMod val="114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7216922" y="1405634"/>
        <a:ext cx="274452" cy="275191"/>
      </dsp:txXfrm>
    </dsp:sp>
    <dsp:sp modelId="{F8BE1E0D-E346-42AB-81D5-11CCBE87C7C0}">
      <dsp:nvSpPr>
        <dsp:cNvPr id="0" name=""/>
        <dsp:cNvSpPr/>
      </dsp:nvSpPr>
      <dsp:spPr>
        <a:xfrm>
          <a:off x="7771744" y="182181"/>
          <a:ext cx="1849408" cy="27220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98000"/>
                <a:lumMod val="114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 err="1"/>
            <a:t>Bereved</a:t>
          </a:r>
          <a:r>
            <a:rPr lang="en-GB" sz="1300" b="0" i="0" kern="1200" dirty="0"/>
            <a:t> people first 2019-2024</a:t>
          </a:r>
          <a:endParaRPr lang="en-US" sz="1300" kern="1200" dirty="0"/>
        </a:p>
      </dsp:txBody>
      <dsp:txXfrm>
        <a:off x="7825911" y="236348"/>
        <a:ext cx="1741074" cy="2613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324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00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234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46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625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971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516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420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36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17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891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501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52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06924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9473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422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966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02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8">
            <a:extLst>
              <a:ext uri="{FF2B5EF4-FFF2-40B4-BE49-F238E27FC236}">
                <a16:creationId xmlns:a16="http://schemas.microsoft.com/office/drawing/2014/main" id="{260EE1B3-DDB2-44D7-943C-63D9CEF27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24" name="Picture 3">
            <a:extLst>
              <a:ext uri="{FF2B5EF4-FFF2-40B4-BE49-F238E27FC236}">
                <a16:creationId xmlns:a16="http://schemas.microsoft.com/office/drawing/2014/main" id="{0EDB0F8E-A5F4-483A-A3E0-4C7C3D0D80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2219" r="9090" b="5928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CRUSE BEREAVMENT CARE 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(ECHC5004)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BY NINA REES</a:t>
            </a:r>
            <a:endParaRPr lang="en-GB" dirty="0"/>
          </a:p>
        </p:txBody>
      </p:sp>
      <p:sp>
        <p:nvSpPr>
          <p:cNvPr id="34" name="Rectangle 32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6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9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21" name="Freeform: Shape 120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23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F8E55-49AF-4023-88DF-1E364D95A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HISTORY OF CRUSE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ED9F0-F933-44A0-B4DA-DFB03136E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b="1" dirty="0"/>
              <a:t>Definition of </a:t>
            </a:r>
            <a:r>
              <a:rPr lang="en-GB" sz="2800" b="1"/>
              <a:t>Cruse.</a:t>
            </a:r>
          </a:p>
          <a:p>
            <a:endParaRPr lang="en-GB" sz="2800" b="1" dirty="0">
              <a:ea typeface="+mn-lt"/>
              <a:cs typeface="+mn-lt"/>
            </a:endParaRPr>
          </a:p>
          <a:p>
            <a:r>
              <a:rPr lang="en-GB" sz="2800" b="1" dirty="0">
                <a:ea typeface="+mn-lt"/>
                <a:cs typeface="+mn-lt"/>
              </a:rPr>
              <a:t>1959- Margaret Torrie founded cruse clubs counselling service for widows and their </a:t>
            </a:r>
            <a:r>
              <a:rPr lang="en-GB" sz="2800" b="1">
                <a:ea typeface="+mn-lt"/>
                <a:cs typeface="+mn-lt"/>
              </a:rPr>
              <a:t>families.</a:t>
            </a:r>
            <a:endParaRPr lang="en-GB" sz="2800"/>
          </a:p>
          <a:p>
            <a:endParaRPr lang="en-GB" sz="2800" b="1" dirty="0">
              <a:ea typeface="+mn-lt"/>
              <a:cs typeface="+mn-lt"/>
            </a:endParaRPr>
          </a:p>
          <a:p>
            <a:r>
              <a:rPr lang="en-GB" sz="2800" b="1" dirty="0">
                <a:ea typeface="+mn-lt"/>
                <a:cs typeface="+mn-lt"/>
              </a:rPr>
              <a:t>1965- The first Cruse branch was opened in </a:t>
            </a:r>
            <a:r>
              <a:rPr lang="en-GB" sz="2800" b="1">
                <a:ea typeface="+mn-lt"/>
                <a:cs typeface="+mn-lt"/>
              </a:rPr>
              <a:t>Scotland.</a:t>
            </a:r>
            <a:endParaRPr lang="en-GB" sz="28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4953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10DC0F2C-5C27-4EC6-9754-B361B0C72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77E138-7645-4D07-B09A-9F3642A6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A56C5CFB-285C-4778-978B-B23EF471F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23">
              <a:extLst>
                <a:ext uri="{FF2B5EF4-FFF2-40B4-BE49-F238E27FC236}">
                  <a16:creationId xmlns:a16="http://schemas.microsoft.com/office/drawing/2014/main" id="{50C4BFD8-0A80-40F1-9F9B-E9981F6B7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F080229-11A6-48C1-B5FC-010FF29E7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5">
              <a:extLst>
                <a:ext uri="{FF2B5EF4-FFF2-40B4-BE49-F238E27FC236}">
                  <a16:creationId xmlns:a16="http://schemas.microsoft.com/office/drawing/2014/main" id="{434F3838-F7FD-4275-8FE5-11B53CF38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Oval 26">
              <a:extLst>
                <a:ext uri="{FF2B5EF4-FFF2-40B4-BE49-F238E27FC236}">
                  <a16:creationId xmlns:a16="http://schemas.microsoft.com/office/drawing/2014/main" id="{0014878A-F933-408B-A8C5-8853A9EB4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4358457-400C-407C-B1C7-322E3A951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BB5C445F-93DC-425D-8531-0B9FF4434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FD7CA6C4-0411-42B4-9084-F7340B4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B0122352-D2A8-463A-98F7-51B4C4409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5EE6CB-A5C2-43AE-951C-939AA474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385410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CRUSE PHILOSOPHY</a:t>
            </a:r>
          </a:p>
        </p:txBody>
      </p:sp>
      <p:sp>
        <p:nvSpPr>
          <p:cNvPr id="45" name="Rectangle 32">
            <a:extLst>
              <a:ext uri="{FF2B5EF4-FFF2-40B4-BE49-F238E27FC236}">
                <a16:creationId xmlns:a16="http://schemas.microsoft.com/office/drawing/2014/main" id="{8F6A0E89-562A-4A9E-98AC-2BA897ABB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D7EE138-B7CE-4107-B0F6-F780500425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766475"/>
              </p:ext>
            </p:extLst>
          </p:nvPr>
        </p:nvGraphicFramePr>
        <p:xfrm>
          <a:off x="1286934" y="116459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7337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9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13">
            <a:extLst>
              <a:ext uri="{FF2B5EF4-FFF2-40B4-BE49-F238E27FC236}">
                <a16:creationId xmlns:a16="http://schemas.microsoft.com/office/drawing/2014/main" id="{02E8BD2A-4014-4DC6-A228-4ECE6A0A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15">
            <a:extLst>
              <a:ext uri="{FF2B5EF4-FFF2-40B4-BE49-F238E27FC236}">
                <a16:creationId xmlns:a16="http://schemas.microsoft.com/office/drawing/2014/main" id="{3896CA42-3323-41E5-B809-CD790B2A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EA2FE539-0B6F-4FAE-A391-B46476F46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33" name="Freeform: Shape 19">
            <a:extLst>
              <a:ext uri="{FF2B5EF4-FFF2-40B4-BE49-F238E27FC236}">
                <a16:creationId xmlns:a16="http://schemas.microsoft.com/office/drawing/2014/main" id="{BD5A14FB-50A2-4964-8B07-EE40D1CE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FD63331C-DD2E-43D8-9511-B44EC057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EC6F2-CEF7-4743-9E62-77FDEB6D2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1" y="437513"/>
            <a:ext cx="6232398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/>
              <a:t>CRUSE VALUES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BFFB0-653C-451D-9754-8ED54300BE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257" y="1172776"/>
            <a:ext cx="3290257" cy="45124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Wingdings" charset="2"/>
              <a:buChar char="v"/>
            </a:pPr>
            <a:r>
              <a:rPr lang="en-US" sz="2400">
                <a:solidFill>
                  <a:schemeClr val="tx1"/>
                </a:solidFill>
              </a:rPr>
              <a:t>Responsive</a:t>
            </a:r>
            <a:endParaRPr lang="en-US">
              <a:solidFill>
                <a:schemeClr val="tx1"/>
              </a:solidFill>
            </a:endParaRPr>
          </a:p>
          <a:p>
            <a:pPr marL="342900" indent="-342900">
              <a:buFont typeface="Wingdings" charset="2"/>
              <a:buChar char="v"/>
            </a:pPr>
            <a:r>
              <a:rPr lang="en-US" sz="2400">
                <a:solidFill>
                  <a:schemeClr val="tx1"/>
                </a:solidFill>
              </a:rPr>
              <a:t>Compassionate</a:t>
            </a:r>
          </a:p>
          <a:p>
            <a:pPr marL="342900" indent="-342900">
              <a:buFont typeface="Wingdings" charset="2"/>
              <a:buChar char="v"/>
            </a:pPr>
            <a:r>
              <a:rPr lang="en-US" sz="2400">
                <a:solidFill>
                  <a:schemeClr val="tx1"/>
                </a:solidFill>
              </a:rPr>
              <a:t>Respectful</a:t>
            </a:r>
          </a:p>
          <a:p>
            <a:pPr marL="342900" indent="-342900">
              <a:buFont typeface="Wingdings" charset="2"/>
              <a:buChar char="v"/>
            </a:pPr>
            <a:r>
              <a:rPr lang="en-US" sz="2400">
                <a:solidFill>
                  <a:schemeClr val="tx1"/>
                </a:solidFill>
              </a:rPr>
              <a:t>Supportive</a:t>
            </a:r>
          </a:p>
          <a:p>
            <a:pPr marL="342900" indent="-342900">
              <a:buFont typeface="Wingdings" charset="2"/>
              <a:buChar char="v"/>
            </a:pPr>
            <a:r>
              <a:rPr lang="en-US" sz="2400">
                <a:solidFill>
                  <a:schemeClr val="tx1"/>
                </a:solidFill>
              </a:rPr>
              <a:t>Innovative</a:t>
            </a:r>
          </a:p>
        </p:txBody>
      </p:sp>
    </p:spTree>
    <p:extLst>
      <p:ext uri="{BB962C8B-B14F-4D97-AF65-F5344CB8AC3E}">
        <p14:creationId xmlns:p14="http://schemas.microsoft.com/office/powerpoint/2010/main" val="1716099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EE8B2-6CB2-4D76-AE55-D19923A06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 CRUSE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BBDE0-8009-4128-ADAA-57574337F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Cruse states it’s the largest organisation of its kind in the world.(Cruse,2004)</a:t>
            </a:r>
            <a:endParaRPr lang="en-US" sz="2000"/>
          </a:p>
          <a:p>
            <a:pPr marL="0" indent="0">
              <a:buNone/>
            </a:pPr>
            <a:endParaRPr lang="en-GB" sz="2000" b="1"/>
          </a:p>
          <a:p>
            <a:r>
              <a:rPr lang="en-GB" sz="2000" dirty="0"/>
              <a:t>What is Cruse service model? </a:t>
            </a:r>
            <a:endParaRPr lang="en-GB" sz="2000" b="1"/>
          </a:p>
          <a:p>
            <a:r>
              <a:rPr lang="en-GB" sz="2000" dirty="0"/>
              <a:t>How is it organised?</a:t>
            </a:r>
          </a:p>
          <a:p>
            <a:r>
              <a:rPr lang="en-GB" sz="2000" dirty="0"/>
              <a:t>How is cruse governed?</a:t>
            </a:r>
          </a:p>
          <a:p>
            <a:r>
              <a:rPr lang="en-GB" sz="2000" dirty="0"/>
              <a:t>What services does cruse offer?</a:t>
            </a:r>
          </a:p>
          <a:p>
            <a:r>
              <a:rPr lang="en-GB" sz="2000"/>
              <a:t>Whats</a:t>
            </a:r>
            <a:r>
              <a:rPr lang="en-GB" sz="2000" dirty="0"/>
              <a:t> changing in Cruse?</a:t>
            </a:r>
          </a:p>
          <a:p>
            <a:endParaRPr lang="en-GB" sz="2000"/>
          </a:p>
          <a:p>
            <a:endParaRPr lang="en-GB" sz="2000"/>
          </a:p>
          <a:p>
            <a:endParaRPr lang="en-GB" sz="2000" b="1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7750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6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01BFF-A5F1-42A4-84A0-01CE826A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VOLUNTEER TRAINING</a:t>
            </a:r>
          </a:p>
        </p:txBody>
      </p:sp>
      <p:sp>
        <p:nvSpPr>
          <p:cNvPr id="46" name="Rectangle 50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8F98DB0A-8BAD-4F25-9EBB-26BFDB4D6E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057234"/>
              </p:ext>
            </p:extLst>
          </p:nvPr>
        </p:nvGraphicFramePr>
        <p:xfrm>
          <a:off x="1154954" y="182033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02815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6BA84-EA1B-4E35-B791-E1D4BA449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EXPECTIONS OF COUNSELLER/VOLUNTEER.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207EE-9DCA-4FD9-B69C-E46A95369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/>
              <a:t>Policy for client contact volunteers include:</a:t>
            </a:r>
          </a:p>
          <a:p>
            <a:pPr>
              <a:buFont typeface="Wingdings" charset="2"/>
              <a:buChar char="Ø"/>
            </a:pPr>
            <a:r>
              <a:rPr lang="en-GB"/>
              <a:t>Inductions aranged for all new volunteers.</a:t>
            </a:r>
            <a:endParaRPr lang="en-GB" dirty="0"/>
          </a:p>
          <a:p>
            <a:pPr>
              <a:buFont typeface="Wingdings" charset="2"/>
              <a:buChar char="Ø"/>
            </a:pPr>
            <a:r>
              <a:rPr lang="en-GB"/>
              <a:t>An ongoing training/ CPD programme</a:t>
            </a:r>
            <a:r>
              <a:rPr lang="en-GB" dirty="0"/>
              <a:t> is </a:t>
            </a:r>
            <a:r>
              <a:rPr lang="en-GB" err="1"/>
              <a:t>aranged</a:t>
            </a:r>
            <a:r>
              <a:rPr lang="en-GB" dirty="0"/>
              <a:t> for BVs.</a:t>
            </a:r>
          </a:p>
          <a:p>
            <a:pPr>
              <a:buFont typeface="Wingdings" charset="2"/>
              <a:buChar char="Ø"/>
            </a:pPr>
            <a:r>
              <a:rPr lang="en-GB"/>
              <a:t>Each BV undergoes at least 15 hours of CPD, of which 6 should be skill based, during the year. </a:t>
            </a:r>
            <a:endParaRPr lang="en-GB" dirty="0"/>
          </a:p>
          <a:p>
            <a:pPr>
              <a:buFont typeface="Wingdings" charset="2"/>
              <a:buChar char="Ø"/>
            </a:pPr>
            <a:r>
              <a:rPr lang="en-GB"/>
              <a:t>Each BV has 6 month and 12 month development reviews  in first year and annualy after</a:t>
            </a:r>
            <a:endParaRPr lang="en-GB" dirty="0"/>
          </a:p>
          <a:p>
            <a:pPr>
              <a:buFont typeface="Wingdings" charset="2"/>
              <a:buChar char="Ø"/>
            </a:pPr>
            <a:r>
              <a:rPr lang="en-GB"/>
              <a:t>Each new BV undertakes the 2 ABC mandatory modules (safe guarding</a:t>
            </a:r>
            <a:r>
              <a:rPr lang="en-GB" dirty="0"/>
              <a:t> </a:t>
            </a:r>
            <a:r>
              <a:rPr lang="en-GB"/>
              <a:t>and sudden and tramatic death)during first year of sevice.</a:t>
            </a:r>
            <a:endParaRPr lang="en-GB" dirty="0"/>
          </a:p>
          <a:p>
            <a:pPr>
              <a:buFont typeface="Wingdings" charset="2"/>
              <a:buChar char="Ø"/>
            </a:pPr>
            <a:r>
              <a:rPr lang="en-GB"/>
              <a:t>A reccomendation is made from supervisor on first year of service.</a:t>
            </a:r>
            <a:endParaRPr lang="en-GB" dirty="0"/>
          </a:p>
          <a:p>
            <a:pPr>
              <a:buFont typeface="Wingdings" charset="2"/>
              <a:buChar char="Ø"/>
            </a:pPr>
            <a:endParaRPr lang="en-GB" dirty="0"/>
          </a:p>
          <a:p>
            <a:pPr>
              <a:buFont typeface="Wingdings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88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40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62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7C4F8-0705-4098-9AAA-CC5516329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CRUSE FUNDING</a:t>
            </a:r>
          </a:p>
        </p:txBody>
      </p:sp>
      <p:sp>
        <p:nvSpPr>
          <p:cNvPr id="63" name="Freeform: Shape 46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36" name="Graphic 6" descr="Financial">
            <a:extLst>
              <a:ext uri="{FF2B5EF4-FFF2-40B4-BE49-F238E27FC236}">
                <a16:creationId xmlns:a16="http://schemas.microsoft.com/office/drawing/2014/main" id="{19D5EE08-F684-4D45-A8D1-83B5F178C4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18226" y="1375132"/>
            <a:ext cx="4125317" cy="4125317"/>
          </a:xfrm>
          <a:prstGeom prst="rect">
            <a:avLst/>
          </a:prstGeom>
        </p:spPr>
      </p:pic>
      <p:sp>
        <p:nvSpPr>
          <p:cNvPr id="64" name="Rectangle 48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5" name="Oval 50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Oval 52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26695-38EB-4138-B850-9CB3A37D7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>
                <a:solidFill>
                  <a:srgbClr val="FFFFFF"/>
                </a:solidFill>
              </a:rPr>
              <a:t>Cruse is a non- profit organisation that does not charge for its service .</a:t>
            </a:r>
            <a:endParaRPr lang="en-GB" sz="140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rgbClr val="FFFFFF"/>
                </a:solidFill>
              </a:rPr>
              <a:t>How cruse raise funding?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Donations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Waived expences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Legacies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Memberships and subscriptions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Fundraising income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Income from central office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Litriture sales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Training courses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Big lotory funding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charset="2"/>
              <a:buChar char="§"/>
            </a:pPr>
            <a:r>
              <a:rPr lang="en-GB" sz="1400" b="1">
                <a:solidFill>
                  <a:srgbClr val="FFFFFF"/>
                </a:solidFill>
              </a:rPr>
              <a:t>Statory grants/ Service Contracts</a:t>
            </a:r>
            <a:endParaRPr lang="en-GB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1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777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6A2B4-3AD9-42DC-9C17-CDF12B787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EBEBEB"/>
                </a:solidFill>
              </a:rPr>
              <a:t>CRITICAL EVALUATION OF CRUSE</a:t>
            </a:r>
            <a:br>
              <a:rPr lang="en-GB" sz="2000">
                <a:solidFill>
                  <a:srgbClr val="EBEBEB"/>
                </a:solidFill>
              </a:rPr>
            </a:br>
            <a:r>
              <a:rPr lang="en-GB" sz="2000">
                <a:solidFill>
                  <a:srgbClr val="EBEBEB"/>
                </a:solidFill>
              </a:rPr>
              <a:t>Review of service.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4CA69DB-0158-47B7-9FFF-479E6AA18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868459"/>
              </p:ext>
            </p:extLst>
          </p:nvPr>
        </p:nvGraphicFramePr>
        <p:xfrm>
          <a:off x="1159934" y="282998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4641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E8BD2A-4014-4DC6-A228-4ECE6A0A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896CA42-3323-41E5-B809-CD790B2A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EA2FE539-0B6F-4FAE-A391-B46476F46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D5A14FB-50A2-4964-8B07-EE40D1CE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FD63331C-DD2E-43D8-9511-B44EC057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40B1C-4193-47B7-824E-954B7F69B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1" y="437513"/>
            <a:ext cx="6232398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066038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2EF08-C05E-4EEC-94D9-47C631D7A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2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REFRENCES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868EF-40A2-490B-974E-91BEC9E75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5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15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 i="1">
                <a:solidFill>
                  <a:schemeClr val="tx1"/>
                </a:solidFill>
              </a:rPr>
              <a:t>Cruse service model/Bereavment Care in Practice/ Policies and Procedures(2</a:t>
            </a:r>
            <a:r>
              <a:rPr lang="en-GB" sz="1500">
                <a:solidFill>
                  <a:schemeClr val="tx1"/>
                </a:solidFill>
              </a:rPr>
              <a:t>019)Accessesed 05/05/20 (https//intanet.cruse.org.uk</a:t>
            </a:r>
            <a:r>
              <a:rPr lang="en-GB" sz="1500" i="1">
                <a:solidFill>
                  <a:schemeClr val="tx1"/>
                </a:solidFill>
              </a:rPr>
              <a:t>)</a:t>
            </a:r>
            <a:endParaRPr lang="en-GB" sz="15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</a:rPr>
              <a:t>National Health Service (2011)</a:t>
            </a:r>
            <a:r>
              <a:rPr lang="en-GB" sz="1500" i="1">
                <a:solidFill>
                  <a:schemeClr val="tx1"/>
                </a:solidFill>
              </a:rPr>
              <a:t> Bereavment Care Service: A Synthesisis of litriture, government publication, UK.(accessed 10/5/20)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</a:rPr>
              <a:t>Gallagher,M., Tracey,A.and Millar,R. (2005), </a:t>
            </a:r>
            <a:r>
              <a:rPr lang="en-GB" sz="1500" i="1">
                <a:solidFill>
                  <a:schemeClr val="tx1"/>
                </a:solidFill>
              </a:rPr>
              <a:t>Ex-clients' evaluation of bereavment counselling in a voluntary sector agency.</a:t>
            </a:r>
            <a:r>
              <a:rPr lang="en-GB" sz="1500">
                <a:solidFill>
                  <a:schemeClr val="tx1"/>
                </a:solidFill>
              </a:rPr>
              <a:t>Psycholgy and psychotherapy:Theory , Research and practice, 78: 59-76. Doi 10.1348/147608304x21392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</a:rPr>
              <a:t>Wilson, D. m., Dhanji, N., Playfair, R., Nayak, S. S., Puplampu, G. L. and Macleod, R. (2017) , </a:t>
            </a:r>
            <a:r>
              <a:rPr lang="en-GB" sz="1500" i="1">
                <a:solidFill>
                  <a:schemeClr val="tx1"/>
                </a:solidFill>
              </a:rPr>
              <a:t>" A scoping review of bereavment service outcomes" Pallitive and supportive Care. Cambridge University Press,15(2), pp.242-259. doi: 10.1017/s14789515600047x</a:t>
            </a:r>
          </a:p>
        </p:txBody>
      </p:sp>
    </p:spTree>
    <p:extLst>
      <p:ext uri="{BB962C8B-B14F-4D97-AF65-F5344CB8AC3E}">
        <p14:creationId xmlns:p14="http://schemas.microsoft.com/office/powerpoint/2010/main" val="27896407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 Boardroom</vt:lpstr>
      <vt:lpstr>CRUSE BEREAVMENT CARE  (ECHC5004)</vt:lpstr>
      <vt:lpstr>HISTORY OF CRUSE</vt:lpstr>
      <vt:lpstr>CRUSE PHILOSOPHY</vt:lpstr>
      <vt:lpstr>CRUSE VALUES</vt:lpstr>
      <vt:lpstr> CRUSE CULTURE</vt:lpstr>
      <vt:lpstr>VOLUNTEER TRAINING</vt:lpstr>
      <vt:lpstr>EXPECTIONS OF COUNSELLER/VOLUNTEER.</vt:lpstr>
      <vt:lpstr>CRUSE FUNDING</vt:lpstr>
      <vt:lpstr>CRITICAL EVALUATION OF CRUSE Review of service.</vt:lpstr>
      <vt:lpstr>CONCLUSION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1169</cp:revision>
  <dcterms:created xsi:type="dcterms:W3CDTF">2020-05-11T13:57:32Z</dcterms:created>
  <dcterms:modified xsi:type="dcterms:W3CDTF">2020-05-12T14:48:18Z</dcterms:modified>
</cp:coreProperties>
</file>