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67" r:id="rId3"/>
    <p:sldId id="257" r:id="rId4"/>
    <p:sldId id="260" r:id="rId5"/>
    <p:sldId id="258" r:id="rId6"/>
    <p:sldId id="259" r:id="rId7"/>
    <p:sldId id="265" r:id="rId8"/>
    <p:sldId id="264" r:id="rId9"/>
    <p:sldId id="263" r:id="rId10"/>
    <p:sldId id="261" r:id="rId11"/>
    <p:sldId id="262" r:id="rId12"/>
    <p:sldId id="269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156CDFC-2D33-4470-BF68-ED4BE96868A3}">
          <p14:sldIdLst>
            <p14:sldId id="256"/>
            <p14:sldId id="267"/>
            <p14:sldId id="257"/>
            <p14:sldId id="260"/>
            <p14:sldId id="258"/>
            <p14:sldId id="259"/>
            <p14:sldId id="265"/>
            <p14:sldId id="264"/>
            <p14:sldId id="263"/>
            <p14:sldId id="261"/>
            <p14:sldId id="262"/>
            <p14:sldId id="269"/>
            <p14:sldId id="268"/>
          </p14:sldIdLst>
        </p14:section>
        <p14:section name="Untitled Section" id="{C8B6C9BD-A225-4A1C-B6AB-898F6DE4F3B1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A188BC-8AC9-406D-BCA7-254D57212E20}" v="11" dt="2026-01-07T14:11:21.6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ira Da Costa" userId="83459ea75cb26816" providerId="LiveId" clId="{D534C367-5BEE-42AE-8982-8D660A8BC0CA}"/>
    <pc:docChg chg="undo custSel addSld delSld modSld sldOrd modMainMaster modSection">
      <pc:chgData name="Naira Da Costa" userId="83459ea75cb26816" providerId="LiveId" clId="{D534C367-5BEE-42AE-8982-8D660A8BC0CA}" dt="2026-01-07T19:38:46.986" v="1921" actId="1076"/>
      <pc:docMkLst>
        <pc:docMk/>
      </pc:docMkLst>
      <pc:sldChg chg="addSp delSp modSp mod setBg">
        <pc:chgData name="Naira Da Costa" userId="83459ea75cb26816" providerId="LiveId" clId="{D534C367-5BEE-42AE-8982-8D660A8BC0CA}" dt="2026-01-07T11:31:15.548" v="927" actId="20577"/>
        <pc:sldMkLst>
          <pc:docMk/>
          <pc:sldMk cId="2925252907" sldId="256"/>
        </pc:sldMkLst>
        <pc:spChg chg="mod ord">
          <ac:chgData name="Naira Da Costa" userId="83459ea75cb26816" providerId="LiveId" clId="{D534C367-5BEE-42AE-8982-8D660A8BC0CA}" dt="2026-01-06T09:49:19.003" v="81" actId="26606"/>
          <ac:spMkLst>
            <pc:docMk/>
            <pc:sldMk cId="2925252907" sldId="256"/>
            <ac:spMk id="2" creationId="{076483C5-E9B5-2469-673D-917331A74B68}"/>
          </ac:spMkLst>
        </pc:spChg>
        <pc:spChg chg="mod ord">
          <ac:chgData name="Naira Da Costa" userId="83459ea75cb26816" providerId="LiveId" clId="{D534C367-5BEE-42AE-8982-8D660A8BC0CA}" dt="2026-01-07T11:31:15.548" v="927" actId="20577"/>
          <ac:spMkLst>
            <pc:docMk/>
            <pc:sldMk cId="2925252907" sldId="256"/>
            <ac:spMk id="3" creationId="{37151DEA-4A2A-9766-8A35-5B99AB46E133}"/>
          </ac:spMkLst>
        </pc:spChg>
        <pc:spChg chg="add del">
          <ac:chgData name="Naira Da Costa" userId="83459ea75cb26816" providerId="LiveId" clId="{D534C367-5BEE-42AE-8982-8D660A8BC0CA}" dt="2026-01-06T09:49:19.003" v="81" actId="26606"/>
          <ac:spMkLst>
            <pc:docMk/>
            <pc:sldMk cId="2925252907" sldId="256"/>
            <ac:spMk id="8" creationId="{9B8A5A16-7BE9-4AA1-9B5E-00FAFA5C8647}"/>
          </ac:spMkLst>
        </pc:spChg>
        <pc:spChg chg="add">
          <ac:chgData name="Naira Da Costa" userId="83459ea75cb26816" providerId="LiveId" clId="{D534C367-5BEE-42AE-8982-8D660A8BC0CA}" dt="2026-01-06T09:49:19.003" v="81" actId="26606"/>
          <ac:spMkLst>
            <pc:docMk/>
            <pc:sldMk cId="2925252907" sldId="256"/>
            <ac:spMk id="27" creationId="{03D271DD-C9EA-4985-BA0C-037A88FA3040}"/>
          </ac:spMkLst>
        </pc:spChg>
        <pc:spChg chg="add del">
          <ac:chgData name="Naira Da Costa" userId="83459ea75cb26816" providerId="LiveId" clId="{D534C367-5BEE-42AE-8982-8D660A8BC0CA}" dt="2026-01-06T09:49:18.985" v="80" actId="26606"/>
          <ac:spMkLst>
            <pc:docMk/>
            <pc:sldMk cId="2925252907" sldId="256"/>
            <ac:spMk id="30" creationId="{66D61E08-70C3-48D8-BEA0-787111DC30DA}"/>
          </ac:spMkLst>
        </pc:spChg>
        <pc:spChg chg="add del">
          <ac:chgData name="Naira Da Costa" userId="83459ea75cb26816" providerId="LiveId" clId="{D534C367-5BEE-42AE-8982-8D660A8BC0CA}" dt="2026-01-06T09:49:18.985" v="80" actId="26606"/>
          <ac:spMkLst>
            <pc:docMk/>
            <pc:sldMk cId="2925252907" sldId="256"/>
            <ac:spMk id="32" creationId="{FC55298F-0AE5-478E-AD2B-03C2614C5833}"/>
          </ac:spMkLst>
        </pc:spChg>
        <pc:spChg chg="add del">
          <ac:chgData name="Naira Da Costa" userId="83459ea75cb26816" providerId="LiveId" clId="{D534C367-5BEE-42AE-8982-8D660A8BC0CA}" dt="2026-01-06T09:49:18.985" v="80" actId="26606"/>
          <ac:spMkLst>
            <pc:docMk/>
            <pc:sldMk cId="2925252907" sldId="256"/>
            <ac:spMk id="34" creationId="{C180E4EA-0B63-4779-A895-7E90E71088F3}"/>
          </ac:spMkLst>
        </pc:spChg>
        <pc:spChg chg="add del">
          <ac:chgData name="Naira Da Costa" userId="83459ea75cb26816" providerId="LiveId" clId="{D534C367-5BEE-42AE-8982-8D660A8BC0CA}" dt="2026-01-06T09:49:18.985" v="80" actId="26606"/>
          <ac:spMkLst>
            <pc:docMk/>
            <pc:sldMk cId="2925252907" sldId="256"/>
            <ac:spMk id="36" creationId="{CEE01D9D-3DE8-4EED-B0D3-8F3C79CC7673}"/>
          </ac:spMkLst>
        </pc:spChg>
        <pc:spChg chg="add del">
          <ac:chgData name="Naira Da Costa" userId="83459ea75cb26816" providerId="LiveId" clId="{D534C367-5BEE-42AE-8982-8D660A8BC0CA}" dt="2026-01-06T09:49:18.985" v="80" actId="26606"/>
          <ac:spMkLst>
            <pc:docMk/>
            <pc:sldMk cId="2925252907" sldId="256"/>
            <ac:spMk id="38" creationId="{89AF5CE9-607F-43F4-8983-DCD6DA4051FD}"/>
          </ac:spMkLst>
        </pc:spChg>
        <pc:spChg chg="add del">
          <ac:chgData name="Naira Da Costa" userId="83459ea75cb26816" providerId="LiveId" clId="{D534C367-5BEE-42AE-8982-8D660A8BC0CA}" dt="2026-01-06T09:49:18.985" v="80" actId="26606"/>
          <ac:spMkLst>
            <pc:docMk/>
            <pc:sldMk cId="2925252907" sldId="256"/>
            <ac:spMk id="40" creationId="{6EEA2DBD-9E1E-4521-8C01-F32AD18A89E3}"/>
          </ac:spMkLst>
        </pc:spChg>
        <pc:spChg chg="add del">
          <ac:chgData name="Naira Da Costa" userId="83459ea75cb26816" providerId="LiveId" clId="{D534C367-5BEE-42AE-8982-8D660A8BC0CA}" dt="2026-01-06T09:49:18.985" v="80" actId="26606"/>
          <ac:spMkLst>
            <pc:docMk/>
            <pc:sldMk cId="2925252907" sldId="256"/>
            <ac:spMk id="42" creationId="{15BBD2C1-BA9B-46A9-A27A-33498B169272}"/>
          </ac:spMkLst>
        </pc:spChg>
        <pc:grpChg chg="add del">
          <ac:chgData name="Naira Da Costa" userId="83459ea75cb26816" providerId="LiveId" clId="{D534C367-5BEE-42AE-8982-8D660A8BC0CA}" dt="2026-01-06T09:49:19.003" v="81" actId="26606"/>
          <ac:grpSpMkLst>
            <pc:docMk/>
            <pc:sldMk cId="2925252907" sldId="256"/>
            <ac:grpSpMk id="10" creationId="{1D9D41AE-9F65-4A4B-89BE-7DCF8F5BECBE}"/>
          </ac:grpSpMkLst>
        </pc:grpChg>
        <pc:picChg chg="add">
          <ac:chgData name="Naira Da Costa" userId="83459ea75cb26816" providerId="LiveId" clId="{D534C367-5BEE-42AE-8982-8D660A8BC0CA}" dt="2026-01-06T09:49:19.003" v="81" actId="26606"/>
          <ac:picMkLst>
            <pc:docMk/>
            <pc:sldMk cId="2925252907" sldId="256"/>
            <ac:picMk id="24" creationId="{812AD3B3-058E-C6B8-1A3C-C4D3C811438B}"/>
          </ac:picMkLst>
        </pc:picChg>
      </pc:sldChg>
      <pc:sldChg chg="addSp delSp modSp mod setBg">
        <pc:chgData name="Naira Da Costa" userId="83459ea75cb26816" providerId="LiveId" clId="{D534C367-5BEE-42AE-8982-8D660A8BC0CA}" dt="2026-01-06T09:52:06.953" v="95" actId="26606"/>
        <pc:sldMkLst>
          <pc:docMk/>
          <pc:sldMk cId="3353686999" sldId="257"/>
        </pc:sldMkLst>
        <pc:spChg chg="mod">
          <ac:chgData name="Naira Da Costa" userId="83459ea75cb26816" providerId="LiveId" clId="{D534C367-5BEE-42AE-8982-8D660A8BC0CA}" dt="2026-01-06T09:52:06.953" v="95" actId="26606"/>
          <ac:spMkLst>
            <pc:docMk/>
            <pc:sldMk cId="3353686999" sldId="257"/>
            <ac:spMk id="2" creationId="{15371C4A-9BD6-0546-A89A-1B97AFAE1504}"/>
          </ac:spMkLst>
        </pc:spChg>
        <pc:spChg chg="add del mod">
          <ac:chgData name="Naira Da Costa" userId="83459ea75cb26816" providerId="LiveId" clId="{D534C367-5BEE-42AE-8982-8D660A8BC0CA}" dt="2026-01-06T09:52:06.953" v="95" actId="26606"/>
          <ac:spMkLst>
            <pc:docMk/>
            <pc:sldMk cId="3353686999" sldId="257"/>
            <ac:spMk id="3" creationId="{8A889106-2259-077F-E5FC-C47F92E007E2}"/>
          </ac:spMkLst>
        </pc:spChg>
        <pc:spChg chg="add del">
          <ac:chgData name="Naira Da Costa" userId="83459ea75cb26816" providerId="LiveId" clId="{D534C367-5BEE-42AE-8982-8D660A8BC0CA}" dt="2026-01-06T09:52:02.111" v="92" actId="26606"/>
          <ac:spMkLst>
            <pc:docMk/>
            <pc:sldMk cId="3353686999" sldId="257"/>
            <ac:spMk id="9" creationId="{3BCB5F6A-9EB0-40B0-9D13-3023E9A20508}"/>
          </ac:spMkLst>
        </pc:spChg>
        <pc:spChg chg="add del">
          <ac:chgData name="Naira Da Costa" userId="83459ea75cb26816" providerId="LiveId" clId="{D534C367-5BEE-42AE-8982-8D660A8BC0CA}" dt="2026-01-06T09:52:06.905" v="94" actId="26606"/>
          <ac:spMkLst>
            <pc:docMk/>
            <pc:sldMk cId="3353686999" sldId="257"/>
            <ac:spMk id="11" creationId="{1B2FB7F0-6A45-43E8-88A7-48E46E6D48CA}"/>
          </ac:spMkLst>
        </pc:spChg>
        <pc:spChg chg="add del">
          <ac:chgData name="Naira Da Costa" userId="83459ea75cb26816" providerId="LiveId" clId="{D534C367-5BEE-42AE-8982-8D660A8BC0CA}" dt="2026-01-06T09:52:06.905" v="94" actId="26606"/>
          <ac:spMkLst>
            <pc:docMk/>
            <pc:sldMk cId="3353686999" sldId="257"/>
            <ac:spMk id="12" creationId="{14D16F1A-5D78-4402-81FF-31A98AFD6BBD}"/>
          </ac:spMkLst>
        </pc:spChg>
        <pc:spChg chg="add del">
          <ac:chgData name="Naira Da Costa" userId="83459ea75cb26816" providerId="LiveId" clId="{D534C367-5BEE-42AE-8982-8D660A8BC0CA}" dt="2026-01-06T09:52:06.905" v="94" actId="26606"/>
          <ac:spMkLst>
            <pc:docMk/>
            <pc:sldMk cId="3353686999" sldId="257"/>
            <ac:spMk id="13" creationId="{6BA9C607-662B-4FBB-A3F3-CF593AD736CD}"/>
          </ac:spMkLst>
        </pc:spChg>
        <pc:spChg chg="add">
          <ac:chgData name="Naira Da Costa" userId="83459ea75cb26816" providerId="LiveId" clId="{D534C367-5BEE-42AE-8982-8D660A8BC0CA}" dt="2026-01-06T09:52:06.953" v="95" actId="26606"/>
          <ac:spMkLst>
            <pc:docMk/>
            <pc:sldMk cId="3353686999" sldId="257"/>
            <ac:spMk id="16" creationId="{14D16F1A-5D78-4402-81FF-31A98AFD6BBD}"/>
          </ac:spMkLst>
        </pc:spChg>
        <pc:spChg chg="add">
          <ac:chgData name="Naira Da Costa" userId="83459ea75cb26816" providerId="LiveId" clId="{D534C367-5BEE-42AE-8982-8D660A8BC0CA}" dt="2026-01-06T09:52:06.953" v="95" actId="26606"/>
          <ac:spMkLst>
            <pc:docMk/>
            <pc:sldMk cId="3353686999" sldId="257"/>
            <ac:spMk id="17" creationId="{1B2FB7F0-6A45-43E8-88A7-48E46E6D48CA}"/>
          </ac:spMkLst>
        </pc:spChg>
        <pc:spChg chg="add">
          <ac:chgData name="Naira Da Costa" userId="83459ea75cb26816" providerId="LiveId" clId="{D534C367-5BEE-42AE-8982-8D660A8BC0CA}" dt="2026-01-06T09:52:06.953" v="95" actId="26606"/>
          <ac:spMkLst>
            <pc:docMk/>
            <pc:sldMk cId="3353686999" sldId="257"/>
            <ac:spMk id="18" creationId="{6BA9C607-662B-4FBB-A3F3-CF593AD736CD}"/>
          </ac:spMkLst>
        </pc:spChg>
        <pc:graphicFrameChg chg="add del">
          <ac:chgData name="Naira Da Costa" userId="83459ea75cb26816" providerId="LiveId" clId="{D534C367-5BEE-42AE-8982-8D660A8BC0CA}" dt="2026-01-06T09:52:06.905" v="94" actId="26606"/>
          <ac:graphicFrameMkLst>
            <pc:docMk/>
            <pc:sldMk cId="3353686999" sldId="257"/>
            <ac:graphicFrameMk id="14" creationId="{2DFF901C-D614-8796-E263-20DCE77651EF}"/>
          </ac:graphicFrameMkLst>
        </pc:graphicFrameChg>
        <pc:graphicFrameChg chg="add">
          <ac:chgData name="Naira Da Costa" userId="83459ea75cb26816" providerId="LiveId" clId="{D534C367-5BEE-42AE-8982-8D660A8BC0CA}" dt="2026-01-06T09:52:06.953" v="95" actId="26606"/>
          <ac:graphicFrameMkLst>
            <pc:docMk/>
            <pc:sldMk cId="3353686999" sldId="257"/>
            <ac:graphicFrameMk id="19" creationId="{47B3D1FA-E5E7-5E27-6170-30242AAECB9A}"/>
          </ac:graphicFrameMkLst>
        </pc:graphicFrameChg>
        <pc:picChg chg="add del">
          <ac:chgData name="Naira Da Costa" userId="83459ea75cb26816" providerId="LiveId" clId="{D534C367-5BEE-42AE-8982-8D660A8BC0CA}" dt="2026-01-06T09:52:02.111" v="92" actId="26606"/>
          <ac:picMkLst>
            <pc:docMk/>
            <pc:sldMk cId="3353686999" sldId="257"/>
            <ac:picMk id="5" creationId="{3F7D2852-0400-4289-9F35-621F11E042DD}"/>
          </ac:picMkLst>
        </pc:picChg>
      </pc:sldChg>
      <pc:sldChg chg="addSp modSp mod setBg">
        <pc:chgData name="Naira Da Costa" userId="83459ea75cb26816" providerId="LiveId" clId="{D534C367-5BEE-42AE-8982-8D660A8BC0CA}" dt="2026-01-07T14:10:00.319" v="1510" actId="14100"/>
        <pc:sldMkLst>
          <pc:docMk/>
          <pc:sldMk cId="2903996082" sldId="258"/>
        </pc:sldMkLst>
        <pc:spChg chg="mod">
          <ac:chgData name="Naira Da Costa" userId="83459ea75cb26816" providerId="LiveId" clId="{D534C367-5BEE-42AE-8982-8D660A8BC0CA}" dt="2026-01-06T09:50:53.052" v="87" actId="26606"/>
          <ac:spMkLst>
            <pc:docMk/>
            <pc:sldMk cId="2903996082" sldId="258"/>
            <ac:spMk id="2" creationId="{027B37F9-DA0A-FF8C-54AA-A55E08CF2979}"/>
          </ac:spMkLst>
        </pc:spChg>
        <pc:spChg chg="mod">
          <ac:chgData name="Naira Da Costa" userId="83459ea75cb26816" providerId="LiveId" clId="{D534C367-5BEE-42AE-8982-8D660A8BC0CA}" dt="2026-01-07T14:10:00.319" v="1510" actId="14100"/>
          <ac:spMkLst>
            <pc:docMk/>
            <pc:sldMk cId="2903996082" sldId="258"/>
            <ac:spMk id="3" creationId="{12B69C3C-D285-D4E7-10AE-4120CCEF8241}"/>
          </ac:spMkLst>
        </pc:spChg>
        <pc:cxnChg chg="add">
          <ac:chgData name="Naira Da Costa" userId="83459ea75cb26816" providerId="LiveId" clId="{D534C367-5BEE-42AE-8982-8D660A8BC0CA}" dt="2026-01-06T09:50:53.052" v="87" actId="26606"/>
          <ac:cxnSpMkLst>
            <pc:docMk/>
            <pc:sldMk cId="2903996082" sldId="258"/>
            <ac:cxnSpMk id="8" creationId="{0B5F7E3B-C5F1-40E0-A491-558BAFBC1127}"/>
          </ac:cxnSpMkLst>
        </pc:cxnChg>
      </pc:sldChg>
      <pc:sldChg chg="addSp delSp modSp mod setBg">
        <pc:chgData name="Naira Da Costa" userId="83459ea75cb26816" providerId="LiveId" clId="{D534C367-5BEE-42AE-8982-8D660A8BC0CA}" dt="2026-01-06T09:51:10.996" v="90" actId="26606"/>
        <pc:sldMkLst>
          <pc:docMk/>
          <pc:sldMk cId="188807774" sldId="259"/>
        </pc:sldMkLst>
        <pc:spChg chg="mod">
          <ac:chgData name="Naira Da Costa" userId="83459ea75cb26816" providerId="LiveId" clId="{D534C367-5BEE-42AE-8982-8D660A8BC0CA}" dt="2026-01-06T09:51:10.996" v="90" actId="26606"/>
          <ac:spMkLst>
            <pc:docMk/>
            <pc:sldMk cId="188807774" sldId="259"/>
            <ac:spMk id="2" creationId="{22548AE3-617E-27E4-971E-99E0316E3857}"/>
          </ac:spMkLst>
        </pc:spChg>
        <pc:spChg chg="del mod">
          <ac:chgData name="Naira Da Costa" userId="83459ea75cb26816" providerId="LiveId" clId="{D534C367-5BEE-42AE-8982-8D660A8BC0CA}" dt="2026-01-06T09:51:10.996" v="90" actId="26606"/>
          <ac:spMkLst>
            <pc:docMk/>
            <pc:sldMk cId="188807774" sldId="259"/>
            <ac:spMk id="3" creationId="{50C893C2-73D3-A029-D97A-F52C1A83CCAA}"/>
          </ac:spMkLst>
        </pc:spChg>
        <pc:spChg chg="add">
          <ac:chgData name="Naira Da Costa" userId="83459ea75cb26816" providerId="LiveId" clId="{D534C367-5BEE-42AE-8982-8D660A8BC0CA}" dt="2026-01-06T09:51:10.996" v="90" actId="26606"/>
          <ac:spMkLst>
            <pc:docMk/>
            <pc:sldMk cId="188807774" sldId="259"/>
            <ac:spMk id="9" creationId="{14D16F1A-5D78-4402-81FF-31A98AFD6BBD}"/>
          </ac:spMkLst>
        </pc:spChg>
        <pc:spChg chg="add">
          <ac:chgData name="Naira Da Costa" userId="83459ea75cb26816" providerId="LiveId" clId="{D534C367-5BEE-42AE-8982-8D660A8BC0CA}" dt="2026-01-06T09:51:10.996" v="90" actId="26606"/>
          <ac:spMkLst>
            <pc:docMk/>
            <pc:sldMk cId="188807774" sldId="259"/>
            <ac:spMk id="11" creationId="{1B2FB7F0-6A45-43E8-88A7-48E46E6D48CA}"/>
          </ac:spMkLst>
        </pc:spChg>
        <pc:spChg chg="add">
          <ac:chgData name="Naira Da Costa" userId="83459ea75cb26816" providerId="LiveId" clId="{D534C367-5BEE-42AE-8982-8D660A8BC0CA}" dt="2026-01-06T09:51:10.996" v="90" actId="26606"/>
          <ac:spMkLst>
            <pc:docMk/>
            <pc:sldMk cId="188807774" sldId="259"/>
            <ac:spMk id="13" creationId="{6BA9C607-662B-4FBB-A3F3-CF593AD736CD}"/>
          </ac:spMkLst>
        </pc:spChg>
        <pc:graphicFrameChg chg="add">
          <ac:chgData name="Naira Da Costa" userId="83459ea75cb26816" providerId="LiveId" clId="{D534C367-5BEE-42AE-8982-8D660A8BC0CA}" dt="2026-01-06T09:51:10.996" v="90" actId="26606"/>
          <ac:graphicFrameMkLst>
            <pc:docMk/>
            <pc:sldMk cId="188807774" sldId="259"/>
            <ac:graphicFrameMk id="5" creationId="{1B8E64EB-F2F8-DECA-6DBC-1E53CA2ECF3A}"/>
          </ac:graphicFrameMkLst>
        </pc:graphicFrameChg>
        <pc:cxnChg chg="add del">
          <ac:chgData name="Naira Da Costa" userId="83459ea75cb26816" providerId="LiveId" clId="{D534C367-5BEE-42AE-8982-8D660A8BC0CA}" dt="2026-01-06T09:51:10.932" v="89" actId="26606"/>
          <ac:cxnSpMkLst>
            <pc:docMk/>
            <pc:sldMk cId="188807774" sldId="259"/>
            <ac:cxnSpMk id="8" creationId="{0B5F7E3B-C5F1-40E0-A491-558BAFBC1127}"/>
          </ac:cxnSpMkLst>
        </pc:cxnChg>
      </pc:sldChg>
      <pc:sldChg chg="addSp delSp modSp mod">
        <pc:chgData name="Naira Da Costa" userId="83459ea75cb26816" providerId="LiveId" clId="{D534C367-5BEE-42AE-8982-8D660A8BC0CA}" dt="2026-01-07T11:42:04.469" v="970" actId="20577"/>
        <pc:sldMkLst>
          <pc:docMk/>
          <pc:sldMk cId="3242937819" sldId="260"/>
        </pc:sldMkLst>
        <pc:spChg chg="mod">
          <ac:chgData name="Naira Da Costa" userId="83459ea75cb26816" providerId="LiveId" clId="{D534C367-5BEE-42AE-8982-8D660A8BC0CA}" dt="2026-01-06T09:40:13.283" v="21" actId="113"/>
          <ac:spMkLst>
            <pc:docMk/>
            <pc:sldMk cId="3242937819" sldId="260"/>
            <ac:spMk id="2" creationId="{796B1E7E-8540-ED9C-86F4-2A45F262BD9B}"/>
          </ac:spMkLst>
        </pc:spChg>
        <pc:spChg chg="add del mod">
          <ac:chgData name="Naira Da Costa" userId="83459ea75cb26816" providerId="LiveId" clId="{D534C367-5BEE-42AE-8982-8D660A8BC0CA}" dt="2026-01-06T09:50:26.291" v="86" actId="26606"/>
          <ac:spMkLst>
            <pc:docMk/>
            <pc:sldMk cId="3242937819" sldId="260"/>
            <ac:spMk id="3" creationId="{8350FC6D-7051-3CF2-CB84-3256512AC2C6}"/>
          </ac:spMkLst>
        </pc:spChg>
        <pc:spChg chg="mod">
          <ac:chgData name="Naira Da Costa" userId="83459ea75cb26816" providerId="LiveId" clId="{D534C367-5BEE-42AE-8982-8D660A8BC0CA}" dt="2026-01-07T11:35:51.355" v="939" actId="20577"/>
          <ac:spMkLst>
            <pc:docMk/>
            <pc:sldMk cId="3242937819" sldId="260"/>
            <ac:spMk id="4" creationId="{D4250ADE-3A4E-5B6A-7110-7746B6F952C7}"/>
          </ac:spMkLst>
        </pc:spChg>
        <pc:graphicFrameChg chg="add del">
          <ac:chgData name="Naira Da Costa" userId="83459ea75cb26816" providerId="LiveId" clId="{D534C367-5BEE-42AE-8982-8D660A8BC0CA}" dt="2026-01-06T09:50:23.248" v="83" actId="26606"/>
          <ac:graphicFrameMkLst>
            <pc:docMk/>
            <pc:sldMk cId="3242937819" sldId="260"/>
            <ac:graphicFrameMk id="6" creationId="{1147DD09-F006-9487-DFB6-6E194AA7AE23}"/>
          </ac:graphicFrameMkLst>
        </pc:graphicFrameChg>
        <pc:graphicFrameChg chg="add del">
          <ac:chgData name="Naira Da Costa" userId="83459ea75cb26816" providerId="LiveId" clId="{D534C367-5BEE-42AE-8982-8D660A8BC0CA}" dt="2026-01-06T09:50:26.246" v="85" actId="26606"/>
          <ac:graphicFrameMkLst>
            <pc:docMk/>
            <pc:sldMk cId="3242937819" sldId="260"/>
            <ac:graphicFrameMk id="8" creationId="{2E12FD04-6911-C55D-2EE5-D9020BE92555}"/>
          </ac:graphicFrameMkLst>
        </pc:graphicFrameChg>
        <pc:graphicFrameChg chg="add modGraphic">
          <ac:chgData name="Naira Da Costa" userId="83459ea75cb26816" providerId="LiveId" clId="{D534C367-5BEE-42AE-8982-8D660A8BC0CA}" dt="2026-01-07T11:42:04.469" v="970" actId="20577"/>
          <ac:graphicFrameMkLst>
            <pc:docMk/>
            <pc:sldMk cId="3242937819" sldId="260"/>
            <ac:graphicFrameMk id="10" creationId="{504C07B8-002D-C68F-EBA4-1995A48BE45B}"/>
          </ac:graphicFrameMkLst>
        </pc:graphicFrameChg>
      </pc:sldChg>
      <pc:sldChg chg="addSp delSp modSp mod setBg">
        <pc:chgData name="Naira Da Costa" userId="83459ea75cb26816" providerId="LiveId" clId="{D534C367-5BEE-42AE-8982-8D660A8BC0CA}" dt="2026-01-07T14:27:43.581" v="1917" actId="403"/>
        <pc:sldMkLst>
          <pc:docMk/>
          <pc:sldMk cId="497891234" sldId="261"/>
        </pc:sldMkLst>
        <pc:spChg chg="mod">
          <ac:chgData name="Naira Da Costa" userId="83459ea75cb26816" providerId="LiveId" clId="{D534C367-5BEE-42AE-8982-8D660A8BC0CA}" dt="2026-01-06T09:53:32.884" v="101" actId="26606"/>
          <ac:spMkLst>
            <pc:docMk/>
            <pc:sldMk cId="497891234" sldId="261"/>
            <ac:spMk id="2" creationId="{D00F7A0C-4F83-9C90-87F4-31372DDA9C54}"/>
          </ac:spMkLst>
        </pc:spChg>
        <pc:spChg chg="mod">
          <ac:chgData name="Naira Da Costa" userId="83459ea75cb26816" providerId="LiveId" clId="{D534C367-5BEE-42AE-8982-8D660A8BC0CA}" dt="2026-01-07T14:27:43.581" v="1917" actId="403"/>
          <ac:spMkLst>
            <pc:docMk/>
            <pc:sldMk cId="497891234" sldId="261"/>
            <ac:spMk id="3" creationId="{665CFB76-77DB-7321-B8A7-427944C7809D}"/>
          </ac:spMkLst>
        </pc:spChg>
        <pc:spChg chg="add del">
          <ac:chgData name="Naira Da Costa" userId="83459ea75cb26816" providerId="LiveId" clId="{D534C367-5BEE-42AE-8982-8D660A8BC0CA}" dt="2026-01-07T14:11:01.339" v="1516" actId="26606"/>
          <ac:spMkLst>
            <pc:docMk/>
            <pc:sldMk cId="497891234" sldId="261"/>
            <ac:spMk id="8" creationId="{E80B86A7-A1EC-475B-9166-88902B033A38}"/>
          </ac:spMkLst>
        </pc:spChg>
        <pc:spChg chg="add del">
          <ac:chgData name="Naira Da Costa" userId="83459ea75cb26816" providerId="LiveId" clId="{D534C367-5BEE-42AE-8982-8D660A8BC0CA}" dt="2026-01-07T14:11:01.339" v="1516" actId="26606"/>
          <ac:spMkLst>
            <pc:docMk/>
            <pc:sldMk cId="497891234" sldId="261"/>
            <ac:spMk id="10" creationId="{C2C29CB1-9F74-4879-A6AF-AEA67B6F1F4D}"/>
          </ac:spMkLst>
        </pc:spChg>
        <pc:spChg chg="add del">
          <ac:chgData name="Naira Da Costa" userId="83459ea75cb26816" providerId="LiveId" clId="{D534C367-5BEE-42AE-8982-8D660A8BC0CA}" dt="2026-01-07T14:11:01.339" v="1516" actId="26606"/>
          <ac:spMkLst>
            <pc:docMk/>
            <pc:sldMk cId="497891234" sldId="261"/>
            <ac:spMk id="12" creationId="{7E2C7115-5336-410C-AD71-0F0952A2E5A7}"/>
          </ac:spMkLst>
        </pc:spChg>
        <pc:spChg chg="add del">
          <ac:chgData name="Naira Da Costa" userId="83459ea75cb26816" providerId="LiveId" clId="{D534C367-5BEE-42AE-8982-8D660A8BC0CA}" dt="2026-01-07T14:11:01.325" v="1515" actId="26606"/>
          <ac:spMkLst>
            <pc:docMk/>
            <pc:sldMk cId="497891234" sldId="261"/>
            <ac:spMk id="17" creationId="{E80B86A7-A1EC-475B-9166-88902B033A38}"/>
          </ac:spMkLst>
        </pc:spChg>
        <pc:spChg chg="add del">
          <ac:chgData name="Naira Da Costa" userId="83459ea75cb26816" providerId="LiveId" clId="{D534C367-5BEE-42AE-8982-8D660A8BC0CA}" dt="2026-01-07T14:11:01.325" v="1515" actId="26606"/>
          <ac:spMkLst>
            <pc:docMk/>
            <pc:sldMk cId="497891234" sldId="261"/>
            <ac:spMk id="19" creationId="{C2C29CB1-9F74-4879-A6AF-AEA67B6F1F4D}"/>
          </ac:spMkLst>
        </pc:spChg>
        <pc:spChg chg="add del">
          <ac:chgData name="Naira Da Costa" userId="83459ea75cb26816" providerId="LiveId" clId="{D534C367-5BEE-42AE-8982-8D660A8BC0CA}" dt="2026-01-07T14:11:01.325" v="1515" actId="26606"/>
          <ac:spMkLst>
            <pc:docMk/>
            <pc:sldMk cId="497891234" sldId="261"/>
            <ac:spMk id="21" creationId="{7E2C7115-5336-410C-AD71-0F0952A2E5A7}"/>
          </ac:spMkLst>
        </pc:spChg>
        <pc:spChg chg="add">
          <ac:chgData name="Naira Da Costa" userId="83459ea75cb26816" providerId="LiveId" clId="{D534C367-5BEE-42AE-8982-8D660A8BC0CA}" dt="2026-01-07T14:11:01.339" v="1516" actId="26606"/>
          <ac:spMkLst>
            <pc:docMk/>
            <pc:sldMk cId="497891234" sldId="261"/>
            <ac:spMk id="24" creationId="{8DF4D7F6-81B5-452A-9CE6-76D81F91D41B}"/>
          </ac:spMkLst>
        </pc:spChg>
        <pc:spChg chg="add">
          <ac:chgData name="Naira Da Costa" userId="83459ea75cb26816" providerId="LiveId" clId="{D534C367-5BEE-42AE-8982-8D660A8BC0CA}" dt="2026-01-07T14:11:01.339" v="1516" actId="26606"/>
          <ac:spMkLst>
            <pc:docMk/>
            <pc:sldMk cId="497891234" sldId="261"/>
            <ac:spMk id="26" creationId="{4600514D-20FB-4559-97DC-D1DC39E6C3DE}"/>
          </ac:spMkLst>
        </pc:spChg>
        <pc:spChg chg="add">
          <ac:chgData name="Naira Da Costa" userId="83459ea75cb26816" providerId="LiveId" clId="{D534C367-5BEE-42AE-8982-8D660A8BC0CA}" dt="2026-01-07T14:11:01.339" v="1516" actId="26606"/>
          <ac:spMkLst>
            <pc:docMk/>
            <pc:sldMk cId="497891234" sldId="261"/>
            <ac:spMk id="27" creationId="{27B538D5-95DB-47ED-9CB4-34AE5BF78E6B}"/>
          </ac:spMkLst>
        </pc:spChg>
        <pc:spChg chg="add">
          <ac:chgData name="Naira Da Costa" userId="83459ea75cb26816" providerId="LiveId" clId="{D534C367-5BEE-42AE-8982-8D660A8BC0CA}" dt="2026-01-07T14:11:01.339" v="1516" actId="26606"/>
          <ac:spMkLst>
            <pc:docMk/>
            <pc:sldMk cId="497891234" sldId="261"/>
            <ac:spMk id="28" creationId="{266F638A-E405-4AC0-B984-72E5813B0DD1}"/>
          </ac:spMkLst>
        </pc:spChg>
        <pc:cxnChg chg="add">
          <ac:chgData name="Naira Da Costa" userId="83459ea75cb26816" providerId="LiveId" clId="{D534C367-5BEE-42AE-8982-8D660A8BC0CA}" dt="2026-01-07T14:11:01.339" v="1516" actId="26606"/>
          <ac:cxnSpMkLst>
            <pc:docMk/>
            <pc:sldMk cId="497891234" sldId="261"/>
            <ac:cxnSpMk id="23" creationId="{7D1CBE93-B17D-4509-843C-82287C38032A}"/>
          </ac:cxnSpMkLst>
        </pc:cxnChg>
        <pc:cxnChg chg="add">
          <ac:chgData name="Naira Da Costa" userId="83459ea75cb26816" providerId="LiveId" clId="{D534C367-5BEE-42AE-8982-8D660A8BC0CA}" dt="2026-01-07T14:11:01.339" v="1516" actId="26606"/>
          <ac:cxnSpMkLst>
            <pc:docMk/>
            <pc:sldMk cId="497891234" sldId="261"/>
            <ac:cxnSpMk id="25" creationId="{AE6277B4-6A43-48AB-89B2-3442221619CC}"/>
          </ac:cxnSpMkLst>
        </pc:cxnChg>
      </pc:sldChg>
      <pc:sldChg chg="addSp delSp modSp mod">
        <pc:chgData name="Naira Da Costa" userId="83459ea75cb26816" providerId="LiveId" clId="{D534C367-5BEE-42AE-8982-8D660A8BC0CA}" dt="2026-01-06T09:53:49.473" v="102" actId="26606"/>
        <pc:sldMkLst>
          <pc:docMk/>
          <pc:sldMk cId="1007600742" sldId="262"/>
        </pc:sldMkLst>
        <pc:spChg chg="mod">
          <ac:chgData name="Naira Da Costa" userId="83459ea75cb26816" providerId="LiveId" clId="{D534C367-5BEE-42AE-8982-8D660A8BC0CA}" dt="2026-01-06T09:45:56.905" v="74"/>
          <ac:spMkLst>
            <pc:docMk/>
            <pc:sldMk cId="1007600742" sldId="262"/>
            <ac:spMk id="2" creationId="{948F6E77-695C-55DE-4B67-1B99413E5C51}"/>
          </ac:spMkLst>
        </pc:spChg>
        <pc:spChg chg="del mod">
          <ac:chgData name="Naira Da Costa" userId="83459ea75cb26816" providerId="LiveId" clId="{D534C367-5BEE-42AE-8982-8D660A8BC0CA}" dt="2026-01-06T09:53:49.473" v="102" actId="26606"/>
          <ac:spMkLst>
            <pc:docMk/>
            <pc:sldMk cId="1007600742" sldId="262"/>
            <ac:spMk id="3" creationId="{C51C93AC-5046-4B8C-D86A-77A0F7B7422F}"/>
          </ac:spMkLst>
        </pc:spChg>
        <pc:graphicFrameChg chg="add">
          <ac:chgData name="Naira Da Costa" userId="83459ea75cb26816" providerId="LiveId" clId="{D534C367-5BEE-42AE-8982-8D660A8BC0CA}" dt="2026-01-06T09:53:49.473" v="102" actId="26606"/>
          <ac:graphicFrameMkLst>
            <pc:docMk/>
            <pc:sldMk cId="1007600742" sldId="262"/>
            <ac:graphicFrameMk id="5" creationId="{60C5AC5B-6613-C508-C5BA-4F7FDF687D23}"/>
          </ac:graphicFrameMkLst>
        </pc:graphicFrameChg>
      </pc:sldChg>
      <pc:sldChg chg="addSp delSp modSp mod setBg">
        <pc:chgData name="Naira Da Costa" userId="83459ea75cb26816" providerId="LiveId" clId="{D534C367-5BEE-42AE-8982-8D660A8BC0CA}" dt="2026-01-07T14:12:01.949" v="1522" actId="26606"/>
        <pc:sldMkLst>
          <pc:docMk/>
          <pc:sldMk cId="2301187267" sldId="263"/>
        </pc:sldMkLst>
        <pc:spChg chg="mod">
          <ac:chgData name="Naira Da Costa" userId="83459ea75cb26816" providerId="LiveId" clId="{D534C367-5BEE-42AE-8982-8D660A8BC0CA}" dt="2026-01-07T14:12:01.949" v="1522" actId="26606"/>
          <ac:spMkLst>
            <pc:docMk/>
            <pc:sldMk cId="2301187267" sldId="263"/>
            <ac:spMk id="2" creationId="{DE3743DF-3872-7CE9-A6DE-FEF0F5E09B0B}"/>
          </ac:spMkLst>
        </pc:spChg>
        <pc:spChg chg="del mod">
          <ac:chgData name="Naira Da Costa" userId="83459ea75cb26816" providerId="LiveId" clId="{D534C367-5BEE-42AE-8982-8D660A8BC0CA}" dt="2026-01-07T14:10:45.067" v="1513" actId="26606"/>
          <ac:spMkLst>
            <pc:docMk/>
            <pc:sldMk cId="2301187267" sldId="263"/>
            <ac:spMk id="3" creationId="{E0EF7E53-638C-806C-3A5A-D89950F5966F}"/>
          </ac:spMkLst>
        </pc:spChg>
        <pc:spChg chg="add del">
          <ac:chgData name="Naira Da Costa" userId="83459ea75cb26816" providerId="LiveId" clId="{D534C367-5BEE-42AE-8982-8D660A8BC0CA}" dt="2026-01-07T14:12:01.949" v="1522" actId="26606"/>
          <ac:spMkLst>
            <pc:docMk/>
            <pc:sldMk cId="2301187267" sldId="263"/>
            <ac:spMk id="9" creationId="{1DA27254-207B-4B52-973B-03A6D7C253A8}"/>
          </ac:spMkLst>
        </pc:spChg>
        <pc:spChg chg="add del">
          <ac:chgData name="Naira Da Costa" userId="83459ea75cb26816" providerId="LiveId" clId="{D534C367-5BEE-42AE-8982-8D660A8BC0CA}" dt="2026-01-07T14:12:01.949" v="1522" actId="26606"/>
          <ac:spMkLst>
            <pc:docMk/>
            <pc:sldMk cId="2301187267" sldId="263"/>
            <ac:spMk id="22" creationId="{D6188152-70CA-4742-AA0D-863A7FDB4793}"/>
          </ac:spMkLst>
        </pc:spChg>
        <pc:spChg chg="add">
          <ac:chgData name="Naira Da Costa" userId="83459ea75cb26816" providerId="LiveId" clId="{D534C367-5BEE-42AE-8982-8D660A8BC0CA}" dt="2026-01-07T14:12:01.949" v="1522" actId="26606"/>
          <ac:spMkLst>
            <pc:docMk/>
            <pc:sldMk cId="2301187267" sldId="263"/>
            <ac:spMk id="27" creationId="{14D16F1A-5D78-4402-81FF-31A98AFD6BBD}"/>
          </ac:spMkLst>
        </pc:spChg>
        <pc:spChg chg="add">
          <ac:chgData name="Naira Da Costa" userId="83459ea75cb26816" providerId="LiveId" clId="{D534C367-5BEE-42AE-8982-8D660A8BC0CA}" dt="2026-01-07T14:12:01.949" v="1522" actId="26606"/>
          <ac:spMkLst>
            <pc:docMk/>
            <pc:sldMk cId="2301187267" sldId="263"/>
            <ac:spMk id="29" creationId="{1B2FB7F0-6A45-43E8-88A7-48E46E6D48CA}"/>
          </ac:spMkLst>
        </pc:spChg>
        <pc:spChg chg="add">
          <ac:chgData name="Naira Da Costa" userId="83459ea75cb26816" providerId="LiveId" clId="{D534C367-5BEE-42AE-8982-8D660A8BC0CA}" dt="2026-01-07T14:12:01.949" v="1522" actId="26606"/>
          <ac:spMkLst>
            <pc:docMk/>
            <pc:sldMk cId="2301187267" sldId="263"/>
            <ac:spMk id="31" creationId="{6BA9C607-662B-4FBB-A3F3-CF593AD736CD}"/>
          </ac:spMkLst>
        </pc:spChg>
        <pc:grpChg chg="add del">
          <ac:chgData name="Naira Da Costa" userId="83459ea75cb26816" providerId="LiveId" clId="{D534C367-5BEE-42AE-8982-8D660A8BC0CA}" dt="2026-01-07T14:12:01.949" v="1522" actId="26606"/>
          <ac:grpSpMkLst>
            <pc:docMk/>
            <pc:sldMk cId="2301187267" sldId="263"/>
            <ac:grpSpMk id="11" creationId="{AE3358E8-FEB4-4E5C-903A-92C75E6BDD18}"/>
          </ac:grpSpMkLst>
        </pc:grpChg>
        <pc:graphicFrameChg chg="add mod modGraphic">
          <ac:chgData name="Naira Da Costa" userId="83459ea75cb26816" providerId="LiveId" clId="{D534C367-5BEE-42AE-8982-8D660A8BC0CA}" dt="2026-01-07T14:12:01.949" v="1522" actId="26606"/>
          <ac:graphicFrameMkLst>
            <pc:docMk/>
            <pc:sldMk cId="2301187267" sldId="263"/>
            <ac:graphicFrameMk id="5" creationId="{B4989F4A-C6CF-51CA-AB09-4B23648C14BD}"/>
          </ac:graphicFrameMkLst>
        </pc:graphicFrameChg>
      </pc:sldChg>
      <pc:sldChg chg="addSp delSp modSp mod setBg">
        <pc:chgData name="Naira Da Costa" userId="83459ea75cb26816" providerId="LiveId" clId="{D534C367-5BEE-42AE-8982-8D660A8BC0CA}" dt="2026-01-07T14:11:55.268" v="1521" actId="26606"/>
        <pc:sldMkLst>
          <pc:docMk/>
          <pc:sldMk cId="2080557137" sldId="264"/>
        </pc:sldMkLst>
        <pc:spChg chg="mod">
          <ac:chgData name="Naira Da Costa" userId="83459ea75cb26816" providerId="LiveId" clId="{D534C367-5BEE-42AE-8982-8D660A8BC0CA}" dt="2026-01-07T14:11:55.268" v="1521" actId="26606"/>
          <ac:spMkLst>
            <pc:docMk/>
            <pc:sldMk cId="2080557137" sldId="264"/>
            <ac:spMk id="2" creationId="{5E829D8E-E5DD-7ED0-179D-EC3465444313}"/>
          </ac:spMkLst>
        </pc:spChg>
        <pc:spChg chg="del mod">
          <ac:chgData name="Naira Da Costa" userId="83459ea75cb26816" providerId="LiveId" clId="{D534C367-5BEE-42AE-8982-8D660A8BC0CA}" dt="2026-01-06T09:53:19.235" v="100" actId="26606"/>
          <ac:spMkLst>
            <pc:docMk/>
            <pc:sldMk cId="2080557137" sldId="264"/>
            <ac:spMk id="3" creationId="{D9AE052C-BDF8-84C8-1888-A59DB897C850}"/>
          </ac:spMkLst>
        </pc:spChg>
        <pc:spChg chg="add del">
          <ac:chgData name="Naira Da Costa" userId="83459ea75cb26816" providerId="LiveId" clId="{D534C367-5BEE-42AE-8982-8D660A8BC0CA}" dt="2026-01-07T14:11:55.268" v="1521" actId="26606"/>
          <ac:spMkLst>
            <pc:docMk/>
            <pc:sldMk cId="2080557137" sldId="264"/>
            <ac:spMk id="9" creationId="{1DA27254-207B-4B52-973B-03A6D7C253A8}"/>
          </ac:spMkLst>
        </pc:spChg>
        <pc:spChg chg="add del">
          <ac:chgData name="Naira Da Costa" userId="83459ea75cb26816" providerId="LiveId" clId="{D534C367-5BEE-42AE-8982-8D660A8BC0CA}" dt="2026-01-07T14:11:55.268" v="1521" actId="26606"/>
          <ac:spMkLst>
            <pc:docMk/>
            <pc:sldMk cId="2080557137" sldId="264"/>
            <ac:spMk id="22" creationId="{D6188152-70CA-4742-AA0D-863A7FDB4793}"/>
          </ac:spMkLst>
        </pc:spChg>
        <pc:spChg chg="add">
          <ac:chgData name="Naira Da Costa" userId="83459ea75cb26816" providerId="LiveId" clId="{D534C367-5BEE-42AE-8982-8D660A8BC0CA}" dt="2026-01-07T14:11:55.268" v="1521" actId="26606"/>
          <ac:spMkLst>
            <pc:docMk/>
            <pc:sldMk cId="2080557137" sldId="264"/>
            <ac:spMk id="27" creationId="{14D16F1A-5D78-4402-81FF-31A98AFD6BBD}"/>
          </ac:spMkLst>
        </pc:spChg>
        <pc:spChg chg="add">
          <ac:chgData name="Naira Da Costa" userId="83459ea75cb26816" providerId="LiveId" clId="{D534C367-5BEE-42AE-8982-8D660A8BC0CA}" dt="2026-01-07T14:11:55.268" v="1521" actId="26606"/>
          <ac:spMkLst>
            <pc:docMk/>
            <pc:sldMk cId="2080557137" sldId="264"/>
            <ac:spMk id="29" creationId="{1B2FB7F0-6A45-43E8-88A7-48E46E6D48CA}"/>
          </ac:spMkLst>
        </pc:spChg>
        <pc:spChg chg="add">
          <ac:chgData name="Naira Da Costa" userId="83459ea75cb26816" providerId="LiveId" clId="{D534C367-5BEE-42AE-8982-8D660A8BC0CA}" dt="2026-01-07T14:11:55.268" v="1521" actId="26606"/>
          <ac:spMkLst>
            <pc:docMk/>
            <pc:sldMk cId="2080557137" sldId="264"/>
            <ac:spMk id="31" creationId="{6BA9C607-662B-4FBB-A3F3-CF593AD736CD}"/>
          </ac:spMkLst>
        </pc:spChg>
        <pc:grpChg chg="add del">
          <ac:chgData name="Naira Da Costa" userId="83459ea75cb26816" providerId="LiveId" clId="{D534C367-5BEE-42AE-8982-8D660A8BC0CA}" dt="2026-01-07T14:11:55.268" v="1521" actId="26606"/>
          <ac:grpSpMkLst>
            <pc:docMk/>
            <pc:sldMk cId="2080557137" sldId="264"/>
            <ac:grpSpMk id="11" creationId="{AE3358E8-FEB4-4E5C-903A-92C75E6BDD18}"/>
          </ac:grpSpMkLst>
        </pc:grpChg>
        <pc:graphicFrameChg chg="add mod modGraphic">
          <ac:chgData name="Naira Da Costa" userId="83459ea75cb26816" providerId="LiveId" clId="{D534C367-5BEE-42AE-8982-8D660A8BC0CA}" dt="2026-01-07T14:11:55.268" v="1521" actId="26606"/>
          <ac:graphicFrameMkLst>
            <pc:docMk/>
            <pc:sldMk cId="2080557137" sldId="264"/>
            <ac:graphicFrameMk id="5" creationId="{B9FF07AB-56CF-E02F-2D9E-8DB2130CF9D5}"/>
          </ac:graphicFrameMkLst>
        </pc:graphicFrameChg>
      </pc:sldChg>
      <pc:sldChg chg="addSp delSp modSp mod setBg">
        <pc:chgData name="Naira Da Costa" userId="83459ea75cb26816" providerId="LiveId" clId="{D534C367-5BEE-42AE-8982-8D660A8BC0CA}" dt="2026-01-07T14:12:12.156" v="1523" actId="26606"/>
        <pc:sldMkLst>
          <pc:docMk/>
          <pc:sldMk cId="833922916" sldId="265"/>
        </pc:sldMkLst>
        <pc:spChg chg="mod">
          <ac:chgData name="Naira Da Costa" userId="83459ea75cb26816" providerId="LiveId" clId="{D534C367-5BEE-42AE-8982-8D660A8BC0CA}" dt="2026-01-06T09:53:12.660" v="99" actId="26606"/>
          <ac:spMkLst>
            <pc:docMk/>
            <pc:sldMk cId="833922916" sldId="265"/>
            <ac:spMk id="2" creationId="{7BA8CD40-2795-D0C6-C50C-4477BFF538A0}"/>
          </ac:spMkLst>
        </pc:spChg>
        <pc:spChg chg="del mod">
          <ac:chgData name="Naira Da Costa" userId="83459ea75cb26816" providerId="LiveId" clId="{D534C367-5BEE-42AE-8982-8D660A8BC0CA}" dt="2026-01-06T09:53:12.660" v="99" actId="26606"/>
          <ac:spMkLst>
            <pc:docMk/>
            <pc:sldMk cId="833922916" sldId="265"/>
            <ac:spMk id="3" creationId="{D1419B38-434E-C407-6A37-54D8B5D25250}"/>
          </ac:spMkLst>
        </pc:spChg>
        <pc:spChg chg="add del">
          <ac:chgData name="Naira Da Costa" userId="83459ea75cb26816" providerId="LiveId" clId="{D534C367-5BEE-42AE-8982-8D660A8BC0CA}" dt="2026-01-07T14:12:12.156" v="1523" actId="26606"/>
          <ac:spMkLst>
            <pc:docMk/>
            <pc:sldMk cId="833922916" sldId="265"/>
            <ac:spMk id="9" creationId="{14D16F1A-5D78-4402-81FF-31A98AFD6BBD}"/>
          </ac:spMkLst>
        </pc:spChg>
        <pc:spChg chg="add del">
          <ac:chgData name="Naira Da Costa" userId="83459ea75cb26816" providerId="LiveId" clId="{D534C367-5BEE-42AE-8982-8D660A8BC0CA}" dt="2026-01-07T14:12:12.156" v="1523" actId="26606"/>
          <ac:spMkLst>
            <pc:docMk/>
            <pc:sldMk cId="833922916" sldId="265"/>
            <ac:spMk id="11" creationId="{1B2FB7F0-6A45-43E8-88A7-48E46E6D48CA}"/>
          </ac:spMkLst>
        </pc:spChg>
        <pc:spChg chg="add del">
          <ac:chgData name="Naira Da Costa" userId="83459ea75cb26816" providerId="LiveId" clId="{D534C367-5BEE-42AE-8982-8D660A8BC0CA}" dt="2026-01-07T14:12:12.156" v="1523" actId="26606"/>
          <ac:spMkLst>
            <pc:docMk/>
            <pc:sldMk cId="833922916" sldId="265"/>
            <ac:spMk id="13" creationId="{6BA9C607-662B-4FBB-A3F3-CF593AD736CD}"/>
          </ac:spMkLst>
        </pc:spChg>
        <pc:spChg chg="add">
          <ac:chgData name="Naira Da Costa" userId="83459ea75cb26816" providerId="LiveId" clId="{D534C367-5BEE-42AE-8982-8D660A8BC0CA}" dt="2026-01-07T14:12:12.156" v="1523" actId="26606"/>
          <ac:spMkLst>
            <pc:docMk/>
            <pc:sldMk cId="833922916" sldId="265"/>
            <ac:spMk id="18" creationId="{14D16F1A-5D78-4402-81FF-31A98AFD6BBD}"/>
          </ac:spMkLst>
        </pc:spChg>
        <pc:spChg chg="add">
          <ac:chgData name="Naira Da Costa" userId="83459ea75cb26816" providerId="LiveId" clId="{D534C367-5BEE-42AE-8982-8D660A8BC0CA}" dt="2026-01-07T14:12:12.156" v="1523" actId="26606"/>
          <ac:spMkLst>
            <pc:docMk/>
            <pc:sldMk cId="833922916" sldId="265"/>
            <ac:spMk id="20" creationId="{1B2FB7F0-6A45-43E8-88A7-48E46E6D48CA}"/>
          </ac:spMkLst>
        </pc:spChg>
        <pc:spChg chg="add">
          <ac:chgData name="Naira Da Costa" userId="83459ea75cb26816" providerId="LiveId" clId="{D534C367-5BEE-42AE-8982-8D660A8BC0CA}" dt="2026-01-07T14:12:12.156" v="1523" actId="26606"/>
          <ac:spMkLst>
            <pc:docMk/>
            <pc:sldMk cId="833922916" sldId="265"/>
            <ac:spMk id="22" creationId="{6BA9C607-662B-4FBB-A3F3-CF593AD736CD}"/>
          </ac:spMkLst>
        </pc:spChg>
        <pc:graphicFrameChg chg="add mod modGraphic">
          <ac:chgData name="Naira Da Costa" userId="83459ea75cb26816" providerId="LiveId" clId="{D534C367-5BEE-42AE-8982-8D660A8BC0CA}" dt="2026-01-07T14:12:12.156" v="1523" actId="26606"/>
          <ac:graphicFrameMkLst>
            <pc:docMk/>
            <pc:sldMk cId="833922916" sldId="265"/>
            <ac:graphicFrameMk id="5" creationId="{6F5E5D81-5226-ECC0-A312-A0407375E63A}"/>
          </ac:graphicFrameMkLst>
        </pc:graphicFrameChg>
      </pc:sldChg>
      <pc:sldChg chg="modSp del mod">
        <pc:chgData name="Naira Da Costa" userId="83459ea75cb26816" providerId="LiveId" clId="{D534C367-5BEE-42AE-8982-8D660A8BC0CA}" dt="2026-01-07T14:16:14.416" v="1915" actId="2696"/>
        <pc:sldMkLst>
          <pc:docMk/>
          <pc:sldMk cId="3350586929" sldId="266"/>
        </pc:sldMkLst>
        <pc:spChg chg="mod">
          <ac:chgData name="Naira Da Costa" userId="83459ea75cb26816" providerId="LiveId" clId="{D534C367-5BEE-42AE-8982-8D660A8BC0CA}" dt="2026-01-07T14:13:10.439" v="1543" actId="20577"/>
          <ac:spMkLst>
            <pc:docMk/>
            <pc:sldMk cId="3350586929" sldId="266"/>
            <ac:spMk id="2" creationId="{426B55A5-9DD9-1478-AD41-F2DDF0B66ECA}"/>
          </ac:spMkLst>
        </pc:spChg>
        <pc:spChg chg="mod">
          <ac:chgData name="Naira Da Costa" userId="83459ea75cb26816" providerId="LiveId" clId="{D534C367-5BEE-42AE-8982-8D660A8BC0CA}" dt="2026-01-07T14:13:14.403" v="1544" actId="12"/>
          <ac:spMkLst>
            <pc:docMk/>
            <pc:sldMk cId="3350586929" sldId="266"/>
            <ac:spMk id="3" creationId="{F4833FC0-0510-EBC5-B1D4-3D058F5236EC}"/>
          </ac:spMkLst>
        </pc:spChg>
      </pc:sldChg>
      <pc:sldChg chg="modSp mod ord">
        <pc:chgData name="Naira Da Costa" userId="83459ea75cb26816" providerId="LiveId" clId="{D534C367-5BEE-42AE-8982-8D660A8BC0CA}" dt="2026-01-07T11:31:43.414" v="929" actId="122"/>
        <pc:sldMkLst>
          <pc:docMk/>
          <pc:sldMk cId="1860308534" sldId="267"/>
        </pc:sldMkLst>
        <pc:spChg chg="mod">
          <ac:chgData name="Naira Da Costa" userId="83459ea75cb26816" providerId="LiveId" clId="{D534C367-5BEE-42AE-8982-8D660A8BC0CA}" dt="2026-01-07T11:31:43.414" v="929" actId="122"/>
          <ac:spMkLst>
            <pc:docMk/>
            <pc:sldMk cId="1860308534" sldId="267"/>
            <ac:spMk id="2" creationId="{EBA2C648-7209-62DA-6AFD-224ED7BB294D}"/>
          </ac:spMkLst>
        </pc:spChg>
        <pc:spChg chg="mod">
          <ac:chgData name="Naira Da Costa" userId="83459ea75cb26816" providerId="LiveId" clId="{D534C367-5BEE-42AE-8982-8D660A8BC0CA}" dt="2026-01-07T11:31:33.393" v="928" actId="1076"/>
          <ac:spMkLst>
            <pc:docMk/>
            <pc:sldMk cId="1860308534" sldId="267"/>
            <ac:spMk id="3" creationId="{9DB3C96B-95E8-CF13-545C-D46C77964EC4}"/>
          </ac:spMkLst>
        </pc:spChg>
      </pc:sldChg>
      <pc:sldChg chg="modSp mod">
        <pc:chgData name="Naira Da Costa" userId="83459ea75cb26816" providerId="LiveId" clId="{D534C367-5BEE-42AE-8982-8D660A8BC0CA}" dt="2026-01-07T19:38:46.986" v="1921" actId="1076"/>
        <pc:sldMkLst>
          <pc:docMk/>
          <pc:sldMk cId="1784738678" sldId="268"/>
        </pc:sldMkLst>
        <pc:spChg chg="mod">
          <ac:chgData name="Naira Da Costa" userId="83459ea75cb26816" providerId="LiveId" clId="{D534C367-5BEE-42AE-8982-8D660A8BC0CA}" dt="2026-01-07T19:38:43.701" v="1920" actId="1076"/>
          <ac:spMkLst>
            <pc:docMk/>
            <pc:sldMk cId="1784738678" sldId="268"/>
            <ac:spMk id="2" creationId="{790FBACD-AE77-F701-4946-0C1D598EBD63}"/>
          </ac:spMkLst>
        </pc:spChg>
        <pc:spChg chg="mod">
          <ac:chgData name="Naira Da Costa" userId="83459ea75cb26816" providerId="LiveId" clId="{D534C367-5BEE-42AE-8982-8D660A8BC0CA}" dt="2026-01-07T19:38:46.986" v="1921" actId="1076"/>
          <ac:spMkLst>
            <pc:docMk/>
            <pc:sldMk cId="1784738678" sldId="268"/>
            <ac:spMk id="3" creationId="{326AA084-4ED0-2C85-3A4C-E396E66BFBD2}"/>
          </ac:spMkLst>
        </pc:spChg>
      </pc:sldChg>
      <pc:sldChg chg="addSp modSp new mod setBg">
        <pc:chgData name="Naira Da Costa" userId="83459ea75cb26816" providerId="LiveId" clId="{D534C367-5BEE-42AE-8982-8D660A8BC0CA}" dt="2026-01-07T14:16:35.164" v="1916" actId="26606"/>
        <pc:sldMkLst>
          <pc:docMk/>
          <pc:sldMk cId="652231660" sldId="269"/>
        </pc:sldMkLst>
        <pc:spChg chg="mod">
          <ac:chgData name="Naira Da Costa" userId="83459ea75cb26816" providerId="LiveId" clId="{D534C367-5BEE-42AE-8982-8D660A8BC0CA}" dt="2026-01-07T14:16:35.164" v="1916" actId="26606"/>
          <ac:spMkLst>
            <pc:docMk/>
            <pc:sldMk cId="652231660" sldId="269"/>
            <ac:spMk id="2" creationId="{ADB9A78B-4B51-EE0E-90F9-CFB22AA7BA1C}"/>
          </ac:spMkLst>
        </pc:spChg>
        <pc:spChg chg="mod">
          <ac:chgData name="Naira Da Costa" userId="83459ea75cb26816" providerId="LiveId" clId="{D534C367-5BEE-42AE-8982-8D660A8BC0CA}" dt="2026-01-07T14:16:35.164" v="1916" actId="26606"/>
          <ac:spMkLst>
            <pc:docMk/>
            <pc:sldMk cId="652231660" sldId="269"/>
            <ac:spMk id="3" creationId="{68D62118-62BD-40A0-57A3-ADB063DC50CE}"/>
          </ac:spMkLst>
        </pc:spChg>
        <pc:spChg chg="add">
          <ac:chgData name="Naira Da Costa" userId="83459ea75cb26816" providerId="LiveId" clId="{D534C367-5BEE-42AE-8982-8D660A8BC0CA}" dt="2026-01-07T14:16:35.164" v="1916" actId="26606"/>
          <ac:spMkLst>
            <pc:docMk/>
            <pc:sldMk cId="652231660" sldId="269"/>
            <ac:spMk id="13" creationId="{3F088236-D655-4F88-B238-E16762358025}"/>
          </ac:spMkLst>
        </pc:spChg>
        <pc:spChg chg="add">
          <ac:chgData name="Naira Da Costa" userId="83459ea75cb26816" providerId="LiveId" clId="{D534C367-5BEE-42AE-8982-8D660A8BC0CA}" dt="2026-01-07T14:16:35.164" v="1916" actId="26606"/>
          <ac:spMkLst>
            <pc:docMk/>
            <pc:sldMk cId="652231660" sldId="269"/>
            <ac:spMk id="15" creationId="{3DAC0C92-199E-475C-9390-119A9B027276}"/>
          </ac:spMkLst>
        </pc:spChg>
        <pc:spChg chg="add">
          <ac:chgData name="Naira Da Costa" userId="83459ea75cb26816" providerId="LiveId" clId="{D534C367-5BEE-42AE-8982-8D660A8BC0CA}" dt="2026-01-07T14:16:35.164" v="1916" actId="26606"/>
          <ac:spMkLst>
            <pc:docMk/>
            <pc:sldMk cId="652231660" sldId="269"/>
            <ac:spMk id="17" creationId="{C4CFB339-0ED8-4FE2-9EF1-6D1375B8499B}"/>
          </ac:spMkLst>
        </pc:spChg>
        <pc:spChg chg="add">
          <ac:chgData name="Naira Da Costa" userId="83459ea75cb26816" providerId="LiveId" clId="{D534C367-5BEE-42AE-8982-8D660A8BC0CA}" dt="2026-01-07T14:16:35.164" v="1916" actId="26606"/>
          <ac:spMkLst>
            <pc:docMk/>
            <pc:sldMk cId="652231660" sldId="269"/>
            <ac:spMk id="19" creationId="{31896C80-2069-4431-9C19-83B913734490}"/>
          </ac:spMkLst>
        </pc:spChg>
        <pc:spChg chg="add">
          <ac:chgData name="Naira Da Costa" userId="83459ea75cb26816" providerId="LiveId" clId="{D534C367-5BEE-42AE-8982-8D660A8BC0CA}" dt="2026-01-07T14:16:35.164" v="1916" actId="26606"/>
          <ac:spMkLst>
            <pc:docMk/>
            <pc:sldMk cId="652231660" sldId="269"/>
            <ac:spMk id="21" creationId="{BF120A21-0841-4823-B0C4-28AEBCEF9B78}"/>
          </ac:spMkLst>
        </pc:spChg>
        <pc:spChg chg="add">
          <ac:chgData name="Naira Da Costa" userId="83459ea75cb26816" providerId="LiveId" clId="{D534C367-5BEE-42AE-8982-8D660A8BC0CA}" dt="2026-01-07T14:16:35.164" v="1916" actId="26606"/>
          <ac:spMkLst>
            <pc:docMk/>
            <pc:sldMk cId="652231660" sldId="269"/>
            <ac:spMk id="23" creationId="{DBB05BAE-BBD3-4289-899F-A6851503C6B0}"/>
          </ac:spMkLst>
        </pc:spChg>
        <pc:spChg chg="add">
          <ac:chgData name="Naira Da Costa" userId="83459ea75cb26816" providerId="LiveId" clId="{D534C367-5BEE-42AE-8982-8D660A8BC0CA}" dt="2026-01-07T14:16:35.164" v="1916" actId="26606"/>
          <ac:spMkLst>
            <pc:docMk/>
            <pc:sldMk cId="652231660" sldId="269"/>
            <ac:spMk id="25" creationId="{9874D11C-36F5-4BBE-A490-019A54E953B0}"/>
          </ac:spMkLst>
        </pc:spChg>
        <pc:picChg chg="add">
          <ac:chgData name="Naira Da Costa" userId="83459ea75cb26816" providerId="LiveId" clId="{D534C367-5BEE-42AE-8982-8D660A8BC0CA}" dt="2026-01-07T14:16:35.164" v="1916" actId="26606"/>
          <ac:picMkLst>
            <pc:docMk/>
            <pc:sldMk cId="652231660" sldId="269"/>
            <ac:picMk id="5" creationId="{ADE645FE-E7A1-F8F0-1C1E-ACFC0C1AC0B2}"/>
          </ac:picMkLst>
        </pc:picChg>
      </pc:sldChg>
      <pc:sldMasterChg chg="setBg">
        <pc:chgData name="Naira Da Costa" userId="83459ea75cb26816" providerId="LiveId" clId="{D534C367-5BEE-42AE-8982-8D660A8BC0CA}" dt="2026-01-06T09:46:21.308" v="75"/>
        <pc:sldMasterMkLst>
          <pc:docMk/>
          <pc:sldMasterMk cId="1601602842" sldId="2147483750"/>
        </pc:sldMasterMkLst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7.svg"/><Relationship Id="rId5" Type="http://schemas.openxmlformats.org/officeDocument/2006/relationships/image" Target="../media/image1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7.svg"/><Relationship Id="rId5" Type="http://schemas.openxmlformats.org/officeDocument/2006/relationships/image" Target="../media/image1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E002C7-496A-4ED5-A159-C708F0F8D439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8C025EA-17FA-4467-A47B-C702D5ED99B5}">
      <dgm:prSet/>
      <dgm:spPr/>
      <dgm:t>
        <a:bodyPr/>
        <a:lstStyle/>
        <a:p>
          <a:r>
            <a:rPr lang="en-GB"/>
            <a:t>Sickle Cell Disease is a genetic blood disorder which causes complications and reduced life quality</a:t>
          </a:r>
          <a:endParaRPr lang="en-US"/>
        </a:p>
      </dgm:t>
    </dgm:pt>
    <dgm:pt modelId="{B08E2653-DDEA-48F1-8412-11754741A75F}" type="parTrans" cxnId="{478D09D1-4BC5-44A3-B764-831088775E0D}">
      <dgm:prSet/>
      <dgm:spPr/>
      <dgm:t>
        <a:bodyPr/>
        <a:lstStyle/>
        <a:p>
          <a:endParaRPr lang="en-US"/>
        </a:p>
      </dgm:t>
    </dgm:pt>
    <dgm:pt modelId="{AC17E028-7789-49DD-8D77-76DAA0D81805}" type="sibTrans" cxnId="{478D09D1-4BC5-44A3-B764-831088775E0D}">
      <dgm:prSet/>
      <dgm:spPr/>
      <dgm:t>
        <a:bodyPr/>
        <a:lstStyle/>
        <a:p>
          <a:endParaRPr lang="en-US"/>
        </a:p>
      </dgm:t>
    </dgm:pt>
    <dgm:pt modelId="{B0884C21-76B6-44EA-85B8-B5241BF3B59E}">
      <dgm:prSet/>
      <dgm:spPr/>
      <dgm:t>
        <a:bodyPr/>
        <a:lstStyle/>
        <a:p>
          <a:r>
            <a:rPr lang="en-GB"/>
            <a:t>Between 17,000 – 18,000 people reported to be living with the disease in the UK and around 300 babies are born with it (World Health Organisation, 2025) </a:t>
          </a:r>
          <a:endParaRPr lang="en-US"/>
        </a:p>
      </dgm:t>
    </dgm:pt>
    <dgm:pt modelId="{B0370355-86EA-4481-A4B8-BFB055832385}" type="parTrans" cxnId="{8E26F7DF-6D46-4250-B6E1-ABA499ED4B9C}">
      <dgm:prSet/>
      <dgm:spPr/>
      <dgm:t>
        <a:bodyPr/>
        <a:lstStyle/>
        <a:p>
          <a:endParaRPr lang="en-US"/>
        </a:p>
      </dgm:t>
    </dgm:pt>
    <dgm:pt modelId="{0A157F32-8F72-4142-932D-1C8BE98164F3}" type="sibTrans" cxnId="{8E26F7DF-6D46-4250-B6E1-ABA499ED4B9C}">
      <dgm:prSet/>
      <dgm:spPr/>
      <dgm:t>
        <a:bodyPr/>
        <a:lstStyle/>
        <a:p>
          <a:endParaRPr lang="en-US"/>
        </a:p>
      </dgm:t>
    </dgm:pt>
    <dgm:pt modelId="{029CA701-4B92-42AD-B598-35BC9EEC8DD4}">
      <dgm:prSet/>
      <dgm:spPr/>
      <dgm:t>
        <a:bodyPr/>
        <a:lstStyle/>
        <a:p>
          <a:r>
            <a:rPr lang="en-GB"/>
            <a:t>Research focuses on medical outcomes with a goal of finding a cure (Bell et al.,2024)</a:t>
          </a:r>
          <a:endParaRPr lang="en-US"/>
        </a:p>
      </dgm:t>
    </dgm:pt>
    <dgm:pt modelId="{328C2025-B511-47AE-BD36-A40801DF7EDF}" type="parTrans" cxnId="{D4602E30-60D3-471F-AC6F-A57A8D9B5A05}">
      <dgm:prSet/>
      <dgm:spPr/>
      <dgm:t>
        <a:bodyPr/>
        <a:lstStyle/>
        <a:p>
          <a:endParaRPr lang="en-US"/>
        </a:p>
      </dgm:t>
    </dgm:pt>
    <dgm:pt modelId="{9353E96F-EDD3-4452-820C-4C174CC2BFAF}" type="sibTrans" cxnId="{D4602E30-60D3-471F-AC6F-A57A8D9B5A05}">
      <dgm:prSet/>
      <dgm:spPr/>
      <dgm:t>
        <a:bodyPr/>
        <a:lstStyle/>
        <a:p>
          <a:endParaRPr lang="en-US"/>
        </a:p>
      </dgm:t>
    </dgm:pt>
    <dgm:pt modelId="{9E1B3BFE-F1EB-4564-AABC-9EF667227942}">
      <dgm:prSet/>
      <dgm:spPr/>
      <dgm:t>
        <a:bodyPr/>
        <a:lstStyle/>
        <a:p>
          <a:r>
            <a:rPr lang="en-GB"/>
            <a:t>Gap between clinical management and psychological experiences </a:t>
          </a:r>
          <a:endParaRPr lang="en-US"/>
        </a:p>
      </dgm:t>
    </dgm:pt>
    <dgm:pt modelId="{507A1174-3FCB-4328-A487-BFA2D183B13B}" type="parTrans" cxnId="{9ACD207D-98CC-4D03-A0D1-B3870A60D258}">
      <dgm:prSet/>
      <dgm:spPr/>
      <dgm:t>
        <a:bodyPr/>
        <a:lstStyle/>
        <a:p>
          <a:endParaRPr lang="en-US"/>
        </a:p>
      </dgm:t>
    </dgm:pt>
    <dgm:pt modelId="{875759F6-0659-4E0E-A5FE-53F56A795593}" type="sibTrans" cxnId="{9ACD207D-98CC-4D03-A0D1-B3870A60D258}">
      <dgm:prSet/>
      <dgm:spPr/>
      <dgm:t>
        <a:bodyPr/>
        <a:lstStyle/>
        <a:p>
          <a:endParaRPr lang="en-US"/>
        </a:p>
      </dgm:t>
    </dgm:pt>
    <dgm:pt modelId="{023E0492-6E99-4710-81E1-2DA844627B98}" type="pres">
      <dgm:prSet presAssocID="{DEE002C7-496A-4ED5-A159-C708F0F8D439}" presName="vert0" presStyleCnt="0">
        <dgm:presLayoutVars>
          <dgm:dir/>
          <dgm:animOne val="branch"/>
          <dgm:animLvl val="lvl"/>
        </dgm:presLayoutVars>
      </dgm:prSet>
      <dgm:spPr/>
    </dgm:pt>
    <dgm:pt modelId="{79B26193-7019-4E5A-9BE0-3131A656A90A}" type="pres">
      <dgm:prSet presAssocID="{08C025EA-17FA-4467-A47B-C702D5ED99B5}" presName="thickLine" presStyleLbl="alignNode1" presStyleIdx="0" presStyleCnt="4"/>
      <dgm:spPr/>
    </dgm:pt>
    <dgm:pt modelId="{CE1AE195-4EF0-49BE-A957-0F5B2E970BFD}" type="pres">
      <dgm:prSet presAssocID="{08C025EA-17FA-4467-A47B-C702D5ED99B5}" presName="horz1" presStyleCnt="0"/>
      <dgm:spPr/>
    </dgm:pt>
    <dgm:pt modelId="{A7550109-3408-4F98-9CE8-B88C2A4F82F3}" type="pres">
      <dgm:prSet presAssocID="{08C025EA-17FA-4467-A47B-C702D5ED99B5}" presName="tx1" presStyleLbl="revTx" presStyleIdx="0" presStyleCnt="4"/>
      <dgm:spPr/>
    </dgm:pt>
    <dgm:pt modelId="{44C7A94F-13DA-4CB8-B5D4-3899B3FB690C}" type="pres">
      <dgm:prSet presAssocID="{08C025EA-17FA-4467-A47B-C702D5ED99B5}" presName="vert1" presStyleCnt="0"/>
      <dgm:spPr/>
    </dgm:pt>
    <dgm:pt modelId="{CA268035-476C-49B7-A6CB-F7AED31AA288}" type="pres">
      <dgm:prSet presAssocID="{B0884C21-76B6-44EA-85B8-B5241BF3B59E}" presName="thickLine" presStyleLbl="alignNode1" presStyleIdx="1" presStyleCnt="4"/>
      <dgm:spPr/>
    </dgm:pt>
    <dgm:pt modelId="{FD19136A-6632-4F43-B4D7-887D1475650C}" type="pres">
      <dgm:prSet presAssocID="{B0884C21-76B6-44EA-85B8-B5241BF3B59E}" presName="horz1" presStyleCnt="0"/>
      <dgm:spPr/>
    </dgm:pt>
    <dgm:pt modelId="{90CCCE91-C4BA-4DFB-971F-C574ED1C435E}" type="pres">
      <dgm:prSet presAssocID="{B0884C21-76B6-44EA-85B8-B5241BF3B59E}" presName="tx1" presStyleLbl="revTx" presStyleIdx="1" presStyleCnt="4"/>
      <dgm:spPr/>
    </dgm:pt>
    <dgm:pt modelId="{8CDA4A7B-D281-4D89-B70E-0D04C75DBE69}" type="pres">
      <dgm:prSet presAssocID="{B0884C21-76B6-44EA-85B8-B5241BF3B59E}" presName="vert1" presStyleCnt="0"/>
      <dgm:spPr/>
    </dgm:pt>
    <dgm:pt modelId="{F4559488-1C1F-49CB-BDEB-808BC2AB37F9}" type="pres">
      <dgm:prSet presAssocID="{029CA701-4B92-42AD-B598-35BC9EEC8DD4}" presName="thickLine" presStyleLbl="alignNode1" presStyleIdx="2" presStyleCnt="4"/>
      <dgm:spPr/>
    </dgm:pt>
    <dgm:pt modelId="{2B7AD635-2D47-497E-8CCD-C76B88E8AEC9}" type="pres">
      <dgm:prSet presAssocID="{029CA701-4B92-42AD-B598-35BC9EEC8DD4}" presName="horz1" presStyleCnt="0"/>
      <dgm:spPr/>
    </dgm:pt>
    <dgm:pt modelId="{559A2B57-4421-4444-AD4A-0C1530A4DE35}" type="pres">
      <dgm:prSet presAssocID="{029CA701-4B92-42AD-B598-35BC9EEC8DD4}" presName="tx1" presStyleLbl="revTx" presStyleIdx="2" presStyleCnt="4"/>
      <dgm:spPr/>
    </dgm:pt>
    <dgm:pt modelId="{329ADFEC-27C0-492C-93B3-993194CD4216}" type="pres">
      <dgm:prSet presAssocID="{029CA701-4B92-42AD-B598-35BC9EEC8DD4}" presName="vert1" presStyleCnt="0"/>
      <dgm:spPr/>
    </dgm:pt>
    <dgm:pt modelId="{6840885A-0A27-401C-9654-1270DF0AAD4E}" type="pres">
      <dgm:prSet presAssocID="{9E1B3BFE-F1EB-4564-AABC-9EF667227942}" presName="thickLine" presStyleLbl="alignNode1" presStyleIdx="3" presStyleCnt="4"/>
      <dgm:spPr/>
    </dgm:pt>
    <dgm:pt modelId="{72C4C5A4-58C9-4F82-BAA6-EC8927BAD0C6}" type="pres">
      <dgm:prSet presAssocID="{9E1B3BFE-F1EB-4564-AABC-9EF667227942}" presName="horz1" presStyleCnt="0"/>
      <dgm:spPr/>
    </dgm:pt>
    <dgm:pt modelId="{062E7C78-3B7C-443B-8288-CD768F6354E3}" type="pres">
      <dgm:prSet presAssocID="{9E1B3BFE-F1EB-4564-AABC-9EF667227942}" presName="tx1" presStyleLbl="revTx" presStyleIdx="3" presStyleCnt="4"/>
      <dgm:spPr/>
    </dgm:pt>
    <dgm:pt modelId="{2677E363-DF4F-48A4-8B65-2E487E8185F1}" type="pres">
      <dgm:prSet presAssocID="{9E1B3BFE-F1EB-4564-AABC-9EF667227942}" presName="vert1" presStyleCnt="0"/>
      <dgm:spPr/>
    </dgm:pt>
  </dgm:ptLst>
  <dgm:cxnLst>
    <dgm:cxn modelId="{9915601F-58B6-4E6C-A64A-521DDAE544D4}" type="presOf" srcId="{029CA701-4B92-42AD-B598-35BC9EEC8DD4}" destId="{559A2B57-4421-4444-AD4A-0C1530A4DE35}" srcOrd="0" destOrd="0" presId="urn:microsoft.com/office/officeart/2008/layout/LinedList"/>
    <dgm:cxn modelId="{D4602E30-60D3-471F-AC6F-A57A8D9B5A05}" srcId="{DEE002C7-496A-4ED5-A159-C708F0F8D439}" destId="{029CA701-4B92-42AD-B598-35BC9EEC8DD4}" srcOrd="2" destOrd="0" parTransId="{328C2025-B511-47AE-BD36-A40801DF7EDF}" sibTransId="{9353E96F-EDD3-4452-820C-4C174CC2BFAF}"/>
    <dgm:cxn modelId="{25F83834-FC2D-4A75-A6C5-CF30E0215092}" type="presOf" srcId="{B0884C21-76B6-44EA-85B8-B5241BF3B59E}" destId="{90CCCE91-C4BA-4DFB-971F-C574ED1C435E}" srcOrd="0" destOrd="0" presId="urn:microsoft.com/office/officeart/2008/layout/LinedList"/>
    <dgm:cxn modelId="{30949F7A-114D-403D-ACB6-CC3BCBDE221E}" type="presOf" srcId="{9E1B3BFE-F1EB-4564-AABC-9EF667227942}" destId="{062E7C78-3B7C-443B-8288-CD768F6354E3}" srcOrd="0" destOrd="0" presId="urn:microsoft.com/office/officeart/2008/layout/LinedList"/>
    <dgm:cxn modelId="{9ACD207D-98CC-4D03-A0D1-B3870A60D258}" srcId="{DEE002C7-496A-4ED5-A159-C708F0F8D439}" destId="{9E1B3BFE-F1EB-4564-AABC-9EF667227942}" srcOrd="3" destOrd="0" parTransId="{507A1174-3FCB-4328-A487-BFA2D183B13B}" sibTransId="{875759F6-0659-4E0E-A5FE-53F56A795593}"/>
    <dgm:cxn modelId="{F99F2D7D-70FE-40B3-82BB-F2A6B7D27EEC}" type="presOf" srcId="{08C025EA-17FA-4467-A47B-C702D5ED99B5}" destId="{A7550109-3408-4F98-9CE8-B88C2A4F82F3}" srcOrd="0" destOrd="0" presId="urn:microsoft.com/office/officeart/2008/layout/LinedList"/>
    <dgm:cxn modelId="{BD2FAAAB-B775-4BA9-B350-A707EB5CD940}" type="presOf" srcId="{DEE002C7-496A-4ED5-A159-C708F0F8D439}" destId="{023E0492-6E99-4710-81E1-2DA844627B98}" srcOrd="0" destOrd="0" presId="urn:microsoft.com/office/officeart/2008/layout/LinedList"/>
    <dgm:cxn modelId="{478D09D1-4BC5-44A3-B764-831088775E0D}" srcId="{DEE002C7-496A-4ED5-A159-C708F0F8D439}" destId="{08C025EA-17FA-4467-A47B-C702D5ED99B5}" srcOrd="0" destOrd="0" parTransId="{B08E2653-DDEA-48F1-8412-11754741A75F}" sibTransId="{AC17E028-7789-49DD-8D77-76DAA0D81805}"/>
    <dgm:cxn modelId="{8E26F7DF-6D46-4250-B6E1-ABA499ED4B9C}" srcId="{DEE002C7-496A-4ED5-A159-C708F0F8D439}" destId="{B0884C21-76B6-44EA-85B8-B5241BF3B59E}" srcOrd="1" destOrd="0" parTransId="{B0370355-86EA-4481-A4B8-BFB055832385}" sibTransId="{0A157F32-8F72-4142-932D-1C8BE98164F3}"/>
    <dgm:cxn modelId="{D7932F37-9EAE-48F3-98C8-00CAA5FA2573}" type="presParOf" srcId="{023E0492-6E99-4710-81E1-2DA844627B98}" destId="{79B26193-7019-4E5A-9BE0-3131A656A90A}" srcOrd="0" destOrd="0" presId="urn:microsoft.com/office/officeart/2008/layout/LinedList"/>
    <dgm:cxn modelId="{5B85F504-A200-432F-A7B1-931C16565BEA}" type="presParOf" srcId="{023E0492-6E99-4710-81E1-2DA844627B98}" destId="{CE1AE195-4EF0-49BE-A957-0F5B2E970BFD}" srcOrd="1" destOrd="0" presId="urn:microsoft.com/office/officeart/2008/layout/LinedList"/>
    <dgm:cxn modelId="{B983B383-56B6-44AD-9091-CA0A6DFB8E0A}" type="presParOf" srcId="{CE1AE195-4EF0-49BE-A957-0F5B2E970BFD}" destId="{A7550109-3408-4F98-9CE8-B88C2A4F82F3}" srcOrd="0" destOrd="0" presId="urn:microsoft.com/office/officeart/2008/layout/LinedList"/>
    <dgm:cxn modelId="{C6EA83F0-95FE-4BA1-92B9-577DBA33243D}" type="presParOf" srcId="{CE1AE195-4EF0-49BE-A957-0F5B2E970BFD}" destId="{44C7A94F-13DA-4CB8-B5D4-3899B3FB690C}" srcOrd="1" destOrd="0" presId="urn:microsoft.com/office/officeart/2008/layout/LinedList"/>
    <dgm:cxn modelId="{C9131DDC-2A97-4B85-9FAD-01B7F377BDC3}" type="presParOf" srcId="{023E0492-6E99-4710-81E1-2DA844627B98}" destId="{CA268035-476C-49B7-A6CB-F7AED31AA288}" srcOrd="2" destOrd="0" presId="urn:microsoft.com/office/officeart/2008/layout/LinedList"/>
    <dgm:cxn modelId="{18AB8B2C-2443-4533-A597-2C775E5EC31C}" type="presParOf" srcId="{023E0492-6E99-4710-81E1-2DA844627B98}" destId="{FD19136A-6632-4F43-B4D7-887D1475650C}" srcOrd="3" destOrd="0" presId="urn:microsoft.com/office/officeart/2008/layout/LinedList"/>
    <dgm:cxn modelId="{186DCA56-1653-41A1-BA0A-7C8D5FE842F2}" type="presParOf" srcId="{FD19136A-6632-4F43-B4D7-887D1475650C}" destId="{90CCCE91-C4BA-4DFB-971F-C574ED1C435E}" srcOrd="0" destOrd="0" presId="urn:microsoft.com/office/officeart/2008/layout/LinedList"/>
    <dgm:cxn modelId="{B1B50323-44A3-4629-A3EF-F4F93B09352C}" type="presParOf" srcId="{FD19136A-6632-4F43-B4D7-887D1475650C}" destId="{8CDA4A7B-D281-4D89-B70E-0D04C75DBE69}" srcOrd="1" destOrd="0" presId="urn:microsoft.com/office/officeart/2008/layout/LinedList"/>
    <dgm:cxn modelId="{6AC18AD0-FF7F-480D-A4D6-37F89EB74D71}" type="presParOf" srcId="{023E0492-6E99-4710-81E1-2DA844627B98}" destId="{F4559488-1C1F-49CB-BDEB-808BC2AB37F9}" srcOrd="4" destOrd="0" presId="urn:microsoft.com/office/officeart/2008/layout/LinedList"/>
    <dgm:cxn modelId="{E2401FF3-8FCB-42D5-9558-8B665D397350}" type="presParOf" srcId="{023E0492-6E99-4710-81E1-2DA844627B98}" destId="{2B7AD635-2D47-497E-8CCD-C76B88E8AEC9}" srcOrd="5" destOrd="0" presId="urn:microsoft.com/office/officeart/2008/layout/LinedList"/>
    <dgm:cxn modelId="{1FA3B6DD-5BC9-45B6-98B3-6E007A1E9781}" type="presParOf" srcId="{2B7AD635-2D47-497E-8CCD-C76B88E8AEC9}" destId="{559A2B57-4421-4444-AD4A-0C1530A4DE35}" srcOrd="0" destOrd="0" presId="urn:microsoft.com/office/officeart/2008/layout/LinedList"/>
    <dgm:cxn modelId="{ADFE1379-B9DF-4351-A123-EFD7CECA4576}" type="presParOf" srcId="{2B7AD635-2D47-497E-8CCD-C76B88E8AEC9}" destId="{329ADFEC-27C0-492C-93B3-993194CD4216}" srcOrd="1" destOrd="0" presId="urn:microsoft.com/office/officeart/2008/layout/LinedList"/>
    <dgm:cxn modelId="{279166D0-3518-4532-BD79-A33AC7004625}" type="presParOf" srcId="{023E0492-6E99-4710-81E1-2DA844627B98}" destId="{6840885A-0A27-401C-9654-1270DF0AAD4E}" srcOrd="6" destOrd="0" presId="urn:microsoft.com/office/officeart/2008/layout/LinedList"/>
    <dgm:cxn modelId="{FBA16FC4-FB98-4E1F-943F-96E582B776D7}" type="presParOf" srcId="{023E0492-6E99-4710-81E1-2DA844627B98}" destId="{72C4C5A4-58C9-4F82-BAA6-EC8927BAD0C6}" srcOrd="7" destOrd="0" presId="urn:microsoft.com/office/officeart/2008/layout/LinedList"/>
    <dgm:cxn modelId="{6DB7D317-8700-4A0D-BFCF-828EC051F13F}" type="presParOf" srcId="{72C4C5A4-58C9-4F82-BAA6-EC8927BAD0C6}" destId="{062E7C78-3B7C-443B-8288-CD768F6354E3}" srcOrd="0" destOrd="0" presId="urn:microsoft.com/office/officeart/2008/layout/LinedList"/>
    <dgm:cxn modelId="{0281F7D6-921B-4919-A576-F82783AF690E}" type="presParOf" srcId="{72C4C5A4-58C9-4F82-BAA6-EC8927BAD0C6}" destId="{2677E363-DF4F-48A4-8B65-2E487E8185F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785870-974F-4FAB-BB4F-F0B9EA5E2E1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672DB0-919A-4782-92C3-FA050DFE50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Explore how individuals describe the impact of SCD on daily functioning</a:t>
          </a:r>
          <a:endParaRPr lang="en-US" dirty="0"/>
        </a:p>
      </dgm:t>
    </dgm:pt>
    <dgm:pt modelId="{054CF1B1-067F-4A22-B6F0-068BFC5A4F68}" type="parTrans" cxnId="{1D65A419-D0AB-4AE8-956C-302865A86461}">
      <dgm:prSet/>
      <dgm:spPr/>
      <dgm:t>
        <a:bodyPr/>
        <a:lstStyle/>
        <a:p>
          <a:endParaRPr lang="en-US"/>
        </a:p>
      </dgm:t>
    </dgm:pt>
    <dgm:pt modelId="{E50A94C4-3B03-42C6-A9D9-1E2CEBF45381}" type="sibTrans" cxnId="{1D65A419-D0AB-4AE8-956C-302865A86461}">
      <dgm:prSet/>
      <dgm:spPr/>
      <dgm:t>
        <a:bodyPr/>
        <a:lstStyle/>
        <a:p>
          <a:endParaRPr lang="en-US"/>
        </a:p>
      </dgm:t>
    </dgm:pt>
    <dgm:pt modelId="{67A20C63-1573-4589-8F9B-759993AB13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Examine psychological and emotional challenges of those living with SCD</a:t>
          </a:r>
          <a:endParaRPr lang="en-US"/>
        </a:p>
      </dgm:t>
    </dgm:pt>
    <dgm:pt modelId="{A73B3101-27B8-43BF-AE0E-359600A1CA51}" type="parTrans" cxnId="{2F2B5B67-68B3-4332-9BAE-12CB47702B04}">
      <dgm:prSet/>
      <dgm:spPr/>
      <dgm:t>
        <a:bodyPr/>
        <a:lstStyle/>
        <a:p>
          <a:endParaRPr lang="en-US"/>
        </a:p>
      </dgm:t>
    </dgm:pt>
    <dgm:pt modelId="{E6DF7E6A-AE2B-446A-9F50-6290BEC0D4A1}" type="sibTrans" cxnId="{2F2B5B67-68B3-4332-9BAE-12CB47702B04}">
      <dgm:prSet/>
      <dgm:spPr/>
      <dgm:t>
        <a:bodyPr/>
        <a:lstStyle/>
        <a:p>
          <a:endParaRPr lang="en-US"/>
        </a:p>
      </dgm:t>
    </dgm:pt>
    <dgm:pt modelId="{6036A0BA-1FCE-4359-87D3-0D8B3454E5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Understand how people cope and manage with ongoing symptoms of SCD and the effects on their lives</a:t>
          </a:r>
          <a:endParaRPr lang="en-US"/>
        </a:p>
      </dgm:t>
    </dgm:pt>
    <dgm:pt modelId="{BF6C6B34-E43E-4373-97E8-16018F1D394E}" type="parTrans" cxnId="{9C3E72DE-40ED-4588-8ECC-2D021EE2C4F2}">
      <dgm:prSet/>
      <dgm:spPr/>
      <dgm:t>
        <a:bodyPr/>
        <a:lstStyle/>
        <a:p>
          <a:endParaRPr lang="en-US"/>
        </a:p>
      </dgm:t>
    </dgm:pt>
    <dgm:pt modelId="{8DE1C40A-AADB-49F8-9277-03C37F643DDF}" type="sibTrans" cxnId="{9C3E72DE-40ED-4588-8ECC-2D021EE2C4F2}">
      <dgm:prSet/>
      <dgm:spPr/>
      <dgm:t>
        <a:bodyPr/>
        <a:lstStyle/>
        <a:p>
          <a:endParaRPr lang="en-US"/>
        </a:p>
      </dgm:t>
    </dgm:pt>
    <dgm:pt modelId="{BC7ABCCC-0E7E-40DD-AA75-4531C8F13397}" type="pres">
      <dgm:prSet presAssocID="{91785870-974F-4FAB-BB4F-F0B9EA5E2E13}" presName="root" presStyleCnt="0">
        <dgm:presLayoutVars>
          <dgm:dir/>
          <dgm:resizeHandles val="exact"/>
        </dgm:presLayoutVars>
      </dgm:prSet>
      <dgm:spPr/>
    </dgm:pt>
    <dgm:pt modelId="{ECE719B3-5834-42E6-BA9E-FC71DD86098F}" type="pres">
      <dgm:prSet presAssocID="{B0672DB0-919A-4782-92C3-FA050DFE502B}" presName="compNode" presStyleCnt="0"/>
      <dgm:spPr/>
    </dgm:pt>
    <dgm:pt modelId="{37F8A88B-5520-477D-B6F4-DC15F0AE9994}" type="pres">
      <dgm:prSet presAssocID="{B0672DB0-919A-4782-92C3-FA050DFE502B}" presName="bgRect" presStyleLbl="bgShp" presStyleIdx="0" presStyleCnt="3"/>
      <dgm:spPr/>
    </dgm:pt>
    <dgm:pt modelId="{5415819E-8BCE-4707-8295-01C794EC0243}" type="pres">
      <dgm:prSet presAssocID="{B0672DB0-919A-4782-92C3-FA050DFE502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10027CC-7EF1-4FA0-AE40-482A1F0D7F05}" type="pres">
      <dgm:prSet presAssocID="{B0672DB0-919A-4782-92C3-FA050DFE502B}" presName="spaceRect" presStyleCnt="0"/>
      <dgm:spPr/>
    </dgm:pt>
    <dgm:pt modelId="{A8651C61-1BD1-42E2-B597-CC00192AD5FA}" type="pres">
      <dgm:prSet presAssocID="{B0672DB0-919A-4782-92C3-FA050DFE502B}" presName="parTx" presStyleLbl="revTx" presStyleIdx="0" presStyleCnt="3">
        <dgm:presLayoutVars>
          <dgm:chMax val="0"/>
          <dgm:chPref val="0"/>
        </dgm:presLayoutVars>
      </dgm:prSet>
      <dgm:spPr/>
    </dgm:pt>
    <dgm:pt modelId="{EC47591A-7557-4819-B504-95B008C2A0A6}" type="pres">
      <dgm:prSet presAssocID="{E50A94C4-3B03-42C6-A9D9-1E2CEBF45381}" presName="sibTrans" presStyleCnt="0"/>
      <dgm:spPr/>
    </dgm:pt>
    <dgm:pt modelId="{C35D4999-2055-49EE-8AEA-33112D8D71F1}" type="pres">
      <dgm:prSet presAssocID="{67A20C63-1573-4589-8F9B-759993AB13AA}" presName="compNode" presStyleCnt="0"/>
      <dgm:spPr/>
    </dgm:pt>
    <dgm:pt modelId="{96DF1B21-CB01-4B47-BCA1-A7904C31C058}" type="pres">
      <dgm:prSet presAssocID="{67A20C63-1573-4589-8F9B-759993AB13AA}" presName="bgRect" presStyleLbl="bgShp" presStyleIdx="1" presStyleCnt="3"/>
      <dgm:spPr/>
    </dgm:pt>
    <dgm:pt modelId="{7CB229EC-6D29-4713-B82C-FA88C796E113}" type="pres">
      <dgm:prSet presAssocID="{67A20C63-1573-4589-8F9B-759993AB13A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C84A0BD-AC20-47BD-A86B-7E721BCA4587}" type="pres">
      <dgm:prSet presAssocID="{67A20C63-1573-4589-8F9B-759993AB13AA}" presName="spaceRect" presStyleCnt="0"/>
      <dgm:spPr/>
    </dgm:pt>
    <dgm:pt modelId="{0BB424B9-2568-4F8E-ADEC-4B0D79F2C41D}" type="pres">
      <dgm:prSet presAssocID="{67A20C63-1573-4589-8F9B-759993AB13AA}" presName="parTx" presStyleLbl="revTx" presStyleIdx="1" presStyleCnt="3">
        <dgm:presLayoutVars>
          <dgm:chMax val="0"/>
          <dgm:chPref val="0"/>
        </dgm:presLayoutVars>
      </dgm:prSet>
      <dgm:spPr/>
    </dgm:pt>
    <dgm:pt modelId="{22FEE588-B21E-4607-8467-869E2DD18483}" type="pres">
      <dgm:prSet presAssocID="{E6DF7E6A-AE2B-446A-9F50-6290BEC0D4A1}" presName="sibTrans" presStyleCnt="0"/>
      <dgm:spPr/>
    </dgm:pt>
    <dgm:pt modelId="{4D2BB65A-60A0-45D4-BC7D-8E533169F628}" type="pres">
      <dgm:prSet presAssocID="{6036A0BA-1FCE-4359-87D3-0D8B3454E5D9}" presName="compNode" presStyleCnt="0"/>
      <dgm:spPr/>
    </dgm:pt>
    <dgm:pt modelId="{D9264327-D0D8-4B20-8DB1-6F49D1B1DDEC}" type="pres">
      <dgm:prSet presAssocID="{6036A0BA-1FCE-4359-87D3-0D8B3454E5D9}" presName="bgRect" presStyleLbl="bgShp" presStyleIdx="2" presStyleCnt="3"/>
      <dgm:spPr/>
    </dgm:pt>
    <dgm:pt modelId="{9BA46D3D-C6F3-4F74-93A9-BFAF22A08C51}" type="pres">
      <dgm:prSet presAssocID="{6036A0BA-1FCE-4359-87D3-0D8B3454E5D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23A25F9-19A1-492E-8AAD-6C650A748B6F}" type="pres">
      <dgm:prSet presAssocID="{6036A0BA-1FCE-4359-87D3-0D8B3454E5D9}" presName="spaceRect" presStyleCnt="0"/>
      <dgm:spPr/>
    </dgm:pt>
    <dgm:pt modelId="{7C59A870-2A67-429A-B110-9755A5074EB0}" type="pres">
      <dgm:prSet presAssocID="{6036A0BA-1FCE-4359-87D3-0D8B3454E5D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6D00B04-72ED-431A-A385-1CE534D55772}" type="presOf" srcId="{B0672DB0-919A-4782-92C3-FA050DFE502B}" destId="{A8651C61-1BD1-42E2-B597-CC00192AD5FA}" srcOrd="0" destOrd="0" presId="urn:microsoft.com/office/officeart/2018/2/layout/IconVerticalSolidList"/>
    <dgm:cxn modelId="{1D65A419-D0AB-4AE8-956C-302865A86461}" srcId="{91785870-974F-4FAB-BB4F-F0B9EA5E2E13}" destId="{B0672DB0-919A-4782-92C3-FA050DFE502B}" srcOrd="0" destOrd="0" parTransId="{054CF1B1-067F-4A22-B6F0-068BFC5A4F68}" sibTransId="{E50A94C4-3B03-42C6-A9D9-1E2CEBF45381}"/>
    <dgm:cxn modelId="{3DDCE52A-36FF-4AA7-BC26-3CB90A9B9C2E}" type="presOf" srcId="{67A20C63-1573-4589-8F9B-759993AB13AA}" destId="{0BB424B9-2568-4F8E-ADEC-4B0D79F2C41D}" srcOrd="0" destOrd="0" presId="urn:microsoft.com/office/officeart/2018/2/layout/IconVerticalSolidList"/>
    <dgm:cxn modelId="{2F2B5B67-68B3-4332-9BAE-12CB47702B04}" srcId="{91785870-974F-4FAB-BB4F-F0B9EA5E2E13}" destId="{67A20C63-1573-4589-8F9B-759993AB13AA}" srcOrd="1" destOrd="0" parTransId="{A73B3101-27B8-43BF-AE0E-359600A1CA51}" sibTransId="{E6DF7E6A-AE2B-446A-9F50-6290BEC0D4A1}"/>
    <dgm:cxn modelId="{350CF575-71F4-4106-9384-925D57F6F017}" type="presOf" srcId="{91785870-974F-4FAB-BB4F-F0B9EA5E2E13}" destId="{BC7ABCCC-0E7E-40DD-AA75-4531C8F13397}" srcOrd="0" destOrd="0" presId="urn:microsoft.com/office/officeart/2018/2/layout/IconVerticalSolidList"/>
    <dgm:cxn modelId="{624164AB-4F35-42C7-8682-361BB26C9D45}" type="presOf" srcId="{6036A0BA-1FCE-4359-87D3-0D8B3454E5D9}" destId="{7C59A870-2A67-429A-B110-9755A5074EB0}" srcOrd="0" destOrd="0" presId="urn:microsoft.com/office/officeart/2018/2/layout/IconVerticalSolidList"/>
    <dgm:cxn modelId="{9C3E72DE-40ED-4588-8ECC-2D021EE2C4F2}" srcId="{91785870-974F-4FAB-BB4F-F0B9EA5E2E13}" destId="{6036A0BA-1FCE-4359-87D3-0D8B3454E5D9}" srcOrd="2" destOrd="0" parTransId="{BF6C6B34-E43E-4373-97E8-16018F1D394E}" sibTransId="{8DE1C40A-AADB-49F8-9277-03C37F643DDF}"/>
    <dgm:cxn modelId="{419856A3-F6BB-41E1-9E0A-96B716F703F9}" type="presParOf" srcId="{BC7ABCCC-0E7E-40DD-AA75-4531C8F13397}" destId="{ECE719B3-5834-42E6-BA9E-FC71DD86098F}" srcOrd="0" destOrd="0" presId="urn:microsoft.com/office/officeart/2018/2/layout/IconVerticalSolidList"/>
    <dgm:cxn modelId="{B97708BF-80B1-4D89-A86D-01880789AF26}" type="presParOf" srcId="{ECE719B3-5834-42E6-BA9E-FC71DD86098F}" destId="{37F8A88B-5520-477D-B6F4-DC15F0AE9994}" srcOrd="0" destOrd="0" presId="urn:microsoft.com/office/officeart/2018/2/layout/IconVerticalSolidList"/>
    <dgm:cxn modelId="{AA0AA7E5-9259-412F-A3ED-3B46B63064C7}" type="presParOf" srcId="{ECE719B3-5834-42E6-BA9E-FC71DD86098F}" destId="{5415819E-8BCE-4707-8295-01C794EC0243}" srcOrd="1" destOrd="0" presId="urn:microsoft.com/office/officeart/2018/2/layout/IconVerticalSolidList"/>
    <dgm:cxn modelId="{4C0B60A6-206B-4E85-9AB5-C1F5C18CB562}" type="presParOf" srcId="{ECE719B3-5834-42E6-BA9E-FC71DD86098F}" destId="{510027CC-7EF1-4FA0-AE40-482A1F0D7F05}" srcOrd="2" destOrd="0" presId="urn:microsoft.com/office/officeart/2018/2/layout/IconVerticalSolidList"/>
    <dgm:cxn modelId="{2D095909-D15C-4644-9099-33F0844F3B1C}" type="presParOf" srcId="{ECE719B3-5834-42E6-BA9E-FC71DD86098F}" destId="{A8651C61-1BD1-42E2-B597-CC00192AD5FA}" srcOrd="3" destOrd="0" presId="urn:microsoft.com/office/officeart/2018/2/layout/IconVerticalSolidList"/>
    <dgm:cxn modelId="{C1042A49-4EF0-46A0-84AF-7D579218B11F}" type="presParOf" srcId="{BC7ABCCC-0E7E-40DD-AA75-4531C8F13397}" destId="{EC47591A-7557-4819-B504-95B008C2A0A6}" srcOrd="1" destOrd="0" presId="urn:microsoft.com/office/officeart/2018/2/layout/IconVerticalSolidList"/>
    <dgm:cxn modelId="{A597E0D8-3D8B-4FD3-819E-93EA7A23435C}" type="presParOf" srcId="{BC7ABCCC-0E7E-40DD-AA75-4531C8F13397}" destId="{C35D4999-2055-49EE-8AEA-33112D8D71F1}" srcOrd="2" destOrd="0" presId="urn:microsoft.com/office/officeart/2018/2/layout/IconVerticalSolidList"/>
    <dgm:cxn modelId="{4CCB0F4B-1C9F-4785-AE9B-4F6941987EAE}" type="presParOf" srcId="{C35D4999-2055-49EE-8AEA-33112D8D71F1}" destId="{96DF1B21-CB01-4B47-BCA1-A7904C31C058}" srcOrd="0" destOrd="0" presId="urn:microsoft.com/office/officeart/2018/2/layout/IconVerticalSolidList"/>
    <dgm:cxn modelId="{B9009FCE-B9EB-4FF4-A0A2-7F6C9C8B29F1}" type="presParOf" srcId="{C35D4999-2055-49EE-8AEA-33112D8D71F1}" destId="{7CB229EC-6D29-4713-B82C-FA88C796E113}" srcOrd="1" destOrd="0" presId="urn:microsoft.com/office/officeart/2018/2/layout/IconVerticalSolidList"/>
    <dgm:cxn modelId="{12E1DFAE-729F-4EBB-9354-C19F764E339D}" type="presParOf" srcId="{C35D4999-2055-49EE-8AEA-33112D8D71F1}" destId="{DC84A0BD-AC20-47BD-A86B-7E721BCA4587}" srcOrd="2" destOrd="0" presId="urn:microsoft.com/office/officeart/2018/2/layout/IconVerticalSolidList"/>
    <dgm:cxn modelId="{B52D92B3-E797-405F-ADEF-27B10FAE3A12}" type="presParOf" srcId="{C35D4999-2055-49EE-8AEA-33112D8D71F1}" destId="{0BB424B9-2568-4F8E-ADEC-4B0D79F2C41D}" srcOrd="3" destOrd="0" presId="urn:microsoft.com/office/officeart/2018/2/layout/IconVerticalSolidList"/>
    <dgm:cxn modelId="{E8A170BE-973E-42EE-A8B7-44F8651D65DE}" type="presParOf" srcId="{BC7ABCCC-0E7E-40DD-AA75-4531C8F13397}" destId="{22FEE588-B21E-4607-8467-869E2DD18483}" srcOrd="3" destOrd="0" presId="urn:microsoft.com/office/officeart/2018/2/layout/IconVerticalSolidList"/>
    <dgm:cxn modelId="{E862FE56-1485-4531-9A5B-8D86C221B755}" type="presParOf" srcId="{BC7ABCCC-0E7E-40DD-AA75-4531C8F13397}" destId="{4D2BB65A-60A0-45D4-BC7D-8E533169F628}" srcOrd="4" destOrd="0" presId="urn:microsoft.com/office/officeart/2018/2/layout/IconVerticalSolidList"/>
    <dgm:cxn modelId="{3BC3429E-23D9-4620-8B79-7B0210544FA1}" type="presParOf" srcId="{4D2BB65A-60A0-45D4-BC7D-8E533169F628}" destId="{D9264327-D0D8-4B20-8DB1-6F49D1B1DDEC}" srcOrd="0" destOrd="0" presId="urn:microsoft.com/office/officeart/2018/2/layout/IconVerticalSolidList"/>
    <dgm:cxn modelId="{F354F185-C398-49C8-9453-C2EC0E4C8C22}" type="presParOf" srcId="{4D2BB65A-60A0-45D4-BC7D-8E533169F628}" destId="{9BA46D3D-C6F3-4F74-93A9-BFAF22A08C51}" srcOrd="1" destOrd="0" presId="urn:microsoft.com/office/officeart/2018/2/layout/IconVerticalSolidList"/>
    <dgm:cxn modelId="{9B5B1A47-CC18-4668-9FEE-F2BDF1BA38A3}" type="presParOf" srcId="{4D2BB65A-60A0-45D4-BC7D-8E533169F628}" destId="{123A25F9-19A1-492E-8AAD-6C650A748B6F}" srcOrd="2" destOrd="0" presId="urn:microsoft.com/office/officeart/2018/2/layout/IconVerticalSolidList"/>
    <dgm:cxn modelId="{98886BB2-172C-4A87-8887-A920160EA1FE}" type="presParOf" srcId="{4D2BB65A-60A0-45D4-BC7D-8E533169F628}" destId="{7C59A870-2A67-429A-B110-9755A5074E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487860C-E382-4232-AE46-6C9F1C4B42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76361F-75A8-4716-BFD2-66160F158E31}">
      <dgm:prSet/>
      <dgm:spPr/>
      <dgm:t>
        <a:bodyPr/>
        <a:lstStyle/>
        <a:p>
          <a:r>
            <a:rPr lang="en-GB"/>
            <a:t>Biopsychosocial Model – interaction of physical illness and mental health (Engel,1977)</a:t>
          </a:r>
          <a:endParaRPr lang="en-US"/>
        </a:p>
      </dgm:t>
    </dgm:pt>
    <dgm:pt modelId="{0E5D06C1-BD62-4209-83E7-918C93A17CC1}" type="parTrans" cxnId="{9C0524C9-E80C-4EED-B272-C88744AB45AD}">
      <dgm:prSet/>
      <dgm:spPr/>
      <dgm:t>
        <a:bodyPr/>
        <a:lstStyle/>
        <a:p>
          <a:endParaRPr lang="en-US"/>
        </a:p>
      </dgm:t>
    </dgm:pt>
    <dgm:pt modelId="{473EFF94-53AA-469E-8FFF-9EEA9F1C6B20}" type="sibTrans" cxnId="{9C0524C9-E80C-4EED-B272-C88744AB45AD}">
      <dgm:prSet/>
      <dgm:spPr/>
      <dgm:t>
        <a:bodyPr/>
        <a:lstStyle/>
        <a:p>
          <a:endParaRPr lang="en-US"/>
        </a:p>
      </dgm:t>
    </dgm:pt>
    <dgm:pt modelId="{9D9611B5-943C-4A21-9A17-73AD1E2A9FF0}">
      <dgm:prSet/>
      <dgm:spPr/>
      <dgm:t>
        <a:bodyPr/>
        <a:lstStyle/>
        <a:p>
          <a:r>
            <a:rPr lang="en-GB"/>
            <a:t>Stress and Coping Theory (Lazarus and Folkman, 1984)</a:t>
          </a:r>
          <a:endParaRPr lang="en-US"/>
        </a:p>
      </dgm:t>
    </dgm:pt>
    <dgm:pt modelId="{41D8D50A-A0DC-485C-ABCF-DD470BC101DA}" type="parTrans" cxnId="{D6072C61-1CCA-47E2-8736-BF41134DB5B5}">
      <dgm:prSet/>
      <dgm:spPr/>
      <dgm:t>
        <a:bodyPr/>
        <a:lstStyle/>
        <a:p>
          <a:endParaRPr lang="en-US"/>
        </a:p>
      </dgm:t>
    </dgm:pt>
    <dgm:pt modelId="{9FF6C1A6-0C62-44D5-9725-49762057F227}" type="sibTrans" cxnId="{D6072C61-1CCA-47E2-8736-BF41134DB5B5}">
      <dgm:prSet/>
      <dgm:spPr/>
      <dgm:t>
        <a:bodyPr/>
        <a:lstStyle/>
        <a:p>
          <a:endParaRPr lang="en-US"/>
        </a:p>
      </dgm:t>
    </dgm:pt>
    <dgm:pt modelId="{ACA2A428-B91F-45F3-8A03-1F19BCC57016}">
      <dgm:prSet/>
      <dgm:spPr/>
      <dgm:t>
        <a:bodyPr/>
        <a:lstStyle/>
        <a:p>
          <a:r>
            <a:rPr lang="en-GB"/>
            <a:t>The Common-Sense Model of Self-Regulation (Leventhal, 1970)</a:t>
          </a:r>
          <a:r>
            <a:rPr lang="en-GB" b="1"/>
            <a:t> </a:t>
          </a:r>
          <a:endParaRPr lang="en-US"/>
        </a:p>
      </dgm:t>
    </dgm:pt>
    <dgm:pt modelId="{9B7D0CAC-B367-4446-ACAB-5FEAB5874B5F}" type="parTrans" cxnId="{0B44DA42-C3BC-4B9D-8B8F-ABC11A5C72CF}">
      <dgm:prSet/>
      <dgm:spPr/>
      <dgm:t>
        <a:bodyPr/>
        <a:lstStyle/>
        <a:p>
          <a:endParaRPr lang="en-US"/>
        </a:p>
      </dgm:t>
    </dgm:pt>
    <dgm:pt modelId="{D07B5457-0DD5-4EFA-9A53-B7EC44B9CE74}" type="sibTrans" cxnId="{0B44DA42-C3BC-4B9D-8B8F-ABC11A5C72CF}">
      <dgm:prSet/>
      <dgm:spPr/>
      <dgm:t>
        <a:bodyPr/>
        <a:lstStyle/>
        <a:p>
          <a:endParaRPr lang="en-US"/>
        </a:p>
      </dgm:t>
    </dgm:pt>
    <dgm:pt modelId="{622285D7-E1D1-40D3-88CE-3DE2770E9815}" type="pres">
      <dgm:prSet presAssocID="{9487860C-E382-4232-AE46-6C9F1C4B4242}" presName="root" presStyleCnt="0">
        <dgm:presLayoutVars>
          <dgm:dir/>
          <dgm:resizeHandles val="exact"/>
        </dgm:presLayoutVars>
      </dgm:prSet>
      <dgm:spPr/>
    </dgm:pt>
    <dgm:pt modelId="{601FA152-0D66-4E76-80C9-D0C7C6C91FFE}" type="pres">
      <dgm:prSet presAssocID="{4276361F-75A8-4716-BFD2-66160F158E31}" presName="compNode" presStyleCnt="0"/>
      <dgm:spPr/>
    </dgm:pt>
    <dgm:pt modelId="{0D16B786-0AFD-4076-97DD-98829ED6054B}" type="pres">
      <dgm:prSet presAssocID="{4276361F-75A8-4716-BFD2-66160F158E31}" presName="bgRect" presStyleLbl="bgShp" presStyleIdx="0" presStyleCnt="3"/>
      <dgm:spPr/>
    </dgm:pt>
    <dgm:pt modelId="{249D72E6-32CC-411A-B047-DB6247BB20CB}" type="pres">
      <dgm:prSet presAssocID="{4276361F-75A8-4716-BFD2-66160F158E3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ED89685-D697-45D9-9729-D75D891C84CF}" type="pres">
      <dgm:prSet presAssocID="{4276361F-75A8-4716-BFD2-66160F158E31}" presName="spaceRect" presStyleCnt="0"/>
      <dgm:spPr/>
    </dgm:pt>
    <dgm:pt modelId="{5F90778D-87CB-4569-85F1-EE54D771F681}" type="pres">
      <dgm:prSet presAssocID="{4276361F-75A8-4716-BFD2-66160F158E31}" presName="parTx" presStyleLbl="revTx" presStyleIdx="0" presStyleCnt="3">
        <dgm:presLayoutVars>
          <dgm:chMax val="0"/>
          <dgm:chPref val="0"/>
        </dgm:presLayoutVars>
      </dgm:prSet>
      <dgm:spPr/>
    </dgm:pt>
    <dgm:pt modelId="{4AEB92F3-BA7A-465B-8E2B-BE95A1F7A7EB}" type="pres">
      <dgm:prSet presAssocID="{473EFF94-53AA-469E-8FFF-9EEA9F1C6B20}" presName="sibTrans" presStyleCnt="0"/>
      <dgm:spPr/>
    </dgm:pt>
    <dgm:pt modelId="{33F8A80E-962B-43F8-A405-FC1AC0E4FF03}" type="pres">
      <dgm:prSet presAssocID="{9D9611B5-943C-4A21-9A17-73AD1E2A9FF0}" presName="compNode" presStyleCnt="0"/>
      <dgm:spPr/>
    </dgm:pt>
    <dgm:pt modelId="{BC2B29D1-6DDA-420D-A704-D4C751514938}" type="pres">
      <dgm:prSet presAssocID="{9D9611B5-943C-4A21-9A17-73AD1E2A9FF0}" presName="bgRect" presStyleLbl="bgShp" presStyleIdx="1" presStyleCnt="3"/>
      <dgm:spPr/>
    </dgm:pt>
    <dgm:pt modelId="{6E62789C-0BDF-4FF5-8F75-46C2A6533184}" type="pres">
      <dgm:prSet presAssocID="{9D9611B5-943C-4A21-9A17-73AD1E2A9FF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ayer Candle"/>
        </a:ext>
      </dgm:extLst>
    </dgm:pt>
    <dgm:pt modelId="{3C967884-1EA5-471F-B15C-ED82BED14B28}" type="pres">
      <dgm:prSet presAssocID="{9D9611B5-943C-4A21-9A17-73AD1E2A9FF0}" presName="spaceRect" presStyleCnt="0"/>
      <dgm:spPr/>
    </dgm:pt>
    <dgm:pt modelId="{28974182-EB09-4C07-92C7-50E186C2C7B4}" type="pres">
      <dgm:prSet presAssocID="{9D9611B5-943C-4A21-9A17-73AD1E2A9FF0}" presName="parTx" presStyleLbl="revTx" presStyleIdx="1" presStyleCnt="3">
        <dgm:presLayoutVars>
          <dgm:chMax val="0"/>
          <dgm:chPref val="0"/>
        </dgm:presLayoutVars>
      </dgm:prSet>
      <dgm:spPr/>
    </dgm:pt>
    <dgm:pt modelId="{6332345D-0AA1-4135-889E-5C3D2C1144AC}" type="pres">
      <dgm:prSet presAssocID="{9FF6C1A6-0C62-44D5-9725-49762057F227}" presName="sibTrans" presStyleCnt="0"/>
      <dgm:spPr/>
    </dgm:pt>
    <dgm:pt modelId="{AEEBCBF0-2E58-454A-90F9-00D620EF133F}" type="pres">
      <dgm:prSet presAssocID="{ACA2A428-B91F-45F3-8A03-1F19BCC57016}" presName="compNode" presStyleCnt="0"/>
      <dgm:spPr/>
    </dgm:pt>
    <dgm:pt modelId="{8E36DC8A-316B-4FF8-B841-32B95733933D}" type="pres">
      <dgm:prSet presAssocID="{ACA2A428-B91F-45F3-8A03-1F19BCC57016}" presName="bgRect" presStyleLbl="bgShp" presStyleIdx="2" presStyleCnt="3"/>
      <dgm:spPr/>
    </dgm:pt>
    <dgm:pt modelId="{B8D355DE-8676-4F46-8126-A7A1D32709FD}" type="pres">
      <dgm:prSet presAssocID="{ACA2A428-B91F-45F3-8A03-1F19BCC5701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F0AD7B1B-59EA-43CB-941B-01C299F06434}" type="pres">
      <dgm:prSet presAssocID="{ACA2A428-B91F-45F3-8A03-1F19BCC57016}" presName="spaceRect" presStyleCnt="0"/>
      <dgm:spPr/>
    </dgm:pt>
    <dgm:pt modelId="{65103541-B073-4F7A-8605-F4D3DD384625}" type="pres">
      <dgm:prSet presAssocID="{ACA2A428-B91F-45F3-8A03-1F19BCC5701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A35840D-D612-4673-BAFD-B7DF2A3B5CF7}" type="presOf" srcId="{4276361F-75A8-4716-BFD2-66160F158E31}" destId="{5F90778D-87CB-4569-85F1-EE54D771F681}" srcOrd="0" destOrd="0" presId="urn:microsoft.com/office/officeart/2018/2/layout/IconVerticalSolidList"/>
    <dgm:cxn modelId="{CAF6DB24-B999-4799-BEA3-D262ADD3C39E}" type="presOf" srcId="{ACA2A428-B91F-45F3-8A03-1F19BCC57016}" destId="{65103541-B073-4F7A-8605-F4D3DD384625}" srcOrd="0" destOrd="0" presId="urn:microsoft.com/office/officeart/2018/2/layout/IconVerticalSolidList"/>
    <dgm:cxn modelId="{D6072C61-1CCA-47E2-8736-BF41134DB5B5}" srcId="{9487860C-E382-4232-AE46-6C9F1C4B4242}" destId="{9D9611B5-943C-4A21-9A17-73AD1E2A9FF0}" srcOrd="1" destOrd="0" parTransId="{41D8D50A-A0DC-485C-ABCF-DD470BC101DA}" sibTransId="{9FF6C1A6-0C62-44D5-9725-49762057F227}"/>
    <dgm:cxn modelId="{0B44DA42-C3BC-4B9D-8B8F-ABC11A5C72CF}" srcId="{9487860C-E382-4232-AE46-6C9F1C4B4242}" destId="{ACA2A428-B91F-45F3-8A03-1F19BCC57016}" srcOrd="2" destOrd="0" parTransId="{9B7D0CAC-B367-4446-ACAB-5FEAB5874B5F}" sibTransId="{D07B5457-0DD5-4EFA-9A53-B7EC44B9CE74}"/>
    <dgm:cxn modelId="{E52E8765-23B0-44DB-8C85-B79A1566F999}" type="presOf" srcId="{9487860C-E382-4232-AE46-6C9F1C4B4242}" destId="{622285D7-E1D1-40D3-88CE-3DE2770E9815}" srcOrd="0" destOrd="0" presId="urn:microsoft.com/office/officeart/2018/2/layout/IconVerticalSolidList"/>
    <dgm:cxn modelId="{9C0524C9-E80C-4EED-B272-C88744AB45AD}" srcId="{9487860C-E382-4232-AE46-6C9F1C4B4242}" destId="{4276361F-75A8-4716-BFD2-66160F158E31}" srcOrd="0" destOrd="0" parTransId="{0E5D06C1-BD62-4209-83E7-918C93A17CC1}" sibTransId="{473EFF94-53AA-469E-8FFF-9EEA9F1C6B20}"/>
    <dgm:cxn modelId="{2D3E51D5-B00E-499A-843C-945F325BACCD}" type="presOf" srcId="{9D9611B5-943C-4A21-9A17-73AD1E2A9FF0}" destId="{28974182-EB09-4C07-92C7-50E186C2C7B4}" srcOrd="0" destOrd="0" presId="urn:microsoft.com/office/officeart/2018/2/layout/IconVerticalSolidList"/>
    <dgm:cxn modelId="{BF633F40-5BCA-463C-849C-D3393E6506E0}" type="presParOf" srcId="{622285D7-E1D1-40D3-88CE-3DE2770E9815}" destId="{601FA152-0D66-4E76-80C9-D0C7C6C91FFE}" srcOrd="0" destOrd="0" presId="urn:microsoft.com/office/officeart/2018/2/layout/IconVerticalSolidList"/>
    <dgm:cxn modelId="{1B3AC599-3AE0-4B87-B255-CEF9CD5A573E}" type="presParOf" srcId="{601FA152-0D66-4E76-80C9-D0C7C6C91FFE}" destId="{0D16B786-0AFD-4076-97DD-98829ED6054B}" srcOrd="0" destOrd="0" presId="urn:microsoft.com/office/officeart/2018/2/layout/IconVerticalSolidList"/>
    <dgm:cxn modelId="{A59EC72A-6CD8-46B3-A1C7-844C253AB87A}" type="presParOf" srcId="{601FA152-0D66-4E76-80C9-D0C7C6C91FFE}" destId="{249D72E6-32CC-411A-B047-DB6247BB20CB}" srcOrd="1" destOrd="0" presId="urn:microsoft.com/office/officeart/2018/2/layout/IconVerticalSolidList"/>
    <dgm:cxn modelId="{D7F428F0-819F-4EB5-BF10-1789C0C941CC}" type="presParOf" srcId="{601FA152-0D66-4E76-80C9-D0C7C6C91FFE}" destId="{0ED89685-D697-45D9-9729-D75D891C84CF}" srcOrd="2" destOrd="0" presId="urn:microsoft.com/office/officeart/2018/2/layout/IconVerticalSolidList"/>
    <dgm:cxn modelId="{2D583167-DAEC-4441-A7E5-05AB10BDA0B2}" type="presParOf" srcId="{601FA152-0D66-4E76-80C9-D0C7C6C91FFE}" destId="{5F90778D-87CB-4569-85F1-EE54D771F681}" srcOrd="3" destOrd="0" presId="urn:microsoft.com/office/officeart/2018/2/layout/IconVerticalSolidList"/>
    <dgm:cxn modelId="{CDC0C8A9-4192-43F4-BDC1-54DA59CB9004}" type="presParOf" srcId="{622285D7-E1D1-40D3-88CE-3DE2770E9815}" destId="{4AEB92F3-BA7A-465B-8E2B-BE95A1F7A7EB}" srcOrd="1" destOrd="0" presId="urn:microsoft.com/office/officeart/2018/2/layout/IconVerticalSolidList"/>
    <dgm:cxn modelId="{86FDA47A-4D87-4E00-A36C-C7064F51436B}" type="presParOf" srcId="{622285D7-E1D1-40D3-88CE-3DE2770E9815}" destId="{33F8A80E-962B-43F8-A405-FC1AC0E4FF03}" srcOrd="2" destOrd="0" presId="urn:microsoft.com/office/officeart/2018/2/layout/IconVerticalSolidList"/>
    <dgm:cxn modelId="{3A3C13A1-1F9B-4EA5-90A1-D7B1FBE31258}" type="presParOf" srcId="{33F8A80E-962B-43F8-A405-FC1AC0E4FF03}" destId="{BC2B29D1-6DDA-420D-A704-D4C751514938}" srcOrd="0" destOrd="0" presId="urn:microsoft.com/office/officeart/2018/2/layout/IconVerticalSolidList"/>
    <dgm:cxn modelId="{93AB9AA1-77D2-489C-B9EA-771E1D21717B}" type="presParOf" srcId="{33F8A80E-962B-43F8-A405-FC1AC0E4FF03}" destId="{6E62789C-0BDF-4FF5-8F75-46C2A6533184}" srcOrd="1" destOrd="0" presId="urn:microsoft.com/office/officeart/2018/2/layout/IconVerticalSolidList"/>
    <dgm:cxn modelId="{62E23BC7-0B56-45B5-A449-AB19313EAEEA}" type="presParOf" srcId="{33F8A80E-962B-43F8-A405-FC1AC0E4FF03}" destId="{3C967884-1EA5-471F-B15C-ED82BED14B28}" srcOrd="2" destOrd="0" presId="urn:microsoft.com/office/officeart/2018/2/layout/IconVerticalSolidList"/>
    <dgm:cxn modelId="{E9581992-FEE3-4CE3-8E89-4762F6AFD4A9}" type="presParOf" srcId="{33F8A80E-962B-43F8-A405-FC1AC0E4FF03}" destId="{28974182-EB09-4C07-92C7-50E186C2C7B4}" srcOrd="3" destOrd="0" presId="urn:microsoft.com/office/officeart/2018/2/layout/IconVerticalSolidList"/>
    <dgm:cxn modelId="{3DEF8EAD-8B7D-4E16-89CD-E7EDAD1FDB90}" type="presParOf" srcId="{622285D7-E1D1-40D3-88CE-3DE2770E9815}" destId="{6332345D-0AA1-4135-889E-5C3D2C1144AC}" srcOrd="3" destOrd="0" presId="urn:microsoft.com/office/officeart/2018/2/layout/IconVerticalSolidList"/>
    <dgm:cxn modelId="{9936BF80-F929-4143-82D8-9AB765D974D9}" type="presParOf" srcId="{622285D7-E1D1-40D3-88CE-3DE2770E9815}" destId="{AEEBCBF0-2E58-454A-90F9-00D620EF133F}" srcOrd="4" destOrd="0" presId="urn:microsoft.com/office/officeart/2018/2/layout/IconVerticalSolidList"/>
    <dgm:cxn modelId="{6C7E2A6E-D902-4861-BA1D-7254450B3D6A}" type="presParOf" srcId="{AEEBCBF0-2E58-454A-90F9-00D620EF133F}" destId="{8E36DC8A-316B-4FF8-B841-32B95733933D}" srcOrd="0" destOrd="0" presId="urn:microsoft.com/office/officeart/2018/2/layout/IconVerticalSolidList"/>
    <dgm:cxn modelId="{4D785201-5DDD-42C6-BE0A-1FFD5F1790A4}" type="presParOf" srcId="{AEEBCBF0-2E58-454A-90F9-00D620EF133F}" destId="{B8D355DE-8676-4F46-8126-A7A1D32709FD}" srcOrd="1" destOrd="0" presId="urn:microsoft.com/office/officeart/2018/2/layout/IconVerticalSolidList"/>
    <dgm:cxn modelId="{F5963520-7C47-409F-A0F3-69C5031ACB1E}" type="presParOf" srcId="{AEEBCBF0-2E58-454A-90F9-00D620EF133F}" destId="{F0AD7B1B-59EA-43CB-941B-01C299F06434}" srcOrd="2" destOrd="0" presId="urn:microsoft.com/office/officeart/2018/2/layout/IconVerticalSolidList"/>
    <dgm:cxn modelId="{3E2D7360-BD2F-43B6-B910-84D6DCBBAFB6}" type="presParOf" srcId="{AEEBCBF0-2E58-454A-90F9-00D620EF133F}" destId="{65103541-B073-4F7A-8605-F4D3DD3846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88728DC-055D-4FC9-813E-80B0ABADF556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11B70B4-5121-4F44-A683-6991D5E02EFB}">
      <dgm:prSet/>
      <dgm:spPr/>
      <dgm:t>
        <a:bodyPr/>
        <a:lstStyle/>
        <a:p>
          <a:r>
            <a:rPr lang="en-GB"/>
            <a:t>Qualitative study using Interpretative Phenomenological Analysis (IPA) (Eatough and Smith, 2017)</a:t>
          </a:r>
          <a:endParaRPr lang="en-US"/>
        </a:p>
      </dgm:t>
    </dgm:pt>
    <dgm:pt modelId="{518AADFA-81E2-40B0-B196-FD19D02CBECF}" type="parTrans" cxnId="{B0AF18A9-A455-4A21-9267-A22ABF5D50BF}">
      <dgm:prSet/>
      <dgm:spPr/>
      <dgm:t>
        <a:bodyPr/>
        <a:lstStyle/>
        <a:p>
          <a:endParaRPr lang="en-US"/>
        </a:p>
      </dgm:t>
    </dgm:pt>
    <dgm:pt modelId="{8830DCFB-D820-4F4C-94C1-0422584053B7}" type="sibTrans" cxnId="{B0AF18A9-A455-4A21-9267-A22ABF5D50BF}">
      <dgm:prSet/>
      <dgm:spPr/>
      <dgm:t>
        <a:bodyPr/>
        <a:lstStyle/>
        <a:p>
          <a:endParaRPr lang="en-US"/>
        </a:p>
      </dgm:t>
    </dgm:pt>
    <dgm:pt modelId="{F7D981E1-B4A4-4383-9284-75D3B4FF258A}">
      <dgm:prSet/>
      <dgm:spPr/>
      <dgm:t>
        <a:bodyPr/>
        <a:lstStyle/>
        <a:p>
          <a:r>
            <a:rPr lang="en-GB"/>
            <a:t>5 to 10 participants experiencing symptoms/diagnoses with SCD</a:t>
          </a:r>
          <a:endParaRPr lang="en-US"/>
        </a:p>
      </dgm:t>
    </dgm:pt>
    <dgm:pt modelId="{F763B047-68EC-490A-9D20-C2DE94F698A1}" type="parTrans" cxnId="{3CEEBD10-C9CF-4DE3-A24D-34059283E85D}">
      <dgm:prSet/>
      <dgm:spPr/>
      <dgm:t>
        <a:bodyPr/>
        <a:lstStyle/>
        <a:p>
          <a:endParaRPr lang="en-US"/>
        </a:p>
      </dgm:t>
    </dgm:pt>
    <dgm:pt modelId="{3EF07D52-3F59-4BDB-ADBE-843A5591FD82}" type="sibTrans" cxnId="{3CEEBD10-C9CF-4DE3-A24D-34059283E85D}">
      <dgm:prSet/>
      <dgm:spPr/>
      <dgm:t>
        <a:bodyPr/>
        <a:lstStyle/>
        <a:p>
          <a:endParaRPr lang="en-US"/>
        </a:p>
      </dgm:t>
    </dgm:pt>
    <dgm:pt modelId="{A9073E54-9585-489A-9AA7-C7DA20243BD4}">
      <dgm:prSet/>
      <dgm:spPr/>
      <dgm:t>
        <a:bodyPr/>
        <a:lstStyle/>
        <a:p>
          <a:r>
            <a:rPr lang="en-GB"/>
            <a:t>Recruitment through local hospital and clinics or support groups</a:t>
          </a:r>
          <a:endParaRPr lang="en-US"/>
        </a:p>
      </dgm:t>
    </dgm:pt>
    <dgm:pt modelId="{3A7FD961-CAC0-473D-AE63-FCA78DD8BBD9}" type="parTrans" cxnId="{430768C5-1A71-46CE-A751-BC0200A0951F}">
      <dgm:prSet/>
      <dgm:spPr/>
      <dgm:t>
        <a:bodyPr/>
        <a:lstStyle/>
        <a:p>
          <a:endParaRPr lang="en-US"/>
        </a:p>
      </dgm:t>
    </dgm:pt>
    <dgm:pt modelId="{BAD7A01A-B6B1-4A73-AB06-A7D56B8C1550}" type="sibTrans" cxnId="{430768C5-1A71-46CE-A751-BC0200A0951F}">
      <dgm:prSet/>
      <dgm:spPr/>
      <dgm:t>
        <a:bodyPr/>
        <a:lstStyle/>
        <a:p>
          <a:endParaRPr lang="en-US"/>
        </a:p>
      </dgm:t>
    </dgm:pt>
    <dgm:pt modelId="{92AEB13E-00A8-4D87-90F1-16DE6042DEA2}">
      <dgm:prSet/>
      <dgm:spPr/>
      <dgm:t>
        <a:bodyPr/>
        <a:lstStyle/>
        <a:p>
          <a:r>
            <a:rPr lang="en-GB"/>
            <a:t>1 to 1 interviews preferably face to face </a:t>
          </a:r>
          <a:endParaRPr lang="en-US"/>
        </a:p>
      </dgm:t>
    </dgm:pt>
    <dgm:pt modelId="{4BAD5074-8CBB-45CC-9311-04B442503CC0}" type="parTrans" cxnId="{CEF7968A-35C3-482F-9A1E-60D7AF00D37A}">
      <dgm:prSet/>
      <dgm:spPr/>
      <dgm:t>
        <a:bodyPr/>
        <a:lstStyle/>
        <a:p>
          <a:endParaRPr lang="en-US"/>
        </a:p>
      </dgm:t>
    </dgm:pt>
    <dgm:pt modelId="{1EEC9854-383B-4295-A631-8691F64D236B}" type="sibTrans" cxnId="{CEF7968A-35C3-482F-9A1E-60D7AF00D37A}">
      <dgm:prSet/>
      <dgm:spPr/>
      <dgm:t>
        <a:bodyPr/>
        <a:lstStyle/>
        <a:p>
          <a:endParaRPr lang="en-US"/>
        </a:p>
      </dgm:t>
    </dgm:pt>
    <dgm:pt modelId="{5CFB3DFA-DAD6-4CA8-8FC2-5986F328BB5F}">
      <dgm:prSet/>
      <dgm:spPr/>
      <dgm:t>
        <a:bodyPr/>
        <a:lstStyle/>
        <a:p>
          <a:r>
            <a:rPr lang="en-GB"/>
            <a:t>Duration between 45 to 60 minutes per interview</a:t>
          </a:r>
          <a:endParaRPr lang="en-US"/>
        </a:p>
      </dgm:t>
    </dgm:pt>
    <dgm:pt modelId="{A631BCA7-451C-409D-81C4-0D933915A4F5}" type="parTrans" cxnId="{1CFE6977-C1C5-4312-B550-5C75B6717B09}">
      <dgm:prSet/>
      <dgm:spPr/>
      <dgm:t>
        <a:bodyPr/>
        <a:lstStyle/>
        <a:p>
          <a:endParaRPr lang="en-US"/>
        </a:p>
      </dgm:t>
    </dgm:pt>
    <dgm:pt modelId="{6647224D-D60A-4478-B166-29F7882E4E06}" type="sibTrans" cxnId="{1CFE6977-C1C5-4312-B550-5C75B6717B09}">
      <dgm:prSet/>
      <dgm:spPr/>
      <dgm:t>
        <a:bodyPr/>
        <a:lstStyle/>
        <a:p>
          <a:endParaRPr lang="en-US"/>
        </a:p>
      </dgm:t>
    </dgm:pt>
    <dgm:pt modelId="{8FE3FDAE-14A7-4A1C-A525-760BA123CAC8}" type="pres">
      <dgm:prSet presAssocID="{288728DC-055D-4FC9-813E-80B0ABADF556}" presName="diagram" presStyleCnt="0">
        <dgm:presLayoutVars>
          <dgm:dir/>
          <dgm:resizeHandles val="exact"/>
        </dgm:presLayoutVars>
      </dgm:prSet>
      <dgm:spPr/>
    </dgm:pt>
    <dgm:pt modelId="{B6988D6C-91C5-49D1-9B92-B5149B8F6DAF}" type="pres">
      <dgm:prSet presAssocID="{211B70B4-5121-4F44-A683-6991D5E02EFB}" presName="node" presStyleLbl="node1" presStyleIdx="0" presStyleCnt="5">
        <dgm:presLayoutVars>
          <dgm:bulletEnabled val="1"/>
        </dgm:presLayoutVars>
      </dgm:prSet>
      <dgm:spPr/>
    </dgm:pt>
    <dgm:pt modelId="{7F862E30-E53A-41DD-9596-E420675A1196}" type="pres">
      <dgm:prSet presAssocID="{8830DCFB-D820-4F4C-94C1-0422584053B7}" presName="sibTrans" presStyleCnt="0"/>
      <dgm:spPr/>
    </dgm:pt>
    <dgm:pt modelId="{054C16C4-A88A-41A6-8A27-4F5A56533FD7}" type="pres">
      <dgm:prSet presAssocID="{F7D981E1-B4A4-4383-9284-75D3B4FF258A}" presName="node" presStyleLbl="node1" presStyleIdx="1" presStyleCnt="5">
        <dgm:presLayoutVars>
          <dgm:bulletEnabled val="1"/>
        </dgm:presLayoutVars>
      </dgm:prSet>
      <dgm:spPr/>
    </dgm:pt>
    <dgm:pt modelId="{AFBDB1CB-95F4-4842-8EC8-7916807ACA5D}" type="pres">
      <dgm:prSet presAssocID="{3EF07D52-3F59-4BDB-ADBE-843A5591FD82}" presName="sibTrans" presStyleCnt="0"/>
      <dgm:spPr/>
    </dgm:pt>
    <dgm:pt modelId="{DDC6B20A-CDB5-4512-876D-C201CB5A09EC}" type="pres">
      <dgm:prSet presAssocID="{A9073E54-9585-489A-9AA7-C7DA20243BD4}" presName="node" presStyleLbl="node1" presStyleIdx="2" presStyleCnt="5">
        <dgm:presLayoutVars>
          <dgm:bulletEnabled val="1"/>
        </dgm:presLayoutVars>
      </dgm:prSet>
      <dgm:spPr/>
    </dgm:pt>
    <dgm:pt modelId="{352D2238-F982-4AA3-A679-DE5FA4649D8D}" type="pres">
      <dgm:prSet presAssocID="{BAD7A01A-B6B1-4A73-AB06-A7D56B8C1550}" presName="sibTrans" presStyleCnt="0"/>
      <dgm:spPr/>
    </dgm:pt>
    <dgm:pt modelId="{CEB7E9EE-3C6D-41C3-A02E-7CC9CDE0D921}" type="pres">
      <dgm:prSet presAssocID="{92AEB13E-00A8-4D87-90F1-16DE6042DEA2}" presName="node" presStyleLbl="node1" presStyleIdx="3" presStyleCnt="5">
        <dgm:presLayoutVars>
          <dgm:bulletEnabled val="1"/>
        </dgm:presLayoutVars>
      </dgm:prSet>
      <dgm:spPr/>
    </dgm:pt>
    <dgm:pt modelId="{DC7EF6B9-D55B-40D2-8507-49C7B9EBD0C0}" type="pres">
      <dgm:prSet presAssocID="{1EEC9854-383B-4295-A631-8691F64D236B}" presName="sibTrans" presStyleCnt="0"/>
      <dgm:spPr/>
    </dgm:pt>
    <dgm:pt modelId="{9397D719-E6D8-40FD-8B94-253D512DDE84}" type="pres">
      <dgm:prSet presAssocID="{5CFB3DFA-DAD6-4CA8-8FC2-5986F328BB5F}" presName="node" presStyleLbl="node1" presStyleIdx="4" presStyleCnt="5">
        <dgm:presLayoutVars>
          <dgm:bulletEnabled val="1"/>
        </dgm:presLayoutVars>
      </dgm:prSet>
      <dgm:spPr/>
    </dgm:pt>
  </dgm:ptLst>
  <dgm:cxnLst>
    <dgm:cxn modelId="{3CEEBD10-C9CF-4DE3-A24D-34059283E85D}" srcId="{288728DC-055D-4FC9-813E-80B0ABADF556}" destId="{F7D981E1-B4A4-4383-9284-75D3B4FF258A}" srcOrd="1" destOrd="0" parTransId="{F763B047-68EC-490A-9D20-C2DE94F698A1}" sibTransId="{3EF07D52-3F59-4BDB-ADBE-843A5591FD82}"/>
    <dgm:cxn modelId="{7B844D29-1DAD-42CF-902C-D58DC4DE14B2}" type="presOf" srcId="{92AEB13E-00A8-4D87-90F1-16DE6042DEA2}" destId="{CEB7E9EE-3C6D-41C3-A02E-7CC9CDE0D921}" srcOrd="0" destOrd="0" presId="urn:microsoft.com/office/officeart/2005/8/layout/default"/>
    <dgm:cxn modelId="{E8956848-1330-4C8C-94F5-0495FA3B41A2}" type="presOf" srcId="{A9073E54-9585-489A-9AA7-C7DA20243BD4}" destId="{DDC6B20A-CDB5-4512-876D-C201CB5A09EC}" srcOrd="0" destOrd="0" presId="urn:microsoft.com/office/officeart/2005/8/layout/default"/>
    <dgm:cxn modelId="{1CFE6977-C1C5-4312-B550-5C75B6717B09}" srcId="{288728DC-055D-4FC9-813E-80B0ABADF556}" destId="{5CFB3DFA-DAD6-4CA8-8FC2-5986F328BB5F}" srcOrd="4" destOrd="0" parTransId="{A631BCA7-451C-409D-81C4-0D933915A4F5}" sibTransId="{6647224D-D60A-4478-B166-29F7882E4E06}"/>
    <dgm:cxn modelId="{84C4DC87-93E7-4F3C-9243-447B9B768FCD}" type="presOf" srcId="{F7D981E1-B4A4-4383-9284-75D3B4FF258A}" destId="{054C16C4-A88A-41A6-8A27-4F5A56533FD7}" srcOrd="0" destOrd="0" presId="urn:microsoft.com/office/officeart/2005/8/layout/default"/>
    <dgm:cxn modelId="{CEF7968A-35C3-482F-9A1E-60D7AF00D37A}" srcId="{288728DC-055D-4FC9-813E-80B0ABADF556}" destId="{92AEB13E-00A8-4D87-90F1-16DE6042DEA2}" srcOrd="3" destOrd="0" parTransId="{4BAD5074-8CBB-45CC-9311-04B442503CC0}" sibTransId="{1EEC9854-383B-4295-A631-8691F64D236B}"/>
    <dgm:cxn modelId="{B0AF18A9-A455-4A21-9267-A22ABF5D50BF}" srcId="{288728DC-055D-4FC9-813E-80B0ABADF556}" destId="{211B70B4-5121-4F44-A683-6991D5E02EFB}" srcOrd="0" destOrd="0" parTransId="{518AADFA-81E2-40B0-B196-FD19D02CBECF}" sibTransId="{8830DCFB-D820-4F4C-94C1-0422584053B7}"/>
    <dgm:cxn modelId="{430768C5-1A71-46CE-A751-BC0200A0951F}" srcId="{288728DC-055D-4FC9-813E-80B0ABADF556}" destId="{A9073E54-9585-489A-9AA7-C7DA20243BD4}" srcOrd="2" destOrd="0" parTransId="{3A7FD961-CAC0-473D-AE63-FCA78DD8BBD9}" sibTransId="{BAD7A01A-B6B1-4A73-AB06-A7D56B8C1550}"/>
    <dgm:cxn modelId="{3E9A39C8-09F1-4FA6-A988-016666F50508}" type="presOf" srcId="{211B70B4-5121-4F44-A683-6991D5E02EFB}" destId="{B6988D6C-91C5-49D1-9B92-B5149B8F6DAF}" srcOrd="0" destOrd="0" presId="urn:microsoft.com/office/officeart/2005/8/layout/default"/>
    <dgm:cxn modelId="{03276DF7-7080-412E-ACF4-9DB1F09D4778}" type="presOf" srcId="{5CFB3DFA-DAD6-4CA8-8FC2-5986F328BB5F}" destId="{9397D719-E6D8-40FD-8B94-253D512DDE84}" srcOrd="0" destOrd="0" presId="urn:microsoft.com/office/officeart/2005/8/layout/default"/>
    <dgm:cxn modelId="{B6EEEDFA-0250-4B78-8BA8-42A2ACB87B48}" type="presOf" srcId="{288728DC-055D-4FC9-813E-80B0ABADF556}" destId="{8FE3FDAE-14A7-4A1C-A525-760BA123CAC8}" srcOrd="0" destOrd="0" presId="urn:microsoft.com/office/officeart/2005/8/layout/default"/>
    <dgm:cxn modelId="{799F0173-6EAA-4BC3-A4CD-F4FE9E0FBF1F}" type="presParOf" srcId="{8FE3FDAE-14A7-4A1C-A525-760BA123CAC8}" destId="{B6988D6C-91C5-49D1-9B92-B5149B8F6DAF}" srcOrd="0" destOrd="0" presId="urn:microsoft.com/office/officeart/2005/8/layout/default"/>
    <dgm:cxn modelId="{521DD67C-1798-4E60-BC79-179C2ADDF5F8}" type="presParOf" srcId="{8FE3FDAE-14A7-4A1C-A525-760BA123CAC8}" destId="{7F862E30-E53A-41DD-9596-E420675A1196}" srcOrd="1" destOrd="0" presId="urn:microsoft.com/office/officeart/2005/8/layout/default"/>
    <dgm:cxn modelId="{DEE31225-1897-4466-BAE5-A55AA8D3BB3C}" type="presParOf" srcId="{8FE3FDAE-14A7-4A1C-A525-760BA123CAC8}" destId="{054C16C4-A88A-41A6-8A27-4F5A56533FD7}" srcOrd="2" destOrd="0" presId="urn:microsoft.com/office/officeart/2005/8/layout/default"/>
    <dgm:cxn modelId="{A381973D-E229-4140-A361-442F66E093C1}" type="presParOf" srcId="{8FE3FDAE-14A7-4A1C-A525-760BA123CAC8}" destId="{AFBDB1CB-95F4-4842-8EC8-7916807ACA5D}" srcOrd="3" destOrd="0" presId="urn:microsoft.com/office/officeart/2005/8/layout/default"/>
    <dgm:cxn modelId="{744C3711-1085-4BBA-AAC1-DB2F6A5B0812}" type="presParOf" srcId="{8FE3FDAE-14A7-4A1C-A525-760BA123CAC8}" destId="{DDC6B20A-CDB5-4512-876D-C201CB5A09EC}" srcOrd="4" destOrd="0" presId="urn:microsoft.com/office/officeart/2005/8/layout/default"/>
    <dgm:cxn modelId="{F1AF05DF-0D82-4398-A6F5-D7F65BA92D88}" type="presParOf" srcId="{8FE3FDAE-14A7-4A1C-A525-760BA123CAC8}" destId="{352D2238-F982-4AA3-A679-DE5FA4649D8D}" srcOrd="5" destOrd="0" presId="urn:microsoft.com/office/officeart/2005/8/layout/default"/>
    <dgm:cxn modelId="{62039C57-393E-4CCB-A157-78616817E8AC}" type="presParOf" srcId="{8FE3FDAE-14A7-4A1C-A525-760BA123CAC8}" destId="{CEB7E9EE-3C6D-41C3-A02E-7CC9CDE0D921}" srcOrd="6" destOrd="0" presId="urn:microsoft.com/office/officeart/2005/8/layout/default"/>
    <dgm:cxn modelId="{B638F4C3-1466-4E35-8270-6FD7C588D035}" type="presParOf" srcId="{8FE3FDAE-14A7-4A1C-A525-760BA123CAC8}" destId="{DC7EF6B9-D55B-40D2-8507-49C7B9EBD0C0}" srcOrd="7" destOrd="0" presId="urn:microsoft.com/office/officeart/2005/8/layout/default"/>
    <dgm:cxn modelId="{0A58E862-5F8C-4E20-A3A2-65F6136C5C83}" type="presParOf" srcId="{8FE3FDAE-14A7-4A1C-A525-760BA123CAC8}" destId="{9397D719-E6D8-40FD-8B94-253D512DDE8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DC57424-A6A4-47D4-97F1-183945187A11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3532D54-4C44-4EAA-8FB0-894F97BC8EDA}">
      <dgm:prSet/>
      <dgm:spPr/>
      <dgm:t>
        <a:bodyPr/>
        <a:lstStyle/>
        <a:p>
          <a:r>
            <a:rPr lang="en-GB"/>
            <a:t>Informed consent</a:t>
          </a:r>
          <a:endParaRPr lang="en-US"/>
        </a:p>
      </dgm:t>
    </dgm:pt>
    <dgm:pt modelId="{412651F1-4ECF-4A3F-BEC3-0449FDB58ED6}" type="parTrans" cxnId="{DFEE2023-F54E-404A-B4D9-0B3CE0DCAA2D}">
      <dgm:prSet/>
      <dgm:spPr/>
      <dgm:t>
        <a:bodyPr/>
        <a:lstStyle/>
        <a:p>
          <a:endParaRPr lang="en-US"/>
        </a:p>
      </dgm:t>
    </dgm:pt>
    <dgm:pt modelId="{DD026A71-B5C8-4F6E-8880-3D54AF9864C2}" type="sibTrans" cxnId="{DFEE2023-F54E-404A-B4D9-0B3CE0DCAA2D}">
      <dgm:prSet/>
      <dgm:spPr/>
      <dgm:t>
        <a:bodyPr/>
        <a:lstStyle/>
        <a:p>
          <a:endParaRPr lang="en-US"/>
        </a:p>
      </dgm:t>
    </dgm:pt>
    <dgm:pt modelId="{6B51D9E8-5F8E-4529-8583-EAF7766BB781}">
      <dgm:prSet/>
      <dgm:spPr/>
      <dgm:t>
        <a:bodyPr/>
        <a:lstStyle/>
        <a:p>
          <a:r>
            <a:rPr lang="en-GB"/>
            <a:t>No potential coercion</a:t>
          </a:r>
          <a:endParaRPr lang="en-US"/>
        </a:p>
      </dgm:t>
    </dgm:pt>
    <dgm:pt modelId="{E890DC40-1E75-4582-8258-D1BA1EB13056}" type="parTrans" cxnId="{CAADE5B9-3429-41E2-84E3-EE59BFC563F3}">
      <dgm:prSet/>
      <dgm:spPr/>
      <dgm:t>
        <a:bodyPr/>
        <a:lstStyle/>
        <a:p>
          <a:endParaRPr lang="en-US"/>
        </a:p>
      </dgm:t>
    </dgm:pt>
    <dgm:pt modelId="{3361CABD-910E-4A09-B387-06EA6E33D2E3}" type="sibTrans" cxnId="{CAADE5B9-3429-41E2-84E3-EE59BFC563F3}">
      <dgm:prSet/>
      <dgm:spPr/>
      <dgm:t>
        <a:bodyPr/>
        <a:lstStyle/>
        <a:p>
          <a:endParaRPr lang="en-US"/>
        </a:p>
      </dgm:t>
    </dgm:pt>
    <dgm:pt modelId="{E496811B-F2E3-4700-977E-E215B007470A}">
      <dgm:prSet/>
      <dgm:spPr/>
      <dgm:t>
        <a:bodyPr/>
        <a:lstStyle/>
        <a:p>
          <a:r>
            <a:rPr lang="en-GB"/>
            <a:t>Right to withdraw</a:t>
          </a:r>
          <a:endParaRPr lang="en-US"/>
        </a:p>
      </dgm:t>
    </dgm:pt>
    <dgm:pt modelId="{28741465-B6C5-47E6-998C-2A61E8227FB9}" type="parTrans" cxnId="{3AEA0587-07AF-4AB6-9DA7-38A24560B349}">
      <dgm:prSet/>
      <dgm:spPr/>
      <dgm:t>
        <a:bodyPr/>
        <a:lstStyle/>
        <a:p>
          <a:endParaRPr lang="en-US"/>
        </a:p>
      </dgm:t>
    </dgm:pt>
    <dgm:pt modelId="{30C2003B-C47D-4602-8B13-B05A6DE87C90}" type="sibTrans" cxnId="{3AEA0587-07AF-4AB6-9DA7-38A24560B349}">
      <dgm:prSet/>
      <dgm:spPr/>
      <dgm:t>
        <a:bodyPr/>
        <a:lstStyle/>
        <a:p>
          <a:endParaRPr lang="en-US"/>
        </a:p>
      </dgm:t>
    </dgm:pt>
    <dgm:pt modelId="{B0DB9CFA-BEC7-49C7-9946-E2E6112CDEB5}">
      <dgm:prSet/>
      <dgm:spPr/>
      <dgm:t>
        <a:bodyPr/>
        <a:lstStyle/>
        <a:p>
          <a:r>
            <a:rPr lang="en-GB"/>
            <a:t>Confidentiality and anonymity</a:t>
          </a:r>
          <a:endParaRPr lang="en-US"/>
        </a:p>
      </dgm:t>
    </dgm:pt>
    <dgm:pt modelId="{D1162626-74D5-43A5-BE4E-7A228D39B071}" type="parTrans" cxnId="{80E329FB-18C3-43AF-B33F-3C37E7C89AE1}">
      <dgm:prSet/>
      <dgm:spPr/>
      <dgm:t>
        <a:bodyPr/>
        <a:lstStyle/>
        <a:p>
          <a:endParaRPr lang="en-US"/>
        </a:p>
      </dgm:t>
    </dgm:pt>
    <dgm:pt modelId="{CB260B7B-0C2E-479D-AC64-4276481205E7}" type="sibTrans" cxnId="{80E329FB-18C3-43AF-B33F-3C37E7C89AE1}">
      <dgm:prSet/>
      <dgm:spPr/>
      <dgm:t>
        <a:bodyPr/>
        <a:lstStyle/>
        <a:p>
          <a:endParaRPr lang="en-US"/>
        </a:p>
      </dgm:t>
    </dgm:pt>
    <dgm:pt modelId="{85189AE9-D0D5-4731-9179-957F40728EBB}">
      <dgm:prSet/>
      <dgm:spPr/>
      <dgm:t>
        <a:bodyPr/>
        <a:lstStyle/>
        <a:p>
          <a:r>
            <a:rPr lang="en-GB"/>
            <a:t>Emotional distress</a:t>
          </a:r>
          <a:endParaRPr lang="en-US"/>
        </a:p>
      </dgm:t>
    </dgm:pt>
    <dgm:pt modelId="{7E00160E-E8D4-4B79-80C2-5E8A07B23434}" type="parTrans" cxnId="{CE1EF763-58D1-4EA2-B7A7-D33E2DC65E85}">
      <dgm:prSet/>
      <dgm:spPr/>
      <dgm:t>
        <a:bodyPr/>
        <a:lstStyle/>
        <a:p>
          <a:endParaRPr lang="en-US"/>
        </a:p>
      </dgm:t>
    </dgm:pt>
    <dgm:pt modelId="{7A2ACD45-C907-48A5-A8B6-C05F290C5D09}" type="sibTrans" cxnId="{CE1EF763-58D1-4EA2-B7A7-D33E2DC65E85}">
      <dgm:prSet/>
      <dgm:spPr/>
      <dgm:t>
        <a:bodyPr/>
        <a:lstStyle/>
        <a:p>
          <a:endParaRPr lang="en-US"/>
        </a:p>
      </dgm:t>
    </dgm:pt>
    <dgm:pt modelId="{7CEC03F0-DD0B-4112-ADB2-7C9F352B069E}">
      <dgm:prSet/>
      <dgm:spPr/>
      <dgm:t>
        <a:bodyPr/>
        <a:lstStyle/>
        <a:p>
          <a:r>
            <a:rPr lang="en-GB"/>
            <a:t>Signpost</a:t>
          </a:r>
          <a:endParaRPr lang="en-US"/>
        </a:p>
      </dgm:t>
    </dgm:pt>
    <dgm:pt modelId="{E4630A6B-F4EE-4FE9-AD8C-1BE1BEE16D31}" type="parTrans" cxnId="{FB6032A3-861C-4528-8775-70A5F634442F}">
      <dgm:prSet/>
      <dgm:spPr/>
      <dgm:t>
        <a:bodyPr/>
        <a:lstStyle/>
        <a:p>
          <a:endParaRPr lang="en-US"/>
        </a:p>
      </dgm:t>
    </dgm:pt>
    <dgm:pt modelId="{471D883E-D5A3-4EFF-B6F7-5747D40E5A87}" type="sibTrans" cxnId="{FB6032A3-861C-4528-8775-70A5F634442F}">
      <dgm:prSet/>
      <dgm:spPr/>
      <dgm:t>
        <a:bodyPr/>
        <a:lstStyle/>
        <a:p>
          <a:endParaRPr lang="en-US"/>
        </a:p>
      </dgm:t>
    </dgm:pt>
    <dgm:pt modelId="{A0A425EA-87A4-4CBB-8398-3AC0CFFF4A8F}" type="pres">
      <dgm:prSet presAssocID="{DDC57424-A6A4-47D4-97F1-183945187A11}" presName="linear" presStyleCnt="0">
        <dgm:presLayoutVars>
          <dgm:animLvl val="lvl"/>
          <dgm:resizeHandles val="exact"/>
        </dgm:presLayoutVars>
      </dgm:prSet>
      <dgm:spPr/>
    </dgm:pt>
    <dgm:pt modelId="{3AD5B131-6FF6-4C1F-98DF-452110090741}" type="pres">
      <dgm:prSet presAssocID="{33532D54-4C44-4EAA-8FB0-894F97BC8ED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BD47DFB-CE59-476F-8111-3C932D79FFF0}" type="pres">
      <dgm:prSet presAssocID="{DD026A71-B5C8-4F6E-8880-3D54AF9864C2}" presName="spacer" presStyleCnt="0"/>
      <dgm:spPr/>
    </dgm:pt>
    <dgm:pt modelId="{C54CFA3E-C018-49A6-A5C6-0D6A6DB42493}" type="pres">
      <dgm:prSet presAssocID="{6B51D9E8-5F8E-4529-8583-EAF7766BB78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84537A1-74AD-4724-B673-EAA20C92D39F}" type="pres">
      <dgm:prSet presAssocID="{3361CABD-910E-4A09-B387-06EA6E33D2E3}" presName="spacer" presStyleCnt="0"/>
      <dgm:spPr/>
    </dgm:pt>
    <dgm:pt modelId="{9C04A5C5-8FEA-4F36-91B3-5CE07A5DF57A}" type="pres">
      <dgm:prSet presAssocID="{E496811B-F2E3-4700-977E-E215B007470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AF45635-9E4E-4827-9DEC-A8A0FBB15E3E}" type="pres">
      <dgm:prSet presAssocID="{30C2003B-C47D-4602-8B13-B05A6DE87C90}" presName="spacer" presStyleCnt="0"/>
      <dgm:spPr/>
    </dgm:pt>
    <dgm:pt modelId="{FC02FDED-8A51-48E8-BAC1-F4828FC6C8FD}" type="pres">
      <dgm:prSet presAssocID="{B0DB9CFA-BEC7-49C7-9946-E2E6112CDEB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460B669-A373-4D02-860D-81D9B66B3768}" type="pres">
      <dgm:prSet presAssocID="{CB260B7B-0C2E-479D-AC64-4276481205E7}" presName="spacer" presStyleCnt="0"/>
      <dgm:spPr/>
    </dgm:pt>
    <dgm:pt modelId="{0B12B12E-1C6D-47DE-8939-4024505593B9}" type="pres">
      <dgm:prSet presAssocID="{85189AE9-D0D5-4731-9179-957F40728EB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5779DA5-C608-4C25-9276-94C6D7973DCD}" type="pres">
      <dgm:prSet presAssocID="{7A2ACD45-C907-48A5-A8B6-C05F290C5D09}" presName="spacer" presStyleCnt="0"/>
      <dgm:spPr/>
    </dgm:pt>
    <dgm:pt modelId="{EFDFD10E-C9BD-4CCC-9173-3BB393B1B492}" type="pres">
      <dgm:prSet presAssocID="{7CEC03F0-DD0B-4112-ADB2-7C9F352B069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7F3150F-5571-41F5-9F4C-8279784C004B}" type="presOf" srcId="{B0DB9CFA-BEC7-49C7-9946-E2E6112CDEB5}" destId="{FC02FDED-8A51-48E8-BAC1-F4828FC6C8FD}" srcOrd="0" destOrd="0" presId="urn:microsoft.com/office/officeart/2005/8/layout/vList2"/>
    <dgm:cxn modelId="{DFEE2023-F54E-404A-B4D9-0B3CE0DCAA2D}" srcId="{DDC57424-A6A4-47D4-97F1-183945187A11}" destId="{33532D54-4C44-4EAA-8FB0-894F97BC8EDA}" srcOrd="0" destOrd="0" parTransId="{412651F1-4ECF-4A3F-BEC3-0449FDB58ED6}" sibTransId="{DD026A71-B5C8-4F6E-8880-3D54AF9864C2}"/>
    <dgm:cxn modelId="{CE1EF763-58D1-4EA2-B7A7-D33E2DC65E85}" srcId="{DDC57424-A6A4-47D4-97F1-183945187A11}" destId="{85189AE9-D0D5-4731-9179-957F40728EBB}" srcOrd="4" destOrd="0" parTransId="{7E00160E-E8D4-4B79-80C2-5E8A07B23434}" sibTransId="{7A2ACD45-C907-48A5-A8B6-C05F290C5D09}"/>
    <dgm:cxn modelId="{CFE5D950-48EB-4ABD-B541-89949F8830AF}" type="presOf" srcId="{6B51D9E8-5F8E-4529-8583-EAF7766BB781}" destId="{C54CFA3E-C018-49A6-A5C6-0D6A6DB42493}" srcOrd="0" destOrd="0" presId="urn:microsoft.com/office/officeart/2005/8/layout/vList2"/>
    <dgm:cxn modelId="{797CB874-0D9A-410E-ABF0-CC41BAC51BAD}" type="presOf" srcId="{E496811B-F2E3-4700-977E-E215B007470A}" destId="{9C04A5C5-8FEA-4F36-91B3-5CE07A5DF57A}" srcOrd="0" destOrd="0" presId="urn:microsoft.com/office/officeart/2005/8/layout/vList2"/>
    <dgm:cxn modelId="{353BA976-F350-4616-A9CF-66CA710D4815}" type="presOf" srcId="{7CEC03F0-DD0B-4112-ADB2-7C9F352B069E}" destId="{EFDFD10E-C9BD-4CCC-9173-3BB393B1B492}" srcOrd="0" destOrd="0" presId="urn:microsoft.com/office/officeart/2005/8/layout/vList2"/>
    <dgm:cxn modelId="{EFA1067B-E0AF-494B-B2E5-EF4E06163A98}" type="presOf" srcId="{33532D54-4C44-4EAA-8FB0-894F97BC8EDA}" destId="{3AD5B131-6FF6-4C1F-98DF-452110090741}" srcOrd="0" destOrd="0" presId="urn:microsoft.com/office/officeart/2005/8/layout/vList2"/>
    <dgm:cxn modelId="{3AEA0587-07AF-4AB6-9DA7-38A24560B349}" srcId="{DDC57424-A6A4-47D4-97F1-183945187A11}" destId="{E496811B-F2E3-4700-977E-E215B007470A}" srcOrd="2" destOrd="0" parTransId="{28741465-B6C5-47E6-998C-2A61E8227FB9}" sibTransId="{30C2003B-C47D-4602-8B13-B05A6DE87C90}"/>
    <dgm:cxn modelId="{FB6032A3-861C-4528-8775-70A5F634442F}" srcId="{DDC57424-A6A4-47D4-97F1-183945187A11}" destId="{7CEC03F0-DD0B-4112-ADB2-7C9F352B069E}" srcOrd="5" destOrd="0" parTransId="{E4630A6B-F4EE-4FE9-AD8C-1BE1BEE16D31}" sibTransId="{471D883E-D5A3-4EFF-B6F7-5747D40E5A87}"/>
    <dgm:cxn modelId="{CAADE5B9-3429-41E2-84E3-EE59BFC563F3}" srcId="{DDC57424-A6A4-47D4-97F1-183945187A11}" destId="{6B51D9E8-5F8E-4529-8583-EAF7766BB781}" srcOrd="1" destOrd="0" parTransId="{E890DC40-1E75-4582-8258-D1BA1EB13056}" sibTransId="{3361CABD-910E-4A09-B387-06EA6E33D2E3}"/>
    <dgm:cxn modelId="{04D5D5EF-3535-42F5-B254-2DC2F69905C9}" type="presOf" srcId="{DDC57424-A6A4-47D4-97F1-183945187A11}" destId="{A0A425EA-87A4-4CBB-8398-3AC0CFFF4A8F}" srcOrd="0" destOrd="0" presId="urn:microsoft.com/office/officeart/2005/8/layout/vList2"/>
    <dgm:cxn modelId="{1A3B1DF5-2350-4BB8-98BF-2474FA1E2E7E}" type="presOf" srcId="{85189AE9-D0D5-4731-9179-957F40728EBB}" destId="{0B12B12E-1C6D-47DE-8939-4024505593B9}" srcOrd="0" destOrd="0" presId="urn:microsoft.com/office/officeart/2005/8/layout/vList2"/>
    <dgm:cxn modelId="{80E329FB-18C3-43AF-B33F-3C37E7C89AE1}" srcId="{DDC57424-A6A4-47D4-97F1-183945187A11}" destId="{B0DB9CFA-BEC7-49C7-9946-E2E6112CDEB5}" srcOrd="3" destOrd="0" parTransId="{D1162626-74D5-43A5-BE4E-7A228D39B071}" sibTransId="{CB260B7B-0C2E-479D-AC64-4276481205E7}"/>
    <dgm:cxn modelId="{2BE49230-0D46-465E-AF16-A7067D2B70F6}" type="presParOf" srcId="{A0A425EA-87A4-4CBB-8398-3AC0CFFF4A8F}" destId="{3AD5B131-6FF6-4C1F-98DF-452110090741}" srcOrd="0" destOrd="0" presId="urn:microsoft.com/office/officeart/2005/8/layout/vList2"/>
    <dgm:cxn modelId="{DA69E301-DA99-43F4-8ABC-72171C32C015}" type="presParOf" srcId="{A0A425EA-87A4-4CBB-8398-3AC0CFFF4A8F}" destId="{3BD47DFB-CE59-476F-8111-3C932D79FFF0}" srcOrd="1" destOrd="0" presId="urn:microsoft.com/office/officeart/2005/8/layout/vList2"/>
    <dgm:cxn modelId="{117D1FF2-ADE6-4FE7-944E-5E8B01623E03}" type="presParOf" srcId="{A0A425EA-87A4-4CBB-8398-3AC0CFFF4A8F}" destId="{C54CFA3E-C018-49A6-A5C6-0D6A6DB42493}" srcOrd="2" destOrd="0" presId="urn:microsoft.com/office/officeart/2005/8/layout/vList2"/>
    <dgm:cxn modelId="{9F203B2E-0168-4975-8E13-4BB943038829}" type="presParOf" srcId="{A0A425EA-87A4-4CBB-8398-3AC0CFFF4A8F}" destId="{884537A1-74AD-4724-B673-EAA20C92D39F}" srcOrd="3" destOrd="0" presId="urn:microsoft.com/office/officeart/2005/8/layout/vList2"/>
    <dgm:cxn modelId="{98B98110-2B2E-4F31-89DA-5E325102B58B}" type="presParOf" srcId="{A0A425EA-87A4-4CBB-8398-3AC0CFFF4A8F}" destId="{9C04A5C5-8FEA-4F36-91B3-5CE07A5DF57A}" srcOrd="4" destOrd="0" presId="urn:microsoft.com/office/officeart/2005/8/layout/vList2"/>
    <dgm:cxn modelId="{E501DE09-0999-47F8-99FB-118772DA90B6}" type="presParOf" srcId="{A0A425EA-87A4-4CBB-8398-3AC0CFFF4A8F}" destId="{CAF45635-9E4E-4827-9DEC-A8A0FBB15E3E}" srcOrd="5" destOrd="0" presId="urn:microsoft.com/office/officeart/2005/8/layout/vList2"/>
    <dgm:cxn modelId="{82C31A65-0BFD-4E06-AB60-6B5952C23560}" type="presParOf" srcId="{A0A425EA-87A4-4CBB-8398-3AC0CFFF4A8F}" destId="{FC02FDED-8A51-48E8-BAC1-F4828FC6C8FD}" srcOrd="6" destOrd="0" presId="urn:microsoft.com/office/officeart/2005/8/layout/vList2"/>
    <dgm:cxn modelId="{92AF12D3-325A-4C11-9012-D08FE45FB69B}" type="presParOf" srcId="{A0A425EA-87A4-4CBB-8398-3AC0CFFF4A8F}" destId="{3460B669-A373-4D02-860D-81D9B66B3768}" srcOrd="7" destOrd="0" presId="urn:microsoft.com/office/officeart/2005/8/layout/vList2"/>
    <dgm:cxn modelId="{9412D35D-0CA9-4D51-8003-A5A71862DA0F}" type="presParOf" srcId="{A0A425EA-87A4-4CBB-8398-3AC0CFFF4A8F}" destId="{0B12B12E-1C6D-47DE-8939-4024505593B9}" srcOrd="8" destOrd="0" presId="urn:microsoft.com/office/officeart/2005/8/layout/vList2"/>
    <dgm:cxn modelId="{50255D0A-BC7B-417B-AC1E-8FB39E9401F3}" type="presParOf" srcId="{A0A425EA-87A4-4CBB-8398-3AC0CFFF4A8F}" destId="{65779DA5-C608-4C25-9276-94C6D7973DCD}" srcOrd="9" destOrd="0" presId="urn:microsoft.com/office/officeart/2005/8/layout/vList2"/>
    <dgm:cxn modelId="{22319BA9-9CCB-4D58-8682-4AAC454C64B2}" type="presParOf" srcId="{A0A425EA-87A4-4CBB-8398-3AC0CFFF4A8F}" destId="{EFDFD10E-C9BD-4CCC-9173-3BB393B1B49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4DB4C4B-5F4E-4D23-A433-8452D40EE838}" type="doc">
      <dgm:prSet loTypeId="urn:microsoft.com/office/officeart/2005/8/layout/hierarchy1" loCatId="hierarchy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EDDF8C5-B2C7-4D68-91D5-CAC0CAAC8680}">
      <dgm:prSet/>
      <dgm:spPr/>
      <dgm:t>
        <a:bodyPr/>
        <a:lstStyle/>
        <a:p>
          <a:r>
            <a:rPr lang="en-GB"/>
            <a:t>Collect data in 1 to 1 interviews using an audio recorder</a:t>
          </a:r>
          <a:endParaRPr lang="en-US"/>
        </a:p>
      </dgm:t>
    </dgm:pt>
    <dgm:pt modelId="{F3A16779-54F0-439C-AEE8-51E00EBF5A85}" type="parTrans" cxnId="{6D0B9515-5007-4D6F-834B-5B873BF3AB89}">
      <dgm:prSet/>
      <dgm:spPr/>
      <dgm:t>
        <a:bodyPr/>
        <a:lstStyle/>
        <a:p>
          <a:endParaRPr lang="en-US"/>
        </a:p>
      </dgm:t>
    </dgm:pt>
    <dgm:pt modelId="{49A617B2-8A74-4E3D-B170-9BF0A1DF2AF9}" type="sibTrans" cxnId="{6D0B9515-5007-4D6F-834B-5B873BF3AB89}">
      <dgm:prSet/>
      <dgm:spPr/>
      <dgm:t>
        <a:bodyPr/>
        <a:lstStyle/>
        <a:p>
          <a:endParaRPr lang="en-US"/>
        </a:p>
      </dgm:t>
    </dgm:pt>
    <dgm:pt modelId="{528D6ADD-3E6A-4868-882E-F8FF076FA721}">
      <dgm:prSet/>
      <dgm:spPr/>
      <dgm:t>
        <a:bodyPr/>
        <a:lstStyle/>
        <a:p>
          <a:r>
            <a:rPr lang="en-GB"/>
            <a:t>Researcher to familiarise themselves with the data and develop coherent themes before forming a relationship using the similarities between data across all participants. </a:t>
          </a:r>
          <a:endParaRPr lang="en-US"/>
        </a:p>
      </dgm:t>
    </dgm:pt>
    <dgm:pt modelId="{B66D4F5B-2F96-4183-9CBA-3FA631FF65D2}" type="parTrans" cxnId="{55563077-7885-435B-B486-CA36E988DFD7}">
      <dgm:prSet/>
      <dgm:spPr/>
      <dgm:t>
        <a:bodyPr/>
        <a:lstStyle/>
        <a:p>
          <a:endParaRPr lang="en-US"/>
        </a:p>
      </dgm:t>
    </dgm:pt>
    <dgm:pt modelId="{B6874E57-4B50-41C0-83B0-0266B12863AB}" type="sibTrans" cxnId="{55563077-7885-435B-B486-CA36E988DFD7}">
      <dgm:prSet/>
      <dgm:spPr/>
      <dgm:t>
        <a:bodyPr/>
        <a:lstStyle/>
        <a:p>
          <a:endParaRPr lang="en-US"/>
        </a:p>
      </dgm:t>
    </dgm:pt>
    <dgm:pt modelId="{F51B2520-3ADB-487E-9AE0-A58A82B7C395}">
      <dgm:prSet/>
      <dgm:spPr/>
      <dgm:t>
        <a:bodyPr/>
        <a:lstStyle/>
        <a:p>
          <a:r>
            <a:rPr lang="en-GB"/>
            <a:t>Data will be written up with supporting direct quotes</a:t>
          </a:r>
          <a:endParaRPr lang="en-US"/>
        </a:p>
      </dgm:t>
    </dgm:pt>
    <dgm:pt modelId="{E00263D7-4030-43B0-BE6F-C9BCD9397AD2}" type="parTrans" cxnId="{F62D2EA1-A2AB-40D2-A579-FA228A92C6CE}">
      <dgm:prSet/>
      <dgm:spPr/>
      <dgm:t>
        <a:bodyPr/>
        <a:lstStyle/>
        <a:p>
          <a:endParaRPr lang="en-US"/>
        </a:p>
      </dgm:t>
    </dgm:pt>
    <dgm:pt modelId="{3C78DDB9-9D15-47A2-A41D-E0D9609330FE}" type="sibTrans" cxnId="{F62D2EA1-A2AB-40D2-A579-FA228A92C6CE}">
      <dgm:prSet/>
      <dgm:spPr/>
      <dgm:t>
        <a:bodyPr/>
        <a:lstStyle/>
        <a:p>
          <a:endParaRPr lang="en-US"/>
        </a:p>
      </dgm:t>
    </dgm:pt>
    <dgm:pt modelId="{012C3309-9313-430D-9142-CC0E850B6F84}" type="pres">
      <dgm:prSet presAssocID="{34DB4C4B-5F4E-4D23-A433-8452D40EE83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5F0AF0A-9853-4977-B658-72A74E623AF8}" type="pres">
      <dgm:prSet presAssocID="{1EDDF8C5-B2C7-4D68-91D5-CAC0CAAC8680}" presName="hierRoot1" presStyleCnt="0"/>
      <dgm:spPr/>
    </dgm:pt>
    <dgm:pt modelId="{AD0C8989-AF45-49EC-841C-987C0A64B16D}" type="pres">
      <dgm:prSet presAssocID="{1EDDF8C5-B2C7-4D68-91D5-CAC0CAAC8680}" presName="composite" presStyleCnt="0"/>
      <dgm:spPr/>
    </dgm:pt>
    <dgm:pt modelId="{564958C3-B982-4FA4-A573-A030F36092A0}" type="pres">
      <dgm:prSet presAssocID="{1EDDF8C5-B2C7-4D68-91D5-CAC0CAAC8680}" presName="background" presStyleLbl="node0" presStyleIdx="0" presStyleCnt="3"/>
      <dgm:spPr/>
    </dgm:pt>
    <dgm:pt modelId="{677CAEE6-0BD4-49A7-9BCF-96F7CC1481AF}" type="pres">
      <dgm:prSet presAssocID="{1EDDF8C5-B2C7-4D68-91D5-CAC0CAAC8680}" presName="text" presStyleLbl="fgAcc0" presStyleIdx="0" presStyleCnt="3">
        <dgm:presLayoutVars>
          <dgm:chPref val="3"/>
        </dgm:presLayoutVars>
      </dgm:prSet>
      <dgm:spPr/>
    </dgm:pt>
    <dgm:pt modelId="{8BEA46EE-331A-4EDB-9EA2-2CDA4E5C9AAC}" type="pres">
      <dgm:prSet presAssocID="{1EDDF8C5-B2C7-4D68-91D5-CAC0CAAC8680}" presName="hierChild2" presStyleCnt="0"/>
      <dgm:spPr/>
    </dgm:pt>
    <dgm:pt modelId="{6425D2ED-5913-4A9C-9C75-D6328819F57A}" type="pres">
      <dgm:prSet presAssocID="{528D6ADD-3E6A-4868-882E-F8FF076FA721}" presName="hierRoot1" presStyleCnt="0"/>
      <dgm:spPr/>
    </dgm:pt>
    <dgm:pt modelId="{83D77AAC-9434-4AEC-BF52-9134044B6B61}" type="pres">
      <dgm:prSet presAssocID="{528D6ADD-3E6A-4868-882E-F8FF076FA721}" presName="composite" presStyleCnt="0"/>
      <dgm:spPr/>
    </dgm:pt>
    <dgm:pt modelId="{51A4034A-F7DB-4BA4-85E2-147B6005D700}" type="pres">
      <dgm:prSet presAssocID="{528D6ADD-3E6A-4868-882E-F8FF076FA721}" presName="background" presStyleLbl="node0" presStyleIdx="1" presStyleCnt="3"/>
      <dgm:spPr/>
    </dgm:pt>
    <dgm:pt modelId="{3528B268-BF17-4B14-BFFD-33B4396F231A}" type="pres">
      <dgm:prSet presAssocID="{528D6ADD-3E6A-4868-882E-F8FF076FA721}" presName="text" presStyleLbl="fgAcc0" presStyleIdx="1" presStyleCnt="3">
        <dgm:presLayoutVars>
          <dgm:chPref val="3"/>
        </dgm:presLayoutVars>
      </dgm:prSet>
      <dgm:spPr/>
    </dgm:pt>
    <dgm:pt modelId="{755A0E57-1A94-428F-9799-893B834927F6}" type="pres">
      <dgm:prSet presAssocID="{528D6ADD-3E6A-4868-882E-F8FF076FA721}" presName="hierChild2" presStyleCnt="0"/>
      <dgm:spPr/>
    </dgm:pt>
    <dgm:pt modelId="{9F2AE4AB-E6BD-4CF8-AFEA-AD6B85BADB8A}" type="pres">
      <dgm:prSet presAssocID="{F51B2520-3ADB-487E-9AE0-A58A82B7C395}" presName="hierRoot1" presStyleCnt="0"/>
      <dgm:spPr/>
    </dgm:pt>
    <dgm:pt modelId="{90B6B9A2-D20D-421D-97D0-8D460C4268A8}" type="pres">
      <dgm:prSet presAssocID="{F51B2520-3ADB-487E-9AE0-A58A82B7C395}" presName="composite" presStyleCnt="0"/>
      <dgm:spPr/>
    </dgm:pt>
    <dgm:pt modelId="{E048D910-7F62-4A78-88BD-74A37D22C9C2}" type="pres">
      <dgm:prSet presAssocID="{F51B2520-3ADB-487E-9AE0-A58A82B7C395}" presName="background" presStyleLbl="node0" presStyleIdx="2" presStyleCnt="3"/>
      <dgm:spPr/>
    </dgm:pt>
    <dgm:pt modelId="{5438AC2C-0DCD-4E7B-AA28-8BE86201C459}" type="pres">
      <dgm:prSet presAssocID="{F51B2520-3ADB-487E-9AE0-A58A82B7C395}" presName="text" presStyleLbl="fgAcc0" presStyleIdx="2" presStyleCnt="3">
        <dgm:presLayoutVars>
          <dgm:chPref val="3"/>
        </dgm:presLayoutVars>
      </dgm:prSet>
      <dgm:spPr/>
    </dgm:pt>
    <dgm:pt modelId="{C667BDD9-1C64-4CCE-870B-955FBF6370E4}" type="pres">
      <dgm:prSet presAssocID="{F51B2520-3ADB-487E-9AE0-A58A82B7C395}" presName="hierChild2" presStyleCnt="0"/>
      <dgm:spPr/>
    </dgm:pt>
  </dgm:ptLst>
  <dgm:cxnLst>
    <dgm:cxn modelId="{063BE904-4041-49F7-AF28-221005E710A3}" type="presOf" srcId="{34DB4C4B-5F4E-4D23-A433-8452D40EE838}" destId="{012C3309-9313-430D-9142-CC0E850B6F84}" srcOrd="0" destOrd="0" presId="urn:microsoft.com/office/officeart/2005/8/layout/hierarchy1"/>
    <dgm:cxn modelId="{6D0B9515-5007-4D6F-834B-5B873BF3AB89}" srcId="{34DB4C4B-5F4E-4D23-A433-8452D40EE838}" destId="{1EDDF8C5-B2C7-4D68-91D5-CAC0CAAC8680}" srcOrd="0" destOrd="0" parTransId="{F3A16779-54F0-439C-AEE8-51E00EBF5A85}" sibTransId="{49A617B2-8A74-4E3D-B170-9BF0A1DF2AF9}"/>
    <dgm:cxn modelId="{CE4FA82D-7D37-493E-BA36-FE4CA0A5CBBB}" type="presOf" srcId="{F51B2520-3ADB-487E-9AE0-A58A82B7C395}" destId="{5438AC2C-0DCD-4E7B-AA28-8BE86201C459}" srcOrd="0" destOrd="0" presId="urn:microsoft.com/office/officeart/2005/8/layout/hierarchy1"/>
    <dgm:cxn modelId="{DA090065-930B-4B4B-9EA8-8A7885849BB4}" type="presOf" srcId="{1EDDF8C5-B2C7-4D68-91D5-CAC0CAAC8680}" destId="{677CAEE6-0BD4-49A7-9BCF-96F7CC1481AF}" srcOrd="0" destOrd="0" presId="urn:microsoft.com/office/officeart/2005/8/layout/hierarchy1"/>
    <dgm:cxn modelId="{55563077-7885-435B-B486-CA36E988DFD7}" srcId="{34DB4C4B-5F4E-4D23-A433-8452D40EE838}" destId="{528D6ADD-3E6A-4868-882E-F8FF076FA721}" srcOrd="1" destOrd="0" parTransId="{B66D4F5B-2F96-4183-9CBA-3FA631FF65D2}" sibTransId="{B6874E57-4B50-41C0-83B0-0266B12863AB}"/>
    <dgm:cxn modelId="{B20D3092-BFBB-4EF9-B5D8-4A5662C993FA}" type="presOf" srcId="{528D6ADD-3E6A-4868-882E-F8FF076FA721}" destId="{3528B268-BF17-4B14-BFFD-33B4396F231A}" srcOrd="0" destOrd="0" presId="urn:microsoft.com/office/officeart/2005/8/layout/hierarchy1"/>
    <dgm:cxn modelId="{F62D2EA1-A2AB-40D2-A579-FA228A92C6CE}" srcId="{34DB4C4B-5F4E-4D23-A433-8452D40EE838}" destId="{F51B2520-3ADB-487E-9AE0-A58A82B7C395}" srcOrd="2" destOrd="0" parTransId="{E00263D7-4030-43B0-BE6F-C9BCD9397AD2}" sibTransId="{3C78DDB9-9D15-47A2-A41D-E0D9609330FE}"/>
    <dgm:cxn modelId="{527C3A33-2676-4EA1-B08F-9E25699DBA8A}" type="presParOf" srcId="{012C3309-9313-430D-9142-CC0E850B6F84}" destId="{25F0AF0A-9853-4977-B658-72A74E623AF8}" srcOrd="0" destOrd="0" presId="urn:microsoft.com/office/officeart/2005/8/layout/hierarchy1"/>
    <dgm:cxn modelId="{44499343-71AE-4178-B720-E17658A193FF}" type="presParOf" srcId="{25F0AF0A-9853-4977-B658-72A74E623AF8}" destId="{AD0C8989-AF45-49EC-841C-987C0A64B16D}" srcOrd="0" destOrd="0" presId="urn:microsoft.com/office/officeart/2005/8/layout/hierarchy1"/>
    <dgm:cxn modelId="{40EDB930-0958-465B-8044-BEE5C9BFAAF5}" type="presParOf" srcId="{AD0C8989-AF45-49EC-841C-987C0A64B16D}" destId="{564958C3-B982-4FA4-A573-A030F36092A0}" srcOrd="0" destOrd="0" presId="urn:microsoft.com/office/officeart/2005/8/layout/hierarchy1"/>
    <dgm:cxn modelId="{C45CFB1A-4156-4632-9BBE-644BED326CD2}" type="presParOf" srcId="{AD0C8989-AF45-49EC-841C-987C0A64B16D}" destId="{677CAEE6-0BD4-49A7-9BCF-96F7CC1481AF}" srcOrd="1" destOrd="0" presId="urn:microsoft.com/office/officeart/2005/8/layout/hierarchy1"/>
    <dgm:cxn modelId="{E346230A-7E3F-4ADE-ABE7-CC9321D0A6BE}" type="presParOf" srcId="{25F0AF0A-9853-4977-B658-72A74E623AF8}" destId="{8BEA46EE-331A-4EDB-9EA2-2CDA4E5C9AAC}" srcOrd="1" destOrd="0" presId="urn:microsoft.com/office/officeart/2005/8/layout/hierarchy1"/>
    <dgm:cxn modelId="{0DDD1151-5582-4D45-B0CA-7B9925C04F20}" type="presParOf" srcId="{012C3309-9313-430D-9142-CC0E850B6F84}" destId="{6425D2ED-5913-4A9C-9C75-D6328819F57A}" srcOrd="1" destOrd="0" presId="urn:microsoft.com/office/officeart/2005/8/layout/hierarchy1"/>
    <dgm:cxn modelId="{AFA0BFED-7433-40C9-843C-A5570F66E29D}" type="presParOf" srcId="{6425D2ED-5913-4A9C-9C75-D6328819F57A}" destId="{83D77AAC-9434-4AEC-BF52-9134044B6B61}" srcOrd="0" destOrd="0" presId="urn:microsoft.com/office/officeart/2005/8/layout/hierarchy1"/>
    <dgm:cxn modelId="{3A0E35FF-E668-45C9-9D48-A2F7FABD63CE}" type="presParOf" srcId="{83D77AAC-9434-4AEC-BF52-9134044B6B61}" destId="{51A4034A-F7DB-4BA4-85E2-147B6005D700}" srcOrd="0" destOrd="0" presId="urn:microsoft.com/office/officeart/2005/8/layout/hierarchy1"/>
    <dgm:cxn modelId="{D5CB10C7-BA5D-4259-B28D-A90C98CD6275}" type="presParOf" srcId="{83D77AAC-9434-4AEC-BF52-9134044B6B61}" destId="{3528B268-BF17-4B14-BFFD-33B4396F231A}" srcOrd="1" destOrd="0" presId="urn:microsoft.com/office/officeart/2005/8/layout/hierarchy1"/>
    <dgm:cxn modelId="{02F276A7-B158-4207-AE30-D80364C02711}" type="presParOf" srcId="{6425D2ED-5913-4A9C-9C75-D6328819F57A}" destId="{755A0E57-1A94-428F-9799-893B834927F6}" srcOrd="1" destOrd="0" presId="urn:microsoft.com/office/officeart/2005/8/layout/hierarchy1"/>
    <dgm:cxn modelId="{24516D7D-DA66-4702-BC95-53A839435E33}" type="presParOf" srcId="{012C3309-9313-430D-9142-CC0E850B6F84}" destId="{9F2AE4AB-E6BD-4CF8-AFEA-AD6B85BADB8A}" srcOrd="2" destOrd="0" presId="urn:microsoft.com/office/officeart/2005/8/layout/hierarchy1"/>
    <dgm:cxn modelId="{C7D14B7A-4CCF-49C9-814B-B9AE1DA1CE7C}" type="presParOf" srcId="{9F2AE4AB-E6BD-4CF8-AFEA-AD6B85BADB8A}" destId="{90B6B9A2-D20D-421D-97D0-8D460C4268A8}" srcOrd="0" destOrd="0" presId="urn:microsoft.com/office/officeart/2005/8/layout/hierarchy1"/>
    <dgm:cxn modelId="{45CFE824-1D39-4749-9917-9232FED04CBB}" type="presParOf" srcId="{90B6B9A2-D20D-421D-97D0-8D460C4268A8}" destId="{E048D910-7F62-4A78-88BD-74A37D22C9C2}" srcOrd="0" destOrd="0" presId="urn:microsoft.com/office/officeart/2005/8/layout/hierarchy1"/>
    <dgm:cxn modelId="{BAC0F637-05E3-429E-A1D0-F1BD56157D07}" type="presParOf" srcId="{90B6B9A2-D20D-421D-97D0-8D460C4268A8}" destId="{5438AC2C-0DCD-4E7B-AA28-8BE86201C459}" srcOrd="1" destOrd="0" presId="urn:microsoft.com/office/officeart/2005/8/layout/hierarchy1"/>
    <dgm:cxn modelId="{4014BA79-1951-4E6A-B22A-FFC0BC918EE6}" type="presParOf" srcId="{9F2AE4AB-E6BD-4CF8-AFEA-AD6B85BADB8A}" destId="{C667BDD9-1C64-4CCE-870B-955FBF6370E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2303B70-0BB1-44F8-96F6-FC8D5F96797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528A21-BAB4-45B8-98F6-D9AFC3CB26F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Improved understanding of emotional and psychological wellbeing of SCD individuals</a:t>
          </a:r>
          <a:endParaRPr lang="en-US"/>
        </a:p>
      </dgm:t>
    </dgm:pt>
    <dgm:pt modelId="{0721AAE0-32DD-4350-98D3-A7D61C48C003}" type="parTrans" cxnId="{5294283E-D4B9-4D52-B49C-C9EE5891F599}">
      <dgm:prSet/>
      <dgm:spPr/>
      <dgm:t>
        <a:bodyPr/>
        <a:lstStyle/>
        <a:p>
          <a:endParaRPr lang="en-US"/>
        </a:p>
      </dgm:t>
    </dgm:pt>
    <dgm:pt modelId="{7A4F26AF-A5FF-4928-A614-78DC79F16940}" type="sibTrans" cxnId="{5294283E-D4B9-4D52-B49C-C9EE5891F599}">
      <dgm:prSet/>
      <dgm:spPr/>
      <dgm:t>
        <a:bodyPr/>
        <a:lstStyle/>
        <a:p>
          <a:endParaRPr lang="en-US"/>
        </a:p>
      </dgm:t>
    </dgm:pt>
    <dgm:pt modelId="{05FE76FA-463F-434C-9558-A4FDE44FE8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Benefits healthcare professional and health system </a:t>
          </a:r>
          <a:endParaRPr lang="en-US"/>
        </a:p>
      </dgm:t>
    </dgm:pt>
    <dgm:pt modelId="{44B54E6D-3E68-4756-98E4-D82A17319637}" type="parTrans" cxnId="{5F6AC437-A8B0-405F-B798-79E52FAFA262}">
      <dgm:prSet/>
      <dgm:spPr/>
      <dgm:t>
        <a:bodyPr/>
        <a:lstStyle/>
        <a:p>
          <a:endParaRPr lang="en-US"/>
        </a:p>
      </dgm:t>
    </dgm:pt>
    <dgm:pt modelId="{D69B592C-87CF-40B3-968D-BF6A10C35390}" type="sibTrans" cxnId="{5F6AC437-A8B0-405F-B798-79E52FAFA262}">
      <dgm:prSet/>
      <dgm:spPr/>
      <dgm:t>
        <a:bodyPr/>
        <a:lstStyle/>
        <a:p>
          <a:endParaRPr lang="en-US"/>
        </a:p>
      </dgm:t>
    </dgm:pt>
    <dgm:pt modelId="{7C06FF70-1514-4F3C-AFA5-B3BD1071CB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Better person-centred care and advocacy for further psychological support</a:t>
          </a:r>
          <a:endParaRPr lang="en-US"/>
        </a:p>
      </dgm:t>
    </dgm:pt>
    <dgm:pt modelId="{AB4E0D3E-B6DE-484E-8A4B-EF93889799A6}" type="parTrans" cxnId="{DFB6A63A-E2F5-4FDA-9858-2EACF695B051}">
      <dgm:prSet/>
      <dgm:spPr/>
      <dgm:t>
        <a:bodyPr/>
        <a:lstStyle/>
        <a:p>
          <a:endParaRPr lang="en-US"/>
        </a:p>
      </dgm:t>
    </dgm:pt>
    <dgm:pt modelId="{C8DBE040-3A9F-447D-BFD9-7EEDAD43D211}" type="sibTrans" cxnId="{DFB6A63A-E2F5-4FDA-9858-2EACF695B051}">
      <dgm:prSet/>
      <dgm:spPr/>
      <dgm:t>
        <a:bodyPr/>
        <a:lstStyle/>
        <a:p>
          <a:endParaRPr lang="en-US"/>
        </a:p>
      </dgm:t>
    </dgm:pt>
    <dgm:pt modelId="{DB4CC3E3-01B8-467B-B0EE-B5BF8D7248B4}" type="pres">
      <dgm:prSet presAssocID="{A2303B70-0BB1-44F8-96F6-FC8D5F967977}" presName="root" presStyleCnt="0">
        <dgm:presLayoutVars>
          <dgm:dir/>
          <dgm:resizeHandles val="exact"/>
        </dgm:presLayoutVars>
      </dgm:prSet>
      <dgm:spPr/>
    </dgm:pt>
    <dgm:pt modelId="{47F18D8A-6E38-43F2-B4B8-1105BD67829B}" type="pres">
      <dgm:prSet presAssocID="{D0528A21-BAB4-45B8-98F6-D9AFC3CB26FE}" presName="compNode" presStyleCnt="0"/>
      <dgm:spPr/>
    </dgm:pt>
    <dgm:pt modelId="{B8BF37B0-765B-4E9B-823A-E09E252FBCE6}" type="pres">
      <dgm:prSet presAssocID="{D0528A21-BAB4-45B8-98F6-D9AFC3CB26FE}" presName="bgRect" presStyleLbl="bgShp" presStyleIdx="0" presStyleCnt="3"/>
      <dgm:spPr/>
    </dgm:pt>
    <dgm:pt modelId="{D5E0AE91-EA5E-4868-B943-25C744C7071F}" type="pres">
      <dgm:prSet presAssocID="{D0528A21-BAB4-45B8-98F6-D9AFC3CB26F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5097FB1-480E-45BC-9F67-596997E28EB0}" type="pres">
      <dgm:prSet presAssocID="{D0528A21-BAB4-45B8-98F6-D9AFC3CB26FE}" presName="spaceRect" presStyleCnt="0"/>
      <dgm:spPr/>
    </dgm:pt>
    <dgm:pt modelId="{49987343-F7E8-44A6-895E-9F398EF80442}" type="pres">
      <dgm:prSet presAssocID="{D0528A21-BAB4-45B8-98F6-D9AFC3CB26FE}" presName="parTx" presStyleLbl="revTx" presStyleIdx="0" presStyleCnt="3">
        <dgm:presLayoutVars>
          <dgm:chMax val="0"/>
          <dgm:chPref val="0"/>
        </dgm:presLayoutVars>
      </dgm:prSet>
      <dgm:spPr/>
    </dgm:pt>
    <dgm:pt modelId="{46B7C832-960D-41D3-B307-07656ED55213}" type="pres">
      <dgm:prSet presAssocID="{7A4F26AF-A5FF-4928-A614-78DC79F16940}" presName="sibTrans" presStyleCnt="0"/>
      <dgm:spPr/>
    </dgm:pt>
    <dgm:pt modelId="{1EAA562C-058E-4D51-9554-981399B03700}" type="pres">
      <dgm:prSet presAssocID="{05FE76FA-463F-434C-9558-A4FDE44FE8D4}" presName="compNode" presStyleCnt="0"/>
      <dgm:spPr/>
    </dgm:pt>
    <dgm:pt modelId="{C75C174D-2530-496F-A046-E8B6977EC213}" type="pres">
      <dgm:prSet presAssocID="{05FE76FA-463F-434C-9558-A4FDE44FE8D4}" presName="bgRect" presStyleLbl="bgShp" presStyleIdx="1" presStyleCnt="3"/>
      <dgm:spPr/>
    </dgm:pt>
    <dgm:pt modelId="{927ADEA1-606D-446B-BF03-16D4BA045EB1}" type="pres">
      <dgm:prSet presAssocID="{05FE76FA-463F-434C-9558-A4FDE44FE8D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9A7BF52-8B85-47F9-9EE5-F08127CA95D6}" type="pres">
      <dgm:prSet presAssocID="{05FE76FA-463F-434C-9558-A4FDE44FE8D4}" presName="spaceRect" presStyleCnt="0"/>
      <dgm:spPr/>
    </dgm:pt>
    <dgm:pt modelId="{F0D50A59-FD6C-4820-B9F0-D2C782ECE53F}" type="pres">
      <dgm:prSet presAssocID="{05FE76FA-463F-434C-9558-A4FDE44FE8D4}" presName="parTx" presStyleLbl="revTx" presStyleIdx="1" presStyleCnt="3">
        <dgm:presLayoutVars>
          <dgm:chMax val="0"/>
          <dgm:chPref val="0"/>
        </dgm:presLayoutVars>
      </dgm:prSet>
      <dgm:spPr/>
    </dgm:pt>
    <dgm:pt modelId="{436DB455-389C-472F-A389-0B1D1EE0F91D}" type="pres">
      <dgm:prSet presAssocID="{D69B592C-87CF-40B3-968D-BF6A10C35390}" presName="sibTrans" presStyleCnt="0"/>
      <dgm:spPr/>
    </dgm:pt>
    <dgm:pt modelId="{82199606-349E-432B-915E-46D009292B11}" type="pres">
      <dgm:prSet presAssocID="{7C06FF70-1514-4F3C-AFA5-B3BD1071CB01}" presName="compNode" presStyleCnt="0"/>
      <dgm:spPr/>
    </dgm:pt>
    <dgm:pt modelId="{5C3307B5-8766-47BD-9706-338817585865}" type="pres">
      <dgm:prSet presAssocID="{7C06FF70-1514-4F3C-AFA5-B3BD1071CB01}" presName="bgRect" presStyleLbl="bgShp" presStyleIdx="2" presStyleCnt="3"/>
      <dgm:spPr/>
    </dgm:pt>
    <dgm:pt modelId="{361C0B67-1ED9-407F-B18B-DAE18EC7A3BC}" type="pres">
      <dgm:prSet presAssocID="{7C06FF70-1514-4F3C-AFA5-B3BD1071CB0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5E0512B-8368-4A71-BF03-0564173F5E85}" type="pres">
      <dgm:prSet presAssocID="{7C06FF70-1514-4F3C-AFA5-B3BD1071CB01}" presName="spaceRect" presStyleCnt="0"/>
      <dgm:spPr/>
    </dgm:pt>
    <dgm:pt modelId="{CF4AAA5E-2E3F-4D5E-8C9E-FDCF4341531E}" type="pres">
      <dgm:prSet presAssocID="{7C06FF70-1514-4F3C-AFA5-B3BD1071CB0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F6AC437-A8B0-405F-B798-79E52FAFA262}" srcId="{A2303B70-0BB1-44F8-96F6-FC8D5F967977}" destId="{05FE76FA-463F-434C-9558-A4FDE44FE8D4}" srcOrd="1" destOrd="0" parTransId="{44B54E6D-3E68-4756-98E4-D82A17319637}" sibTransId="{D69B592C-87CF-40B3-968D-BF6A10C35390}"/>
    <dgm:cxn modelId="{DFB6A63A-E2F5-4FDA-9858-2EACF695B051}" srcId="{A2303B70-0BB1-44F8-96F6-FC8D5F967977}" destId="{7C06FF70-1514-4F3C-AFA5-B3BD1071CB01}" srcOrd="2" destOrd="0" parTransId="{AB4E0D3E-B6DE-484E-8A4B-EF93889799A6}" sibTransId="{C8DBE040-3A9F-447D-BFD9-7EEDAD43D211}"/>
    <dgm:cxn modelId="{5294283E-D4B9-4D52-B49C-C9EE5891F599}" srcId="{A2303B70-0BB1-44F8-96F6-FC8D5F967977}" destId="{D0528A21-BAB4-45B8-98F6-D9AFC3CB26FE}" srcOrd="0" destOrd="0" parTransId="{0721AAE0-32DD-4350-98D3-A7D61C48C003}" sibTransId="{7A4F26AF-A5FF-4928-A614-78DC79F16940}"/>
    <dgm:cxn modelId="{9AE4616F-ACFF-4BB1-9FAB-16AD6221C90C}" type="presOf" srcId="{A2303B70-0BB1-44F8-96F6-FC8D5F967977}" destId="{DB4CC3E3-01B8-467B-B0EE-B5BF8D7248B4}" srcOrd="0" destOrd="0" presId="urn:microsoft.com/office/officeart/2018/2/layout/IconVerticalSolidList"/>
    <dgm:cxn modelId="{A8AA5885-D3EB-48EE-9049-A1260729F4D1}" type="presOf" srcId="{05FE76FA-463F-434C-9558-A4FDE44FE8D4}" destId="{F0D50A59-FD6C-4820-B9F0-D2C782ECE53F}" srcOrd="0" destOrd="0" presId="urn:microsoft.com/office/officeart/2018/2/layout/IconVerticalSolidList"/>
    <dgm:cxn modelId="{69594089-D0C5-4A4E-B9FA-E69AB0D3167C}" type="presOf" srcId="{D0528A21-BAB4-45B8-98F6-D9AFC3CB26FE}" destId="{49987343-F7E8-44A6-895E-9F398EF80442}" srcOrd="0" destOrd="0" presId="urn:microsoft.com/office/officeart/2018/2/layout/IconVerticalSolidList"/>
    <dgm:cxn modelId="{0A785CC9-D9B9-43E8-87A8-BC0C459138A4}" type="presOf" srcId="{7C06FF70-1514-4F3C-AFA5-B3BD1071CB01}" destId="{CF4AAA5E-2E3F-4D5E-8C9E-FDCF4341531E}" srcOrd="0" destOrd="0" presId="urn:microsoft.com/office/officeart/2018/2/layout/IconVerticalSolidList"/>
    <dgm:cxn modelId="{FA183D8A-5787-4946-81A9-5C72C2DFAEE1}" type="presParOf" srcId="{DB4CC3E3-01B8-467B-B0EE-B5BF8D7248B4}" destId="{47F18D8A-6E38-43F2-B4B8-1105BD67829B}" srcOrd="0" destOrd="0" presId="urn:microsoft.com/office/officeart/2018/2/layout/IconVerticalSolidList"/>
    <dgm:cxn modelId="{D267D209-E14B-4F1D-B877-B6312F1208CE}" type="presParOf" srcId="{47F18D8A-6E38-43F2-B4B8-1105BD67829B}" destId="{B8BF37B0-765B-4E9B-823A-E09E252FBCE6}" srcOrd="0" destOrd="0" presId="urn:microsoft.com/office/officeart/2018/2/layout/IconVerticalSolidList"/>
    <dgm:cxn modelId="{BE7B7702-CEA6-4B3B-8172-0BD061D494BD}" type="presParOf" srcId="{47F18D8A-6E38-43F2-B4B8-1105BD67829B}" destId="{D5E0AE91-EA5E-4868-B943-25C744C7071F}" srcOrd="1" destOrd="0" presId="urn:microsoft.com/office/officeart/2018/2/layout/IconVerticalSolidList"/>
    <dgm:cxn modelId="{C41ED710-109F-4CE3-9DDB-803F74936419}" type="presParOf" srcId="{47F18D8A-6E38-43F2-B4B8-1105BD67829B}" destId="{05097FB1-480E-45BC-9F67-596997E28EB0}" srcOrd="2" destOrd="0" presId="urn:microsoft.com/office/officeart/2018/2/layout/IconVerticalSolidList"/>
    <dgm:cxn modelId="{728284E2-BE66-4AA1-A504-00A36505F961}" type="presParOf" srcId="{47F18D8A-6E38-43F2-B4B8-1105BD67829B}" destId="{49987343-F7E8-44A6-895E-9F398EF80442}" srcOrd="3" destOrd="0" presId="urn:microsoft.com/office/officeart/2018/2/layout/IconVerticalSolidList"/>
    <dgm:cxn modelId="{5AB3E85D-67FC-445E-930F-D963F7B65BB4}" type="presParOf" srcId="{DB4CC3E3-01B8-467B-B0EE-B5BF8D7248B4}" destId="{46B7C832-960D-41D3-B307-07656ED55213}" srcOrd="1" destOrd="0" presId="urn:microsoft.com/office/officeart/2018/2/layout/IconVerticalSolidList"/>
    <dgm:cxn modelId="{C5089AEA-66E2-459C-8E1D-638039645FF2}" type="presParOf" srcId="{DB4CC3E3-01B8-467B-B0EE-B5BF8D7248B4}" destId="{1EAA562C-058E-4D51-9554-981399B03700}" srcOrd="2" destOrd="0" presId="urn:microsoft.com/office/officeart/2018/2/layout/IconVerticalSolidList"/>
    <dgm:cxn modelId="{12AD9960-AB12-45C5-A9A1-B473A3049AD7}" type="presParOf" srcId="{1EAA562C-058E-4D51-9554-981399B03700}" destId="{C75C174D-2530-496F-A046-E8B6977EC213}" srcOrd="0" destOrd="0" presId="urn:microsoft.com/office/officeart/2018/2/layout/IconVerticalSolidList"/>
    <dgm:cxn modelId="{3B21ACFF-75A5-4109-8D01-8106DC0A302E}" type="presParOf" srcId="{1EAA562C-058E-4D51-9554-981399B03700}" destId="{927ADEA1-606D-446B-BF03-16D4BA045EB1}" srcOrd="1" destOrd="0" presId="urn:microsoft.com/office/officeart/2018/2/layout/IconVerticalSolidList"/>
    <dgm:cxn modelId="{8835B434-DA1C-4FB0-B095-6307FDB555D6}" type="presParOf" srcId="{1EAA562C-058E-4D51-9554-981399B03700}" destId="{D9A7BF52-8B85-47F9-9EE5-F08127CA95D6}" srcOrd="2" destOrd="0" presId="urn:microsoft.com/office/officeart/2018/2/layout/IconVerticalSolidList"/>
    <dgm:cxn modelId="{5834986C-8E80-4FD6-80BD-BE4F7169287A}" type="presParOf" srcId="{1EAA562C-058E-4D51-9554-981399B03700}" destId="{F0D50A59-FD6C-4820-B9F0-D2C782ECE53F}" srcOrd="3" destOrd="0" presId="urn:microsoft.com/office/officeart/2018/2/layout/IconVerticalSolidList"/>
    <dgm:cxn modelId="{7DD96F43-19D8-46D7-9412-BAD4804448D6}" type="presParOf" srcId="{DB4CC3E3-01B8-467B-B0EE-B5BF8D7248B4}" destId="{436DB455-389C-472F-A389-0B1D1EE0F91D}" srcOrd="3" destOrd="0" presId="urn:microsoft.com/office/officeart/2018/2/layout/IconVerticalSolidList"/>
    <dgm:cxn modelId="{0BDF6B0D-E38C-46DB-87A9-1244DE1853A1}" type="presParOf" srcId="{DB4CC3E3-01B8-467B-B0EE-B5BF8D7248B4}" destId="{82199606-349E-432B-915E-46D009292B11}" srcOrd="4" destOrd="0" presId="urn:microsoft.com/office/officeart/2018/2/layout/IconVerticalSolidList"/>
    <dgm:cxn modelId="{BFD87276-5AEF-42C3-B798-F9BB6297A20C}" type="presParOf" srcId="{82199606-349E-432B-915E-46D009292B11}" destId="{5C3307B5-8766-47BD-9706-338817585865}" srcOrd="0" destOrd="0" presId="urn:microsoft.com/office/officeart/2018/2/layout/IconVerticalSolidList"/>
    <dgm:cxn modelId="{8F81CC7C-7CDE-4340-8B13-BED8988E9630}" type="presParOf" srcId="{82199606-349E-432B-915E-46D009292B11}" destId="{361C0B67-1ED9-407F-B18B-DAE18EC7A3BC}" srcOrd="1" destOrd="0" presId="urn:microsoft.com/office/officeart/2018/2/layout/IconVerticalSolidList"/>
    <dgm:cxn modelId="{3F7869CC-A5CE-4E4E-AC7A-EDA888CC3783}" type="presParOf" srcId="{82199606-349E-432B-915E-46D009292B11}" destId="{D5E0512B-8368-4A71-BF03-0564173F5E85}" srcOrd="2" destOrd="0" presId="urn:microsoft.com/office/officeart/2018/2/layout/IconVerticalSolidList"/>
    <dgm:cxn modelId="{B0807E2F-32E6-4BD6-B0AD-77BFFC05CCC3}" type="presParOf" srcId="{82199606-349E-432B-915E-46D009292B11}" destId="{CF4AAA5E-2E3F-4D5E-8C9E-FDCF4341531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B26193-7019-4E5A-9BE0-3131A656A90A}">
      <dsp:nvSpPr>
        <dsp:cNvPr id="0" name=""/>
        <dsp:cNvSpPr/>
      </dsp:nvSpPr>
      <dsp:spPr>
        <a:xfrm>
          <a:off x="0" y="0"/>
          <a:ext cx="96181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2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550109-3408-4F98-9CE8-B88C2A4F82F3}">
      <dsp:nvSpPr>
        <dsp:cNvPr id="0" name=""/>
        <dsp:cNvSpPr/>
      </dsp:nvSpPr>
      <dsp:spPr>
        <a:xfrm>
          <a:off x="0" y="0"/>
          <a:ext cx="9618133" cy="1023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Sickle Cell Disease is a genetic blood disorder which causes complications and reduced life quality</a:t>
          </a:r>
          <a:endParaRPr lang="en-US" sz="2100" kern="1200"/>
        </a:p>
      </dsp:txBody>
      <dsp:txXfrm>
        <a:off x="0" y="0"/>
        <a:ext cx="9618133" cy="1023370"/>
      </dsp:txXfrm>
    </dsp:sp>
    <dsp:sp modelId="{CA268035-476C-49B7-A6CB-F7AED31AA288}">
      <dsp:nvSpPr>
        <dsp:cNvPr id="0" name=""/>
        <dsp:cNvSpPr/>
      </dsp:nvSpPr>
      <dsp:spPr>
        <a:xfrm>
          <a:off x="0" y="1023370"/>
          <a:ext cx="96181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3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CCCE91-C4BA-4DFB-971F-C574ED1C435E}">
      <dsp:nvSpPr>
        <dsp:cNvPr id="0" name=""/>
        <dsp:cNvSpPr/>
      </dsp:nvSpPr>
      <dsp:spPr>
        <a:xfrm>
          <a:off x="0" y="1023370"/>
          <a:ext cx="9618133" cy="1023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Between 17,000 – 18,000 people reported to be living with the disease in the UK and around 300 babies are born with it (World Health Organisation, 2025) </a:t>
          </a:r>
          <a:endParaRPr lang="en-US" sz="2100" kern="1200"/>
        </a:p>
      </dsp:txBody>
      <dsp:txXfrm>
        <a:off x="0" y="1023370"/>
        <a:ext cx="9618133" cy="1023370"/>
      </dsp:txXfrm>
    </dsp:sp>
    <dsp:sp modelId="{F4559488-1C1F-49CB-BDEB-808BC2AB37F9}">
      <dsp:nvSpPr>
        <dsp:cNvPr id="0" name=""/>
        <dsp:cNvSpPr/>
      </dsp:nvSpPr>
      <dsp:spPr>
        <a:xfrm>
          <a:off x="0" y="2046741"/>
          <a:ext cx="96181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4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9A2B57-4421-4444-AD4A-0C1530A4DE35}">
      <dsp:nvSpPr>
        <dsp:cNvPr id="0" name=""/>
        <dsp:cNvSpPr/>
      </dsp:nvSpPr>
      <dsp:spPr>
        <a:xfrm>
          <a:off x="0" y="2046741"/>
          <a:ext cx="9618133" cy="1023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Research focuses on medical outcomes with a goal of finding a cure (Bell et al.,2024)</a:t>
          </a:r>
          <a:endParaRPr lang="en-US" sz="2100" kern="1200"/>
        </a:p>
      </dsp:txBody>
      <dsp:txXfrm>
        <a:off x="0" y="2046741"/>
        <a:ext cx="9618133" cy="1023370"/>
      </dsp:txXfrm>
    </dsp:sp>
    <dsp:sp modelId="{6840885A-0A27-401C-9654-1270DF0AAD4E}">
      <dsp:nvSpPr>
        <dsp:cNvPr id="0" name=""/>
        <dsp:cNvSpPr/>
      </dsp:nvSpPr>
      <dsp:spPr>
        <a:xfrm>
          <a:off x="0" y="3070111"/>
          <a:ext cx="96181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5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62E7C78-3B7C-443B-8288-CD768F6354E3}">
      <dsp:nvSpPr>
        <dsp:cNvPr id="0" name=""/>
        <dsp:cNvSpPr/>
      </dsp:nvSpPr>
      <dsp:spPr>
        <a:xfrm>
          <a:off x="0" y="3070111"/>
          <a:ext cx="9618133" cy="10233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Gap between clinical management and psychological experiences </a:t>
          </a:r>
          <a:endParaRPr lang="en-US" sz="2100" kern="1200"/>
        </a:p>
      </dsp:txBody>
      <dsp:txXfrm>
        <a:off x="0" y="3070111"/>
        <a:ext cx="9618133" cy="10233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F8A88B-5520-477D-B6F4-DC15F0AE9994}">
      <dsp:nvSpPr>
        <dsp:cNvPr id="0" name=""/>
        <dsp:cNvSpPr/>
      </dsp:nvSpPr>
      <dsp:spPr>
        <a:xfrm>
          <a:off x="0" y="423"/>
          <a:ext cx="10728158" cy="990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15819E-8BCE-4707-8295-01C794EC0243}">
      <dsp:nvSpPr>
        <dsp:cNvPr id="0" name=""/>
        <dsp:cNvSpPr/>
      </dsp:nvSpPr>
      <dsp:spPr>
        <a:xfrm>
          <a:off x="299475" y="223173"/>
          <a:ext cx="544500" cy="544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651C61-1BD1-42E2-B597-CC00192AD5FA}">
      <dsp:nvSpPr>
        <dsp:cNvPr id="0" name=""/>
        <dsp:cNvSpPr/>
      </dsp:nvSpPr>
      <dsp:spPr>
        <a:xfrm>
          <a:off x="1143450" y="423"/>
          <a:ext cx="9584707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775" tIns="104775" rIns="104775" bIns="1047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Explore how individuals describe the impact of SCD on daily functioning</a:t>
          </a:r>
          <a:endParaRPr lang="en-US" sz="2500" kern="1200" dirty="0"/>
        </a:p>
      </dsp:txBody>
      <dsp:txXfrm>
        <a:off x="1143450" y="423"/>
        <a:ext cx="9584707" cy="990000"/>
      </dsp:txXfrm>
    </dsp:sp>
    <dsp:sp modelId="{96DF1B21-CB01-4B47-BCA1-A7904C31C058}">
      <dsp:nvSpPr>
        <dsp:cNvPr id="0" name=""/>
        <dsp:cNvSpPr/>
      </dsp:nvSpPr>
      <dsp:spPr>
        <a:xfrm>
          <a:off x="0" y="1237923"/>
          <a:ext cx="10728158" cy="990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B229EC-6D29-4713-B82C-FA88C796E113}">
      <dsp:nvSpPr>
        <dsp:cNvPr id="0" name=""/>
        <dsp:cNvSpPr/>
      </dsp:nvSpPr>
      <dsp:spPr>
        <a:xfrm>
          <a:off x="299475" y="1460673"/>
          <a:ext cx="544500" cy="544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B424B9-2568-4F8E-ADEC-4B0D79F2C41D}">
      <dsp:nvSpPr>
        <dsp:cNvPr id="0" name=""/>
        <dsp:cNvSpPr/>
      </dsp:nvSpPr>
      <dsp:spPr>
        <a:xfrm>
          <a:off x="1143450" y="1237923"/>
          <a:ext cx="9584707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775" tIns="104775" rIns="104775" bIns="1047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Examine psychological and emotional challenges of those living with SCD</a:t>
          </a:r>
          <a:endParaRPr lang="en-US" sz="2500" kern="1200"/>
        </a:p>
      </dsp:txBody>
      <dsp:txXfrm>
        <a:off x="1143450" y="1237923"/>
        <a:ext cx="9584707" cy="990000"/>
      </dsp:txXfrm>
    </dsp:sp>
    <dsp:sp modelId="{D9264327-D0D8-4B20-8DB1-6F49D1B1DDEC}">
      <dsp:nvSpPr>
        <dsp:cNvPr id="0" name=""/>
        <dsp:cNvSpPr/>
      </dsp:nvSpPr>
      <dsp:spPr>
        <a:xfrm>
          <a:off x="0" y="2475423"/>
          <a:ext cx="10728158" cy="9900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A46D3D-C6F3-4F74-93A9-BFAF22A08C51}">
      <dsp:nvSpPr>
        <dsp:cNvPr id="0" name=""/>
        <dsp:cNvSpPr/>
      </dsp:nvSpPr>
      <dsp:spPr>
        <a:xfrm>
          <a:off x="299475" y="2698173"/>
          <a:ext cx="544500" cy="5445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59A870-2A67-429A-B110-9755A5074EB0}">
      <dsp:nvSpPr>
        <dsp:cNvPr id="0" name=""/>
        <dsp:cNvSpPr/>
      </dsp:nvSpPr>
      <dsp:spPr>
        <a:xfrm>
          <a:off x="1143450" y="2475423"/>
          <a:ext cx="9584707" cy="99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775" tIns="104775" rIns="104775" bIns="10477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Understand how people cope and manage with ongoing symptoms of SCD and the effects on their lives</a:t>
          </a:r>
          <a:endParaRPr lang="en-US" sz="2500" kern="1200"/>
        </a:p>
      </dsp:txBody>
      <dsp:txXfrm>
        <a:off x="1143450" y="2475423"/>
        <a:ext cx="9584707" cy="99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16B786-0AFD-4076-97DD-98829ED6054B}">
      <dsp:nvSpPr>
        <dsp:cNvPr id="0" name=""/>
        <dsp:cNvSpPr/>
      </dsp:nvSpPr>
      <dsp:spPr>
        <a:xfrm>
          <a:off x="0" y="499"/>
          <a:ext cx="9618133" cy="1169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9D72E6-32CC-411A-B047-DB6247BB20CB}">
      <dsp:nvSpPr>
        <dsp:cNvPr id="0" name=""/>
        <dsp:cNvSpPr/>
      </dsp:nvSpPr>
      <dsp:spPr>
        <a:xfrm>
          <a:off x="353707" y="263587"/>
          <a:ext cx="643104" cy="6431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0778D-87CB-4569-85F1-EE54D771F681}">
      <dsp:nvSpPr>
        <dsp:cNvPr id="0" name=""/>
        <dsp:cNvSpPr/>
      </dsp:nvSpPr>
      <dsp:spPr>
        <a:xfrm>
          <a:off x="1350519" y="499"/>
          <a:ext cx="826761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Biopsychosocial Model – interaction of physical illness and mental health (Engel,1977)</a:t>
          </a:r>
          <a:endParaRPr lang="en-US" sz="2500" kern="1200"/>
        </a:p>
      </dsp:txBody>
      <dsp:txXfrm>
        <a:off x="1350519" y="499"/>
        <a:ext cx="8267613" cy="1169280"/>
      </dsp:txXfrm>
    </dsp:sp>
    <dsp:sp modelId="{BC2B29D1-6DDA-420D-A704-D4C751514938}">
      <dsp:nvSpPr>
        <dsp:cNvPr id="0" name=""/>
        <dsp:cNvSpPr/>
      </dsp:nvSpPr>
      <dsp:spPr>
        <a:xfrm>
          <a:off x="0" y="1462100"/>
          <a:ext cx="9618133" cy="1169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62789C-0BDF-4FF5-8F75-46C2A6533184}">
      <dsp:nvSpPr>
        <dsp:cNvPr id="0" name=""/>
        <dsp:cNvSpPr/>
      </dsp:nvSpPr>
      <dsp:spPr>
        <a:xfrm>
          <a:off x="353707" y="1725188"/>
          <a:ext cx="643104" cy="6431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974182-EB09-4C07-92C7-50E186C2C7B4}">
      <dsp:nvSpPr>
        <dsp:cNvPr id="0" name=""/>
        <dsp:cNvSpPr/>
      </dsp:nvSpPr>
      <dsp:spPr>
        <a:xfrm>
          <a:off x="1350519" y="1462100"/>
          <a:ext cx="826761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Stress and Coping Theory (Lazarus and Folkman, 1984)</a:t>
          </a:r>
          <a:endParaRPr lang="en-US" sz="2500" kern="1200"/>
        </a:p>
      </dsp:txBody>
      <dsp:txXfrm>
        <a:off x="1350519" y="1462100"/>
        <a:ext cx="8267613" cy="1169280"/>
      </dsp:txXfrm>
    </dsp:sp>
    <dsp:sp modelId="{8E36DC8A-316B-4FF8-B841-32B95733933D}">
      <dsp:nvSpPr>
        <dsp:cNvPr id="0" name=""/>
        <dsp:cNvSpPr/>
      </dsp:nvSpPr>
      <dsp:spPr>
        <a:xfrm>
          <a:off x="0" y="2923701"/>
          <a:ext cx="9618133" cy="11692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D355DE-8676-4F46-8126-A7A1D32709FD}">
      <dsp:nvSpPr>
        <dsp:cNvPr id="0" name=""/>
        <dsp:cNvSpPr/>
      </dsp:nvSpPr>
      <dsp:spPr>
        <a:xfrm>
          <a:off x="353707" y="3186789"/>
          <a:ext cx="643104" cy="6431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103541-B073-4F7A-8605-F4D3DD384625}">
      <dsp:nvSpPr>
        <dsp:cNvPr id="0" name=""/>
        <dsp:cNvSpPr/>
      </dsp:nvSpPr>
      <dsp:spPr>
        <a:xfrm>
          <a:off x="1350519" y="2923701"/>
          <a:ext cx="8267613" cy="1169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749" tIns="123749" rIns="123749" bIns="1237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Common-Sense Model of Self-Regulation (Leventhal, 1970)</a:t>
          </a:r>
          <a:r>
            <a:rPr lang="en-GB" sz="2500" b="1" kern="1200"/>
            <a:t> </a:t>
          </a:r>
          <a:endParaRPr lang="en-US" sz="2500" kern="1200"/>
        </a:p>
      </dsp:txBody>
      <dsp:txXfrm>
        <a:off x="1350519" y="2923701"/>
        <a:ext cx="8267613" cy="11692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988D6C-91C5-49D1-9B92-B5149B8F6DAF}">
      <dsp:nvSpPr>
        <dsp:cNvPr id="0" name=""/>
        <dsp:cNvSpPr/>
      </dsp:nvSpPr>
      <dsp:spPr>
        <a:xfrm>
          <a:off x="0" y="93057"/>
          <a:ext cx="3005666" cy="180339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5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Qualitative study using Interpretative Phenomenological Analysis (IPA) (Eatough and Smith, 2017)</a:t>
          </a:r>
          <a:endParaRPr lang="en-US" sz="2200" kern="1200"/>
        </a:p>
      </dsp:txBody>
      <dsp:txXfrm>
        <a:off x="0" y="93057"/>
        <a:ext cx="3005666" cy="1803399"/>
      </dsp:txXfrm>
    </dsp:sp>
    <dsp:sp modelId="{054C16C4-A88A-41A6-8A27-4F5A56533FD7}">
      <dsp:nvSpPr>
        <dsp:cNvPr id="0" name=""/>
        <dsp:cNvSpPr/>
      </dsp:nvSpPr>
      <dsp:spPr>
        <a:xfrm>
          <a:off x="3306233" y="93057"/>
          <a:ext cx="3005666" cy="1803399"/>
        </a:xfrm>
        <a:prstGeom prst="rect">
          <a:avLst/>
        </a:prstGeom>
        <a:gradFill rotWithShape="0">
          <a:gsLst>
            <a:gs pos="0">
              <a:schemeClr val="accent5">
                <a:hueOff val="-482880"/>
                <a:satOff val="0"/>
                <a:lumOff val="-1275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5">
                <a:hueOff val="-482880"/>
                <a:satOff val="0"/>
                <a:lumOff val="-1275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5">
                <a:hueOff val="-482880"/>
                <a:satOff val="0"/>
                <a:lumOff val="-1275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5 to 10 participants experiencing symptoms/diagnoses with SCD</a:t>
          </a:r>
          <a:endParaRPr lang="en-US" sz="2200" kern="1200"/>
        </a:p>
      </dsp:txBody>
      <dsp:txXfrm>
        <a:off x="3306233" y="93057"/>
        <a:ext cx="3005666" cy="1803399"/>
      </dsp:txXfrm>
    </dsp:sp>
    <dsp:sp modelId="{DDC6B20A-CDB5-4512-876D-C201CB5A09EC}">
      <dsp:nvSpPr>
        <dsp:cNvPr id="0" name=""/>
        <dsp:cNvSpPr/>
      </dsp:nvSpPr>
      <dsp:spPr>
        <a:xfrm>
          <a:off x="6612466" y="93057"/>
          <a:ext cx="3005666" cy="1803399"/>
        </a:xfrm>
        <a:prstGeom prst="rect">
          <a:avLst/>
        </a:prstGeom>
        <a:gradFill rotWithShape="0">
          <a:gsLst>
            <a:gs pos="0">
              <a:schemeClr val="accent5">
                <a:hueOff val="-965760"/>
                <a:satOff val="0"/>
                <a:lumOff val="-2549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5">
                <a:hueOff val="-965760"/>
                <a:satOff val="0"/>
                <a:lumOff val="-2549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5">
                <a:hueOff val="-965760"/>
                <a:satOff val="0"/>
                <a:lumOff val="-2549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Recruitment through local hospital and clinics or support groups</a:t>
          </a:r>
          <a:endParaRPr lang="en-US" sz="2200" kern="1200"/>
        </a:p>
      </dsp:txBody>
      <dsp:txXfrm>
        <a:off x="6612466" y="93057"/>
        <a:ext cx="3005666" cy="1803399"/>
      </dsp:txXfrm>
    </dsp:sp>
    <dsp:sp modelId="{CEB7E9EE-3C6D-41C3-A02E-7CC9CDE0D921}">
      <dsp:nvSpPr>
        <dsp:cNvPr id="0" name=""/>
        <dsp:cNvSpPr/>
      </dsp:nvSpPr>
      <dsp:spPr>
        <a:xfrm>
          <a:off x="1653116" y="2197024"/>
          <a:ext cx="3005666" cy="1803399"/>
        </a:xfrm>
        <a:prstGeom prst="rect">
          <a:avLst/>
        </a:prstGeom>
        <a:gradFill rotWithShape="0">
          <a:gsLst>
            <a:gs pos="0">
              <a:schemeClr val="accent5">
                <a:hueOff val="-1448640"/>
                <a:satOff val="0"/>
                <a:lumOff val="-3824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5">
                <a:hueOff val="-1448640"/>
                <a:satOff val="0"/>
                <a:lumOff val="-3824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5">
                <a:hueOff val="-1448640"/>
                <a:satOff val="0"/>
                <a:lumOff val="-3824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1 to 1 interviews preferably face to face </a:t>
          </a:r>
          <a:endParaRPr lang="en-US" sz="2200" kern="1200"/>
        </a:p>
      </dsp:txBody>
      <dsp:txXfrm>
        <a:off x="1653116" y="2197024"/>
        <a:ext cx="3005666" cy="1803399"/>
      </dsp:txXfrm>
    </dsp:sp>
    <dsp:sp modelId="{9397D719-E6D8-40FD-8B94-253D512DDE84}">
      <dsp:nvSpPr>
        <dsp:cNvPr id="0" name=""/>
        <dsp:cNvSpPr/>
      </dsp:nvSpPr>
      <dsp:spPr>
        <a:xfrm>
          <a:off x="4959349" y="2197024"/>
          <a:ext cx="3005666" cy="1803399"/>
        </a:xfrm>
        <a:prstGeom prst="rect">
          <a:avLst/>
        </a:prstGeom>
        <a:gradFill rotWithShape="0">
          <a:gsLst>
            <a:gs pos="0">
              <a:schemeClr val="accent5">
                <a:hueOff val="-1931520"/>
                <a:satOff val="0"/>
                <a:lumOff val="-5098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5">
                <a:hueOff val="-1931520"/>
                <a:satOff val="0"/>
                <a:lumOff val="-5098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5">
                <a:hueOff val="-1931520"/>
                <a:satOff val="0"/>
                <a:lumOff val="-5098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Duration between 45 to 60 minutes per interview</a:t>
          </a:r>
          <a:endParaRPr lang="en-US" sz="2200" kern="1200"/>
        </a:p>
      </dsp:txBody>
      <dsp:txXfrm>
        <a:off x="4959349" y="2197024"/>
        <a:ext cx="3005666" cy="180339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D5B131-6FF6-4C1F-98DF-452110090741}">
      <dsp:nvSpPr>
        <dsp:cNvPr id="0" name=""/>
        <dsp:cNvSpPr/>
      </dsp:nvSpPr>
      <dsp:spPr>
        <a:xfrm>
          <a:off x="0" y="34340"/>
          <a:ext cx="9618133" cy="608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2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Informed consent</a:t>
          </a:r>
          <a:endParaRPr lang="en-US" sz="2600" kern="1200"/>
        </a:p>
      </dsp:txBody>
      <dsp:txXfrm>
        <a:off x="29700" y="64040"/>
        <a:ext cx="9558733" cy="549000"/>
      </dsp:txXfrm>
    </dsp:sp>
    <dsp:sp modelId="{C54CFA3E-C018-49A6-A5C6-0D6A6DB42493}">
      <dsp:nvSpPr>
        <dsp:cNvPr id="0" name=""/>
        <dsp:cNvSpPr/>
      </dsp:nvSpPr>
      <dsp:spPr>
        <a:xfrm>
          <a:off x="0" y="717620"/>
          <a:ext cx="9618133" cy="6084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3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No potential coercion</a:t>
          </a:r>
          <a:endParaRPr lang="en-US" sz="2600" kern="1200"/>
        </a:p>
      </dsp:txBody>
      <dsp:txXfrm>
        <a:off x="29700" y="747320"/>
        <a:ext cx="9558733" cy="549000"/>
      </dsp:txXfrm>
    </dsp:sp>
    <dsp:sp modelId="{9C04A5C5-8FEA-4F36-91B3-5CE07A5DF57A}">
      <dsp:nvSpPr>
        <dsp:cNvPr id="0" name=""/>
        <dsp:cNvSpPr/>
      </dsp:nvSpPr>
      <dsp:spPr>
        <a:xfrm>
          <a:off x="0" y="1400901"/>
          <a:ext cx="9618133" cy="6084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4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Right to withdraw</a:t>
          </a:r>
          <a:endParaRPr lang="en-US" sz="2600" kern="1200"/>
        </a:p>
      </dsp:txBody>
      <dsp:txXfrm>
        <a:off x="29700" y="1430601"/>
        <a:ext cx="9558733" cy="549000"/>
      </dsp:txXfrm>
    </dsp:sp>
    <dsp:sp modelId="{FC02FDED-8A51-48E8-BAC1-F4828FC6C8FD}">
      <dsp:nvSpPr>
        <dsp:cNvPr id="0" name=""/>
        <dsp:cNvSpPr/>
      </dsp:nvSpPr>
      <dsp:spPr>
        <a:xfrm>
          <a:off x="0" y="2084181"/>
          <a:ext cx="9618133" cy="608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5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Confidentiality and anonymity</a:t>
          </a:r>
          <a:endParaRPr lang="en-US" sz="2600" kern="1200"/>
        </a:p>
      </dsp:txBody>
      <dsp:txXfrm>
        <a:off x="29700" y="2113881"/>
        <a:ext cx="9558733" cy="549000"/>
      </dsp:txXfrm>
    </dsp:sp>
    <dsp:sp modelId="{0B12B12E-1C6D-47DE-8939-4024505593B9}">
      <dsp:nvSpPr>
        <dsp:cNvPr id="0" name=""/>
        <dsp:cNvSpPr/>
      </dsp:nvSpPr>
      <dsp:spPr>
        <a:xfrm>
          <a:off x="0" y="2767461"/>
          <a:ext cx="9618133" cy="60840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6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Emotional distress</a:t>
          </a:r>
          <a:endParaRPr lang="en-US" sz="2600" kern="1200"/>
        </a:p>
      </dsp:txBody>
      <dsp:txXfrm>
        <a:off x="29700" y="2797161"/>
        <a:ext cx="9558733" cy="549000"/>
      </dsp:txXfrm>
    </dsp:sp>
    <dsp:sp modelId="{EFDFD10E-C9BD-4CCC-9173-3BB393B1B492}">
      <dsp:nvSpPr>
        <dsp:cNvPr id="0" name=""/>
        <dsp:cNvSpPr/>
      </dsp:nvSpPr>
      <dsp:spPr>
        <a:xfrm>
          <a:off x="0" y="3450741"/>
          <a:ext cx="9618133" cy="608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2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Signpost</a:t>
          </a:r>
          <a:endParaRPr lang="en-US" sz="2600" kern="1200"/>
        </a:p>
      </dsp:txBody>
      <dsp:txXfrm>
        <a:off x="29700" y="3480441"/>
        <a:ext cx="9558733" cy="549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4958C3-B982-4FA4-A573-A030F36092A0}">
      <dsp:nvSpPr>
        <dsp:cNvPr id="0" name=""/>
        <dsp:cNvSpPr/>
      </dsp:nvSpPr>
      <dsp:spPr>
        <a:xfrm>
          <a:off x="0" y="1045102"/>
          <a:ext cx="2705099" cy="17177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7CAEE6-0BD4-49A7-9BCF-96F7CC1481AF}">
      <dsp:nvSpPr>
        <dsp:cNvPr id="0" name=""/>
        <dsp:cNvSpPr/>
      </dsp:nvSpPr>
      <dsp:spPr>
        <a:xfrm>
          <a:off x="300566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Collect data in 1 to 1 interviews using an audio recorder</a:t>
          </a:r>
          <a:endParaRPr lang="en-US" sz="1600" kern="1200"/>
        </a:p>
      </dsp:txBody>
      <dsp:txXfrm>
        <a:off x="350877" y="1380951"/>
        <a:ext cx="2604477" cy="1617116"/>
      </dsp:txXfrm>
    </dsp:sp>
    <dsp:sp modelId="{51A4034A-F7DB-4BA4-85E2-147B6005D700}">
      <dsp:nvSpPr>
        <dsp:cNvPr id="0" name=""/>
        <dsp:cNvSpPr/>
      </dsp:nvSpPr>
      <dsp:spPr>
        <a:xfrm>
          <a:off x="3306233" y="1045102"/>
          <a:ext cx="2705099" cy="17177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28B268-BF17-4B14-BFFD-33B4396F231A}">
      <dsp:nvSpPr>
        <dsp:cNvPr id="0" name=""/>
        <dsp:cNvSpPr/>
      </dsp:nvSpPr>
      <dsp:spPr>
        <a:xfrm>
          <a:off x="3606799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Researcher to familiarise themselves with the data and develop coherent themes before forming a relationship using the similarities between data across all participants. </a:t>
          </a:r>
          <a:endParaRPr lang="en-US" sz="1600" kern="1200"/>
        </a:p>
      </dsp:txBody>
      <dsp:txXfrm>
        <a:off x="3657110" y="1380951"/>
        <a:ext cx="2604477" cy="1617116"/>
      </dsp:txXfrm>
    </dsp:sp>
    <dsp:sp modelId="{E048D910-7F62-4A78-88BD-74A37D22C9C2}">
      <dsp:nvSpPr>
        <dsp:cNvPr id="0" name=""/>
        <dsp:cNvSpPr/>
      </dsp:nvSpPr>
      <dsp:spPr>
        <a:xfrm>
          <a:off x="6612466" y="1045102"/>
          <a:ext cx="2705099" cy="17177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7000"/>
                <a:satMod val="115000"/>
                <a:lumMod val="114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tint val="100000"/>
                <a:shade val="96000"/>
                <a:satMod val="100000"/>
                <a:lumMod val="10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1000"/>
                <a:satMod val="100000"/>
              </a:schemeClr>
            </a:gs>
          </a:gsLst>
          <a:lin ang="5400000" scaled="0"/>
        </a:gradFill>
        <a:ln>
          <a:noFill/>
        </a:ln>
        <a:effectLst>
          <a:outerShdw blurRad="50800" dist="31750" dir="5400000" sy="98000" rotWithShape="0">
            <a:srgbClr val="000000">
              <a:alpha val="47000"/>
            </a:srgbClr>
          </a:outerShdw>
        </a:effectLst>
        <a:scene3d>
          <a:camera prst="orthographicFront">
            <a:rot lat="0" lon="0" rev="0"/>
          </a:camera>
          <a:lightRig rig="twoPt" dir="t">
            <a:rot lat="0" lon="0" rev="4800000"/>
          </a:lightRig>
        </a:scene3d>
        <a:sp3d prstMaterial="matte">
          <a:bevelT w="25400" h="4445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438AC2C-0DCD-4E7B-AA28-8BE86201C459}">
      <dsp:nvSpPr>
        <dsp:cNvPr id="0" name=""/>
        <dsp:cNvSpPr/>
      </dsp:nvSpPr>
      <dsp:spPr>
        <a:xfrm>
          <a:off x="6913033" y="1330640"/>
          <a:ext cx="2705099" cy="171773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Data will be written up with supporting direct quotes</a:t>
          </a:r>
          <a:endParaRPr lang="en-US" sz="1600" kern="1200"/>
        </a:p>
      </dsp:txBody>
      <dsp:txXfrm>
        <a:off x="6963344" y="1380951"/>
        <a:ext cx="2604477" cy="161711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F37B0-765B-4E9B-823A-E09E252FBCE6}">
      <dsp:nvSpPr>
        <dsp:cNvPr id="0" name=""/>
        <dsp:cNvSpPr/>
      </dsp:nvSpPr>
      <dsp:spPr>
        <a:xfrm>
          <a:off x="0" y="473"/>
          <a:ext cx="8596668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E0AE91-EA5E-4868-B943-25C744C7071F}">
      <dsp:nvSpPr>
        <dsp:cNvPr id="0" name=""/>
        <dsp:cNvSpPr/>
      </dsp:nvSpPr>
      <dsp:spPr>
        <a:xfrm>
          <a:off x="335327" y="249891"/>
          <a:ext cx="609686" cy="6096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87343-F7E8-44A6-895E-9F398EF80442}">
      <dsp:nvSpPr>
        <dsp:cNvPr id="0" name=""/>
        <dsp:cNvSpPr/>
      </dsp:nvSpPr>
      <dsp:spPr>
        <a:xfrm>
          <a:off x="1280342" y="473"/>
          <a:ext cx="7316325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Improved understanding of emotional and psychological wellbeing of SCD individuals</a:t>
          </a:r>
          <a:endParaRPr lang="en-US" sz="2500" kern="1200"/>
        </a:p>
      </dsp:txBody>
      <dsp:txXfrm>
        <a:off x="1280342" y="473"/>
        <a:ext cx="7316325" cy="1108521"/>
      </dsp:txXfrm>
    </dsp:sp>
    <dsp:sp modelId="{C75C174D-2530-496F-A046-E8B6977EC213}">
      <dsp:nvSpPr>
        <dsp:cNvPr id="0" name=""/>
        <dsp:cNvSpPr/>
      </dsp:nvSpPr>
      <dsp:spPr>
        <a:xfrm>
          <a:off x="0" y="1386125"/>
          <a:ext cx="8596668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7ADEA1-606D-446B-BF03-16D4BA045EB1}">
      <dsp:nvSpPr>
        <dsp:cNvPr id="0" name=""/>
        <dsp:cNvSpPr/>
      </dsp:nvSpPr>
      <dsp:spPr>
        <a:xfrm>
          <a:off x="335327" y="1635543"/>
          <a:ext cx="609686" cy="6096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50A59-FD6C-4820-B9F0-D2C782ECE53F}">
      <dsp:nvSpPr>
        <dsp:cNvPr id="0" name=""/>
        <dsp:cNvSpPr/>
      </dsp:nvSpPr>
      <dsp:spPr>
        <a:xfrm>
          <a:off x="1280342" y="1386125"/>
          <a:ext cx="7316325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Benefits healthcare professional and health system </a:t>
          </a:r>
          <a:endParaRPr lang="en-US" sz="2500" kern="1200"/>
        </a:p>
      </dsp:txBody>
      <dsp:txXfrm>
        <a:off x="1280342" y="1386125"/>
        <a:ext cx="7316325" cy="1108521"/>
      </dsp:txXfrm>
    </dsp:sp>
    <dsp:sp modelId="{5C3307B5-8766-47BD-9706-338817585865}">
      <dsp:nvSpPr>
        <dsp:cNvPr id="0" name=""/>
        <dsp:cNvSpPr/>
      </dsp:nvSpPr>
      <dsp:spPr>
        <a:xfrm>
          <a:off x="0" y="2771777"/>
          <a:ext cx="8596668" cy="11085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1C0B67-1ED9-407F-B18B-DAE18EC7A3BC}">
      <dsp:nvSpPr>
        <dsp:cNvPr id="0" name=""/>
        <dsp:cNvSpPr/>
      </dsp:nvSpPr>
      <dsp:spPr>
        <a:xfrm>
          <a:off x="335327" y="3021195"/>
          <a:ext cx="609686" cy="6096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AAA5E-2E3F-4D5E-8C9E-FDCF4341531E}">
      <dsp:nvSpPr>
        <dsp:cNvPr id="0" name=""/>
        <dsp:cNvSpPr/>
      </dsp:nvSpPr>
      <dsp:spPr>
        <a:xfrm>
          <a:off x="1280342" y="2771777"/>
          <a:ext cx="7316325" cy="11085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19" tIns="117319" rIns="117319" bIns="11731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Better person-centred care and advocacy for further psychological support</a:t>
          </a:r>
          <a:endParaRPr lang="en-US" sz="2500" kern="1200"/>
        </a:p>
      </dsp:txBody>
      <dsp:txXfrm>
        <a:off x="1280342" y="2771777"/>
        <a:ext cx="7316325" cy="1108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171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0776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577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284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511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009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241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372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022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618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43697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5046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629733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2487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3010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071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77C92-AD1D-4FF0-9AF0-D81CD975B63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131114-1FA1-49AD-BA8E-7890BA89E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602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483C5-E9B5-2469-673D-917331A74B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337" y="1265314"/>
            <a:ext cx="4299666" cy="324913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/>
              <a:t>Living with Sickle Cell Disease (SCD)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151DEA-4A2A-9766-8A35-5B99AB46E1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4336" y="4514446"/>
            <a:ext cx="4299666" cy="871042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dirty="0"/>
              <a:t>An Interpretative Phenomenological Analysis study of psychological and emotional experiences</a:t>
            </a:r>
          </a:p>
          <a:p>
            <a:pPr algn="l">
              <a:lnSpc>
                <a:spcPct val="90000"/>
              </a:lnSpc>
            </a:pPr>
            <a:endParaRPr lang="en-GB" dirty="0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03D271DD-C9EA-4985-BA0C-037A88FA30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4" name="Graphic 23" descr="Doctor">
            <a:extLst>
              <a:ext uri="{FF2B5EF4-FFF2-40B4-BE49-F238E27FC236}">
                <a16:creationId xmlns:a16="http://schemas.microsoft.com/office/drawing/2014/main" id="{812AD3B3-058E-C6B8-1A3C-C4D3C81143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2529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2C648-7209-62DA-6AFD-224ED7BB2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AI Acknowledgement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3C96B-95E8-CF13-545C-D46C77964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1524" y="2112463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 acknowledge the use of ChatGPT (https://www.chatgpt.com/) on 26/12/2025 to check for grammatical and syntactical mistakes and the accuracy of my own work using the prompt(s):</a:t>
            </a:r>
          </a:p>
          <a:p>
            <a:pPr marL="0" indent="0">
              <a:buNone/>
            </a:pPr>
            <a:r>
              <a:rPr lang="en-GB" dirty="0"/>
              <a:t>1. Please check the following text for grammar and readability at university level.</a:t>
            </a:r>
          </a:p>
          <a:p>
            <a:pPr marL="0" indent="0">
              <a:buNone/>
            </a:pPr>
            <a:r>
              <a:rPr lang="en-GB" dirty="0"/>
              <a:t> I confirm that I have not presented any AI generated text as my own work. I confirm I have copies of my drafts, notes and other resources I used before, and after the use of AI tools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1860308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71C4A-9BD6-0546-A89A-1B97AFAE1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/>
              <a:t>Rationale</a:t>
            </a:r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47B3D1FA-E5E7-5E27-6170-30242AAECB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1887640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3686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B1E7E-8540-ED9C-86F4-2A45F262B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065" y="133689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Research question and objectives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504C07B8-002D-C68F-EBA4-1995A48BE4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1133002"/>
              </p:ext>
            </p:extLst>
          </p:nvPr>
        </p:nvGraphicFramePr>
        <p:xfrm>
          <a:off x="625642" y="2711116"/>
          <a:ext cx="10728158" cy="34658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4250ADE-3A4E-5B6A-7110-7746B6F952C7}"/>
              </a:ext>
            </a:extLst>
          </p:cNvPr>
          <p:cNvSpPr txBox="1">
            <a:spLocks/>
          </p:cNvSpPr>
          <p:nvPr/>
        </p:nvSpPr>
        <p:spPr>
          <a:xfrm>
            <a:off x="972617" y="1074242"/>
            <a:ext cx="10246766" cy="1483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How individuals with SCD experience, manage and make sense of its impact on their current and ongoing psychological and emotional wellbeing in daily life?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937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27B37F9-DA0A-FF8C-54AA-A55E08CF2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dirty="0"/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69C3C-D285-D4E7-10AE-4120CCEF8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816638"/>
            <a:ext cx="5246789" cy="52247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u="sng" dirty="0"/>
              <a:t>Key Concepts:</a:t>
            </a:r>
          </a:p>
          <a:p>
            <a:r>
              <a:rPr lang="en-GB" sz="2400" dirty="0"/>
              <a:t>Phenomenology – understanding lived experience</a:t>
            </a:r>
          </a:p>
          <a:p>
            <a:pPr lvl="0"/>
            <a:r>
              <a:rPr lang="en-GB" sz="2400" dirty="0"/>
              <a:t>Hermeneutic – interpretation of meaning</a:t>
            </a:r>
          </a:p>
          <a:p>
            <a:pPr lvl="0"/>
            <a:r>
              <a:rPr lang="en-GB" sz="2400" dirty="0"/>
              <a:t>Idiographic – focus on individual cases before patterns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3996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48AE3-617E-27E4-971E-99E0316E3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/>
              <a:t>Psychological Theories Supporting the Study</a:t>
            </a:r>
            <a:br>
              <a:rPr lang="en-GB"/>
            </a:br>
            <a:endParaRPr lang="en-GB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8E64EB-F2F8-DECA-6DBC-1E53CA2ECF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8600161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8077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8CD40-2795-D0C6-C50C-4477BFF53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 dirty="0"/>
              <a:t>Research Design</a:t>
            </a:r>
            <a:endParaRPr lang="en-GB" b="1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5E5D81-5226-ECC0-A312-A0407375E6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8845893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3922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29D8E-E5DD-7ED0-179D-EC3465444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/>
              <a:t>Ethical Considerations</a:t>
            </a:r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FF07AB-56CF-E02F-2D9E-8DB2130CF9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606888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05571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4D16F1A-5D78-4402-81FF-31A98AF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743DF-3872-7CE9-A6DE-FEF0F5E09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b="1"/>
              <a:t>Data collection and analysis</a:t>
            </a:r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1B2FB7F0-6A45-43E8-88A7-48E46E6D4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6BA9C607-662B-4FBB-A3F3-CF593AD73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989F4A-C6CF-51CA-AB09-4B23648C14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897494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1187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F7A0C-4F83-9C90-87F4-31372DDA9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 dirty="0"/>
              <a:t>Feasibility</a:t>
            </a:r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CFB76-77DB-7321-B8A7-427944C78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>
            <a:normAutofit/>
          </a:bodyPr>
          <a:lstStyle/>
          <a:p>
            <a:r>
              <a:rPr lang="en-GB" sz="2000" dirty="0"/>
              <a:t>Recruitment of 6-10 participants: 1 – 2 months </a:t>
            </a:r>
          </a:p>
          <a:p>
            <a:r>
              <a:rPr lang="en-GB" sz="2000" dirty="0"/>
              <a:t>Data collection: 1-2 months</a:t>
            </a:r>
          </a:p>
          <a:p>
            <a:r>
              <a:rPr lang="en-GB" sz="2000" dirty="0"/>
              <a:t>Data analysis: 2-4 months</a:t>
            </a:r>
          </a:p>
          <a:p>
            <a:endParaRPr lang="en-GB" sz="2000" dirty="0"/>
          </a:p>
          <a:p>
            <a:r>
              <a:rPr lang="en-GB" sz="2000" dirty="0"/>
              <a:t>Resources required for this study are an audio-recorder and a safe and private designated room for interviews</a:t>
            </a:r>
          </a:p>
          <a:p>
            <a:endParaRPr lang="en-GB" sz="2000" dirty="0"/>
          </a:p>
          <a:p>
            <a:r>
              <a:rPr lang="en-GB" sz="2000" dirty="0"/>
              <a:t>Stakeholder engagement throughout the process</a:t>
            </a:r>
          </a:p>
        </p:txBody>
      </p:sp>
      <p:sp>
        <p:nvSpPr>
          <p:cNvPr id="27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891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F6E77-695C-55DE-4B67-1B99413E5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Impact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C5AC5B-6613-C508-C5BA-4F7FDF687D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7600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ADE645FE-E7A1-F8F0-1C1E-ACFC0C1AC0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36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B9A78B-4B51-EE0E-90F9-CFB22AA7B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62118-62BD-40A0-57A3-ADB063DC5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IPA provides a powerful framework for understanding lived experience</a:t>
            </a:r>
          </a:p>
          <a:p>
            <a:r>
              <a:rPr lang="en-GB" dirty="0"/>
              <a:t>The study address the gap between clinical treatment and psychological wellbeing</a:t>
            </a:r>
          </a:p>
          <a:p>
            <a:r>
              <a:rPr lang="en-GB" dirty="0"/>
              <a:t>Findings could positively influence healthcare practice and policy </a:t>
            </a:r>
          </a:p>
          <a:p>
            <a:r>
              <a:rPr lang="en-GB" dirty="0"/>
              <a:t>The study is feasible, ethical and person-centred </a:t>
            </a:r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rgbClr val="40404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231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BACD-AE77-F701-4946-0C1D598EB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308" y="678425"/>
            <a:ext cx="8596668" cy="1320800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AA084-4ED0-2C85-3A4C-E396E66BF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" y="1897626"/>
            <a:ext cx="8723396" cy="4183065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Bell, V.,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Varzakas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T.,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Psaltopoulou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T., &amp; Fernandes, T. (2024). Sickle cell disease update: new treatments and challenging nutritional interventions. 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Nutrients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16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(2), 258.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Eatough, V., &amp; Smith, J. A. (2017). Interpretative phenomenological analysis. 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Sage handbook of qualitative research in psychology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193-209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Engel, G. L. (1977). The need for a new medical model: A challenge for biomedicine. 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Science, 196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(4286), 129–136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Lazarus, R., &amp; Folkman, S. (1984). Stress and coping. 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 York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(31), 34-42.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Leventhal, H (1970). The Common-Sense Model of Self-Regulation (CSM): a dynamic framework for understanding illness self-management. 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</a:t>
            </a:r>
            <a:r>
              <a:rPr lang="en-GB" i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behavioral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medicine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39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(6), 935-946.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 Health Organization. (2025, August 6). Sickle Cell Disease. World Health Organization. https://www.who.int/news-room/fact-sheets/detail/sickle-cell-disease.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73867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flec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40000"/>
                <a:lumMod val="105000"/>
              </a:schemeClr>
            </a:gs>
            <a:gs pos="41000">
              <a:schemeClr val="phClr">
                <a:tint val="57000"/>
                <a:satMod val="160000"/>
                <a:lumMod val="99000"/>
              </a:schemeClr>
            </a:gs>
            <a:gs pos="100000">
              <a:schemeClr val="phClr">
                <a:tint val="80000"/>
                <a:satMod val="18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15000"/>
                <a:lumMod val="114000"/>
              </a:schemeClr>
            </a:gs>
            <a:gs pos="60000">
              <a:schemeClr val="phClr">
                <a:tint val="100000"/>
                <a:shade val="96000"/>
                <a:satMod val="100000"/>
                <a:lumMod val="108000"/>
              </a:schemeClr>
            </a:gs>
            <a:gs pos="100000">
              <a:schemeClr val="phClr">
                <a:shade val="91000"/>
                <a:sat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50800" dist="31750" dir="5400000" sy="98000" rotWithShape="0">
              <a:srgbClr val="000000">
                <a:alpha val="4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4800000"/>
            </a:lightRig>
          </a:scene3d>
          <a:sp3d prstMaterial="matte">
            <a:bevelT w="25400" h="44450"/>
          </a:sp3d>
        </a:effectStyle>
        <a:effectStyle>
          <a:effectLst>
            <a:reflection blurRad="25400" stA="32000" endPos="28000" dist="8889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508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1848</TotalTime>
  <Words>733</Words>
  <Application>Microsoft Office PowerPoint</Application>
  <PresentationFormat>Widescreen</PresentationFormat>
  <Paragraphs>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Wingdings 3</vt:lpstr>
      <vt:lpstr>Facet</vt:lpstr>
      <vt:lpstr>Living with Sickle Cell Disease (SCD)</vt:lpstr>
      <vt:lpstr>AI Acknowledgement statement</vt:lpstr>
      <vt:lpstr>Rationale</vt:lpstr>
      <vt:lpstr>Research question and objectives</vt:lpstr>
      <vt:lpstr>Theoretical Framework</vt:lpstr>
      <vt:lpstr>Psychological Theories Supporting the Study </vt:lpstr>
      <vt:lpstr>Research Design</vt:lpstr>
      <vt:lpstr>Ethical Considerations</vt:lpstr>
      <vt:lpstr>Data collection and analysis</vt:lpstr>
      <vt:lpstr>Feasibility</vt:lpstr>
      <vt:lpstr>Impact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Naira Da Costa</dc:creator>
  <cp:lastModifiedBy>Naira Da Costa</cp:lastModifiedBy>
  <cp:revision>1</cp:revision>
  <dcterms:created xsi:type="dcterms:W3CDTF">2026-01-03T12:43:59Z</dcterms:created>
  <dcterms:modified xsi:type="dcterms:W3CDTF">2026-01-07T19:38:50Z</dcterms:modified>
</cp:coreProperties>
</file>