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D9E06F-4EFF-4474-88E6-481C5FD7209F}" v="54" dt="2023-06-09T20:16:31.2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a Tucan" userId="ff85e814cd05391d" providerId="LiveId" clId="{93D9E06F-4EFF-4474-88E6-481C5FD7209F}"/>
    <pc:docChg chg="undo custSel addSld delSld modSld">
      <pc:chgData name="Natalia Tucan" userId="ff85e814cd05391d" providerId="LiveId" clId="{93D9E06F-4EFF-4474-88E6-481C5FD7209F}" dt="2023-06-09T20:19:43.970" v="1049" actId="1076"/>
      <pc:docMkLst>
        <pc:docMk/>
      </pc:docMkLst>
      <pc:sldChg chg="addSp delSp modSp new mod modClrScheme chgLayout">
        <pc:chgData name="Natalia Tucan" userId="ff85e814cd05391d" providerId="LiveId" clId="{93D9E06F-4EFF-4474-88E6-481C5FD7209F}" dt="2023-06-09T20:19:43.970" v="1049" actId="1076"/>
        <pc:sldMkLst>
          <pc:docMk/>
          <pc:sldMk cId="1658114446" sldId="256"/>
        </pc:sldMkLst>
        <pc:spChg chg="mod ord">
          <ac:chgData name="Natalia Tucan" userId="ff85e814cd05391d" providerId="LiveId" clId="{93D9E06F-4EFF-4474-88E6-481C5FD7209F}" dt="2023-06-09T20:16:30.886" v="1005" actId="1076"/>
          <ac:spMkLst>
            <pc:docMk/>
            <pc:sldMk cId="1658114446" sldId="256"/>
            <ac:spMk id="2" creationId="{520E700D-A822-A3D1-6569-B924BCBB5015}"/>
          </ac:spMkLst>
        </pc:spChg>
        <pc:spChg chg="del mod">
          <ac:chgData name="Natalia Tucan" userId="ff85e814cd05391d" providerId="LiveId" clId="{93D9E06F-4EFF-4474-88E6-481C5FD7209F}" dt="2023-06-09T14:05:43.503" v="82" actId="478"/>
          <ac:spMkLst>
            <pc:docMk/>
            <pc:sldMk cId="1658114446" sldId="256"/>
            <ac:spMk id="3" creationId="{6F0DC25C-09AC-F60D-D5A6-8E9C8E8FC944}"/>
          </ac:spMkLst>
        </pc:spChg>
        <pc:spChg chg="add del mod">
          <ac:chgData name="Natalia Tucan" userId="ff85e814cd05391d" providerId="LiveId" clId="{93D9E06F-4EFF-4474-88E6-481C5FD7209F}" dt="2023-06-09T19:58:54.899" v="812" actId="478"/>
          <ac:spMkLst>
            <pc:docMk/>
            <pc:sldMk cId="1658114446" sldId="256"/>
            <ac:spMk id="3" creationId="{A5FE0553-4DB4-74A3-FFF9-3E46C17C7AF0}"/>
          </ac:spMkLst>
        </pc:spChg>
        <pc:spChg chg="add mod">
          <ac:chgData name="Natalia Tucan" userId="ff85e814cd05391d" providerId="LiveId" clId="{93D9E06F-4EFF-4474-88E6-481C5FD7209F}" dt="2023-06-09T14:04:04.915" v="65" actId="20577"/>
          <ac:spMkLst>
            <pc:docMk/>
            <pc:sldMk cId="1658114446" sldId="256"/>
            <ac:spMk id="4" creationId="{D8955236-FECD-0375-CBF8-CF422B49AB84}"/>
          </ac:spMkLst>
        </pc:spChg>
        <pc:spChg chg="add del mod">
          <ac:chgData name="Natalia Tucan" userId="ff85e814cd05391d" providerId="LiveId" clId="{93D9E06F-4EFF-4474-88E6-481C5FD7209F}" dt="2023-06-09T19:58:51.055" v="810" actId="478"/>
          <ac:spMkLst>
            <pc:docMk/>
            <pc:sldMk cId="1658114446" sldId="256"/>
            <ac:spMk id="5" creationId="{799B7477-3773-9DDB-3565-7C5000F9B418}"/>
          </ac:spMkLst>
        </pc:spChg>
        <pc:spChg chg="add del mod">
          <ac:chgData name="Natalia Tucan" userId="ff85e814cd05391d" providerId="LiveId" clId="{93D9E06F-4EFF-4474-88E6-481C5FD7209F}" dt="2023-06-09T14:13:20.684" v="118" actId="478"/>
          <ac:spMkLst>
            <pc:docMk/>
            <pc:sldMk cId="1658114446" sldId="256"/>
            <ac:spMk id="5" creationId="{FCA43CF4-4193-1436-34A3-12C6C17DD63C}"/>
          </ac:spMkLst>
        </pc:spChg>
        <pc:spChg chg="add del mod">
          <ac:chgData name="Natalia Tucan" userId="ff85e814cd05391d" providerId="LiveId" clId="{93D9E06F-4EFF-4474-88E6-481C5FD7209F}" dt="2023-06-09T20:06:36.214" v="889" actId="478"/>
          <ac:spMkLst>
            <pc:docMk/>
            <pc:sldMk cId="1658114446" sldId="256"/>
            <ac:spMk id="6" creationId="{273954E2-A619-3C58-9FF1-B491BC3E7455}"/>
          </ac:spMkLst>
        </pc:spChg>
        <pc:spChg chg="add del mod">
          <ac:chgData name="Natalia Tucan" userId="ff85e814cd05391d" providerId="LiveId" clId="{93D9E06F-4EFF-4474-88E6-481C5FD7209F}" dt="2023-06-09T20:10:25.062" v="964" actId="478"/>
          <ac:spMkLst>
            <pc:docMk/>
            <pc:sldMk cId="1658114446" sldId="256"/>
            <ac:spMk id="7" creationId="{2AD69745-6FC7-6CDD-610B-9F6A7DD80E8B}"/>
          </ac:spMkLst>
        </pc:spChg>
        <pc:spChg chg="add del mod ord">
          <ac:chgData name="Natalia Tucan" userId="ff85e814cd05391d" providerId="LiveId" clId="{93D9E06F-4EFF-4474-88E6-481C5FD7209F}" dt="2023-06-09T14:17:32.645" v="139" actId="700"/>
          <ac:spMkLst>
            <pc:docMk/>
            <pc:sldMk cId="1658114446" sldId="256"/>
            <ac:spMk id="11" creationId="{B8D1331E-3740-E28C-221C-923365D84D94}"/>
          </ac:spMkLst>
        </pc:spChg>
        <pc:spChg chg="add del mod ord">
          <ac:chgData name="Natalia Tucan" userId="ff85e814cd05391d" providerId="LiveId" clId="{93D9E06F-4EFF-4474-88E6-481C5FD7209F}" dt="2023-06-09T14:17:32.645" v="139" actId="700"/>
          <ac:spMkLst>
            <pc:docMk/>
            <pc:sldMk cId="1658114446" sldId="256"/>
            <ac:spMk id="12" creationId="{5C4D2AC5-A901-E847-7F48-F42D79AB6D45}"/>
          </ac:spMkLst>
        </pc:spChg>
        <pc:spChg chg="add del mod ord">
          <ac:chgData name="Natalia Tucan" userId="ff85e814cd05391d" providerId="LiveId" clId="{93D9E06F-4EFF-4474-88E6-481C5FD7209F}" dt="2023-06-09T14:17:32.645" v="139" actId="700"/>
          <ac:spMkLst>
            <pc:docMk/>
            <pc:sldMk cId="1658114446" sldId="256"/>
            <ac:spMk id="13" creationId="{878B4F84-368B-3D78-F31B-2A2A2638B99F}"/>
          </ac:spMkLst>
        </pc:spChg>
        <pc:spChg chg="add del mod ord">
          <ac:chgData name="Natalia Tucan" userId="ff85e814cd05391d" providerId="LiveId" clId="{93D9E06F-4EFF-4474-88E6-481C5FD7209F}" dt="2023-06-09T14:17:32.645" v="139" actId="700"/>
          <ac:spMkLst>
            <pc:docMk/>
            <pc:sldMk cId="1658114446" sldId="256"/>
            <ac:spMk id="14" creationId="{823FEDB8-B220-D0B2-0D08-A8D3387C51BC}"/>
          </ac:spMkLst>
        </pc:spChg>
        <pc:spChg chg="add del mod ord">
          <ac:chgData name="Natalia Tucan" userId="ff85e814cd05391d" providerId="LiveId" clId="{93D9E06F-4EFF-4474-88E6-481C5FD7209F}" dt="2023-06-09T14:17:50.940" v="143" actId="700"/>
          <ac:spMkLst>
            <pc:docMk/>
            <pc:sldMk cId="1658114446" sldId="256"/>
            <ac:spMk id="15" creationId="{639D407B-BF1E-6F27-D42E-F3B521FD5A17}"/>
          </ac:spMkLst>
        </pc:spChg>
        <pc:spChg chg="add del mod ord">
          <ac:chgData name="Natalia Tucan" userId="ff85e814cd05391d" providerId="LiveId" clId="{93D9E06F-4EFF-4474-88E6-481C5FD7209F}" dt="2023-06-09T14:17:50.940" v="143" actId="700"/>
          <ac:spMkLst>
            <pc:docMk/>
            <pc:sldMk cId="1658114446" sldId="256"/>
            <ac:spMk id="16" creationId="{F9964444-63DD-D58A-6D53-308CF8988543}"/>
          </ac:spMkLst>
        </pc:spChg>
        <pc:spChg chg="add del mod ord">
          <ac:chgData name="Natalia Tucan" userId="ff85e814cd05391d" providerId="LiveId" clId="{93D9E06F-4EFF-4474-88E6-481C5FD7209F}" dt="2023-06-09T20:16:25.509" v="993" actId="1076"/>
          <ac:spMkLst>
            <pc:docMk/>
            <pc:sldMk cId="1658114446" sldId="256"/>
            <ac:spMk id="17" creationId="{37FC2DA4-2C21-0F9D-0878-2280A91CBCFE}"/>
          </ac:spMkLst>
        </pc:spChg>
        <pc:spChg chg="add del mod">
          <ac:chgData name="Natalia Tucan" userId="ff85e814cd05391d" providerId="LiveId" clId="{93D9E06F-4EFF-4474-88E6-481C5FD7209F}" dt="2023-06-09T14:30:45.787" v="235" actId="478"/>
          <ac:spMkLst>
            <pc:docMk/>
            <pc:sldMk cId="1658114446" sldId="256"/>
            <ac:spMk id="18" creationId="{64E03A45-D7AC-1BCC-3870-590420A87796}"/>
          </ac:spMkLst>
        </pc:spChg>
        <pc:spChg chg="add del mod">
          <ac:chgData name="Natalia Tucan" userId="ff85e814cd05391d" providerId="LiveId" clId="{93D9E06F-4EFF-4474-88E6-481C5FD7209F}" dt="2023-06-09T15:23:59.221" v="314" actId="478"/>
          <ac:spMkLst>
            <pc:docMk/>
            <pc:sldMk cId="1658114446" sldId="256"/>
            <ac:spMk id="19" creationId="{99DA4D3A-78F6-1106-87A3-840AA51D78E4}"/>
          </ac:spMkLst>
        </pc:spChg>
        <pc:spChg chg="add del mod">
          <ac:chgData name="Natalia Tucan" userId="ff85e814cd05391d" providerId="LiveId" clId="{93D9E06F-4EFF-4474-88E6-481C5FD7209F}" dt="2023-06-09T15:15:20.838" v="288" actId="478"/>
          <ac:spMkLst>
            <pc:docMk/>
            <pc:sldMk cId="1658114446" sldId="256"/>
            <ac:spMk id="20" creationId="{413E08BA-1F1C-58ED-D9A4-C43EE54F4BB4}"/>
          </ac:spMkLst>
        </pc:spChg>
        <pc:spChg chg="add del mod">
          <ac:chgData name="Natalia Tucan" userId="ff85e814cd05391d" providerId="LiveId" clId="{93D9E06F-4EFF-4474-88E6-481C5FD7209F}" dt="2023-06-09T15:15:08.680" v="283" actId="478"/>
          <ac:spMkLst>
            <pc:docMk/>
            <pc:sldMk cId="1658114446" sldId="256"/>
            <ac:spMk id="21" creationId="{1C179A92-4D02-33B8-CE7B-89CA69B17223}"/>
          </ac:spMkLst>
        </pc:spChg>
        <pc:spChg chg="add del mod">
          <ac:chgData name="Natalia Tucan" userId="ff85e814cd05391d" providerId="LiveId" clId="{93D9E06F-4EFF-4474-88E6-481C5FD7209F}" dt="2023-06-09T15:15:15.752" v="286" actId="478"/>
          <ac:spMkLst>
            <pc:docMk/>
            <pc:sldMk cId="1658114446" sldId="256"/>
            <ac:spMk id="22" creationId="{A21AF30C-2EEB-F6CA-5791-F4E3A9D30F17}"/>
          </ac:spMkLst>
        </pc:spChg>
        <pc:spChg chg="add del mod">
          <ac:chgData name="Natalia Tucan" userId="ff85e814cd05391d" providerId="LiveId" clId="{93D9E06F-4EFF-4474-88E6-481C5FD7209F}" dt="2023-06-09T15:23:53.372" v="311" actId="478"/>
          <ac:spMkLst>
            <pc:docMk/>
            <pc:sldMk cId="1658114446" sldId="256"/>
            <ac:spMk id="23" creationId="{B79C5478-6D3E-97EC-E1C0-73854952BF9F}"/>
          </ac:spMkLst>
        </pc:spChg>
        <pc:spChg chg="add del mod">
          <ac:chgData name="Natalia Tucan" userId="ff85e814cd05391d" providerId="LiveId" clId="{93D9E06F-4EFF-4474-88E6-481C5FD7209F}" dt="2023-06-09T15:33:27.651" v="327" actId="478"/>
          <ac:spMkLst>
            <pc:docMk/>
            <pc:sldMk cId="1658114446" sldId="256"/>
            <ac:spMk id="24" creationId="{E2722EEA-28CB-177D-6174-5AF07CEFDD87}"/>
          </ac:spMkLst>
        </pc:spChg>
        <pc:spChg chg="add del mod ord">
          <ac:chgData name="Natalia Tucan" userId="ff85e814cd05391d" providerId="LiveId" clId="{93D9E06F-4EFF-4474-88E6-481C5FD7209F}" dt="2023-06-09T20:19:43.970" v="1049" actId="1076"/>
          <ac:spMkLst>
            <pc:docMk/>
            <pc:sldMk cId="1658114446" sldId="256"/>
            <ac:spMk id="25" creationId="{2654FE70-7112-B082-940C-44811B43C72A}"/>
          </ac:spMkLst>
        </pc:spChg>
        <pc:spChg chg="add del mod ord">
          <ac:chgData name="Natalia Tucan" userId="ff85e814cd05391d" providerId="LiveId" clId="{93D9E06F-4EFF-4474-88E6-481C5FD7209F}" dt="2023-06-09T15:45:38.002" v="458" actId="700"/>
          <ac:spMkLst>
            <pc:docMk/>
            <pc:sldMk cId="1658114446" sldId="256"/>
            <ac:spMk id="26" creationId="{53F082E0-A173-281D-2D97-8C75C3E06E89}"/>
          </ac:spMkLst>
        </pc:spChg>
        <pc:spChg chg="add del mod">
          <ac:chgData name="Natalia Tucan" userId="ff85e814cd05391d" providerId="LiveId" clId="{93D9E06F-4EFF-4474-88E6-481C5FD7209F}" dt="2023-06-09T15:59:10.794" v="559" actId="478"/>
          <ac:spMkLst>
            <pc:docMk/>
            <pc:sldMk cId="1658114446" sldId="256"/>
            <ac:spMk id="27" creationId="{0B65C6A3-FE3E-E7FA-AD84-744B6530C760}"/>
          </ac:spMkLst>
        </pc:spChg>
        <pc:spChg chg="add del mod">
          <ac:chgData name="Natalia Tucan" userId="ff85e814cd05391d" providerId="LiveId" clId="{93D9E06F-4EFF-4474-88E6-481C5FD7209F}" dt="2023-06-09T15:59:05.489" v="556" actId="478"/>
          <ac:spMkLst>
            <pc:docMk/>
            <pc:sldMk cId="1658114446" sldId="256"/>
            <ac:spMk id="28" creationId="{E2C802DD-760B-EE83-3006-FA89270595AC}"/>
          </ac:spMkLst>
        </pc:spChg>
        <pc:spChg chg="add del mod">
          <ac:chgData name="Natalia Tucan" userId="ff85e814cd05391d" providerId="LiveId" clId="{93D9E06F-4EFF-4474-88E6-481C5FD7209F}" dt="2023-06-09T15:59:03.075" v="555" actId="478"/>
          <ac:spMkLst>
            <pc:docMk/>
            <pc:sldMk cId="1658114446" sldId="256"/>
            <ac:spMk id="29" creationId="{7AC4835B-13FF-8290-A764-06D4426E622C}"/>
          </ac:spMkLst>
        </pc:spChg>
        <pc:spChg chg="add del mod">
          <ac:chgData name="Natalia Tucan" userId="ff85e814cd05391d" providerId="LiveId" clId="{93D9E06F-4EFF-4474-88E6-481C5FD7209F}" dt="2023-06-09T16:08:23.709" v="729" actId="478"/>
          <ac:spMkLst>
            <pc:docMk/>
            <pc:sldMk cId="1658114446" sldId="256"/>
            <ac:spMk id="30" creationId="{FB2F2D93-2D1F-0095-7EE9-9A7C3BB8E6D8}"/>
          </ac:spMkLst>
        </pc:spChg>
        <pc:inkChg chg="add del">
          <ac:chgData name="Natalia Tucan" userId="ff85e814cd05391d" providerId="LiveId" clId="{93D9E06F-4EFF-4474-88E6-481C5FD7209F}" dt="2023-06-09T14:14:32.024" v="123" actId="9405"/>
          <ac:inkMkLst>
            <pc:docMk/>
            <pc:sldMk cId="1658114446" sldId="256"/>
            <ac:inkMk id="6" creationId="{1CE994D1-2355-E36F-4B78-6E8BF317E0E1}"/>
          </ac:inkMkLst>
        </pc:inkChg>
        <pc:inkChg chg="add del">
          <ac:chgData name="Natalia Tucan" userId="ff85e814cd05391d" providerId="LiveId" clId="{93D9E06F-4EFF-4474-88E6-481C5FD7209F}" dt="2023-06-09T14:14:42.735" v="126" actId="9405"/>
          <ac:inkMkLst>
            <pc:docMk/>
            <pc:sldMk cId="1658114446" sldId="256"/>
            <ac:inkMk id="7" creationId="{6E44851A-3DFD-F8D0-1B2F-6592EA22EF53}"/>
          </ac:inkMkLst>
        </pc:inkChg>
        <pc:cxnChg chg="add mod">
          <ac:chgData name="Natalia Tucan" userId="ff85e814cd05391d" providerId="LiveId" clId="{93D9E06F-4EFF-4474-88E6-481C5FD7209F}" dt="2023-06-09T20:16:31.091" v="1006" actId="1076"/>
          <ac:cxnSpMkLst>
            <pc:docMk/>
            <pc:sldMk cId="1658114446" sldId="256"/>
            <ac:cxnSpMk id="9" creationId="{734A6BA0-D6FC-8355-A330-8A547572425B}"/>
          </ac:cxnSpMkLst>
        </pc:cxnChg>
        <pc:cxnChg chg="add mod">
          <ac:chgData name="Natalia Tucan" userId="ff85e814cd05391d" providerId="LiveId" clId="{93D9E06F-4EFF-4474-88E6-481C5FD7209F}" dt="2023-06-09T20:17:13.700" v="1009" actId="14100"/>
          <ac:cxnSpMkLst>
            <pc:docMk/>
            <pc:sldMk cId="1658114446" sldId="256"/>
            <ac:cxnSpMk id="32" creationId="{50B595F4-0C86-BB4D-5861-96E5C17F9A79}"/>
          </ac:cxnSpMkLst>
        </pc:cxnChg>
        <pc:cxnChg chg="add del mod">
          <ac:chgData name="Natalia Tucan" userId="ff85e814cd05391d" providerId="LiveId" clId="{93D9E06F-4EFF-4474-88E6-481C5FD7209F}" dt="2023-06-09T16:17:49.328" v="757" actId="478"/>
          <ac:cxnSpMkLst>
            <pc:docMk/>
            <pc:sldMk cId="1658114446" sldId="256"/>
            <ac:cxnSpMk id="35" creationId="{3595C4AE-1EC6-DDEA-0F90-8092DEA0E893}"/>
          </ac:cxnSpMkLst>
        </pc:cxnChg>
        <pc:cxnChg chg="add del mod">
          <ac:chgData name="Natalia Tucan" userId="ff85e814cd05391d" providerId="LiveId" clId="{93D9E06F-4EFF-4474-88E6-481C5FD7209F}" dt="2023-06-09T16:17:45.795" v="756" actId="478"/>
          <ac:cxnSpMkLst>
            <pc:docMk/>
            <pc:sldMk cId="1658114446" sldId="256"/>
            <ac:cxnSpMk id="37" creationId="{99D58114-33E8-9BA2-0725-5F7BA5C4D069}"/>
          </ac:cxnSpMkLst>
        </pc:cxnChg>
        <pc:cxnChg chg="add del mod">
          <ac:chgData name="Natalia Tucan" userId="ff85e814cd05391d" providerId="LiveId" clId="{93D9E06F-4EFF-4474-88E6-481C5FD7209F}" dt="2023-06-09T16:17:52.724" v="758" actId="478"/>
          <ac:cxnSpMkLst>
            <pc:docMk/>
            <pc:sldMk cId="1658114446" sldId="256"/>
            <ac:cxnSpMk id="39" creationId="{B3639EA9-4F5A-D818-D03F-33EA7220D040}"/>
          </ac:cxnSpMkLst>
        </pc:cxnChg>
      </pc:sldChg>
      <pc:sldChg chg="new del">
        <pc:chgData name="Natalia Tucan" userId="ff85e814cd05391d" providerId="LiveId" clId="{93D9E06F-4EFF-4474-88E6-481C5FD7209F}" dt="2023-06-09T13:52:07.481" v="3" actId="47"/>
        <pc:sldMkLst>
          <pc:docMk/>
          <pc:sldMk cId="4255276002" sldId="256"/>
        </pc:sldMkLst>
      </pc:sldChg>
      <pc:sldChg chg="new del">
        <pc:chgData name="Natalia Tucan" userId="ff85e814cd05391d" providerId="LiveId" clId="{93D9E06F-4EFF-4474-88E6-481C5FD7209F}" dt="2023-06-09T13:52:08.647" v="5" actId="47"/>
        <pc:sldMkLst>
          <pc:docMk/>
          <pc:sldMk cId="191769887" sldId="257"/>
        </pc:sldMkLst>
      </pc:sldChg>
      <pc:sldChg chg="new del">
        <pc:chgData name="Natalia Tucan" userId="ff85e814cd05391d" providerId="LiveId" clId="{93D9E06F-4EFF-4474-88E6-481C5FD7209F}" dt="2023-06-09T14:16:31.501" v="133" actId="47"/>
        <pc:sldMkLst>
          <pc:docMk/>
          <pc:sldMk cId="1119763775" sldId="257"/>
        </pc:sldMkLst>
      </pc:sldChg>
      <pc:sldChg chg="new del">
        <pc:chgData name="Natalia Tucan" userId="ff85e814cd05391d" providerId="LiveId" clId="{93D9E06F-4EFF-4474-88E6-481C5FD7209F}" dt="2023-06-09T14:16:50.682" v="135" actId="47"/>
        <pc:sldMkLst>
          <pc:docMk/>
          <pc:sldMk cId="1760220176" sldId="257"/>
        </pc:sldMkLst>
      </pc:sldChg>
      <pc:sldChg chg="new del">
        <pc:chgData name="Natalia Tucan" userId="ff85e814cd05391d" providerId="LiveId" clId="{93D9E06F-4EFF-4474-88E6-481C5FD7209F}" dt="2023-06-09T14:17:34.426" v="140" actId="47"/>
        <pc:sldMkLst>
          <pc:docMk/>
          <pc:sldMk cId="4265826201" sldId="257"/>
        </pc:sldMkLst>
      </pc:sldChg>
      <pc:sldChg chg="new del">
        <pc:chgData name="Natalia Tucan" userId="ff85e814cd05391d" providerId="LiveId" clId="{93D9E06F-4EFF-4474-88E6-481C5FD7209F}" dt="2023-06-09T13:52:07.784" v="4" actId="47"/>
        <pc:sldMkLst>
          <pc:docMk/>
          <pc:sldMk cId="3069106073" sldId="258"/>
        </pc:sldMkLst>
      </pc:sldChg>
      <pc:sldChg chg="new del">
        <pc:chgData name="Natalia Tucan" userId="ff85e814cd05391d" providerId="LiveId" clId="{93D9E06F-4EFF-4474-88E6-481C5FD7209F}" dt="2023-06-09T14:16:29.614" v="132" actId="47"/>
        <pc:sldMkLst>
          <pc:docMk/>
          <pc:sldMk cId="3376459685" sldId="25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2BFA1-D857-4D63-9043-153D7F246C4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FF15F1F1-79A7-4157-B2B1-64BACA7C03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516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2BFA1-D857-4D63-9043-153D7F246C4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5F1F1-79A7-4157-B2B1-64BACA7C03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967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2BFA1-D857-4D63-9043-153D7F246C4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FF15F1F1-79A7-4157-B2B1-64BACA7C03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0681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2BFA1-D857-4D63-9043-153D7F246C4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FF15F1F1-79A7-4157-B2B1-64BACA7C03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3337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2BFA1-D857-4D63-9043-153D7F246C4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FF15F1F1-79A7-4157-B2B1-64BACA7C03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039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2BFA1-D857-4D63-9043-153D7F246C4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5F1F1-79A7-4157-B2B1-64BACA7C03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204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2BFA1-D857-4D63-9043-153D7F246C4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5F1F1-79A7-4157-B2B1-64BACA7C03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814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2BFA1-D857-4D63-9043-153D7F246C4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5F1F1-79A7-4157-B2B1-64BACA7C03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687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2BFA1-D857-4D63-9043-153D7F246C4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FF15F1F1-79A7-4157-B2B1-64BACA7C03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115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2BFA1-D857-4D63-9043-153D7F246C4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FF15F1F1-79A7-4157-B2B1-64BACA7C03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314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2BFA1-D857-4D63-9043-153D7F246C4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FF15F1F1-79A7-4157-B2B1-64BACA7C036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96634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2BFA1-D857-4D63-9043-153D7F246C4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FF15F1F1-79A7-4157-B2B1-64BACA7C03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5429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2BFA1-D857-4D63-9043-153D7F246C4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FF15F1F1-79A7-4157-B2B1-64BACA7C036E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679878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2BFA1-D857-4D63-9043-153D7F246C4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FF15F1F1-79A7-4157-B2B1-64BACA7C03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5494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2BFA1-D857-4D63-9043-153D7F246C4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5F1F1-79A7-4157-B2B1-64BACA7C03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6699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2BFA1-D857-4D63-9043-153D7F246C4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5F1F1-79A7-4157-B2B1-64BACA7C03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828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02BFA1-D857-4D63-9043-153D7F246C4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FF15F1F1-79A7-4157-B2B1-64BACA7C03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852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E700D-A822-A3D1-6569-B924BCBB5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0833" y="556112"/>
            <a:ext cx="5466853" cy="126774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700" b="0" i="0" dirty="0">
                <a:solidFill>
                  <a:schemeClr val="bg2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Restaurant German Gymnasium</a:t>
            </a:r>
            <a:br>
              <a:rPr lang="en-GB" b="0" i="0" dirty="0">
                <a:solidFill>
                  <a:srgbClr val="FF6602"/>
                </a:solidFill>
                <a:effectLst/>
                <a:latin typeface="Neue Helvetica W01"/>
              </a:rPr>
            </a:br>
            <a:r>
              <a:rPr kumimoji="0" lang="de-DE" altLang="en-US" sz="2200" b="1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Frühstück/Breakfast</a:t>
            </a:r>
            <a:br>
              <a:rPr kumimoji="0" lang="de-DE" altLang="en-US" sz="2200" b="1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</a:br>
            <a:r>
              <a:rPr kumimoji="0" lang="de-DE" altLang="en-US" sz="1600" b="1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Serviert von 7:00 bis 11:00 Uhr/Served from 7:00 AM to 11:00 AM</a:t>
            </a:r>
            <a:br>
              <a:rPr kumimoji="0" lang="de-DE" altLang="en-US" sz="1600" b="1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de-DE" altLang="en-US" sz="1600" b="1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de-DE" altLang="en-US" sz="1600" b="1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Free coffee and tea/Kostenloser kaffee und tee</a:t>
            </a:r>
            <a:r>
              <a:rPr kumimoji="0" lang="de-DE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kumimoji="0" lang="de-DE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37FC2DA4-2C21-0F9D-0878-2280A91CBC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7934" y="1915886"/>
            <a:ext cx="7494209" cy="5638800"/>
          </a:xfrm>
        </p:spPr>
        <p:txBody>
          <a:bodyPr>
            <a:normAutofit/>
          </a:bodyPr>
          <a:lstStyle/>
          <a:p>
            <a:pPr algn="ctr">
              <a:lnSpc>
                <a:spcPts val="2700"/>
              </a:lnSpc>
              <a:spcAft>
                <a:spcPts val="80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kumimoji="0" lang="en-GB" altLang="en-US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Senfei</a:t>
            </a:r>
            <a:r>
              <a:rPr kumimoji="0" lang="en-GB" altLang="en-US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- € 14,99 </a:t>
            </a:r>
          </a:p>
          <a:p>
            <a:pPr marL="0" indent="0" algn="ctr">
              <a:lnSpc>
                <a:spcPts val="2700"/>
              </a:lnSpc>
              <a:spcAft>
                <a:spcPts val="800"/>
              </a:spcAft>
              <a:buNone/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2929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with mashed potatoes or rice, and various vegetables such as carrots, broccoli, or peas</a:t>
            </a:r>
            <a:r>
              <a:rPr kumimoji="0" lang="de-DE" altLang="en-US" sz="12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/mit kartoffel- oder reispüree und verschiedenen gemüsesorten wie karotten, brokkoli oder erbsen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2700"/>
              </a:lnSpc>
              <a:spcAft>
                <a:spcPts val="80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kumimoji="0" lang="en-GB" altLang="en-US" b="1" i="0" u="none" strike="noStrike" cap="none" normalizeH="0" baseline="0" dirty="0" err="1">
                <a:ln>
                  <a:noFill/>
                </a:ln>
                <a:solidFill>
                  <a:srgbClr val="2929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Grießbrei</a:t>
            </a:r>
            <a:r>
              <a:rPr lang="en-GB" altLang="en-US" b="1" dirty="0">
                <a:solidFill>
                  <a:srgbClr val="292929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</a:t>
            </a:r>
            <a:r>
              <a:rPr kumimoji="0" lang="en-GB" altLang="en-US" b="1" i="0" u="none" strike="noStrike" cap="none" normalizeH="0" baseline="0" dirty="0">
                <a:ln>
                  <a:noFill/>
                </a:ln>
                <a:solidFill>
                  <a:srgbClr val="2929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€ 11,99 </a:t>
            </a:r>
          </a:p>
          <a:p>
            <a:pPr marL="0" indent="0" algn="ctr">
              <a:lnSpc>
                <a:spcPts val="2700"/>
              </a:lnSpc>
              <a:spcAft>
                <a:spcPts val="800"/>
              </a:spcAft>
              <a:buNone/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sz="1200" dirty="0">
                <a:solidFill>
                  <a:srgbClr val="2929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with addition of fruits such as cherries, strawberries, peaches, pears or apples / </a:t>
            </a:r>
            <a:r>
              <a:rPr lang="de-DE" sz="1200" dirty="0">
                <a:solidFill>
                  <a:srgbClr val="202124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mit zusatz von früchten wie kirschen, erdbeeren, pfirsichen, birnen oder Äpfeln</a:t>
            </a: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2700"/>
              </a:lnSpc>
              <a:spcAft>
                <a:spcPts val="80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kumimoji="0" lang="en-GB" altLang="en-US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Bauernomelett</a:t>
            </a:r>
            <a:r>
              <a:rPr kumimoji="0" lang="en-GB" altLang="en-US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- € 12,99</a:t>
            </a:r>
          </a:p>
          <a:p>
            <a:pPr marL="0" indent="0" algn="ctr">
              <a:lnSpc>
                <a:spcPts val="2700"/>
              </a:lnSpc>
              <a:spcAft>
                <a:spcPts val="800"/>
              </a:spcAft>
              <a:buNone/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kumimoji="0" lang="en-GB" altLang="en-US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2929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comes with toast,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rgbClr val="2929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pickels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2929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/</a:t>
            </a:r>
            <a:r>
              <a:rPr kumimoji="0" lang="de-DE" altLang="en-US" sz="12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kommt mit toast, gurken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200" kern="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ts val="2700"/>
              </a:lnSpc>
              <a:spcAft>
                <a:spcPts val="80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b="1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Hoppelpoppel</a:t>
            </a:r>
            <a:r>
              <a:rPr lang="en-GB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€ 11,99 </a:t>
            </a:r>
          </a:p>
          <a:p>
            <a:pPr marL="0" indent="0" algn="ctr">
              <a:lnSpc>
                <a:spcPts val="2700"/>
              </a:lnSpc>
              <a:spcAft>
                <a:spcPts val="800"/>
              </a:spcAft>
              <a:buNone/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2929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with tomatoes and pickles/</a:t>
            </a:r>
            <a:r>
              <a:rPr kumimoji="0" lang="de-DE" altLang="en-US" sz="12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mit tomaten und gurken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2700"/>
              </a:lnSpc>
              <a:spcAft>
                <a:spcPts val="80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endParaRPr lang="en-GB" sz="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2654FE70-7112-B082-940C-44811B43C7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9333" y="1714055"/>
            <a:ext cx="4038601" cy="4614315"/>
          </a:xfrm>
        </p:spPr>
        <p:txBody>
          <a:bodyPr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Salumi Plater – € 11,99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alami, ham, blood sausage, pickles and beer mustard/</a:t>
            </a:r>
            <a:r>
              <a:rPr lang="de-DE" sz="1200" kern="100" dirty="0">
                <a:solidFill>
                  <a:srgbClr val="202124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</a:t>
            </a:r>
            <a:r>
              <a:rPr kumimoji="0" lang="de-DE" altLang="en-US" sz="12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alami, schinken, blutwurst, gewürzgurken und biersenf</a:t>
            </a:r>
            <a:r>
              <a:rPr kumimoji="0" lang="de-DE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Bavarian Pretzel - € 6,99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ith salt and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german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mustard/</a:t>
            </a:r>
            <a:r>
              <a:rPr kumimoji="0" lang="de-DE" altLang="en-US" sz="12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de-DE" altLang="en-US" sz="1200" dirty="0">
                <a:solidFill>
                  <a:srgbClr val="202124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</a:t>
            </a:r>
            <a:r>
              <a:rPr kumimoji="0" lang="de-DE" altLang="en-US" sz="12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it </a:t>
            </a:r>
            <a:r>
              <a:rPr lang="de-DE" altLang="en-US" sz="1200" dirty="0">
                <a:solidFill>
                  <a:srgbClr val="202124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</a:t>
            </a:r>
            <a:r>
              <a:rPr kumimoji="0" lang="de-DE" altLang="en-US" sz="12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alz und deutschem senf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Brezel - € 6,99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resh baked pretzel with house made cheese sauce/</a:t>
            </a:r>
            <a:r>
              <a:rPr kumimoji="0" lang="de-DE" altLang="en-US" sz="12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frisch gebackene </a:t>
            </a:r>
            <a:r>
              <a:rPr lang="de-DE" altLang="en-US" sz="1200" dirty="0">
                <a:solidFill>
                  <a:srgbClr val="202124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</a:t>
            </a:r>
            <a:r>
              <a:rPr kumimoji="0" lang="de-DE" altLang="en-US" sz="12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rezel mit hausgemachter käsesauce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Potato pancakes - € 8,99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with house-made applesauce/</a:t>
            </a:r>
            <a:r>
              <a:rPr kumimoji="0" lang="de-DE" altLang="en-US" sz="12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mit hausgemachtem apfelmus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8955236-FECD-0375-CBF8-CF422B49AB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de-DE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34A6BA0-D6FC-8355-A330-8A547572425B}"/>
              </a:ext>
            </a:extLst>
          </p:cNvPr>
          <p:cNvCxnSpPr>
            <a:cxnSpLocks/>
          </p:cNvCxnSpPr>
          <p:nvPr/>
        </p:nvCxnSpPr>
        <p:spPr>
          <a:xfrm>
            <a:off x="383419" y="463137"/>
            <a:ext cx="11971867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50B595F4-0C86-BB4D-5861-96E5C17F9A79}"/>
              </a:ext>
            </a:extLst>
          </p:cNvPr>
          <p:cNvCxnSpPr>
            <a:cxnSpLocks/>
          </p:cNvCxnSpPr>
          <p:nvPr/>
        </p:nvCxnSpPr>
        <p:spPr>
          <a:xfrm flipH="1">
            <a:off x="4131734" y="1807029"/>
            <a:ext cx="37495" cy="5050971"/>
          </a:xfrm>
          <a:prstGeom prst="line">
            <a:avLst/>
          </a:prstGeom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811444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171</TotalTime>
  <Words>204</Words>
  <Application>Microsoft Office PowerPoint</Application>
  <PresentationFormat>Widescreen</PresentationFormat>
  <Paragraphs>20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Century Gothic</vt:lpstr>
      <vt:lpstr>inherit</vt:lpstr>
      <vt:lpstr>Neue Helvetica W01</vt:lpstr>
      <vt:lpstr>Times New Roman</vt:lpstr>
      <vt:lpstr>Wingdings 3</vt:lpstr>
      <vt:lpstr>Wisp</vt:lpstr>
      <vt:lpstr>Restaurant German Gymnasium Frühstück/Breakfast Serviert von 7:00 bis 11:00 Uhr/Served from 7:00 AM to 11:00 AM  Free coffee and tea/Kostenloser kaffee und tee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Natalia Tucan</dc:creator>
  <cp:lastModifiedBy>Natalia Tucan</cp:lastModifiedBy>
  <cp:revision>1</cp:revision>
  <dcterms:created xsi:type="dcterms:W3CDTF">2023-06-09T13:45:49Z</dcterms:created>
  <dcterms:modified xsi:type="dcterms:W3CDTF">2023-06-09T20:19:46Z</dcterms:modified>
</cp:coreProperties>
</file>