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5" r:id="rId2"/>
    <p:sldMasterId id="2147483670" r:id="rId3"/>
  </p:sldMasterIdLst>
  <p:notesMasterIdLst>
    <p:notesMasterId r:id="rId36"/>
  </p:notesMasterIdLst>
  <p:sldIdLst>
    <p:sldId id="256" r:id="rId4"/>
    <p:sldId id="658" r:id="rId5"/>
    <p:sldId id="732" r:id="rId6"/>
    <p:sldId id="733" r:id="rId7"/>
    <p:sldId id="734" r:id="rId8"/>
    <p:sldId id="738" r:id="rId9"/>
    <p:sldId id="698" r:id="rId10"/>
    <p:sldId id="719" r:id="rId11"/>
    <p:sldId id="584" r:id="rId12"/>
    <p:sldId id="260" r:id="rId13"/>
    <p:sldId id="726" r:id="rId14"/>
    <p:sldId id="729" r:id="rId15"/>
    <p:sldId id="262" r:id="rId16"/>
    <p:sldId id="261" r:id="rId17"/>
    <p:sldId id="731" r:id="rId18"/>
    <p:sldId id="721" r:id="rId19"/>
    <p:sldId id="273" r:id="rId20"/>
    <p:sldId id="308" r:id="rId21"/>
    <p:sldId id="586" r:id="rId22"/>
    <p:sldId id="288" r:id="rId23"/>
    <p:sldId id="293" r:id="rId24"/>
    <p:sldId id="700" r:id="rId25"/>
    <p:sldId id="699" r:id="rId26"/>
    <p:sldId id="292" r:id="rId27"/>
    <p:sldId id="730" r:id="rId28"/>
    <p:sldId id="736" r:id="rId29"/>
    <p:sldId id="737" r:id="rId30"/>
    <p:sldId id="289" r:id="rId31"/>
    <p:sldId id="722" r:id="rId32"/>
    <p:sldId id="298" r:id="rId33"/>
    <p:sldId id="727" r:id="rId34"/>
    <p:sldId id="42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073D28-8C58-4993-910B-30D4A55CCFBD}" v="32" dt="2026-05-18T11:14:30.8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3004" autoAdjust="0"/>
  </p:normalViewPr>
  <p:slideViewPr>
    <p:cSldViewPr snapToGrid="0">
      <p:cViewPr varScale="1">
        <p:scale>
          <a:sx n="70" d="100"/>
          <a:sy n="70" d="100"/>
        </p:scale>
        <p:origin x="1560" y="6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slide" Target="slides/slide31.xml"/><Relationship Id="rId42"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80AABDCA-A693-4F09-99FD-F26609E442FC}"/>
    <pc:docChg chg="undo custSel addSld delSld modSld sldOrd">
      <pc:chgData name="Rhiannon Akers" userId="fb3c9d12-5c8c-42d7-8dc7-d872d7a3d202" providerId="ADAL" clId="{80AABDCA-A693-4F09-99FD-F26609E442FC}" dt="2026-05-18T11:14:36.175" v="547" actId="47"/>
      <pc:docMkLst>
        <pc:docMk/>
      </pc:docMkLst>
      <pc:sldChg chg="addSp modSp add mod modClrScheme chgLayout">
        <pc:chgData name="Rhiannon Akers" userId="fb3c9d12-5c8c-42d7-8dc7-d872d7a3d202" providerId="ADAL" clId="{80AABDCA-A693-4F09-99FD-F26609E442FC}" dt="2026-05-12T09:56:52.150" v="329" actId="20577"/>
        <pc:sldMkLst>
          <pc:docMk/>
          <pc:sldMk cId="3912249595" sldId="260"/>
        </pc:sldMkLst>
        <pc:spChg chg="mod ord">
          <ac:chgData name="Rhiannon Akers" userId="fb3c9d12-5c8c-42d7-8dc7-d872d7a3d202" providerId="ADAL" clId="{80AABDCA-A693-4F09-99FD-F26609E442FC}" dt="2026-05-12T09:56:52.150" v="329" actId="20577"/>
          <ac:spMkLst>
            <pc:docMk/>
            <pc:sldMk cId="3912249595" sldId="260"/>
            <ac:spMk id="2" creationId="{0768353B-BFDB-4541-89DD-38B1ED2D9C70}"/>
          </ac:spMkLst>
        </pc:spChg>
        <pc:spChg chg="add mod ord">
          <ac:chgData name="Rhiannon Akers" userId="fb3c9d12-5c8c-42d7-8dc7-d872d7a3d202" providerId="ADAL" clId="{80AABDCA-A693-4F09-99FD-F26609E442FC}" dt="2026-05-12T09:43:02.348" v="12" actId="700"/>
          <ac:spMkLst>
            <pc:docMk/>
            <pc:sldMk cId="3912249595" sldId="260"/>
            <ac:spMk id="3" creationId="{B78D3EBE-93B4-867F-07A7-286AB81281A5}"/>
          </ac:spMkLst>
        </pc:spChg>
      </pc:sldChg>
      <pc:sldChg chg="addSp modSp add mod modClrScheme chgLayout">
        <pc:chgData name="Rhiannon Akers" userId="fb3c9d12-5c8c-42d7-8dc7-d872d7a3d202" providerId="ADAL" clId="{80AABDCA-A693-4F09-99FD-F26609E442FC}" dt="2026-05-12T09:45:47.202" v="233" actId="1076"/>
        <pc:sldMkLst>
          <pc:docMk/>
          <pc:sldMk cId="1988471613" sldId="261"/>
        </pc:sldMkLst>
        <pc:spChg chg="mod ord">
          <ac:chgData name="Rhiannon Akers" userId="fb3c9d12-5c8c-42d7-8dc7-d872d7a3d202" providerId="ADAL" clId="{80AABDCA-A693-4F09-99FD-F26609E442FC}" dt="2026-05-12T09:45:47.202" v="233" actId="1076"/>
          <ac:spMkLst>
            <pc:docMk/>
            <pc:sldMk cId="1988471613" sldId="261"/>
            <ac:spMk id="2" creationId="{9DAAF12B-7596-4855-9C0E-F51355940F6D}"/>
          </ac:spMkLst>
        </pc:spChg>
        <pc:spChg chg="add mod ord">
          <ac:chgData name="Rhiannon Akers" userId="fb3c9d12-5c8c-42d7-8dc7-d872d7a3d202" providerId="ADAL" clId="{80AABDCA-A693-4F09-99FD-F26609E442FC}" dt="2026-05-12T09:43:02.348" v="12" actId="700"/>
          <ac:spMkLst>
            <pc:docMk/>
            <pc:sldMk cId="1988471613" sldId="261"/>
            <ac:spMk id="4" creationId="{810C5423-AC25-8CF6-94E5-D85B09068378}"/>
          </ac:spMkLst>
        </pc:spChg>
      </pc:sldChg>
      <pc:sldChg chg="addSp modSp add mod modClrScheme chgLayout modNotes">
        <pc:chgData name="Rhiannon Akers" userId="fb3c9d12-5c8c-42d7-8dc7-d872d7a3d202" providerId="ADAL" clId="{80AABDCA-A693-4F09-99FD-F26609E442FC}" dt="2026-05-12T09:58:07.764" v="338" actId="20577"/>
        <pc:sldMkLst>
          <pc:docMk/>
          <pc:sldMk cId="63805321" sldId="262"/>
        </pc:sldMkLst>
        <pc:spChg chg="mod ord">
          <ac:chgData name="Rhiannon Akers" userId="fb3c9d12-5c8c-42d7-8dc7-d872d7a3d202" providerId="ADAL" clId="{80AABDCA-A693-4F09-99FD-F26609E442FC}" dt="2026-05-12T09:58:07.764" v="338" actId="20577"/>
          <ac:spMkLst>
            <pc:docMk/>
            <pc:sldMk cId="63805321" sldId="262"/>
            <ac:spMk id="2" creationId="{7DE26725-BB54-457C-92BE-F4D946D99762}"/>
          </ac:spMkLst>
        </pc:spChg>
        <pc:spChg chg="add mod ord">
          <ac:chgData name="Rhiannon Akers" userId="fb3c9d12-5c8c-42d7-8dc7-d872d7a3d202" providerId="ADAL" clId="{80AABDCA-A693-4F09-99FD-F26609E442FC}" dt="2026-05-12T09:43:02.348" v="12" actId="700"/>
          <ac:spMkLst>
            <pc:docMk/>
            <pc:sldMk cId="63805321" sldId="262"/>
            <ac:spMk id="3" creationId="{24846CCA-20BE-C18C-8719-408FE8588E36}"/>
          </ac:spMkLst>
        </pc:spChg>
      </pc:sldChg>
      <pc:sldChg chg="modSp add mod modClrScheme chgLayout">
        <pc:chgData name="Rhiannon Akers" userId="fb3c9d12-5c8c-42d7-8dc7-d872d7a3d202" providerId="ADAL" clId="{80AABDCA-A693-4F09-99FD-F26609E442FC}" dt="2026-05-12T09:43:02.348" v="12" actId="700"/>
        <pc:sldMkLst>
          <pc:docMk/>
          <pc:sldMk cId="1654827183" sldId="273"/>
        </pc:sldMkLst>
        <pc:spChg chg="mod ord">
          <ac:chgData name="Rhiannon Akers" userId="fb3c9d12-5c8c-42d7-8dc7-d872d7a3d202" providerId="ADAL" clId="{80AABDCA-A693-4F09-99FD-F26609E442FC}" dt="2026-05-12T09:43:02.348" v="12" actId="700"/>
          <ac:spMkLst>
            <pc:docMk/>
            <pc:sldMk cId="1654827183" sldId="273"/>
            <ac:spMk id="2" creationId="{B262EA04-9FB9-4B3E-A737-A7BCCC13B38A}"/>
          </ac:spMkLst>
        </pc:spChg>
        <pc:spChg chg="mod ord">
          <ac:chgData name="Rhiannon Akers" userId="fb3c9d12-5c8c-42d7-8dc7-d872d7a3d202" providerId="ADAL" clId="{80AABDCA-A693-4F09-99FD-F26609E442FC}" dt="2026-05-12T09:43:02.348" v="12" actId="700"/>
          <ac:spMkLst>
            <pc:docMk/>
            <pc:sldMk cId="1654827183" sldId="273"/>
            <ac:spMk id="3" creationId="{AEA789E9-2956-4B38-9074-5FC09A38112C}"/>
          </ac:spMkLst>
        </pc:spChg>
      </pc:sldChg>
      <pc:sldChg chg="modSp add mod modClrScheme chgLayout modNotesTx">
        <pc:chgData name="Rhiannon Akers" userId="fb3c9d12-5c8c-42d7-8dc7-d872d7a3d202" providerId="ADAL" clId="{80AABDCA-A693-4F09-99FD-F26609E442FC}" dt="2026-05-12T09:58:50.142" v="342" actId="20577"/>
        <pc:sldMkLst>
          <pc:docMk/>
          <pc:sldMk cId="1632732353" sldId="288"/>
        </pc:sldMkLst>
        <pc:spChg chg="mod ord">
          <ac:chgData name="Rhiannon Akers" userId="fb3c9d12-5c8c-42d7-8dc7-d872d7a3d202" providerId="ADAL" clId="{80AABDCA-A693-4F09-99FD-F26609E442FC}" dt="2026-05-12T09:43:02.348" v="12" actId="700"/>
          <ac:spMkLst>
            <pc:docMk/>
            <pc:sldMk cId="1632732353" sldId="288"/>
            <ac:spMk id="2" creationId="{61CD3994-D34E-40C4-892E-2F188DE6B4A0}"/>
          </ac:spMkLst>
        </pc:spChg>
        <pc:spChg chg="mod ord">
          <ac:chgData name="Rhiannon Akers" userId="fb3c9d12-5c8c-42d7-8dc7-d872d7a3d202" providerId="ADAL" clId="{80AABDCA-A693-4F09-99FD-F26609E442FC}" dt="2026-05-12T09:43:02.348" v="12" actId="700"/>
          <ac:spMkLst>
            <pc:docMk/>
            <pc:sldMk cId="1632732353" sldId="288"/>
            <ac:spMk id="3" creationId="{98D5476C-44DF-47D9-B7F5-9D685467400E}"/>
          </ac:spMkLst>
        </pc:spChg>
      </pc:sldChg>
      <pc:sldChg chg="addSp delSp modSp add mod modClrScheme delAnim modAnim chgLayout">
        <pc:chgData name="Rhiannon Akers" userId="fb3c9d12-5c8c-42d7-8dc7-d872d7a3d202" providerId="ADAL" clId="{80AABDCA-A693-4F09-99FD-F26609E442FC}" dt="2026-05-12T09:52:24.198" v="305" actId="20577"/>
        <pc:sldMkLst>
          <pc:docMk/>
          <pc:sldMk cId="992478839" sldId="289"/>
        </pc:sldMkLst>
        <pc:spChg chg="mod ord">
          <ac:chgData name="Rhiannon Akers" userId="fb3c9d12-5c8c-42d7-8dc7-d872d7a3d202" providerId="ADAL" clId="{80AABDCA-A693-4F09-99FD-F26609E442FC}" dt="2026-05-12T09:52:24.198" v="305" actId="20577"/>
          <ac:spMkLst>
            <pc:docMk/>
            <pc:sldMk cId="992478839" sldId="289"/>
            <ac:spMk id="2" creationId="{C3FD975E-FE63-46AB-B66F-BDA35385E26E}"/>
          </ac:spMkLst>
        </pc:spChg>
        <pc:spChg chg="mod">
          <ac:chgData name="Rhiannon Akers" userId="fb3c9d12-5c8c-42d7-8dc7-d872d7a3d202" providerId="ADAL" clId="{80AABDCA-A693-4F09-99FD-F26609E442FC}" dt="2026-05-12T09:52:09.336" v="297" actId="21"/>
          <ac:spMkLst>
            <pc:docMk/>
            <pc:sldMk cId="992478839" sldId="289"/>
            <ac:spMk id="5" creationId="{8DDDB752-A4CB-466D-8170-F47BD7721BB4}"/>
          </ac:spMkLst>
        </pc:spChg>
        <pc:graphicFrameChg chg="add mod">
          <ac:chgData name="Rhiannon Akers" userId="fb3c9d12-5c8c-42d7-8dc7-d872d7a3d202" providerId="ADAL" clId="{80AABDCA-A693-4F09-99FD-F26609E442FC}" dt="2026-05-12T09:52:18.426" v="299" actId="26606"/>
          <ac:graphicFrameMkLst>
            <pc:docMk/>
            <pc:sldMk cId="992478839" sldId="289"/>
            <ac:graphicFrameMk id="7" creationId="{C97A8C99-F2FB-FCA9-6D7B-B8D17B8E3ABF}"/>
          </ac:graphicFrameMkLst>
        </pc:graphicFrameChg>
      </pc:sldChg>
      <pc:sldChg chg="modSp add mod modClrScheme chgLayout">
        <pc:chgData name="Rhiannon Akers" userId="fb3c9d12-5c8c-42d7-8dc7-d872d7a3d202" providerId="ADAL" clId="{80AABDCA-A693-4F09-99FD-F26609E442FC}" dt="2026-05-12T09:43:02.348" v="12" actId="700"/>
        <pc:sldMkLst>
          <pc:docMk/>
          <pc:sldMk cId="1808394782" sldId="292"/>
        </pc:sldMkLst>
        <pc:spChg chg="mod ord">
          <ac:chgData name="Rhiannon Akers" userId="fb3c9d12-5c8c-42d7-8dc7-d872d7a3d202" providerId="ADAL" clId="{80AABDCA-A693-4F09-99FD-F26609E442FC}" dt="2026-05-12T09:43:02.348" v="12" actId="700"/>
          <ac:spMkLst>
            <pc:docMk/>
            <pc:sldMk cId="1808394782" sldId="292"/>
            <ac:spMk id="2" creationId="{6FAB1F85-1F1E-4DF9-9203-C128DDDEF546}"/>
          </ac:spMkLst>
        </pc:spChg>
        <pc:spChg chg="mod ord">
          <ac:chgData name="Rhiannon Akers" userId="fb3c9d12-5c8c-42d7-8dc7-d872d7a3d202" providerId="ADAL" clId="{80AABDCA-A693-4F09-99FD-F26609E442FC}" dt="2026-05-12T09:43:02.348" v="12" actId="700"/>
          <ac:spMkLst>
            <pc:docMk/>
            <pc:sldMk cId="1808394782" sldId="292"/>
            <ac:spMk id="3" creationId="{19E5EC7B-EA13-41AE-90CA-03ED61023D23}"/>
          </ac:spMkLst>
        </pc:spChg>
      </pc:sldChg>
      <pc:sldChg chg="modSp add mod modClrScheme chgLayout">
        <pc:chgData name="Rhiannon Akers" userId="fb3c9d12-5c8c-42d7-8dc7-d872d7a3d202" providerId="ADAL" clId="{80AABDCA-A693-4F09-99FD-F26609E442FC}" dt="2026-05-12T09:43:02.348" v="12" actId="700"/>
        <pc:sldMkLst>
          <pc:docMk/>
          <pc:sldMk cId="2844961201" sldId="293"/>
        </pc:sldMkLst>
        <pc:spChg chg="mod ord">
          <ac:chgData name="Rhiannon Akers" userId="fb3c9d12-5c8c-42d7-8dc7-d872d7a3d202" providerId="ADAL" clId="{80AABDCA-A693-4F09-99FD-F26609E442FC}" dt="2026-05-12T09:43:02.348" v="12" actId="700"/>
          <ac:spMkLst>
            <pc:docMk/>
            <pc:sldMk cId="2844961201" sldId="293"/>
            <ac:spMk id="2" creationId="{0482D911-371D-49D7-AC9A-C2FB6ACC2A5D}"/>
          </ac:spMkLst>
        </pc:spChg>
        <pc:spChg chg="mod ord">
          <ac:chgData name="Rhiannon Akers" userId="fb3c9d12-5c8c-42d7-8dc7-d872d7a3d202" providerId="ADAL" clId="{80AABDCA-A693-4F09-99FD-F26609E442FC}" dt="2026-05-12T09:43:02.348" v="12" actId="700"/>
          <ac:spMkLst>
            <pc:docMk/>
            <pc:sldMk cId="2844961201" sldId="293"/>
            <ac:spMk id="3" creationId="{4CF62FD1-DAB9-4C18-A7D0-DA607C996BF4}"/>
          </ac:spMkLst>
        </pc:spChg>
      </pc:sldChg>
      <pc:sldChg chg="addSp modSp add mod modClrScheme chgLayout">
        <pc:chgData name="Rhiannon Akers" userId="fb3c9d12-5c8c-42d7-8dc7-d872d7a3d202" providerId="ADAL" clId="{80AABDCA-A693-4F09-99FD-F26609E442FC}" dt="2026-05-12T09:43:02.348" v="12" actId="700"/>
        <pc:sldMkLst>
          <pc:docMk/>
          <pc:sldMk cId="147737911" sldId="298"/>
        </pc:sldMkLst>
        <pc:spChg chg="mod ord">
          <ac:chgData name="Rhiannon Akers" userId="fb3c9d12-5c8c-42d7-8dc7-d872d7a3d202" providerId="ADAL" clId="{80AABDCA-A693-4F09-99FD-F26609E442FC}" dt="2026-05-12T09:43:02.348" v="12" actId="700"/>
          <ac:spMkLst>
            <pc:docMk/>
            <pc:sldMk cId="147737911" sldId="298"/>
            <ac:spMk id="2" creationId="{D9987DD6-A447-44B1-B69D-7A92A28AD57B}"/>
          </ac:spMkLst>
        </pc:spChg>
        <pc:spChg chg="add mod ord">
          <ac:chgData name="Rhiannon Akers" userId="fb3c9d12-5c8c-42d7-8dc7-d872d7a3d202" providerId="ADAL" clId="{80AABDCA-A693-4F09-99FD-F26609E442FC}" dt="2026-05-12T09:43:02.348" v="12" actId="700"/>
          <ac:spMkLst>
            <pc:docMk/>
            <pc:sldMk cId="147737911" sldId="298"/>
            <ac:spMk id="3" creationId="{9D57C01B-6415-A7EB-1509-DB0B10407E3E}"/>
          </ac:spMkLst>
        </pc:spChg>
      </pc:sldChg>
      <pc:sldChg chg="addSp modSp add mod modClrScheme chgLayout">
        <pc:chgData name="Rhiannon Akers" userId="fb3c9d12-5c8c-42d7-8dc7-d872d7a3d202" providerId="ADAL" clId="{80AABDCA-A693-4F09-99FD-F26609E442FC}" dt="2026-05-12T09:43:02.348" v="12" actId="700"/>
        <pc:sldMkLst>
          <pc:docMk/>
          <pc:sldMk cId="2983994008" sldId="308"/>
        </pc:sldMkLst>
        <pc:spChg chg="mod ord">
          <ac:chgData name="Rhiannon Akers" userId="fb3c9d12-5c8c-42d7-8dc7-d872d7a3d202" providerId="ADAL" clId="{80AABDCA-A693-4F09-99FD-F26609E442FC}" dt="2026-05-12T09:43:02.348" v="12" actId="700"/>
          <ac:spMkLst>
            <pc:docMk/>
            <pc:sldMk cId="2983994008" sldId="308"/>
            <ac:spMk id="2" creationId="{28629050-45F7-4780-A7A5-A186233EC44D}"/>
          </ac:spMkLst>
        </pc:spChg>
        <pc:spChg chg="add mod ord">
          <ac:chgData name="Rhiannon Akers" userId="fb3c9d12-5c8c-42d7-8dc7-d872d7a3d202" providerId="ADAL" clId="{80AABDCA-A693-4F09-99FD-F26609E442FC}" dt="2026-05-12T09:43:02.348" v="12" actId="700"/>
          <ac:spMkLst>
            <pc:docMk/>
            <pc:sldMk cId="2983994008" sldId="308"/>
            <ac:spMk id="3" creationId="{D5A86679-F278-53D6-96CC-C69463945C88}"/>
          </ac:spMkLst>
        </pc:spChg>
      </pc:sldChg>
      <pc:sldChg chg="del">
        <pc:chgData name="Rhiannon Akers" userId="fb3c9d12-5c8c-42d7-8dc7-d872d7a3d202" providerId="ADAL" clId="{80AABDCA-A693-4F09-99FD-F26609E442FC}" dt="2026-05-18T11:14:36.175" v="547" actId="47"/>
        <pc:sldMkLst>
          <pc:docMk/>
          <pc:sldMk cId="3062687362" sldId="425"/>
        </pc:sldMkLst>
      </pc:sldChg>
      <pc:sldChg chg="addSp delSp modSp add mod modClrScheme chgLayout">
        <pc:chgData name="Rhiannon Akers" userId="fb3c9d12-5c8c-42d7-8dc7-d872d7a3d202" providerId="ADAL" clId="{80AABDCA-A693-4F09-99FD-F26609E442FC}" dt="2026-05-12T09:56:28.457" v="326" actId="26606"/>
        <pc:sldMkLst>
          <pc:docMk/>
          <pc:sldMk cId="882970055" sldId="584"/>
        </pc:sldMkLst>
        <pc:spChg chg="mod ord">
          <ac:chgData name="Rhiannon Akers" userId="fb3c9d12-5c8c-42d7-8dc7-d872d7a3d202" providerId="ADAL" clId="{80AABDCA-A693-4F09-99FD-F26609E442FC}" dt="2026-05-12T09:56:28.457" v="326" actId="26606"/>
          <ac:spMkLst>
            <pc:docMk/>
            <pc:sldMk cId="882970055" sldId="584"/>
            <ac:spMk id="2" creationId="{EBB8FC8D-2599-D98D-301D-747225CAFAAE}"/>
          </ac:spMkLst>
        </pc:spChg>
        <pc:graphicFrameChg chg="add mod">
          <ac:chgData name="Rhiannon Akers" userId="fb3c9d12-5c8c-42d7-8dc7-d872d7a3d202" providerId="ADAL" clId="{80AABDCA-A693-4F09-99FD-F26609E442FC}" dt="2026-05-12T09:56:28.457" v="326" actId="26606"/>
          <ac:graphicFrameMkLst>
            <pc:docMk/>
            <pc:sldMk cId="882970055" sldId="584"/>
            <ac:graphicFrameMk id="5" creationId="{05261B5C-5139-BA93-5DC1-1C0BAE18C60E}"/>
          </ac:graphicFrameMkLst>
        </pc:graphicFrameChg>
      </pc:sldChg>
      <pc:sldChg chg="addSp delSp modSp add mod modClrScheme chgLayout">
        <pc:chgData name="Rhiannon Akers" userId="fb3c9d12-5c8c-42d7-8dc7-d872d7a3d202" providerId="ADAL" clId="{80AABDCA-A693-4F09-99FD-F26609E442FC}" dt="2026-05-12T09:46:16.635" v="237" actId="20577"/>
        <pc:sldMkLst>
          <pc:docMk/>
          <pc:sldMk cId="3900212211" sldId="586"/>
        </pc:sldMkLst>
        <pc:spChg chg="mod ord">
          <ac:chgData name="Rhiannon Akers" userId="fb3c9d12-5c8c-42d7-8dc7-d872d7a3d202" providerId="ADAL" clId="{80AABDCA-A693-4F09-99FD-F26609E442FC}" dt="2026-05-12T09:46:10.742" v="235" actId="26606"/>
          <ac:spMkLst>
            <pc:docMk/>
            <pc:sldMk cId="3900212211" sldId="586"/>
            <ac:spMk id="2" creationId="{6E48FA11-D9D7-7917-3CB1-77ECC5898E3F}"/>
          </ac:spMkLst>
        </pc:spChg>
        <pc:graphicFrameChg chg="add mod modGraphic">
          <ac:chgData name="Rhiannon Akers" userId="fb3c9d12-5c8c-42d7-8dc7-d872d7a3d202" providerId="ADAL" clId="{80AABDCA-A693-4F09-99FD-F26609E442FC}" dt="2026-05-12T09:46:16.635" v="237" actId="20577"/>
          <ac:graphicFrameMkLst>
            <pc:docMk/>
            <pc:sldMk cId="3900212211" sldId="586"/>
            <ac:graphicFrameMk id="5" creationId="{91BE2287-D913-AA8B-C335-5D190C3EA5C8}"/>
          </ac:graphicFrameMkLst>
        </pc:graphicFrameChg>
      </pc:sldChg>
      <pc:sldChg chg="addSp delSp modSp add mod modClrScheme chgLayout">
        <pc:chgData name="Rhiannon Akers" userId="fb3c9d12-5c8c-42d7-8dc7-d872d7a3d202" providerId="ADAL" clId="{80AABDCA-A693-4F09-99FD-F26609E442FC}" dt="2026-05-12T09:44:10.118" v="202" actId="20577"/>
        <pc:sldMkLst>
          <pc:docMk/>
          <pc:sldMk cId="3748452510" sldId="658"/>
        </pc:sldMkLst>
        <pc:spChg chg="add mod ord">
          <ac:chgData name="Rhiannon Akers" userId="fb3c9d12-5c8c-42d7-8dc7-d872d7a3d202" providerId="ADAL" clId="{80AABDCA-A693-4F09-99FD-F26609E442FC}" dt="2026-05-12T09:43:18.257" v="15" actId="26606"/>
          <ac:spMkLst>
            <pc:docMk/>
            <pc:sldMk cId="3748452510" sldId="658"/>
            <ac:spMk id="3" creationId="{6D39867D-E49A-B64A-99CF-DCF55F7362AF}"/>
          </ac:spMkLst>
        </pc:spChg>
        <pc:graphicFrameChg chg="add modGraphic">
          <ac:chgData name="Rhiannon Akers" userId="fb3c9d12-5c8c-42d7-8dc7-d872d7a3d202" providerId="ADAL" clId="{80AABDCA-A693-4F09-99FD-F26609E442FC}" dt="2026-05-12T09:44:10.118" v="202" actId="20577"/>
          <ac:graphicFrameMkLst>
            <pc:docMk/>
            <pc:sldMk cId="3748452510" sldId="658"/>
            <ac:graphicFrameMk id="7" creationId="{D7643EE5-0453-AD78-67C5-E8EBF6EF0EF4}"/>
          </ac:graphicFrameMkLst>
        </pc:graphicFrameChg>
      </pc:sldChg>
      <pc:sldChg chg="addSp delSp modSp add mod modClrScheme chgLayout">
        <pc:chgData name="Rhiannon Akers" userId="fb3c9d12-5c8c-42d7-8dc7-d872d7a3d202" providerId="ADAL" clId="{80AABDCA-A693-4F09-99FD-F26609E442FC}" dt="2026-05-12T09:44:53.028" v="229" actId="478"/>
        <pc:sldMkLst>
          <pc:docMk/>
          <pc:sldMk cId="3408562321" sldId="698"/>
        </pc:sldMkLst>
        <pc:spChg chg="mod ord">
          <ac:chgData name="Rhiannon Akers" userId="fb3c9d12-5c8c-42d7-8dc7-d872d7a3d202" providerId="ADAL" clId="{80AABDCA-A693-4F09-99FD-F26609E442FC}" dt="2026-05-12T09:43:02.348" v="12" actId="700"/>
          <ac:spMkLst>
            <pc:docMk/>
            <pc:sldMk cId="3408562321" sldId="698"/>
            <ac:spMk id="2" creationId="{C3C268B0-DCB9-69A8-567A-18D52A7ED6DE}"/>
          </ac:spMkLst>
        </pc:spChg>
      </pc:sldChg>
      <pc:sldChg chg="addSp delSp modSp add mod modClrScheme chgLayout">
        <pc:chgData name="Rhiannon Akers" userId="fb3c9d12-5c8c-42d7-8dc7-d872d7a3d202" providerId="ADAL" clId="{80AABDCA-A693-4F09-99FD-F26609E442FC}" dt="2026-05-12T09:59:05.438" v="345" actId="26606"/>
        <pc:sldMkLst>
          <pc:docMk/>
          <pc:sldMk cId="2790370116" sldId="699"/>
        </pc:sldMkLst>
        <pc:spChg chg="mod ord">
          <ac:chgData name="Rhiannon Akers" userId="fb3c9d12-5c8c-42d7-8dc7-d872d7a3d202" providerId="ADAL" clId="{80AABDCA-A693-4F09-99FD-F26609E442FC}" dt="2026-05-12T09:59:05.438" v="345" actId="26606"/>
          <ac:spMkLst>
            <pc:docMk/>
            <pc:sldMk cId="2790370116" sldId="699"/>
            <ac:spMk id="2" creationId="{AA6FD0E8-D69D-4A23-B0A3-37783EBB6F2A}"/>
          </ac:spMkLst>
        </pc:spChg>
        <pc:picChg chg="mod">
          <ac:chgData name="Rhiannon Akers" userId="fb3c9d12-5c8c-42d7-8dc7-d872d7a3d202" providerId="ADAL" clId="{80AABDCA-A693-4F09-99FD-F26609E442FC}" dt="2026-05-12T09:59:05.438" v="345" actId="26606"/>
          <ac:picMkLst>
            <pc:docMk/>
            <pc:sldMk cId="2790370116" sldId="699"/>
            <ac:picMk id="4" creationId="{B1796875-B553-4F11-AA23-92171BBA08A6}"/>
          </ac:picMkLst>
        </pc:picChg>
      </pc:sldChg>
      <pc:sldChg chg="addSp modSp add mod modClrScheme chgLayout">
        <pc:chgData name="Rhiannon Akers" userId="fb3c9d12-5c8c-42d7-8dc7-d872d7a3d202" providerId="ADAL" clId="{80AABDCA-A693-4F09-99FD-F26609E442FC}" dt="2026-05-12T09:43:02.348" v="12" actId="700"/>
        <pc:sldMkLst>
          <pc:docMk/>
          <pc:sldMk cId="1933583432" sldId="700"/>
        </pc:sldMkLst>
        <pc:spChg chg="mod ord">
          <ac:chgData name="Rhiannon Akers" userId="fb3c9d12-5c8c-42d7-8dc7-d872d7a3d202" providerId="ADAL" clId="{80AABDCA-A693-4F09-99FD-F26609E442FC}" dt="2026-05-12T09:43:02.348" v="12" actId="700"/>
          <ac:spMkLst>
            <pc:docMk/>
            <pc:sldMk cId="1933583432" sldId="700"/>
            <ac:spMk id="2" creationId="{BF3DA7A9-5066-29A0-EE1A-FD83C91B68D8}"/>
          </ac:spMkLst>
        </pc:spChg>
        <pc:spChg chg="add mod ord">
          <ac:chgData name="Rhiannon Akers" userId="fb3c9d12-5c8c-42d7-8dc7-d872d7a3d202" providerId="ADAL" clId="{80AABDCA-A693-4F09-99FD-F26609E442FC}" dt="2026-05-12T09:43:02.348" v="12" actId="700"/>
          <ac:spMkLst>
            <pc:docMk/>
            <pc:sldMk cId="1933583432" sldId="700"/>
            <ac:spMk id="3" creationId="{8885981C-9D07-63E6-4346-E9519AA68C22}"/>
          </ac:spMkLst>
        </pc:spChg>
      </pc:sldChg>
      <pc:sldChg chg="modSp add mod modClrScheme chgLayout">
        <pc:chgData name="Rhiannon Akers" userId="fb3c9d12-5c8c-42d7-8dc7-d872d7a3d202" providerId="ADAL" clId="{80AABDCA-A693-4F09-99FD-F26609E442FC}" dt="2026-05-12T09:43:02.348" v="12" actId="700"/>
        <pc:sldMkLst>
          <pc:docMk/>
          <pc:sldMk cId="3869260233" sldId="719"/>
        </pc:sldMkLst>
        <pc:spChg chg="mod ord">
          <ac:chgData name="Rhiannon Akers" userId="fb3c9d12-5c8c-42d7-8dc7-d872d7a3d202" providerId="ADAL" clId="{80AABDCA-A693-4F09-99FD-F26609E442FC}" dt="2026-05-12T09:43:02.348" v="12" actId="700"/>
          <ac:spMkLst>
            <pc:docMk/>
            <pc:sldMk cId="3869260233" sldId="719"/>
            <ac:spMk id="2" creationId="{82F3FBA3-9D31-06D0-77B1-94599F2E2B21}"/>
          </ac:spMkLst>
        </pc:spChg>
        <pc:spChg chg="mod ord">
          <ac:chgData name="Rhiannon Akers" userId="fb3c9d12-5c8c-42d7-8dc7-d872d7a3d202" providerId="ADAL" clId="{80AABDCA-A693-4F09-99FD-F26609E442FC}" dt="2026-05-12T09:43:02.348" v="12" actId="700"/>
          <ac:spMkLst>
            <pc:docMk/>
            <pc:sldMk cId="3869260233" sldId="719"/>
            <ac:spMk id="3" creationId="{4F700060-3C53-73BF-2A8D-8595E03B9C21}"/>
          </ac:spMkLst>
        </pc:spChg>
      </pc:sldChg>
      <pc:sldChg chg="modSp add mod modClrScheme chgLayout">
        <pc:chgData name="Rhiannon Akers" userId="fb3c9d12-5c8c-42d7-8dc7-d872d7a3d202" providerId="ADAL" clId="{80AABDCA-A693-4F09-99FD-F26609E442FC}" dt="2026-05-12T09:45:55.623" v="234" actId="26606"/>
        <pc:sldMkLst>
          <pc:docMk/>
          <pc:sldMk cId="641733266" sldId="721"/>
        </pc:sldMkLst>
        <pc:spChg chg="mod ord">
          <ac:chgData name="Rhiannon Akers" userId="fb3c9d12-5c8c-42d7-8dc7-d872d7a3d202" providerId="ADAL" clId="{80AABDCA-A693-4F09-99FD-F26609E442FC}" dt="2026-05-12T09:45:55.623" v="234" actId="26606"/>
          <ac:spMkLst>
            <pc:docMk/>
            <pc:sldMk cId="641733266" sldId="721"/>
            <ac:spMk id="2" creationId="{7F3B34EF-EE9C-554B-8494-C0A5EE602DBE}"/>
          </ac:spMkLst>
        </pc:spChg>
        <pc:spChg chg="mod ord">
          <ac:chgData name="Rhiannon Akers" userId="fb3c9d12-5c8c-42d7-8dc7-d872d7a3d202" providerId="ADAL" clId="{80AABDCA-A693-4F09-99FD-F26609E442FC}" dt="2026-05-12T09:45:55.623" v="234" actId="26606"/>
          <ac:spMkLst>
            <pc:docMk/>
            <pc:sldMk cId="641733266" sldId="721"/>
            <ac:spMk id="3" creationId="{FE945E25-EBAC-B389-3582-7324DBDDFAC3}"/>
          </ac:spMkLst>
        </pc:spChg>
        <pc:picChg chg="mod">
          <ac:chgData name="Rhiannon Akers" userId="fb3c9d12-5c8c-42d7-8dc7-d872d7a3d202" providerId="ADAL" clId="{80AABDCA-A693-4F09-99FD-F26609E442FC}" dt="2026-05-12T09:45:55.623" v="234" actId="26606"/>
          <ac:picMkLst>
            <pc:docMk/>
            <pc:sldMk cId="641733266" sldId="721"/>
            <ac:picMk id="3074" creationId="{8A55AA34-D7CE-AE00-BDBF-032559925BDA}"/>
          </ac:picMkLst>
        </pc:picChg>
      </pc:sldChg>
      <pc:sldChg chg="modSp add mod modClrScheme chgLayout">
        <pc:chgData name="Rhiannon Akers" userId="fb3c9d12-5c8c-42d7-8dc7-d872d7a3d202" providerId="ADAL" clId="{80AABDCA-A693-4F09-99FD-F26609E442FC}" dt="2026-05-12T09:54:00.232" v="316" actId="1076"/>
        <pc:sldMkLst>
          <pc:docMk/>
          <pc:sldMk cId="1767129866" sldId="722"/>
        </pc:sldMkLst>
        <pc:spChg chg="mod ord">
          <ac:chgData name="Rhiannon Akers" userId="fb3c9d12-5c8c-42d7-8dc7-d872d7a3d202" providerId="ADAL" clId="{80AABDCA-A693-4F09-99FD-F26609E442FC}" dt="2026-05-12T09:43:02.348" v="12" actId="700"/>
          <ac:spMkLst>
            <pc:docMk/>
            <pc:sldMk cId="1767129866" sldId="722"/>
            <ac:spMk id="2" creationId="{07A73C44-CD2E-F4C9-CE1A-BA1BBF7C27F9}"/>
          </ac:spMkLst>
        </pc:spChg>
        <pc:picChg chg="mod ord">
          <ac:chgData name="Rhiannon Akers" userId="fb3c9d12-5c8c-42d7-8dc7-d872d7a3d202" providerId="ADAL" clId="{80AABDCA-A693-4F09-99FD-F26609E442FC}" dt="2026-05-12T09:54:00.232" v="316" actId="1076"/>
          <ac:picMkLst>
            <pc:docMk/>
            <pc:sldMk cId="1767129866" sldId="722"/>
            <ac:picMk id="2050" creationId="{4FABEF55-7F87-6B30-8F4C-0DC8B5DC2D64}"/>
          </ac:picMkLst>
        </pc:picChg>
      </pc:sldChg>
      <pc:sldChg chg="modSp add mod modClrScheme chgLayout">
        <pc:chgData name="Rhiannon Akers" userId="fb3c9d12-5c8c-42d7-8dc7-d872d7a3d202" providerId="ADAL" clId="{80AABDCA-A693-4F09-99FD-F26609E442FC}" dt="2026-05-12T09:57:48.005" v="333" actId="26606"/>
        <pc:sldMkLst>
          <pc:docMk/>
          <pc:sldMk cId="1983873465" sldId="726"/>
        </pc:sldMkLst>
        <pc:spChg chg="mod ord">
          <ac:chgData name="Rhiannon Akers" userId="fb3c9d12-5c8c-42d7-8dc7-d872d7a3d202" providerId="ADAL" clId="{80AABDCA-A693-4F09-99FD-F26609E442FC}" dt="2026-05-12T09:57:48.005" v="333" actId="26606"/>
          <ac:spMkLst>
            <pc:docMk/>
            <pc:sldMk cId="1983873465" sldId="726"/>
            <ac:spMk id="2" creationId="{2DCD5BA8-0063-911F-16DC-9B27B0501085}"/>
          </ac:spMkLst>
        </pc:spChg>
        <pc:picChg chg="mod ord">
          <ac:chgData name="Rhiannon Akers" userId="fb3c9d12-5c8c-42d7-8dc7-d872d7a3d202" providerId="ADAL" clId="{80AABDCA-A693-4F09-99FD-F26609E442FC}" dt="2026-05-12T09:57:48.005" v="333" actId="26606"/>
          <ac:picMkLst>
            <pc:docMk/>
            <pc:sldMk cId="1983873465" sldId="726"/>
            <ac:picMk id="4" creationId="{26FFA795-46A6-0C83-0897-5B6242AE4B06}"/>
          </ac:picMkLst>
        </pc:picChg>
      </pc:sldChg>
      <pc:sldChg chg="modSp add mod">
        <pc:chgData name="Rhiannon Akers" userId="fb3c9d12-5c8c-42d7-8dc7-d872d7a3d202" providerId="ADAL" clId="{80AABDCA-A693-4F09-99FD-F26609E442FC}" dt="2026-05-12T10:00:03.610" v="472" actId="20577"/>
        <pc:sldMkLst>
          <pc:docMk/>
          <pc:sldMk cId="3441265188" sldId="727"/>
        </pc:sldMkLst>
        <pc:graphicFrameChg chg="mod modGraphic">
          <ac:chgData name="Rhiannon Akers" userId="fb3c9d12-5c8c-42d7-8dc7-d872d7a3d202" providerId="ADAL" clId="{80AABDCA-A693-4F09-99FD-F26609E442FC}" dt="2026-05-12T10:00:03.610" v="472" actId="20577"/>
          <ac:graphicFrameMkLst>
            <pc:docMk/>
            <pc:sldMk cId="3441265188" sldId="727"/>
            <ac:graphicFrameMk id="5" creationId="{6D9239BA-EDDE-040A-C9DE-B16689F3EDE2}"/>
          </ac:graphicFrameMkLst>
        </pc:graphicFrameChg>
      </pc:sldChg>
      <pc:sldChg chg="modSp add mod modClrScheme chgLayout">
        <pc:chgData name="Rhiannon Akers" userId="fb3c9d12-5c8c-42d7-8dc7-d872d7a3d202" providerId="ADAL" clId="{80AABDCA-A693-4F09-99FD-F26609E442FC}" dt="2026-05-12T09:43:02.478" v="13" actId="27636"/>
        <pc:sldMkLst>
          <pc:docMk/>
          <pc:sldMk cId="2177577158" sldId="729"/>
        </pc:sldMkLst>
        <pc:spChg chg="mod ord">
          <ac:chgData name="Rhiannon Akers" userId="fb3c9d12-5c8c-42d7-8dc7-d872d7a3d202" providerId="ADAL" clId="{80AABDCA-A693-4F09-99FD-F26609E442FC}" dt="2026-05-12T09:43:02.348" v="12" actId="700"/>
          <ac:spMkLst>
            <pc:docMk/>
            <pc:sldMk cId="2177577158" sldId="729"/>
            <ac:spMk id="2" creationId="{3F1E10A3-E9BF-6B9C-8103-C91D1CEDD80F}"/>
          </ac:spMkLst>
        </pc:spChg>
        <pc:spChg chg="mod ord">
          <ac:chgData name="Rhiannon Akers" userId="fb3c9d12-5c8c-42d7-8dc7-d872d7a3d202" providerId="ADAL" clId="{80AABDCA-A693-4F09-99FD-F26609E442FC}" dt="2026-05-12T09:43:02.478" v="13" actId="27636"/>
          <ac:spMkLst>
            <pc:docMk/>
            <pc:sldMk cId="2177577158" sldId="729"/>
            <ac:spMk id="3" creationId="{7B0F1880-C3EF-505F-D726-49F27526A523}"/>
          </ac:spMkLst>
        </pc:spChg>
      </pc:sldChg>
      <pc:sldChg chg="addSp delSp modSp add mod modClrScheme chgLayout">
        <pc:chgData name="Rhiannon Akers" userId="fb3c9d12-5c8c-42d7-8dc7-d872d7a3d202" providerId="ADAL" clId="{80AABDCA-A693-4F09-99FD-F26609E442FC}" dt="2026-05-12T09:50:39.155" v="282"/>
        <pc:sldMkLst>
          <pc:docMk/>
          <pc:sldMk cId="2956176596" sldId="730"/>
        </pc:sldMkLst>
        <pc:spChg chg="mod ord">
          <ac:chgData name="Rhiannon Akers" userId="fb3c9d12-5c8c-42d7-8dc7-d872d7a3d202" providerId="ADAL" clId="{80AABDCA-A693-4F09-99FD-F26609E442FC}" dt="2026-05-12T09:48:12.678" v="263" actId="26606"/>
          <ac:spMkLst>
            <pc:docMk/>
            <pc:sldMk cId="2956176596" sldId="730"/>
            <ac:spMk id="2" creationId="{953CB61F-A2E9-A952-EBF2-2FA0DE49A670}"/>
          </ac:spMkLst>
        </pc:spChg>
        <pc:graphicFrameChg chg="add mod">
          <ac:chgData name="Rhiannon Akers" userId="fb3c9d12-5c8c-42d7-8dc7-d872d7a3d202" providerId="ADAL" clId="{80AABDCA-A693-4F09-99FD-F26609E442FC}" dt="2026-05-12T09:50:39.155" v="282"/>
          <ac:graphicFrameMkLst>
            <pc:docMk/>
            <pc:sldMk cId="2956176596" sldId="730"/>
            <ac:graphicFrameMk id="6" creationId="{F121885B-1826-D26C-0013-E0CF4B0B5302}"/>
          </ac:graphicFrameMkLst>
        </pc:graphicFrameChg>
      </pc:sldChg>
      <pc:sldChg chg="addSp modSp add mod modClrScheme chgLayout">
        <pc:chgData name="Rhiannon Akers" userId="fb3c9d12-5c8c-42d7-8dc7-d872d7a3d202" providerId="ADAL" clId="{80AABDCA-A693-4F09-99FD-F26609E442FC}" dt="2026-05-12T09:58:22.684" v="339" actId="1076"/>
        <pc:sldMkLst>
          <pc:docMk/>
          <pc:sldMk cId="3265106347" sldId="731"/>
        </pc:sldMkLst>
        <pc:spChg chg="mod ord">
          <ac:chgData name="Rhiannon Akers" userId="fb3c9d12-5c8c-42d7-8dc7-d872d7a3d202" providerId="ADAL" clId="{80AABDCA-A693-4F09-99FD-F26609E442FC}" dt="2026-05-12T09:58:22.684" v="339" actId="1076"/>
          <ac:spMkLst>
            <pc:docMk/>
            <pc:sldMk cId="3265106347" sldId="731"/>
            <ac:spMk id="2" creationId="{6616F1A8-C2E5-9135-E480-F8E0E36EB76C}"/>
          </ac:spMkLst>
        </pc:spChg>
        <pc:spChg chg="add mod ord">
          <ac:chgData name="Rhiannon Akers" userId="fb3c9d12-5c8c-42d7-8dc7-d872d7a3d202" providerId="ADAL" clId="{80AABDCA-A693-4F09-99FD-F26609E442FC}" dt="2026-05-12T09:43:02.348" v="12" actId="700"/>
          <ac:spMkLst>
            <pc:docMk/>
            <pc:sldMk cId="3265106347" sldId="731"/>
            <ac:spMk id="16" creationId="{1CB456B1-1B26-0522-6245-15F60EE580C7}"/>
          </ac:spMkLst>
        </pc:spChg>
      </pc:sldChg>
      <pc:sldChg chg="addSp delSp modSp new mod modClrScheme modAnim chgLayout">
        <pc:chgData name="Rhiannon Akers" userId="fb3c9d12-5c8c-42d7-8dc7-d872d7a3d202" providerId="ADAL" clId="{80AABDCA-A693-4F09-99FD-F26609E442FC}" dt="2026-05-18T11:13:47.079" v="546"/>
        <pc:sldMkLst>
          <pc:docMk/>
          <pc:sldMk cId="1708324272" sldId="732"/>
        </pc:sldMkLst>
        <pc:spChg chg="mod">
          <ac:chgData name="Rhiannon Akers" userId="fb3c9d12-5c8c-42d7-8dc7-d872d7a3d202" providerId="ADAL" clId="{80AABDCA-A693-4F09-99FD-F26609E442FC}" dt="2026-05-18T11:08:17.257" v="505" actId="26606"/>
          <ac:spMkLst>
            <pc:docMk/>
            <pc:sldMk cId="1708324272" sldId="732"/>
            <ac:spMk id="2" creationId="{C6328297-9115-3ED0-E685-DCEECA8B5A12}"/>
          </ac:spMkLst>
        </pc:spChg>
        <pc:spChg chg="add del mod">
          <ac:chgData name="Rhiannon Akers" userId="fb3c9d12-5c8c-42d7-8dc7-d872d7a3d202" providerId="ADAL" clId="{80AABDCA-A693-4F09-99FD-F26609E442FC}" dt="2026-05-18T11:08:17.257" v="505" actId="26606"/>
          <ac:spMkLst>
            <pc:docMk/>
            <pc:sldMk cId="1708324272" sldId="732"/>
            <ac:spMk id="3" creationId="{9B0B2EC1-E765-2343-BAE4-A04AECAD80E7}"/>
          </ac:spMkLst>
        </pc:spChg>
        <pc:graphicFrameChg chg="add mod">
          <ac:chgData name="Rhiannon Akers" userId="fb3c9d12-5c8c-42d7-8dc7-d872d7a3d202" providerId="ADAL" clId="{80AABDCA-A693-4F09-99FD-F26609E442FC}" dt="2026-05-18T10:58:50.003" v="496"/>
          <ac:graphicFrameMkLst>
            <pc:docMk/>
            <pc:sldMk cId="1708324272" sldId="732"/>
            <ac:graphicFrameMk id="4" creationId="{09E48C4F-CFAD-C1FF-9D54-6047A93F6B48}"/>
          </ac:graphicFrameMkLst>
        </pc:graphicFrameChg>
        <pc:graphicFrameChg chg="add del mod">
          <ac:chgData name="Rhiannon Akers" userId="fb3c9d12-5c8c-42d7-8dc7-d872d7a3d202" providerId="ADAL" clId="{80AABDCA-A693-4F09-99FD-F26609E442FC}" dt="2026-05-18T11:08:17.235" v="504" actId="26606"/>
          <ac:graphicFrameMkLst>
            <pc:docMk/>
            <pc:sldMk cId="1708324272" sldId="732"/>
            <ac:graphicFrameMk id="5" creationId="{D70B434A-0603-FF05-8E99-310B3CA7A32A}"/>
          </ac:graphicFrameMkLst>
        </pc:graphicFrameChg>
        <pc:graphicFrameChg chg="add mod modGraphic">
          <ac:chgData name="Rhiannon Akers" userId="fb3c9d12-5c8c-42d7-8dc7-d872d7a3d202" providerId="ADAL" clId="{80AABDCA-A693-4F09-99FD-F26609E442FC}" dt="2026-05-18T11:08:53.241" v="517" actId="14100"/>
          <ac:graphicFrameMkLst>
            <pc:docMk/>
            <pc:sldMk cId="1708324272" sldId="732"/>
            <ac:graphicFrameMk id="7" creationId="{09ECF9FE-0E17-A84B-C397-E6BC8CD9F3C7}"/>
          </ac:graphicFrameMkLst>
        </pc:graphicFrameChg>
      </pc:sldChg>
      <pc:sldChg chg="addSp delSp modSp new mod modClrScheme chgLayout">
        <pc:chgData name="Rhiannon Akers" userId="fb3c9d12-5c8c-42d7-8dc7-d872d7a3d202" providerId="ADAL" clId="{80AABDCA-A693-4F09-99FD-F26609E442FC}" dt="2026-05-18T11:09:08.970" v="519" actId="14100"/>
        <pc:sldMkLst>
          <pc:docMk/>
          <pc:sldMk cId="2456166888" sldId="733"/>
        </pc:sldMkLst>
        <pc:spChg chg="mod">
          <ac:chgData name="Rhiannon Akers" userId="fb3c9d12-5c8c-42d7-8dc7-d872d7a3d202" providerId="ADAL" clId="{80AABDCA-A693-4F09-99FD-F26609E442FC}" dt="2026-05-18T11:09:03.229" v="518" actId="26606"/>
          <ac:spMkLst>
            <pc:docMk/>
            <pc:sldMk cId="2456166888" sldId="733"/>
            <ac:spMk id="2" creationId="{E159C40E-2576-A612-C415-6B912ED004BC}"/>
          </ac:spMkLst>
        </pc:spChg>
        <pc:spChg chg="del mod">
          <ac:chgData name="Rhiannon Akers" userId="fb3c9d12-5c8c-42d7-8dc7-d872d7a3d202" providerId="ADAL" clId="{80AABDCA-A693-4F09-99FD-F26609E442FC}" dt="2026-05-18T11:09:03.229" v="518" actId="26606"/>
          <ac:spMkLst>
            <pc:docMk/>
            <pc:sldMk cId="2456166888" sldId="733"/>
            <ac:spMk id="3" creationId="{4E56A3AA-C220-F319-2E7B-112B535CA761}"/>
          </ac:spMkLst>
        </pc:spChg>
        <pc:graphicFrameChg chg="add mod">
          <ac:chgData name="Rhiannon Akers" userId="fb3c9d12-5c8c-42d7-8dc7-d872d7a3d202" providerId="ADAL" clId="{80AABDCA-A693-4F09-99FD-F26609E442FC}" dt="2026-05-18T11:09:08.970" v="519" actId="14100"/>
          <ac:graphicFrameMkLst>
            <pc:docMk/>
            <pc:sldMk cId="2456166888" sldId="733"/>
            <ac:graphicFrameMk id="5" creationId="{D39D8FFB-A113-F14E-5C54-012B463AEE8C}"/>
          </ac:graphicFrameMkLst>
        </pc:graphicFrameChg>
      </pc:sldChg>
      <pc:sldChg chg="addSp delSp modSp new mod modClrScheme chgLayout">
        <pc:chgData name="Rhiannon Akers" userId="fb3c9d12-5c8c-42d7-8dc7-d872d7a3d202" providerId="ADAL" clId="{80AABDCA-A693-4F09-99FD-F26609E442FC}" dt="2026-05-18T11:10:16.035" v="526"/>
        <pc:sldMkLst>
          <pc:docMk/>
          <pc:sldMk cId="272391550" sldId="734"/>
        </pc:sldMkLst>
        <pc:spChg chg="mod">
          <ac:chgData name="Rhiannon Akers" userId="fb3c9d12-5c8c-42d7-8dc7-d872d7a3d202" providerId="ADAL" clId="{80AABDCA-A693-4F09-99FD-F26609E442FC}" dt="2026-05-18T11:09:25.839" v="520" actId="26606"/>
          <ac:spMkLst>
            <pc:docMk/>
            <pc:sldMk cId="272391550" sldId="734"/>
            <ac:spMk id="2" creationId="{50A29ACE-96AF-A606-E74C-27E61594228B}"/>
          </ac:spMkLst>
        </pc:spChg>
        <pc:spChg chg="del mod">
          <ac:chgData name="Rhiannon Akers" userId="fb3c9d12-5c8c-42d7-8dc7-d872d7a3d202" providerId="ADAL" clId="{80AABDCA-A693-4F09-99FD-F26609E442FC}" dt="2026-05-18T11:09:25.839" v="520" actId="26606"/>
          <ac:spMkLst>
            <pc:docMk/>
            <pc:sldMk cId="272391550" sldId="734"/>
            <ac:spMk id="3" creationId="{BAD22502-871E-F3E4-2286-B6885403ABA3}"/>
          </ac:spMkLst>
        </pc:spChg>
        <pc:graphicFrameChg chg="add mod">
          <ac:chgData name="Rhiannon Akers" userId="fb3c9d12-5c8c-42d7-8dc7-d872d7a3d202" providerId="ADAL" clId="{80AABDCA-A693-4F09-99FD-F26609E442FC}" dt="2026-05-18T11:10:16.035" v="526"/>
          <ac:graphicFrameMkLst>
            <pc:docMk/>
            <pc:sldMk cId="272391550" sldId="734"/>
            <ac:graphicFrameMk id="5" creationId="{ADC7BBE4-4333-C2AB-5867-5F6D7DE940F2}"/>
          </ac:graphicFrameMkLst>
        </pc:graphicFrameChg>
      </pc:sldChg>
      <pc:sldChg chg="addSp delSp modSp add mod modClrScheme chgLayout">
        <pc:chgData name="Rhiannon Akers" userId="fb3c9d12-5c8c-42d7-8dc7-d872d7a3d202" providerId="ADAL" clId="{80AABDCA-A693-4F09-99FD-F26609E442FC}" dt="2026-05-12T09:51:02.999" v="287"/>
        <pc:sldMkLst>
          <pc:docMk/>
          <pc:sldMk cId="2749693837" sldId="736"/>
        </pc:sldMkLst>
        <pc:spChg chg="mod">
          <ac:chgData name="Rhiannon Akers" userId="fb3c9d12-5c8c-42d7-8dc7-d872d7a3d202" providerId="ADAL" clId="{80AABDCA-A693-4F09-99FD-F26609E442FC}" dt="2026-05-12T09:49:40.216" v="275" actId="26606"/>
          <ac:spMkLst>
            <pc:docMk/>
            <pc:sldMk cId="2749693837" sldId="736"/>
            <ac:spMk id="2" creationId="{C8E77F45-3BD2-8FDB-F8AB-8B64A7989C2D}"/>
          </ac:spMkLst>
        </pc:spChg>
        <pc:graphicFrameChg chg="add mod">
          <ac:chgData name="Rhiannon Akers" userId="fb3c9d12-5c8c-42d7-8dc7-d872d7a3d202" providerId="ADAL" clId="{80AABDCA-A693-4F09-99FD-F26609E442FC}" dt="2026-05-12T09:51:02.999" v="287"/>
          <ac:graphicFrameMkLst>
            <pc:docMk/>
            <pc:sldMk cId="2749693837" sldId="736"/>
            <ac:graphicFrameMk id="5" creationId="{9D2B2F8E-FB97-1223-2AC9-2CFD564FAF1E}"/>
          </ac:graphicFrameMkLst>
        </pc:graphicFrameChg>
      </pc:sldChg>
      <pc:sldChg chg="addSp delSp modSp add mod ord modClrScheme delAnim modAnim chgLayout">
        <pc:chgData name="Rhiannon Akers" userId="fb3c9d12-5c8c-42d7-8dc7-d872d7a3d202" providerId="ADAL" clId="{80AABDCA-A693-4F09-99FD-F26609E442FC}" dt="2026-05-12T09:53:24.007" v="315" actId="700"/>
        <pc:sldMkLst>
          <pc:docMk/>
          <pc:sldMk cId="1640545682" sldId="737"/>
        </pc:sldMkLst>
        <pc:spChg chg="mod ord">
          <ac:chgData name="Rhiannon Akers" userId="fb3c9d12-5c8c-42d7-8dc7-d872d7a3d202" providerId="ADAL" clId="{80AABDCA-A693-4F09-99FD-F26609E442FC}" dt="2026-05-12T09:53:24.007" v="315" actId="700"/>
          <ac:spMkLst>
            <pc:docMk/>
            <pc:sldMk cId="1640545682" sldId="737"/>
            <ac:spMk id="2" creationId="{AE9B3C91-8D2C-7BFE-DC47-416A8C463C5A}"/>
          </ac:spMkLst>
        </pc:spChg>
        <pc:spChg chg="mod">
          <ac:chgData name="Rhiannon Akers" userId="fb3c9d12-5c8c-42d7-8dc7-d872d7a3d202" providerId="ADAL" clId="{80AABDCA-A693-4F09-99FD-F26609E442FC}" dt="2026-05-12T09:51:49.119" v="293" actId="20577"/>
          <ac:spMkLst>
            <pc:docMk/>
            <pc:sldMk cId="1640545682" sldId="737"/>
            <ac:spMk id="5" creationId="{18678ECE-E712-C278-5273-4006FD2E1752}"/>
          </ac:spMkLst>
        </pc:spChg>
        <pc:graphicFrameChg chg="add mod ord">
          <ac:chgData name="Rhiannon Akers" userId="fb3c9d12-5c8c-42d7-8dc7-d872d7a3d202" providerId="ADAL" clId="{80AABDCA-A693-4F09-99FD-F26609E442FC}" dt="2026-05-12T09:53:24.007" v="315" actId="700"/>
          <ac:graphicFrameMkLst>
            <pc:docMk/>
            <pc:sldMk cId="1640545682" sldId="737"/>
            <ac:graphicFrameMk id="7" creationId="{A79BA1CE-BE0E-5FD2-A0F2-93FDD5B45CEB}"/>
          </ac:graphicFrameMkLst>
        </pc:graphicFrameChg>
      </pc:sldChg>
      <pc:sldChg chg="addSp delSp modSp new mod">
        <pc:chgData name="Rhiannon Akers" userId="fb3c9d12-5c8c-42d7-8dc7-d872d7a3d202" providerId="ADAL" clId="{80AABDCA-A693-4F09-99FD-F26609E442FC}" dt="2026-05-18T10:41:53.111" v="494" actId="26606"/>
        <pc:sldMkLst>
          <pc:docMk/>
          <pc:sldMk cId="4073081498" sldId="738"/>
        </pc:sldMkLst>
        <pc:spChg chg="mod">
          <ac:chgData name="Rhiannon Akers" userId="fb3c9d12-5c8c-42d7-8dc7-d872d7a3d202" providerId="ADAL" clId="{80AABDCA-A693-4F09-99FD-F26609E442FC}" dt="2026-05-18T10:41:53.111" v="494" actId="26606"/>
          <ac:spMkLst>
            <pc:docMk/>
            <pc:sldMk cId="4073081498" sldId="738"/>
            <ac:spMk id="2" creationId="{A1973A16-B5E9-DFA3-CCDB-18A44B46F400}"/>
          </ac:spMkLst>
        </pc:spChg>
        <pc:spChg chg="del">
          <ac:chgData name="Rhiannon Akers" userId="fb3c9d12-5c8c-42d7-8dc7-d872d7a3d202" providerId="ADAL" clId="{80AABDCA-A693-4F09-99FD-F26609E442FC}" dt="2026-05-18T10:41:47.726" v="493" actId="931"/>
          <ac:spMkLst>
            <pc:docMk/>
            <pc:sldMk cId="4073081498" sldId="738"/>
            <ac:spMk id="3" creationId="{D0FC1F11-F585-3C47-83FA-F16FABCCAE38}"/>
          </ac:spMkLst>
        </pc:spChg>
        <pc:picChg chg="add mod">
          <ac:chgData name="Rhiannon Akers" userId="fb3c9d12-5c8c-42d7-8dc7-d872d7a3d202" providerId="ADAL" clId="{80AABDCA-A693-4F09-99FD-F26609E442FC}" dt="2026-05-18T10:41:53.111" v="494" actId="26606"/>
          <ac:picMkLst>
            <pc:docMk/>
            <pc:sldMk cId="4073081498" sldId="738"/>
            <ac:picMk id="5" creationId="{C1A51D70-99EB-7FFB-6EC1-0C3B8AD4AFA0}"/>
          </ac:picMkLst>
        </pc:picChg>
      </pc:sldChg>
      <pc:sldChg chg="new add del">
        <pc:chgData name="Rhiannon Akers" userId="fb3c9d12-5c8c-42d7-8dc7-d872d7a3d202" providerId="ADAL" clId="{80AABDCA-A693-4F09-99FD-F26609E442FC}" dt="2026-05-18T11:13:44.474" v="542" actId="680"/>
        <pc:sldMkLst>
          <pc:docMk/>
          <pc:sldMk cId="125588821" sldId="739"/>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4" Type="http://schemas.openxmlformats.org/officeDocument/2006/relationships/image" Target="../media/image13.svg"/></Relationships>
</file>

<file path=ppt/diagrams/_rels/data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4" Type="http://schemas.openxmlformats.org/officeDocument/2006/relationships/image" Target="../media/image18.svg"/></Relationships>
</file>

<file path=ppt/diagrams/_rels/data6.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image" Target="../media/image25.svg"/><Relationship Id="rId4" Type="http://schemas.openxmlformats.org/officeDocument/2006/relationships/image" Target="../media/image28.svg"/></Relationships>
</file>

<file path=ppt/diagrams/_rels/data10.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svg"/><Relationship Id="rId1" Type="http://schemas.openxmlformats.org/officeDocument/2006/relationships/image" Target="../media/image33.svg"/><Relationship Id="rId5" Type="http://schemas.openxmlformats.org/officeDocument/2006/relationships/image" Target="../media/image36.svg"/><Relationship Id="rId4" Type="http://schemas.openxmlformats.org/officeDocument/2006/relationships/image" Target="../media/image12.svg"/></Relationships>
</file>

<file path=ppt/diagrams/_rels/data11.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svg"/><Relationship Id="rId1" Type="http://schemas.openxmlformats.org/officeDocument/2006/relationships/image" Target="../media/image26.svg"/><Relationship Id="rId6" Type="http://schemas.openxmlformats.org/officeDocument/2006/relationships/image" Target="../media/image43.svg"/><Relationship Id="rId5" Type="http://schemas.openxmlformats.org/officeDocument/2006/relationships/image" Target="../media/image42.svg"/><Relationship Id="rId4" Type="http://schemas.openxmlformats.org/officeDocument/2006/relationships/image" Target="../media/image4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4" Type="http://schemas.openxmlformats.org/officeDocument/2006/relationships/image" Target="../media/image13.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4" Type="http://schemas.openxmlformats.org/officeDocument/2006/relationships/image" Target="../media/image18.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image" Target="../media/image25.svg"/><Relationship Id="rId4" Type="http://schemas.openxmlformats.org/officeDocument/2006/relationships/image" Target="../media/image28.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svg"/><Relationship Id="rId1" Type="http://schemas.openxmlformats.org/officeDocument/2006/relationships/image" Target="../media/image33.svg"/><Relationship Id="rId5" Type="http://schemas.openxmlformats.org/officeDocument/2006/relationships/image" Target="../media/image36.svg"/><Relationship Id="rId4" Type="http://schemas.openxmlformats.org/officeDocument/2006/relationships/image" Target="../media/image12.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svg"/><Relationship Id="rId1" Type="http://schemas.openxmlformats.org/officeDocument/2006/relationships/image" Target="../media/image26.svg"/><Relationship Id="rId6" Type="http://schemas.openxmlformats.org/officeDocument/2006/relationships/image" Target="../media/image43.svg"/><Relationship Id="rId5" Type="http://schemas.openxmlformats.org/officeDocument/2006/relationships/image" Target="../media/image42.svg"/><Relationship Id="rId4" Type="http://schemas.openxmlformats.org/officeDocument/2006/relationships/image" Target="../media/image4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8DE8FD-4BF7-42AA-890A-1B876522972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E0B278B-055A-429D-A238-D369D931F44A}">
      <dgm:prSet/>
      <dgm:spPr/>
      <dgm:t>
        <a:bodyPr/>
        <a:lstStyle/>
        <a:p>
          <a:r>
            <a:rPr lang="en-GB" dirty="0"/>
            <a:t>Recap everything covered so far</a:t>
          </a:r>
          <a:endParaRPr lang="en-US" dirty="0"/>
        </a:p>
      </dgm:t>
    </dgm:pt>
    <dgm:pt modelId="{6936FB8E-03D1-465B-AB60-9ED50BC1E1DC}" type="parTrans" cxnId="{4E9185E2-85A0-453C-803B-5354BA24F741}">
      <dgm:prSet/>
      <dgm:spPr/>
      <dgm:t>
        <a:bodyPr/>
        <a:lstStyle/>
        <a:p>
          <a:endParaRPr lang="en-US"/>
        </a:p>
      </dgm:t>
    </dgm:pt>
    <dgm:pt modelId="{5FCBF06C-C62F-4E0D-BF11-2485F41CC577}" type="sibTrans" cxnId="{4E9185E2-85A0-453C-803B-5354BA24F741}">
      <dgm:prSet/>
      <dgm:spPr/>
      <dgm:t>
        <a:bodyPr/>
        <a:lstStyle/>
        <a:p>
          <a:endParaRPr lang="en-US"/>
        </a:p>
      </dgm:t>
    </dgm:pt>
    <dgm:pt modelId="{DED75B12-22C4-4734-82AB-C90D897378AB}">
      <dgm:prSet/>
      <dgm:spPr/>
      <dgm:t>
        <a:bodyPr/>
        <a:lstStyle/>
        <a:p>
          <a:r>
            <a:rPr lang="en-GB" dirty="0"/>
            <a:t>Confirm your presentation groups</a:t>
          </a:r>
          <a:endParaRPr lang="en-US" dirty="0"/>
        </a:p>
      </dgm:t>
    </dgm:pt>
    <dgm:pt modelId="{6229D817-B1C7-4E55-ADE2-DBF32DDFC760}" type="parTrans" cxnId="{A239EDCE-5D82-4093-ACE1-0B1F26DF3D2C}">
      <dgm:prSet/>
      <dgm:spPr/>
      <dgm:t>
        <a:bodyPr/>
        <a:lstStyle/>
        <a:p>
          <a:endParaRPr lang="en-US"/>
        </a:p>
      </dgm:t>
    </dgm:pt>
    <dgm:pt modelId="{F308EC35-856A-4D67-97C3-1F10F0DD10BF}" type="sibTrans" cxnId="{A239EDCE-5D82-4093-ACE1-0B1F26DF3D2C}">
      <dgm:prSet/>
      <dgm:spPr/>
      <dgm:t>
        <a:bodyPr/>
        <a:lstStyle/>
        <a:p>
          <a:endParaRPr lang="en-US"/>
        </a:p>
      </dgm:t>
    </dgm:pt>
    <dgm:pt modelId="{784588C1-1D35-4017-AD6C-1D623E29B39F}">
      <dgm:prSet/>
      <dgm:spPr/>
      <dgm:t>
        <a:bodyPr/>
        <a:lstStyle/>
        <a:p>
          <a:r>
            <a:rPr lang="en-GB"/>
            <a:t>Explore Communication Models through theory, practice and a case study</a:t>
          </a:r>
          <a:endParaRPr lang="en-US"/>
        </a:p>
      </dgm:t>
    </dgm:pt>
    <dgm:pt modelId="{18E1DDEF-41E5-4797-AD98-FB0309B3C848}" type="parTrans" cxnId="{8F8B6F3E-5E76-4EE2-9CA4-5FBE1643F168}">
      <dgm:prSet/>
      <dgm:spPr/>
      <dgm:t>
        <a:bodyPr/>
        <a:lstStyle/>
        <a:p>
          <a:endParaRPr lang="en-US"/>
        </a:p>
      </dgm:t>
    </dgm:pt>
    <dgm:pt modelId="{F876CDE5-5328-478F-9CE7-25226830700E}" type="sibTrans" cxnId="{8F8B6F3E-5E76-4EE2-9CA4-5FBE1643F168}">
      <dgm:prSet/>
      <dgm:spPr/>
      <dgm:t>
        <a:bodyPr/>
        <a:lstStyle/>
        <a:p>
          <a:endParaRPr lang="en-US"/>
        </a:p>
      </dgm:t>
    </dgm:pt>
    <dgm:pt modelId="{131D4A76-0B9B-4AD1-BCF3-ABBF559145AD}">
      <dgm:prSet/>
      <dgm:spPr/>
      <dgm:t>
        <a:bodyPr/>
        <a:lstStyle/>
        <a:p>
          <a:r>
            <a:rPr lang="en-US" dirty="0"/>
            <a:t>Debate preparation</a:t>
          </a:r>
        </a:p>
      </dgm:t>
    </dgm:pt>
    <dgm:pt modelId="{99123EAF-E4B1-48D7-BDF1-111E22274513}" type="parTrans" cxnId="{DAE9DDE2-18DA-4DE8-9F49-8B75FB04D20F}">
      <dgm:prSet/>
      <dgm:spPr/>
      <dgm:t>
        <a:bodyPr/>
        <a:lstStyle/>
        <a:p>
          <a:endParaRPr lang="en-US"/>
        </a:p>
      </dgm:t>
    </dgm:pt>
    <dgm:pt modelId="{C4B855A4-0936-4157-BAB3-6176FFD938EA}" type="sibTrans" cxnId="{DAE9DDE2-18DA-4DE8-9F49-8B75FB04D20F}">
      <dgm:prSet/>
      <dgm:spPr/>
      <dgm:t>
        <a:bodyPr/>
        <a:lstStyle/>
        <a:p>
          <a:endParaRPr lang="en-US"/>
        </a:p>
      </dgm:t>
    </dgm:pt>
    <dgm:pt modelId="{81BABD9C-2B2B-4890-AB69-2C13CC871BE4}" type="pres">
      <dgm:prSet presAssocID="{4E8DE8FD-4BF7-42AA-890A-1B8765229727}" presName="root" presStyleCnt="0">
        <dgm:presLayoutVars>
          <dgm:dir/>
          <dgm:resizeHandles val="exact"/>
        </dgm:presLayoutVars>
      </dgm:prSet>
      <dgm:spPr/>
    </dgm:pt>
    <dgm:pt modelId="{A27A8616-D096-4A60-8C57-0ABB08157995}" type="pres">
      <dgm:prSet presAssocID="{8E0B278B-055A-429D-A238-D369D931F44A}" presName="compNode" presStyleCnt="0"/>
      <dgm:spPr/>
    </dgm:pt>
    <dgm:pt modelId="{812C4496-0EAC-4A79-B7C3-23B046B9B4ED}" type="pres">
      <dgm:prSet presAssocID="{8E0B278B-055A-429D-A238-D369D931F44A}" presName="bgRect" presStyleLbl="bgShp" presStyleIdx="0" presStyleCnt="4"/>
      <dgm:spPr/>
    </dgm:pt>
    <dgm:pt modelId="{61643043-3FBB-4620-8699-FB74134CD12F}" type="pres">
      <dgm:prSet presAssocID="{8E0B278B-055A-429D-A238-D369D931F44A}"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eckmark"/>
        </a:ext>
      </dgm:extLst>
    </dgm:pt>
    <dgm:pt modelId="{7B6A3526-92C7-46B7-8041-AC411F4B0B01}" type="pres">
      <dgm:prSet presAssocID="{8E0B278B-055A-429D-A238-D369D931F44A}" presName="spaceRect" presStyleCnt="0"/>
      <dgm:spPr/>
    </dgm:pt>
    <dgm:pt modelId="{C2D7DA13-65C8-4CB0-A6F2-F7A03F3B110C}" type="pres">
      <dgm:prSet presAssocID="{8E0B278B-055A-429D-A238-D369D931F44A}" presName="parTx" presStyleLbl="revTx" presStyleIdx="0" presStyleCnt="4">
        <dgm:presLayoutVars>
          <dgm:chMax val="0"/>
          <dgm:chPref val="0"/>
        </dgm:presLayoutVars>
      </dgm:prSet>
      <dgm:spPr/>
    </dgm:pt>
    <dgm:pt modelId="{BABAA1E9-B76C-4DB2-9CEB-083F86CF4266}" type="pres">
      <dgm:prSet presAssocID="{5FCBF06C-C62F-4E0D-BF11-2485F41CC577}" presName="sibTrans" presStyleCnt="0"/>
      <dgm:spPr/>
    </dgm:pt>
    <dgm:pt modelId="{F5262C4C-B8D7-467D-9961-D1A8A767E58D}" type="pres">
      <dgm:prSet presAssocID="{DED75B12-22C4-4734-82AB-C90D897378AB}" presName="compNode" presStyleCnt="0"/>
      <dgm:spPr/>
    </dgm:pt>
    <dgm:pt modelId="{AECE35CE-439C-4F11-8AFD-9F7A416E1A98}" type="pres">
      <dgm:prSet presAssocID="{DED75B12-22C4-4734-82AB-C90D897378AB}" presName="bgRect" presStyleLbl="bgShp" presStyleIdx="1" presStyleCnt="4"/>
      <dgm:spPr/>
    </dgm:pt>
    <dgm:pt modelId="{C5488C5B-473C-4E1E-AA1F-E52117701CE9}" type="pres">
      <dgm:prSet presAssocID="{DED75B12-22C4-4734-82AB-C90D897378AB}"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468A4562-4CD4-442C-8E4B-0560868042E5}" type="pres">
      <dgm:prSet presAssocID="{DED75B12-22C4-4734-82AB-C90D897378AB}" presName="spaceRect" presStyleCnt="0"/>
      <dgm:spPr/>
    </dgm:pt>
    <dgm:pt modelId="{580CDCC4-F64A-4062-8406-A413ECAE0CE6}" type="pres">
      <dgm:prSet presAssocID="{DED75B12-22C4-4734-82AB-C90D897378AB}" presName="parTx" presStyleLbl="revTx" presStyleIdx="1" presStyleCnt="4">
        <dgm:presLayoutVars>
          <dgm:chMax val="0"/>
          <dgm:chPref val="0"/>
        </dgm:presLayoutVars>
      </dgm:prSet>
      <dgm:spPr/>
    </dgm:pt>
    <dgm:pt modelId="{D8EFC94D-1729-48F8-9B4A-6E3D1AF4A485}" type="pres">
      <dgm:prSet presAssocID="{F308EC35-856A-4D67-97C3-1F10F0DD10BF}" presName="sibTrans" presStyleCnt="0"/>
      <dgm:spPr/>
    </dgm:pt>
    <dgm:pt modelId="{3B60F11F-3E22-4D3A-BA2D-A437C2125272}" type="pres">
      <dgm:prSet presAssocID="{784588C1-1D35-4017-AD6C-1D623E29B39F}" presName="compNode" presStyleCnt="0"/>
      <dgm:spPr/>
    </dgm:pt>
    <dgm:pt modelId="{34D2A676-7F0A-4662-843E-2FBC396DD98E}" type="pres">
      <dgm:prSet presAssocID="{784588C1-1D35-4017-AD6C-1D623E29B39F}" presName="bgRect" presStyleLbl="bgShp" presStyleIdx="2" presStyleCnt="4"/>
      <dgm:spPr/>
    </dgm:pt>
    <dgm:pt modelId="{91E3C003-30C8-4D00-B169-45D643B3A20E}" type="pres">
      <dgm:prSet presAssocID="{784588C1-1D35-4017-AD6C-1D623E29B39F}"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at Bubble"/>
        </a:ext>
      </dgm:extLst>
    </dgm:pt>
    <dgm:pt modelId="{419812F5-983A-4A59-BD4F-ABF17A30F945}" type="pres">
      <dgm:prSet presAssocID="{784588C1-1D35-4017-AD6C-1D623E29B39F}" presName="spaceRect" presStyleCnt="0"/>
      <dgm:spPr/>
    </dgm:pt>
    <dgm:pt modelId="{EFF63897-90D6-4819-8141-3A8FC96E5CD0}" type="pres">
      <dgm:prSet presAssocID="{784588C1-1D35-4017-AD6C-1D623E29B39F}" presName="parTx" presStyleLbl="revTx" presStyleIdx="2" presStyleCnt="4">
        <dgm:presLayoutVars>
          <dgm:chMax val="0"/>
          <dgm:chPref val="0"/>
        </dgm:presLayoutVars>
      </dgm:prSet>
      <dgm:spPr/>
    </dgm:pt>
    <dgm:pt modelId="{E4F44333-27ED-4B46-8846-93D54483AA3B}" type="pres">
      <dgm:prSet presAssocID="{F876CDE5-5328-478F-9CE7-25226830700E}" presName="sibTrans" presStyleCnt="0"/>
      <dgm:spPr/>
    </dgm:pt>
    <dgm:pt modelId="{574A1739-43A2-4444-B9DD-5D2FBBDEA290}" type="pres">
      <dgm:prSet presAssocID="{131D4A76-0B9B-4AD1-BCF3-ABBF559145AD}" presName="compNode" presStyleCnt="0"/>
      <dgm:spPr/>
    </dgm:pt>
    <dgm:pt modelId="{B79F80D6-6C35-4C50-A865-6E840697013E}" type="pres">
      <dgm:prSet presAssocID="{131D4A76-0B9B-4AD1-BCF3-ABBF559145AD}" presName="bgRect" presStyleLbl="bgShp" presStyleIdx="3" presStyleCnt="4"/>
      <dgm:spPr/>
    </dgm:pt>
    <dgm:pt modelId="{69895B74-99A9-45EC-8C49-60615ACC753F}" type="pres">
      <dgm:prSet presAssocID="{131D4A76-0B9B-4AD1-BCF3-ABBF559145AD}"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75E462CD-6B4C-4B13-8BB1-0DD01F76BCDB}" type="pres">
      <dgm:prSet presAssocID="{131D4A76-0B9B-4AD1-BCF3-ABBF559145AD}" presName="spaceRect" presStyleCnt="0"/>
      <dgm:spPr/>
    </dgm:pt>
    <dgm:pt modelId="{DE5A5DF7-11FA-49D8-8330-636E1CFBEF66}" type="pres">
      <dgm:prSet presAssocID="{131D4A76-0B9B-4AD1-BCF3-ABBF559145AD}" presName="parTx" presStyleLbl="revTx" presStyleIdx="3" presStyleCnt="4">
        <dgm:presLayoutVars>
          <dgm:chMax val="0"/>
          <dgm:chPref val="0"/>
        </dgm:presLayoutVars>
      </dgm:prSet>
      <dgm:spPr/>
    </dgm:pt>
  </dgm:ptLst>
  <dgm:cxnLst>
    <dgm:cxn modelId="{AF74881D-DA14-4496-B60D-19FF6AD54BF8}" type="presOf" srcId="{8E0B278B-055A-429D-A238-D369D931F44A}" destId="{C2D7DA13-65C8-4CB0-A6F2-F7A03F3B110C}" srcOrd="0" destOrd="0" presId="urn:microsoft.com/office/officeart/2018/2/layout/IconVerticalSolidList"/>
    <dgm:cxn modelId="{025B9C25-CB5F-4053-848A-70AF134CDD12}" type="presOf" srcId="{DED75B12-22C4-4734-82AB-C90D897378AB}" destId="{580CDCC4-F64A-4062-8406-A413ECAE0CE6}" srcOrd="0" destOrd="0" presId="urn:microsoft.com/office/officeart/2018/2/layout/IconVerticalSolidList"/>
    <dgm:cxn modelId="{8F8B6F3E-5E76-4EE2-9CA4-5FBE1643F168}" srcId="{4E8DE8FD-4BF7-42AA-890A-1B8765229727}" destId="{784588C1-1D35-4017-AD6C-1D623E29B39F}" srcOrd="2" destOrd="0" parTransId="{18E1DDEF-41E5-4797-AD98-FB0309B3C848}" sibTransId="{F876CDE5-5328-478F-9CE7-25226830700E}"/>
    <dgm:cxn modelId="{6A92B15F-EA97-47B0-BA3F-D72069B575A9}" type="presOf" srcId="{131D4A76-0B9B-4AD1-BCF3-ABBF559145AD}" destId="{DE5A5DF7-11FA-49D8-8330-636E1CFBEF66}" srcOrd="0" destOrd="0" presId="urn:microsoft.com/office/officeart/2018/2/layout/IconVerticalSolidList"/>
    <dgm:cxn modelId="{2906FB76-4221-444B-B87E-FEA5E45A7C13}" type="presOf" srcId="{4E8DE8FD-4BF7-42AA-890A-1B8765229727}" destId="{81BABD9C-2B2B-4890-AB69-2C13CC871BE4}" srcOrd="0" destOrd="0" presId="urn:microsoft.com/office/officeart/2018/2/layout/IconVerticalSolidList"/>
    <dgm:cxn modelId="{CBC63B7B-7205-4DEF-9E6F-0736D6BDCFE1}" type="presOf" srcId="{784588C1-1D35-4017-AD6C-1D623E29B39F}" destId="{EFF63897-90D6-4819-8141-3A8FC96E5CD0}" srcOrd="0" destOrd="0" presId="urn:microsoft.com/office/officeart/2018/2/layout/IconVerticalSolidList"/>
    <dgm:cxn modelId="{A239EDCE-5D82-4093-ACE1-0B1F26DF3D2C}" srcId="{4E8DE8FD-4BF7-42AA-890A-1B8765229727}" destId="{DED75B12-22C4-4734-82AB-C90D897378AB}" srcOrd="1" destOrd="0" parTransId="{6229D817-B1C7-4E55-ADE2-DBF32DDFC760}" sibTransId="{F308EC35-856A-4D67-97C3-1F10F0DD10BF}"/>
    <dgm:cxn modelId="{4E9185E2-85A0-453C-803B-5354BA24F741}" srcId="{4E8DE8FD-4BF7-42AA-890A-1B8765229727}" destId="{8E0B278B-055A-429D-A238-D369D931F44A}" srcOrd="0" destOrd="0" parTransId="{6936FB8E-03D1-465B-AB60-9ED50BC1E1DC}" sibTransId="{5FCBF06C-C62F-4E0D-BF11-2485F41CC577}"/>
    <dgm:cxn modelId="{DAE9DDE2-18DA-4DE8-9F49-8B75FB04D20F}" srcId="{4E8DE8FD-4BF7-42AA-890A-1B8765229727}" destId="{131D4A76-0B9B-4AD1-BCF3-ABBF559145AD}" srcOrd="3" destOrd="0" parTransId="{99123EAF-E4B1-48D7-BDF1-111E22274513}" sibTransId="{C4B855A4-0936-4157-BAB3-6176FFD938EA}"/>
    <dgm:cxn modelId="{ECA44BFB-D063-4C6B-ABF4-439177AC8A46}" type="presParOf" srcId="{81BABD9C-2B2B-4890-AB69-2C13CC871BE4}" destId="{A27A8616-D096-4A60-8C57-0ABB08157995}" srcOrd="0" destOrd="0" presId="urn:microsoft.com/office/officeart/2018/2/layout/IconVerticalSolidList"/>
    <dgm:cxn modelId="{6C3F2051-53E9-4E9D-9572-59E31AE156D9}" type="presParOf" srcId="{A27A8616-D096-4A60-8C57-0ABB08157995}" destId="{812C4496-0EAC-4A79-B7C3-23B046B9B4ED}" srcOrd="0" destOrd="0" presId="urn:microsoft.com/office/officeart/2018/2/layout/IconVerticalSolidList"/>
    <dgm:cxn modelId="{470CC729-C5BA-4E45-9BCD-4E967FA8495E}" type="presParOf" srcId="{A27A8616-D096-4A60-8C57-0ABB08157995}" destId="{61643043-3FBB-4620-8699-FB74134CD12F}" srcOrd="1" destOrd="0" presId="urn:microsoft.com/office/officeart/2018/2/layout/IconVerticalSolidList"/>
    <dgm:cxn modelId="{E1E2CC0A-E8E1-480F-AD7D-961C51D8D207}" type="presParOf" srcId="{A27A8616-D096-4A60-8C57-0ABB08157995}" destId="{7B6A3526-92C7-46B7-8041-AC411F4B0B01}" srcOrd="2" destOrd="0" presId="urn:microsoft.com/office/officeart/2018/2/layout/IconVerticalSolidList"/>
    <dgm:cxn modelId="{C0C8A1DD-65D5-4D95-ACA6-1E845806072A}" type="presParOf" srcId="{A27A8616-D096-4A60-8C57-0ABB08157995}" destId="{C2D7DA13-65C8-4CB0-A6F2-F7A03F3B110C}" srcOrd="3" destOrd="0" presId="urn:microsoft.com/office/officeart/2018/2/layout/IconVerticalSolidList"/>
    <dgm:cxn modelId="{4BFDF50F-D063-4287-B33E-EBBCC8F21F04}" type="presParOf" srcId="{81BABD9C-2B2B-4890-AB69-2C13CC871BE4}" destId="{BABAA1E9-B76C-4DB2-9CEB-083F86CF4266}" srcOrd="1" destOrd="0" presId="urn:microsoft.com/office/officeart/2018/2/layout/IconVerticalSolidList"/>
    <dgm:cxn modelId="{090AD0D0-FA9A-4E19-98B3-BEBA1356FC5F}" type="presParOf" srcId="{81BABD9C-2B2B-4890-AB69-2C13CC871BE4}" destId="{F5262C4C-B8D7-467D-9961-D1A8A767E58D}" srcOrd="2" destOrd="0" presId="urn:microsoft.com/office/officeart/2018/2/layout/IconVerticalSolidList"/>
    <dgm:cxn modelId="{E53665FF-E6B7-4D3F-9B7B-CB68D26B35ED}" type="presParOf" srcId="{F5262C4C-B8D7-467D-9961-D1A8A767E58D}" destId="{AECE35CE-439C-4F11-8AFD-9F7A416E1A98}" srcOrd="0" destOrd="0" presId="urn:microsoft.com/office/officeart/2018/2/layout/IconVerticalSolidList"/>
    <dgm:cxn modelId="{94D8D818-59C4-4B7A-A2A1-6C5249F9BE00}" type="presParOf" srcId="{F5262C4C-B8D7-467D-9961-D1A8A767E58D}" destId="{C5488C5B-473C-4E1E-AA1F-E52117701CE9}" srcOrd="1" destOrd="0" presId="urn:microsoft.com/office/officeart/2018/2/layout/IconVerticalSolidList"/>
    <dgm:cxn modelId="{66382ABB-B0CB-46B5-9DC9-50E13FF02F69}" type="presParOf" srcId="{F5262C4C-B8D7-467D-9961-D1A8A767E58D}" destId="{468A4562-4CD4-442C-8E4B-0560868042E5}" srcOrd="2" destOrd="0" presId="urn:microsoft.com/office/officeart/2018/2/layout/IconVerticalSolidList"/>
    <dgm:cxn modelId="{EF9729CE-631B-42EB-8C89-6765937919B8}" type="presParOf" srcId="{F5262C4C-B8D7-467D-9961-D1A8A767E58D}" destId="{580CDCC4-F64A-4062-8406-A413ECAE0CE6}" srcOrd="3" destOrd="0" presId="urn:microsoft.com/office/officeart/2018/2/layout/IconVerticalSolidList"/>
    <dgm:cxn modelId="{8DD47134-ECA0-4DDD-B086-29C64E1CADE9}" type="presParOf" srcId="{81BABD9C-2B2B-4890-AB69-2C13CC871BE4}" destId="{D8EFC94D-1729-48F8-9B4A-6E3D1AF4A485}" srcOrd="3" destOrd="0" presId="urn:microsoft.com/office/officeart/2018/2/layout/IconVerticalSolidList"/>
    <dgm:cxn modelId="{93FCD45D-032D-461C-90F9-EB5F4DA3C441}" type="presParOf" srcId="{81BABD9C-2B2B-4890-AB69-2C13CC871BE4}" destId="{3B60F11F-3E22-4D3A-BA2D-A437C2125272}" srcOrd="4" destOrd="0" presId="urn:microsoft.com/office/officeart/2018/2/layout/IconVerticalSolidList"/>
    <dgm:cxn modelId="{90B85352-01BC-4CC8-BD11-11B0FBF760D2}" type="presParOf" srcId="{3B60F11F-3E22-4D3A-BA2D-A437C2125272}" destId="{34D2A676-7F0A-4662-843E-2FBC396DD98E}" srcOrd="0" destOrd="0" presId="urn:microsoft.com/office/officeart/2018/2/layout/IconVerticalSolidList"/>
    <dgm:cxn modelId="{3C99E16B-C203-4419-9720-518F38AEAD69}" type="presParOf" srcId="{3B60F11F-3E22-4D3A-BA2D-A437C2125272}" destId="{91E3C003-30C8-4D00-B169-45D643B3A20E}" srcOrd="1" destOrd="0" presId="urn:microsoft.com/office/officeart/2018/2/layout/IconVerticalSolidList"/>
    <dgm:cxn modelId="{C78CAD90-87B4-44E8-BE89-597DDD7EAEFB}" type="presParOf" srcId="{3B60F11F-3E22-4D3A-BA2D-A437C2125272}" destId="{419812F5-983A-4A59-BD4F-ABF17A30F945}" srcOrd="2" destOrd="0" presId="urn:microsoft.com/office/officeart/2018/2/layout/IconVerticalSolidList"/>
    <dgm:cxn modelId="{9675680C-DA77-4F3D-BDEF-C9C141D7FF55}" type="presParOf" srcId="{3B60F11F-3E22-4D3A-BA2D-A437C2125272}" destId="{EFF63897-90D6-4819-8141-3A8FC96E5CD0}" srcOrd="3" destOrd="0" presId="urn:microsoft.com/office/officeart/2018/2/layout/IconVerticalSolidList"/>
    <dgm:cxn modelId="{89ED36DA-271A-4F9E-B47F-6E35BD6DEEB6}" type="presParOf" srcId="{81BABD9C-2B2B-4890-AB69-2C13CC871BE4}" destId="{E4F44333-27ED-4B46-8846-93D54483AA3B}" srcOrd="5" destOrd="0" presId="urn:microsoft.com/office/officeart/2018/2/layout/IconVerticalSolidList"/>
    <dgm:cxn modelId="{6DEB6B4A-3D86-4B5F-BC13-DE21B026CEDC}" type="presParOf" srcId="{81BABD9C-2B2B-4890-AB69-2C13CC871BE4}" destId="{574A1739-43A2-4444-B9DD-5D2FBBDEA290}" srcOrd="6" destOrd="0" presId="urn:microsoft.com/office/officeart/2018/2/layout/IconVerticalSolidList"/>
    <dgm:cxn modelId="{516FB562-407C-40BD-AE62-E484C3EA1608}" type="presParOf" srcId="{574A1739-43A2-4444-B9DD-5D2FBBDEA290}" destId="{B79F80D6-6C35-4C50-A865-6E840697013E}" srcOrd="0" destOrd="0" presId="urn:microsoft.com/office/officeart/2018/2/layout/IconVerticalSolidList"/>
    <dgm:cxn modelId="{E739624F-90C9-4FD0-B70B-B3B8D9D1E16B}" type="presParOf" srcId="{574A1739-43A2-4444-B9DD-5D2FBBDEA290}" destId="{69895B74-99A9-45EC-8C49-60615ACC753F}" srcOrd="1" destOrd="0" presId="urn:microsoft.com/office/officeart/2018/2/layout/IconVerticalSolidList"/>
    <dgm:cxn modelId="{190B9131-60D4-4C73-B6D4-F76C529DF8FD}" type="presParOf" srcId="{574A1739-43A2-4444-B9DD-5D2FBBDEA290}" destId="{75E462CD-6B4C-4B13-8BB1-0DD01F76BCDB}" srcOrd="2" destOrd="0" presId="urn:microsoft.com/office/officeart/2018/2/layout/IconVerticalSolidList"/>
    <dgm:cxn modelId="{6FC4C171-AEE0-44C7-ADE0-7F39DF13ED46}" type="presParOf" srcId="{574A1739-43A2-4444-B9DD-5D2FBBDEA290}" destId="{DE5A5DF7-11FA-49D8-8330-636E1CFBEF6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B0276F-AED1-4041-9AC2-70D67095E743}"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4652643F-2D85-4C9F-88EA-7C1F78AD06C0}">
      <dgm:prSet/>
      <dgm:spPr/>
      <dgm:t>
        <a:bodyPr/>
        <a:lstStyle/>
        <a:p>
          <a:r>
            <a:rPr lang="en-GB" b="1" dirty="0"/>
            <a:t>Understanding people and teamwork foundations:</a:t>
          </a:r>
          <a:r>
            <a:rPr lang="en-GB" dirty="0"/>
            <a:t> Individuals are all different, shaped by experiences, and both collaboration and conflict are natural, effective teamwork starts with self-awareness and recognising these differences. </a:t>
          </a:r>
          <a:endParaRPr lang="en-US" dirty="0"/>
        </a:p>
      </dgm:t>
    </dgm:pt>
    <dgm:pt modelId="{1A2B8D6D-7F43-40A0-95C0-58EF5550A269}" type="parTrans" cxnId="{7397442E-3CBF-42C5-8B5D-C904DC262C6F}">
      <dgm:prSet/>
      <dgm:spPr/>
      <dgm:t>
        <a:bodyPr/>
        <a:lstStyle/>
        <a:p>
          <a:endParaRPr lang="en-US"/>
        </a:p>
      </dgm:t>
    </dgm:pt>
    <dgm:pt modelId="{BAC73C0F-716A-4334-9BB6-BC5F0BE11AF9}" type="sibTrans" cxnId="{7397442E-3CBF-42C5-8B5D-C904DC262C6F}">
      <dgm:prSet/>
      <dgm:spPr/>
      <dgm:t>
        <a:bodyPr/>
        <a:lstStyle/>
        <a:p>
          <a:endParaRPr lang="en-US"/>
        </a:p>
      </dgm:t>
    </dgm:pt>
    <dgm:pt modelId="{8B2AD53A-05CB-4B8A-BD97-7C44099CF8A0}">
      <dgm:prSet/>
      <dgm:spPr/>
      <dgm:t>
        <a:bodyPr/>
        <a:lstStyle/>
        <a:p>
          <a:r>
            <a:rPr lang="en-GB" b="1" dirty="0"/>
            <a:t>Importance of relationships and trust:</a:t>
          </a:r>
          <a:r>
            <a:rPr lang="en-GB" dirty="0"/>
            <a:t> Strong relationships (built on trust, knowledge, and mutual respect) are essential for achieving effective outcomes; prioritising bonds over just tasks improves teamwork success. </a:t>
          </a:r>
          <a:endParaRPr lang="en-US" dirty="0"/>
        </a:p>
      </dgm:t>
    </dgm:pt>
    <dgm:pt modelId="{A1A119FF-C179-4816-808E-E2243270545A}" type="parTrans" cxnId="{9E4332AE-9034-41D7-8AFA-7EFA95CF9730}">
      <dgm:prSet/>
      <dgm:spPr/>
      <dgm:t>
        <a:bodyPr/>
        <a:lstStyle/>
        <a:p>
          <a:endParaRPr lang="en-US"/>
        </a:p>
      </dgm:t>
    </dgm:pt>
    <dgm:pt modelId="{E92352B1-B8B8-42CC-9599-4B657BE8C4BE}" type="sibTrans" cxnId="{9E4332AE-9034-41D7-8AFA-7EFA95CF9730}">
      <dgm:prSet/>
      <dgm:spPr/>
      <dgm:t>
        <a:bodyPr/>
        <a:lstStyle/>
        <a:p>
          <a:endParaRPr lang="en-US"/>
        </a:p>
      </dgm:t>
    </dgm:pt>
    <dgm:pt modelId="{32FD2034-9B4B-4032-8D9B-5025CAA74E04}">
      <dgm:prSet/>
      <dgm:spPr/>
      <dgm:t>
        <a:bodyPr/>
        <a:lstStyle/>
        <a:p>
          <a:r>
            <a:rPr lang="en-GB" b="1" dirty="0"/>
            <a:t>Valuing and balancing differences:</a:t>
          </a:r>
          <a:r>
            <a:rPr lang="en-GB" dirty="0"/>
            <a:t> High-performing teams actively seek diverse perspectives, but must balance individuality with collective goals, too much of either can hinder effectiveness.</a:t>
          </a:r>
          <a:endParaRPr lang="en-US" dirty="0"/>
        </a:p>
      </dgm:t>
    </dgm:pt>
    <dgm:pt modelId="{E19FDF93-27A7-4502-B589-44F4C884070F}" type="parTrans" cxnId="{D70E7C9E-370D-4F37-B9AB-96D0FBA24CA6}">
      <dgm:prSet/>
      <dgm:spPr/>
      <dgm:t>
        <a:bodyPr/>
        <a:lstStyle/>
        <a:p>
          <a:endParaRPr lang="en-US"/>
        </a:p>
      </dgm:t>
    </dgm:pt>
    <dgm:pt modelId="{3A387358-70AB-4ED7-830F-A5826621045E}" type="sibTrans" cxnId="{D70E7C9E-370D-4F37-B9AB-96D0FBA24CA6}">
      <dgm:prSet/>
      <dgm:spPr/>
      <dgm:t>
        <a:bodyPr/>
        <a:lstStyle/>
        <a:p>
          <a:endParaRPr lang="en-US"/>
        </a:p>
      </dgm:t>
    </dgm:pt>
    <dgm:pt modelId="{79803EA1-99C2-4AF1-B58E-B81ACAE3F409}">
      <dgm:prSet/>
      <dgm:spPr/>
      <dgm:t>
        <a:bodyPr/>
        <a:lstStyle/>
        <a:p>
          <a:r>
            <a:rPr lang="en-GB" b="1"/>
            <a:t>Self-awareness and behavioural impact (Betari’s Box):</a:t>
          </a:r>
          <a:r>
            <a:rPr lang="en-GB"/>
            <a:t> Attitudes and behaviours influence others in feedback loops; reflecting and adjusting one’s response can transform negative team dynamics into positive, collaborative outcomes.</a:t>
          </a:r>
          <a:endParaRPr lang="en-US"/>
        </a:p>
      </dgm:t>
    </dgm:pt>
    <dgm:pt modelId="{52B1C400-4254-4CD9-A1A4-C1BA6E624CF9}" type="parTrans" cxnId="{B989CAC2-CBF8-4DD1-9C70-028A03A3D33F}">
      <dgm:prSet/>
      <dgm:spPr/>
      <dgm:t>
        <a:bodyPr/>
        <a:lstStyle/>
        <a:p>
          <a:endParaRPr lang="en-US"/>
        </a:p>
      </dgm:t>
    </dgm:pt>
    <dgm:pt modelId="{59294AEC-690D-4D00-8A30-DA80AD64827B}" type="sibTrans" cxnId="{B989CAC2-CBF8-4DD1-9C70-028A03A3D33F}">
      <dgm:prSet/>
      <dgm:spPr/>
      <dgm:t>
        <a:bodyPr/>
        <a:lstStyle/>
        <a:p>
          <a:endParaRPr lang="en-US"/>
        </a:p>
      </dgm:t>
    </dgm:pt>
    <dgm:pt modelId="{BE66A4E8-08D6-49EF-BCB7-F8E7B55D17D1}" type="pres">
      <dgm:prSet presAssocID="{F4B0276F-AED1-4041-9AC2-70D67095E743}" presName="linear" presStyleCnt="0">
        <dgm:presLayoutVars>
          <dgm:animLvl val="lvl"/>
          <dgm:resizeHandles val="exact"/>
        </dgm:presLayoutVars>
      </dgm:prSet>
      <dgm:spPr/>
    </dgm:pt>
    <dgm:pt modelId="{8DB44061-1AE7-4502-AD25-7F5FDF9DE898}" type="pres">
      <dgm:prSet presAssocID="{4652643F-2D85-4C9F-88EA-7C1F78AD06C0}" presName="parentText" presStyleLbl="node1" presStyleIdx="0" presStyleCnt="4">
        <dgm:presLayoutVars>
          <dgm:chMax val="0"/>
          <dgm:bulletEnabled val="1"/>
        </dgm:presLayoutVars>
      </dgm:prSet>
      <dgm:spPr/>
    </dgm:pt>
    <dgm:pt modelId="{ED523911-FDF2-431E-8C3B-A50819EB5DF2}" type="pres">
      <dgm:prSet presAssocID="{BAC73C0F-716A-4334-9BB6-BC5F0BE11AF9}" presName="spacer" presStyleCnt="0"/>
      <dgm:spPr/>
    </dgm:pt>
    <dgm:pt modelId="{5052C017-FB88-44B4-B5D7-D472E86FD971}" type="pres">
      <dgm:prSet presAssocID="{8B2AD53A-05CB-4B8A-BD97-7C44099CF8A0}" presName="parentText" presStyleLbl="node1" presStyleIdx="1" presStyleCnt="4">
        <dgm:presLayoutVars>
          <dgm:chMax val="0"/>
          <dgm:bulletEnabled val="1"/>
        </dgm:presLayoutVars>
      </dgm:prSet>
      <dgm:spPr/>
    </dgm:pt>
    <dgm:pt modelId="{D14963B5-6B93-4622-80A9-91129C67D498}" type="pres">
      <dgm:prSet presAssocID="{E92352B1-B8B8-42CC-9599-4B657BE8C4BE}" presName="spacer" presStyleCnt="0"/>
      <dgm:spPr/>
    </dgm:pt>
    <dgm:pt modelId="{596B32E7-E78A-429E-B6EA-00E2170DE0DF}" type="pres">
      <dgm:prSet presAssocID="{32FD2034-9B4B-4032-8D9B-5025CAA74E04}" presName="parentText" presStyleLbl="node1" presStyleIdx="2" presStyleCnt="4">
        <dgm:presLayoutVars>
          <dgm:chMax val="0"/>
          <dgm:bulletEnabled val="1"/>
        </dgm:presLayoutVars>
      </dgm:prSet>
      <dgm:spPr/>
    </dgm:pt>
    <dgm:pt modelId="{0153E4B0-AA30-4523-A476-6CE647377AC7}" type="pres">
      <dgm:prSet presAssocID="{3A387358-70AB-4ED7-830F-A5826621045E}" presName="spacer" presStyleCnt="0"/>
      <dgm:spPr/>
    </dgm:pt>
    <dgm:pt modelId="{C5B5748B-225E-4EC9-A847-AB0E7CB11CAF}" type="pres">
      <dgm:prSet presAssocID="{79803EA1-99C2-4AF1-B58E-B81ACAE3F409}" presName="parentText" presStyleLbl="node1" presStyleIdx="3" presStyleCnt="4">
        <dgm:presLayoutVars>
          <dgm:chMax val="0"/>
          <dgm:bulletEnabled val="1"/>
        </dgm:presLayoutVars>
      </dgm:prSet>
      <dgm:spPr/>
    </dgm:pt>
  </dgm:ptLst>
  <dgm:cxnLst>
    <dgm:cxn modelId="{FF63C314-9715-4DE7-9BF5-241E54F63C05}" type="presOf" srcId="{79803EA1-99C2-4AF1-B58E-B81ACAE3F409}" destId="{C5B5748B-225E-4EC9-A847-AB0E7CB11CAF}" srcOrd="0" destOrd="0" presId="urn:microsoft.com/office/officeart/2005/8/layout/vList2"/>
    <dgm:cxn modelId="{7397442E-3CBF-42C5-8B5D-C904DC262C6F}" srcId="{F4B0276F-AED1-4041-9AC2-70D67095E743}" destId="{4652643F-2D85-4C9F-88EA-7C1F78AD06C0}" srcOrd="0" destOrd="0" parTransId="{1A2B8D6D-7F43-40A0-95C0-58EF5550A269}" sibTransId="{BAC73C0F-716A-4334-9BB6-BC5F0BE11AF9}"/>
    <dgm:cxn modelId="{E45EF576-4211-44B6-9FAD-A99FD404FA50}" type="presOf" srcId="{F4B0276F-AED1-4041-9AC2-70D67095E743}" destId="{BE66A4E8-08D6-49EF-BCB7-F8E7B55D17D1}" srcOrd="0" destOrd="0" presId="urn:microsoft.com/office/officeart/2005/8/layout/vList2"/>
    <dgm:cxn modelId="{925F9893-3F1D-4A83-9D19-C24EA7ACE006}" type="presOf" srcId="{4652643F-2D85-4C9F-88EA-7C1F78AD06C0}" destId="{8DB44061-1AE7-4502-AD25-7F5FDF9DE898}" srcOrd="0" destOrd="0" presId="urn:microsoft.com/office/officeart/2005/8/layout/vList2"/>
    <dgm:cxn modelId="{D70E7C9E-370D-4F37-B9AB-96D0FBA24CA6}" srcId="{F4B0276F-AED1-4041-9AC2-70D67095E743}" destId="{32FD2034-9B4B-4032-8D9B-5025CAA74E04}" srcOrd="2" destOrd="0" parTransId="{E19FDF93-27A7-4502-B589-44F4C884070F}" sibTransId="{3A387358-70AB-4ED7-830F-A5826621045E}"/>
    <dgm:cxn modelId="{9E4332AE-9034-41D7-8AFA-7EFA95CF9730}" srcId="{F4B0276F-AED1-4041-9AC2-70D67095E743}" destId="{8B2AD53A-05CB-4B8A-BD97-7C44099CF8A0}" srcOrd="1" destOrd="0" parTransId="{A1A119FF-C179-4816-808E-E2243270545A}" sibTransId="{E92352B1-B8B8-42CC-9599-4B657BE8C4BE}"/>
    <dgm:cxn modelId="{B989CAC2-CBF8-4DD1-9C70-028A03A3D33F}" srcId="{F4B0276F-AED1-4041-9AC2-70D67095E743}" destId="{79803EA1-99C2-4AF1-B58E-B81ACAE3F409}" srcOrd="3" destOrd="0" parTransId="{52B1C400-4254-4CD9-A1A4-C1BA6E624CF9}" sibTransId="{59294AEC-690D-4D00-8A30-DA80AD64827B}"/>
    <dgm:cxn modelId="{597306D5-83C4-4936-89F3-9267985D04AF}" type="presOf" srcId="{32FD2034-9B4B-4032-8D9B-5025CAA74E04}" destId="{596B32E7-E78A-429E-B6EA-00E2170DE0DF}" srcOrd="0" destOrd="0" presId="urn:microsoft.com/office/officeart/2005/8/layout/vList2"/>
    <dgm:cxn modelId="{186E5FEF-F23D-4FF9-83A9-7542CC678A50}" type="presOf" srcId="{8B2AD53A-05CB-4B8A-BD97-7C44099CF8A0}" destId="{5052C017-FB88-44B4-B5D7-D472E86FD971}" srcOrd="0" destOrd="0" presId="urn:microsoft.com/office/officeart/2005/8/layout/vList2"/>
    <dgm:cxn modelId="{81C60602-A123-4C2E-9AF2-51694583A231}" type="presParOf" srcId="{BE66A4E8-08D6-49EF-BCB7-F8E7B55D17D1}" destId="{8DB44061-1AE7-4502-AD25-7F5FDF9DE898}" srcOrd="0" destOrd="0" presId="urn:microsoft.com/office/officeart/2005/8/layout/vList2"/>
    <dgm:cxn modelId="{7EF3C725-8550-453F-8955-894073103E04}" type="presParOf" srcId="{BE66A4E8-08D6-49EF-BCB7-F8E7B55D17D1}" destId="{ED523911-FDF2-431E-8C3B-A50819EB5DF2}" srcOrd="1" destOrd="0" presId="urn:microsoft.com/office/officeart/2005/8/layout/vList2"/>
    <dgm:cxn modelId="{FE3CB64F-DC78-41F5-9DDA-F60DCAE361D8}" type="presParOf" srcId="{BE66A4E8-08D6-49EF-BCB7-F8E7B55D17D1}" destId="{5052C017-FB88-44B4-B5D7-D472E86FD971}" srcOrd="2" destOrd="0" presId="urn:microsoft.com/office/officeart/2005/8/layout/vList2"/>
    <dgm:cxn modelId="{6A4168D0-DC28-49FF-AC6F-F1E1BA5C46BB}" type="presParOf" srcId="{BE66A4E8-08D6-49EF-BCB7-F8E7B55D17D1}" destId="{D14963B5-6B93-4622-80A9-91129C67D498}" srcOrd="3" destOrd="0" presId="urn:microsoft.com/office/officeart/2005/8/layout/vList2"/>
    <dgm:cxn modelId="{82883A2A-1099-4FE2-80FC-1E8C6238770E}" type="presParOf" srcId="{BE66A4E8-08D6-49EF-BCB7-F8E7B55D17D1}" destId="{596B32E7-E78A-429E-B6EA-00E2170DE0DF}" srcOrd="4" destOrd="0" presId="urn:microsoft.com/office/officeart/2005/8/layout/vList2"/>
    <dgm:cxn modelId="{FCB2E4AD-DC75-4F0B-B860-10C113917D18}" type="presParOf" srcId="{BE66A4E8-08D6-49EF-BCB7-F8E7B55D17D1}" destId="{0153E4B0-AA30-4523-A476-6CE647377AC7}" srcOrd="5" destOrd="0" presId="urn:microsoft.com/office/officeart/2005/8/layout/vList2"/>
    <dgm:cxn modelId="{7F04DDC3-9FA2-4E72-BD25-B5E9AD0AA068}" type="presParOf" srcId="{BE66A4E8-08D6-49EF-BCB7-F8E7B55D17D1}" destId="{C5B5748B-225E-4EC9-A847-AB0E7CB11CA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65A4CFA-6076-47D0-B2C9-DDCB4AD764F9}" type="doc">
      <dgm:prSet loTypeId="urn:microsoft.com/office/officeart/2005/8/layout/vProcess5" loCatId="process" qsTypeId="urn:microsoft.com/office/officeart/2005/8/quickstyle/simple2" qsCatId="simple" csTypeId="urn:microsoft.com/office/officeart/2005/8/colors/accent3_2" csCatId="accent3"/>
      <dgm:spPr/>
      <dgm:t>
        <a:bodyPr/>
        <a:lstStyle/>
        <a:p>
          <a:endParaRPr lang="en-US"/>
        </a:p>
      </dgm:t>
    </dgm:pt>
    <dgm:pt modelId="{1147C828-4E2D-4AF5-8D66-9F2C3C062B1C}">
      <dgm:prSet/>
      <dgm:spPr/>
      <dgm:t>
        <a:bodyPr/>
        <a:lstStyle/>
        <a:p>
          <a:r>
            <a:rPr lang="en-GB" b="1" dirty="0"/>
            <a:t>OK Corral framework for relationships:</a:t>
          </a:r>
          <a:r>
            <a:rPr lang="en-GB" dirty="0"/>
            <a:t> Effective teamwork is built on the “I’m OK, you’re OK” mindset, avoiding blame and recognising how attitudes toward self and others shape interactions. </a:t>
          </a:r>
          <a:endParaRPr lang="en-US" dirty="0"/>
        </a:p>
      </dgm:t>
    </dgm:pt>
    <dgm:pt modelId="{83D91886-35B3-490A-96FB-479B1449E13D}" type="parTrans" cxnId="{6C7607F5-3DE2-4955-B954-24A89F49CC2F}">
      <dgm:prSet/>
      <dgm:spPr/>
      <dgm:t>
        <a:bodyPr/>
        <a:lstStyle/>
        <a:p>
          <a:endParaRPr lang="en-US"/>
        </a:p>
      </dgm:t>
    </dgm:pt>
    <dgm:pt modelId="{9A821D69-50A1-4D4C-BF8C-FBDCCDEF3DD8}" type="sibTrans" cxnId="{6C7607F5-3DE2-4955-B954-24A89F49CC2F}">
      <dgm:prSet/>
      <dgm:spPr/>
      <dgm:t>
        <a:bodyPr/>
        <a:lstStyle/>
        <a:p>
          <a:endParaRPr lang="en-US"/>
        </a:p>
      </dgm:t>
    </dgm:pt>
    <dgm:pt modelId="{1C7533C0-95B3-4B55-BFC0-D0F1F094207C}">
      <dgm:prSet/>
      <dgm:spPr/>
      <dgm:t>
        <a:bodyPr/>
        <a:lstStyle/>
        <a:p>
          <a:r>
            <a:rPr lang="en-GB" b="1"/>
            <a:t>Barriers to building relationships:</a:t>
          </a:r>
          <a:r>
            <a:rPr lang="en-GB"/>
            <a:t> Factors like poor communication, lack of trust, differing values, personality clashes, and cultural differences can hinder strong working relationships. </a:t>
          </a:r>
          <a:endParaRPr lang="en-US"/>
        </a:p>
      </dgm:t>
    </dgm:pt>
    <dgm:pt modelId="{1E1B0334-38D8-4B08-99A6-EA5899AE2295}" type="parTrans" cxnId="{39B88E4A-D284-4E6F-9A33-CD046C4FD5E3}">
      <dgm:prSet/>
      <dgm:spPr/>
      <dgm:t>
        <a:bodyPr/>
        <a:lstStyle/>
        <a:p>
          <a:endParaRPr lang="en-US"/>
        </a:p>
      </dgm:t>
    </dgm:pt>
    <dgm:pt modelId="{F8567FF7-C541-4467-8C90-6DC8C678124E}" type="sibTrans" cxnId="{39B88E4A-D284-4E6F-9A33-CD046C4FD5E3}">
      <dgm:prSet/>
      <dgm:spPr/>
      <dgm:t>
        <a:bodyPr/>
        <a:lstStyle/>
        <a:p>
          <a:endParaRPr lang="en-US"/>
        </a:p>
      </dgm:t>
    </dgm:pt>
    <dgm:pt modelId="{0AD2B74E-8407-4CEC-8EC4-F31C749ED4D5}">
      <dgm:prSet/>
      <dgm:spPr/>
      <dgm:t>
        <a:bodyPr/>
        <a:lstStyle/>
        <a:p>
          <a:r>
            <a:rPr lang="en-GB" b="1"/>
            <a:t>Transactional Analysis (PAC model):</a:t>
          </a:r>
          <a:r>
            <a:rPr lang="en-GB"/>
            <a:t> Behaviour operates through Parent, Adult, and Child states; recognising and choosing appropriate states (especially Adult–Adult) improves communication and reduces conflict.</a:t>
          </a:r>
          <a:endParaRPr lang="en-US"/>
        </a:p>
      </dgm:t>
    </dgm:pt>
    <dgm:pt modelId="{464C465A-705F-4432-842F-AC56ECCB564A}" type="parTrans" cxnId="{67AF292F-BBC3-4E25-B0F8-82C9C07E4E76}">
      <dgm:prSet/>
      <dgm:spPr/>
      <dgm:t>
        <a:bodyPr/>
        <a:lstStyle/>
        <a:p>
          <a:endParaRPr lang="en-US"/>
        </a:p>
      </dgm:t>
    </dgm:pt>
    <dgm:pt modelId="{9C17A15B-ED42-41EA-9ED1-37BBF2476CC6}" type="sibTrans" cxnId="{67AF292F-BBC3-4E25-B0F8-82C9C07E4E76}">
      <dgm:prSet/>
      <dgm:spPr/>
      <dgm:t>
        <a:bodyPr/>
        <a:lstStyle/>
        <a:p>
          <a:endParaRPr lang="en-US"/>
        </a:p>
      </dgm:t>
    </dgm:pt>
    <dgm:pt modelId="{88299200-D297-4103-ACD9-4C3BD98EE859}">
      <dgm:prSet/>
      <dgm:spPr/>
      <dgm:t>
        <a:bodyPr/>
        <a:lstStyle/>
        <a:p>
          <a:r>
            <a:rPr lang="en-GB" b="1"/>
            <a:t>Groups vs teams distinction:</a:t>
          </a:r>
          <a:r>
            <a:rPr lang="en-GB"/>
            <a:t> Teams differ from groups through shared goals, interdependence, mutual accountability, and strong cohesion, whereas groups tend to focus on individual contributions and looser structure. </a:t>
          </a:r>
          <a:endParaRPr lang="en-US"/>
        </a:p>
      </dgm:t>
    </dgm:pt>
    <dgm:pt modelId="{3ED872E0-99D7-4ED5-842F-102EB86EB133}" type="parTrans" cxnId="{59410EF6-BE73-4DF0-9B79-0C4CAF206E00}">
      <dgm:prSet/>
      <dgm:spPr/>
      <dgm:t>
        <a:bodyPr/>
        <a:lstStyle/>
        <a:p>
          <a:endParaRPr lang="en-US"/>
        </a:p>
      </dgm:t>
    </dgm:pt>
    <dgm:pt modelId="{87F1A0F6-5D14-4A44-8CAA-7CED1DF63DE6}" type="sibTrans" cxnId="{59410EF6-BE73-4DF0-9B79-0C4CAF206E00}">
      <dgm:prSet/>
      <dgm:spPr/>
      <dgm:t>
        <a:bodyPr/>
        <a:lstStyle/>
        <a:p>
          <a:endParaRPr lang="en-US"/>
        </a:p>
      </dgm:t>
    </dgm:pt>
    <dgm:pt modelId="{F54B3B9A-F5D0-4003-ACB1-DF3C56B99D46}" type="pres">
      <dgm:prSet presAssocID="{065A4CFA-6076-47D0-B2C9-DDCB4AD764F9}" presName="outerComposite" presStyleCnt="0">
        <dgm:presLayoutVars>
          <dgm:chMax val="5"/>
          <dgm:dir/>
          <dgm:resizeHandles val="exact"/>
        </dgm:presLayoutVars>
      </dgm:prSet>
      <dgm:spPr/>
    </dgm:pt>
    <dgm:pt modelId="{CEBA9408-3829-488A-8584-1034AAF290B6}" type="pres">
      <dgm:prSet presAssocID="{065A4CFA-6076-47D0-B2C9-DDCB4AD764F9}" presName="dummyMaxCanvas" presStyleCnt="0">
        <dgm:presLayoutVars/>
      </dgm:prSet>
      <dgm:spPr/>
    </dgm:pt>
    <dgm:pt modelId="{5C060BD7-F177-467E-9965-1D8355052E7A}" type="pres">
      <dgm:prSet presAssocID="{065A4CFA-6076-47D0-B2C9-DDCB4AD764F9}" presName="FourNodes_1" presStyleLbl="node1" presStyleIdx="0" presStyleCnt="4">
        <dgm:presLayoutVars>
          <dgm:bulletEnabled val="1"/>
        </dgm:presLayoutVars>
      </dgm:prSet>
      <dgm:spPr/>
    </dgm:pt>
    <dgm:pt modelId="{F1EBBD43-3EA0-414C-9A0B-34B042D67697}" type="pres">
      <dgm:prSet presAssocID="{065A4CFA-6076-47D0-B2C9-DDCB4AD764F9}" presName="FourNodes_2" presStyleLbl="node1" presStyleIdx="1" presStyleCnt="4">
        <dgm:presLayoutVars>
          <dgm:bulletEnabled val="1"/>
        </dgm:presLayoutVars>
      </dgm:prSet>
      <dgm:spPr/>
    </dgm:pt>
    <dgm:pt modelId="{37CDF1FF-B8F6-4CCD-B806-B2FFC03DA98F}" type="pres">
      <dgm:prSet presAssocID="{065A4CFA-6076-47D0-B2C9-DDCB4AD764F9}" presName="FourNodes_3" presStyleLbl="node1" presStyleIdx="2" presStyleCnt="4">
        <dgm:presLayoutVars>
          <dgm:bulletEnabled val="1"/>
        </dgm:presLayoutVars>
      </dgm:prSet>
      <dgm:spPr/>
    </dgm:pt>
    <dgm:pt modelId="{CF6840C5-99DC-4E07-95D9-34DB6CB4AF00}" type="pres">
      <dgm:prSet presAssocID="{065A4CFA-6076-47D0-B2C9-DDCB4AD764F9}" presName="FourNodes_4" presStyleLbl="node1" presStyleIdx="3" presStyleCnt="4">
        <dgm:presLayoutVars>
          <dgm:bulletEnabled val="1"/>
        </dgm:presLayoutVars>
      </dgm:prSet>
      <dgm:spPr/>
    </dgm:pt>
    <dgm:pt modelId="{64F1FA7B-CE14-466C-9BD2-D5055461C433}" type="pres">
      <dgm:prSet presAssocID="{065A4CFA-6076-47D0-B2C9-DDCB4AD764F9}" presName="FourConn_1-2" presStyleLbl="fgAccFollowNode1" presStyleIdx="0" presStyleCnt="3">
        <dgm:presLayoutVars>
          <dgm:bulletEnabled val="1"/>
        </dgm:presLayoutVars>
      </dgm:prSet>
      <dgm:spPr/>
    </dgm:pt>
    <dgm:pt modelId="{EB4C4ADC-32F0-4E4C-8EF5-D1F9383E5D42}" type="pres">
      <dgm:prSet presAssocID="{065A4CFA-6076-47D0-B2C9-DDCB4AD764F9}" presName="FourConn_2-3" presStyleLbl="fgAccFollowNode1" presStyleIdx="1" presStyleCnt="3">
        <dgm:presLayoutVars>
          <dgm:bulletEnabled val="1"/>
        </dgm:presLayoutVars>
      </dgm:prSet>
      <dgm:spPr/>
    </dgm:pt>
    <dgm:pt modelId="{38F8777D-D1AA-44F6-B98B-45A03C570730}" type="pres">
      <dgm:prSet presAssocID="{065A4CFA-6076-47D0-B2C9-DDCB4AD764F9}" presName="FourConn_3-4" presStyleLbl="fgAccFollowNode1" presStyleIdx="2" presStyleCnt="3">
        <dgm:presLayoutVars>
          <dgm:bulletEnabled val="1"/>
        </dgm:presLayoutVars>
      </dgm:prSet>
      <dgm:spPr/>
    </dgm:pt>
    <dgm:pt modelId="{5B4F141F-C0F9-4FD3-953D-21AB04414E91}" type="pres">
      <dgm:prSet presAssocID="{065A4CFA-6076-47D0-B2C9-DDCB4AD764F9}" presName="FourNodes_1_text" presStyleLbl="node1" presStyleIdx="3" presStyleCnt="4">
        <dgm:presLayoutVars>
          <dgm:bulletEnabled val="1"/>
        </dgm:presLayoutVars>
      </dgm:prSet>
      <dgm:spPr/>
    </dgm:pt>
    <dgm:pt modelId="{D97E372F-1734-4C98-8FEB-9B272EB1BF3E}" type="pres">
      <dgm:prSet presAssocID="{065A4CFA-6076-47D0-B2C9-DDCB4AD764F9}" presName="FourNodes_2_text" presStyleLbl="node1" presStyleIdx="3" presStyleCnt="4">
        <dgm:presLayoutVars>
          <dgm:bulletEnabled val="1"/>
        </dgm:presLayoutVars>
      </dgm:prSet>
      <dgm:spPr/>
    </dgm:pt>
    <dgm:pt modelId="{32E035D5-80BB-4E95-AFD6-CD2CA74EFEEC}" type="pres">
      <dgm:prSet presAssocID="{065A4CFA-6076-47D0-B2C9-DDCB4AD764F9}" presName="FourNodes_3_text" presStyleLbl="node1" presStyleIdx="3" presStyleCnt="4">
        <dgm:presLayoutVars>
          <dgm:bulletEnabled val="1"/>
        </dgm:presLayoutVars>
      </dgm:prSet>
      <dgm:spPr/>
    </dgm:pt>
    <dgm:pt modelId="{EF1B5B58-06A1-4EFC-B9C6-E962FEB78ADF}" type="pres">
      <dgm:prSet presAssocID="{065A4CFA-6076-47D0-B2C9-DDCB4AD764F9}" presName="FourNodes_4_text" presStyleLbl="node1" presStyleIdx="3" presStyleCnt="4">
        <dgm:presLayoutVars>
          <dgm:bulletEnabled val="1"/>
        </dgm:presLayoutVars>
      </dgm:prSet>
      <dgm:spPr/>
    </dgm:pt>
  </dgm:ptLst>
  <dgm:cxnLst>
    <dgm:cxn modelId="{C0453C04-E517-46D1-9E63-3B0EDDA9A3B2}" type="presOf" srcId="{9A821D69-50A1-4D4C-BF8C-FBDCCDEF3DD8}" destId="{64F1FA7B-CE14-466C-9BD2-D5055461C433}" srcOrd="0" destOrd="0" presId="urn:microsoft.com/office/officeart/2005/8/layout/vProcess5"/>
    <dgm:cxn modelId="{B995920E-AA43-4EF5-BB72-7675ECE4EC97}" type="presOf" srcId="{1C7533C0-95B3-4B55-BFC0-D0F1F094207C}" destId="{D97E372F-1734-4C98-8FEB-9B272EB1BF3E}" srcOrd="1" destOrd="0" presId="urn:microsoft.com/office/officeart/2005/8/layout/vProcess5"/>
    <dgm:cxn modelId="{FF568E21-081C-427C-BB42-D71E939ECE6C}" type="presOf" srcId="{0AD2B74E-8407-4CEC-8EC4-F31C749ED4D5}" destId="{32E035D5-80BB-4E95-AFD6-CD2CA74EFEEC}" srcOrd="1" destOrd="0" presId="urn:microsoft.com/office/officeart/2005/8/layout/vProcess5"/>
    <dgm:cxn modelId="{A80DB625-2845-4996-8178-D62C3B3A321E}" type="presOf" srcId="{1147C828-4E2D-4AF5-8D66-9F2C3C062B1C}" destId="{5B4F141F-C0F9-4FD3-953D-21AB04414E91}" srcOrd="1" destOrd="0" presId="urn:microsoft.com/office/officeart/2005/8/layout/vProcess5"/>
    <dgm:cxn modelId="{67AF292F-BBC3-4E25-B0F8-82C9C07E4E76}" srcId="{065A4CFA-6076-47D0-B2C9-DDCB4AD764F9}" destId="{0AD2B74E-8407-4CEC-8EC4-F31C749ED4D5}" srcOrd="2" destOrd="0" parTransId="{464C465A-705F-4432-842F-AC56ECCB564A}" sibTransId="{9C17A15B-ED42-41EA-9ED1-37BBF2476CC6}"/>
    <dgm:cxn modelId="{4089EE33-2E22-4CB2-84BB-227D937DFED5}" type="presOf" srcId="{88299200-D297-4103-ACD9-4C3BD98EE859}" destId="{CF6840C5-99DC-4E07-95D9-34DB6CB4AF00}" srcOrd="0" destOrd="0" presId="urn:microsoft.com/office/officeart/2005/8/layout/vProcess5"/>
    <dgm:cxn modelId="{A1689837-CA1F-4916-B007-0C62B4AD8389}" type="presOf" srcId="{1147C828-4E2D-4AF5-8D66-9F2C3C062B1C}" destId="{5C060BD7-F177-467E-9965-1D8355052E7A}" srcOrd="0" destOrd="0" presId="urn:microsoft.com/office/officeart/2005/8/layout/vProcess5"/>
    <dgm:cxn modelId="{39B88E4A-D284-4E6F-9A33-CD046C4FD5E3}" srcId="{065A4CFA-6076-47D0-B2C9-DDCB4AD764F9}" destId="{1C7533C0-95B3-4B55-BFC0-D0F1F094207C}" srcOrd="1" destOrd="0" parTransId="{1E1B0334-38D8-4B08-99A6-EA5899AE2295}" sibTransId="{F8567FF7-C541-4467-8C90-6DC8C678124E}"/>
    <dgm:cxn modelId="{2C96BC58-F96D-46C1-A0DF-FE8966215218}" type="presOf" srcId="{065A4CFA-6076-47D0-B2C9-DDCB4AD764F9}" destId="{F54B3B9A-F5D0-4003-ACB1-DF3C56B99D46}" srcOrd="0" destOrd="0" presId="urn:microsoft.com/office/officeart/2005/8/layout/vProcess5"/>
    <dgm:cxn modelId="{72856780-6384-4902-92F4-4D56AB42DBBB}" type="presOf" srcId="{1C7533C0-95B3-4B55-BFC0-D0F1F094207C}" destId="{F1EBBD43-3EA0-414C-9A0B-34B042D67697}" srcOrd="0" destOrd="0" presId="urn:microsoft.com/office/officeart/2005/8/layout/vProcess5"/>
    <dgm:cxn modelId="{429C9D8F-0B18-4C41-8A80-8A7051849D82}" type="presOf" srcId="{88299200-D297-4103-ACD9-4C3BD98EE859}" destId="{EF1B5B58-06A1-4EFC-B9C6-E962FEB78ADF}" srcOrd="1" destOrd="0" presId="urn:microsoft.com/office/officeart/2005/8/layout/vProcess5"/>
    <dgm:cxn modelId="{C2A99AC4-D6F1-4F72-8391-9A75E1AEA322}" type="presOf" srcId="{9C17A15B-ED42-41EA-9ED1-37BBF2476CC6}" destId="{38F8777D-D1AA-44F6-B98B-45A03C570730}" srcOrd="0" destOrd="0" presId="urn:microsoft.com/office/officeart/2005/8/layout/vProcess5"/>
    <dgm:cxn modelId="{846BF3E5-305F-438A-94C2-B9FC266FDB02}" type="presOf" srcId="{F8567FF7-C541-4467-8C90-6DC8C678124E}" destId="{EB4C4ADC-32F0-4E4C-8EF5-D1F9383E5D42}" srcOrd="0" destOrd="0" presId="urn:microsoft.com/office/officeart/2005/8/layout/vProcess5"/>
    <dgm:cxn modelId="{521278F0-D530-4C79-BA63-6B119FD63532}" type="presOf" srcId="{0AD2B74E-8407-4CEC-8EC4-F31C749ED4D5}" destId="{37CDF1FF-B8F6-4CCD-B806-B2FFC03DA98F}" srcOrd="0" destOrd="0" presId="urn:microsoft.com/office/officeart/2005/8/layout/vProcess5"/>
    <dgm:cxn modelId="{6C7607F5-3DE2-4955-B954-24A89F49CC2F}" srcId="{065A4CFA-6076-47D0-B2C9-DDCB4AD764F9}" destId="{1147C828-4E2D-4AF5-8D66-9F2C3C062B1C}" srcOrd="0" destOrd="0" parTransId="{83D91886-35B3-490A-96FB-479B1449E13D}" sibTransId="{9A821D69-50A1-4D4C-BF8C-FBDCCDEF3DD8}"/>
    <dgm:cxn modelId="{59410EF6-BE73-4DF0-9B79-0C4CAF206E00}" srcId="{065A4CFA-6076-47D0-B2C9-DDCB4AD764F9}" destId="{88299200-D297-4103-ACD9-4C3BD98EE859}" srcOrd="3" destOrd="0" parTransId="{3ED872E0-99D7-4ED5-842F-102EB86EB133}" sibTransId="{87F1A0F6-5D14-4A44-8CAA-7CED1DF63DE6}"/>
    <dgm:cxn modelId="{07EC8AAB-A2FF-4D58-8B07-384C614A4426}" type="presParOf" srcId="{F54B3B9A-F5D0-4003-ACB1-DF3C56B99D46}" destId="{CEBA9408-3829-488A-8584-1034AAF290B6}" srcOrd="0" destOrd="0" presId="urn:microsoft.com/office/officeart/2005/8/layout/vProcess5"/>
    <dgm:cxn modelId="{27E42F9D-4B09-4740-A7DC-D8A0D1477276}" type="presParOf" srcId="{F54B3B9A-F5D0-4003-ACB1-DF3C56B99D46}" destId="{5C060BD7-F177-467E-9965-1D8355052E7A}" srcOrd="1" destOrd="0" presId="urn:microsoft.com/office/officeart/2005/8/layout/vProcess5"/>
    <dgm:cxn modelId="{302D4F49-E835-405C-81A2-E153BF176766}" type="presParOf" srcId="{F54B3B9A-F5D0-4003-ACB1-DF3C56B99D46}" destId="{F1EBBD43-3EA0-414C-9A0B-34B042D67697}" srcOrd="2" destOrd="0" presId="urn:microsoft.com/office/officeart/2005/8/layout/vProcess5"/>
    <dgm:cxn modelId="{DB1F17E0-C4F5-493A-BED2-4C9D90607F78}" type="presParOf" srcId="{F54B3B9A-F5D0-4003-ACB1-DF3C56B99D46}" destId="{37CDF1FF-B8F6-4CCD-B806-B2FFC03DA98F}" srcOrd="3" destOrd="0" presId="urn:microsoft.com/office/officeart/2005/8/layout/vProcess5"/>
    <dgm:cxn modelId="{9C60DDAD-6678-444A-81D8-66E35A3D7B09}" type="presParOf" srcId="{F54B3B9A-F5D0-4003-ACB1-DF3C56B99D46}" destId="{CF6840C5-99DC-4E07-95D9-34DB6CB4AF00}" srcOrd="4" destOrd="0" presId="urn:microsoft.com/office/officeart/2005/8/layout/vProcess5"/>
    <dgm:cxn modelId="{0CEB2203-3508-481B-879D-D5A8525981BD}" type="presParOf" srcId="{F54B3B9A-F5D0-4003-ACB1-DF3C56B99D46}" destId="{64F1FA7B-CE14-466C-9BD2-D5055461C433}" srcOrd="5" destOrd="0" presId="urn:microsoft.com/office/officeart/2005/8/layout/vProcess5"/>
    <dgm:cxn modelId="{F89A59B2-7E43-473E-942A-43E7D72C7A09}" type="presParOf" srcId="{F54B3B9A-F5D0-4003-ACB1-DF3C56B99D46}" destId="{EB4C4ADC-32F0-4E4C-8EF5-D1F9383E5D42}" srcOrd="6" destOrd="0" presId="urn:microsoft.com/office/officeart/2005/8/layout/vProcess5"/>
    <dgm:cxn modelId="{DC92C130-263E-477B-9722-180D4F5224F6}" type="presParOf" srcId="{F54B3B9A-F5D0-4003-ACB1-DF3C56B99D46}" destId="{38F8777D-D1AA-44F6-B98B-45A03C570730}" srcOrd="7" destOrd="0" presId="urn:microsoft.com/office/officeart/2005/8/layout/vProcess5"/>
    <dgm:cxn modelId="{7490EEAD-A91A-48FC-B2BF-F5EC5138CBD1}" type="presParOf" srcId="{F54B3B9A-F5D0-4003-ACB1-DF3C56B99D46}" destId="{5B4F141F-C0F9-4FD3-953D-21AB04414E91}" srcOrd="8" destOrd="0" presId="urn:microsoft.com/office/officeart/2005/8/layout/vProcess5"/>
    <dgm:cxn modelId="{CCEFD3E2-0575-408B-AD9D-2C413D8DE937}" type="presParOf" srcId="{F54B3B9A-F5D0-4003-ACB1-DF3C56B99D46}" destId="{D97E372F-1734-4C98-8FEB-9B272EB1BF3E}" srcOrd="9" destOrd="0" presId="urn:microsoft.com/office/officeart/2005/8/layout/vProcess5"/>
    <dgm:cxn modelId="{F92D1C76-C8D5-451B-A873-E16A7EDC4D9E}" type="presParOf" srcId="{F54B3B9A-F5D0-4003-ACB1-DF3C56B99D46}" destId="{32E035D5-80BB-4E95-AFD6-CD2CA74EFEEC}" srcOrd="10" destOrd="0" presId="urn:microsoft.com/office/officeart/2005/8/layout/vProcess5"/>
    <dgm:cxn modelId="{3F3AE4BB-6C82-4F96-87C4-E9C7AF119BEF}" type="presParOf" srcId="{F54B3B9A-F5D0-4003-ACB1-DF3C56B99D46}" destId="{EF1B5B58-06A1-4EFC-B9C6-E962FEB78ADF}"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B5B2A9F-529B-4A7D-B5EF-BC3A2B0BFE27}"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7DF190B1-8945-492D-AF68-1E856A01909E}">
      <dgm:prSet/>
      <dgm:spPr>
        <a:solidFill>
          <a:schemeClr val="accent1">
            <a:lumMod val="60000"/>
            <a:lumOff val="40000"/>
          </a:schemeClr>
        </a:solidFill>
      </dgm:spPr>
      <dgm:t>
        <a:bodyPr/>
        <a:lstStyle/>
        <a:p>
          <a:r>
            <a:rPr lang="en-GB" b="1" dirty="0"/>
            <a:t>Tuckman’s stages of team development:</a:t>
          </a:r>
          <a:r>
            <a:rPr lang="en-GB" dirty="0"/>
            <a:t> Teams progress through Forming, Storming, Norming, Performing, and Adjourning, each with distinct behaviours; understanding these stages helps manage conflict, roles, and performance effectively.</a:t>
          </a:r>
          <a:endParaRPr lang="en-US" dirty="0"/>
        </a:p>
      </dgm:t>
    </dgm:pt>
    <dgm:pt modelId="{A37A6BF3-D96C-4941-AA5A-9DFB242071E9}" type="parTrans" cxnId="{AC9DC236-C939-4E90-B72E-74152691BAD8}">
      <dgm:prSet/>
      <dgm:spPr/>
      <dgm:t>
        <a:bodyPr/>
        <a:lstStyle/>
        <a:p>
          <a:endParaRPr lang="en-US"/>
        </a:p>
      </dgm:t>
    </dgm:pt>
    <dgm:pt modelId="{5096AB11-9034-4FAF-8A74-12115749F669}" type="sibTrans" cxnId="{AC9DC236-C939-4E90-B72E-74152691BAD8}">
      <dgm:prSet/>
      <dgm:spPr/>
      <dgm:t>
        <a:bodyPr/>
        <a:lstStyle/>
        <a:p>
          <a:endParaRPr lang="en-US"/>
        </a:p>
      </dgm:t>
    </dgm:pt>
    <dgm:pt modelId="{6AFAB4C3-E2FC-44F0-8390-3AD4413F8B81}">
      <dgm:prSet/>
      <dgm:spPr>
        <a:solidFill>
          <a:schemeClr val="accent1">
            <a:lumMod val="60000"/>
            <a:lumOff val="40000"/>
          </a:schemeClr>
        </a:solidFill>
      </dgm:spPr>
      <dgm:t>
        <a:bodyPr/>
        <a:lstStyle/>
        <a:p>
          <a:r>
            <a:rPr lang="en-GB" b="1" dirty="0"/>
            <a:t>Team development in practice:</a:t>
          </a:r>
          <a:r>
            <a:rPr lang="en-GB" dirty="0"/>
            <a:t> Conflict (storming) is normal and necessary, leading to clearer roles and cooperation (norming) before high performance; leaders must adapt their approach at each stage. </a:t>
          </a:r>
          <a:endParaRPr lang="en-US" dirty="0"/>
        </a:p>
      </dgm:t>
    </dgm:pt>
    <dgm:pt modelId="{9FE825B4-7705-4FD7-BFDC-F318281FA97C}" type="parTrans" cxnId="{56847992-1B6E-4910-AD35-E35D3B646A1D}">
      <dgm:prSet/>
      <dgm:spPr/>
      <dgm:t>
        <a:bodyPr/>
        <a:lstStyle/>
        <a:p>
          <a:endParaRPr lang="en-US"/>
        </a:p>
      </dgm:t>
    </dgm:pt>
    <dgm:pt modelId="{E36B637B-4DA9-4F2F-BFF6-C61BAB882326}" type="sibTrans" cxnId="{56847992-1B6E-4910-AD35-E35D3B646A1D}">
      <dgm:prSet/>
      <dgm:spPr/>
      <dgm:t>
        <a:bodyPr/>
        <a:lstStyle/>
        <a:p>
          <a:endParaRPr lang="en-US"/>
        </a:p>
      </dgm:t>
    </dgm:pt>
    <dgm:pt modelId="{6E489967-2803-4CE7-A2B2-4F73E8701E07}">
      <dgm:prSet/>
      <dgm:spPr>
        <a:solidFill>
          <a:schemeClr val="accent1">
            <a:lumMod val="60000"/>
            <a:lumOff val="40000"/>
          </a:schemeClr>
        </a:solidFill>
      </dgm:spPr>
      <dgm:t>
        <a:bodyPr/>
        <a:lstStyle/>
        <a:p>
          <a:r>
            <a:rPr lang="en-GB" b="1"/>
            <a:t>Applying Tuckman’s model:</a:t>
          </a:r>
          <a:r>
            <a:rPr lang="en-GB"/>
            <a:t> The framework helps anticipate challenges, reflect on team progress, and improve performance, though it can oversimplify real, dynamic team situations. </a:t>
          </a:r>
          <a:endParaRPr lang="en-US"/>
        </a:p>
      </dgm:t>
    </dgm:pt>
    <dgm:pt modelId="{5FDBBBBE-52CD-4E8E-BA41-34B5E85C4299}" type="parTrans" cxnId="{58EFF7A2-2202-422B-9EBA-20A9390590AD}">
      <dgm:prSet/>
      <dgm:spPr/>
      <dgm:t>
        <a:bodyPr/>
        <a:lstStyle/>
        <a:p>
          <a:endParaRPr lang="en-US"/>
        </a:p>
      </dgm:t>
    </dgm:pt>
    <dgm:pt modelId="{FD08FE16-B37A-4EE8-B7CB-940896632C1F}" type="sibTrans" cxnId="{58EFF7A2-2202-422B-9EBA-20A9390590AD}">
      <dgm:prSet/>
      <dgm:spPr/>
      <dgm:t>
        <a:bodyPr/>
        <a:lstStyle/>
        <a:p>
          <a:endParaRPr lang="en-US"/>
        </a:p>
      </dgm:t>
    </dgm:pt>
    <dgm:pt modelId="{188E12BA-D394-4D25-85DD-71F549A6F782}">
      <dgm:prSet/>
      <dgm:spPr>
        <a:solidFill>
          <a:schemeClr val="accent1">
            <a:lumMod val="60000"/>
            <a:lumOff val="40000"/>
          </a:schemeClr>
        </a:solidFill>
      </dgm:spPr>
      <dgm:t>
        <a:bodyPr/>
        <a:lstStyle/>
        <a:p>
          <a:r>
            <a:rPr lang="en-GB" b="1" dirty="0"/>
            <a:t>Belbin’s team roles:</a:t>
          </a:r>
          <a:r>
            <a:rPr lang="en-GB" dirty="0"/>
            <a:t> Effective teams balance nine complementary roles (action-, people-, and thinking-oriented), each with strengths and weaknesses, highlighting the importance of diverse contributions for team success.</a:t>
          </a:r>
          <a:endParaRPr lang="en-US" dirty="0"/>
        </a:p>
      </dgm:t>
    </dgm:pt>
    <dgm:pt modelId="{C2BD4ABD-4F5C-46F0-A3A1-1A73EEAD2857}" type="parTrans" cxnId="{B8C5D698-A3B5-4EBF-8E75-69CF1B06EDED}">
      <dgm:prSet/>
      <dgm:spPr/>
      <dgm:t>
        <a:bodyPr/>
        <a:lstStyle/>
        <a:p>
          <a:endParaRPr lang="en-US"/>
        </a:p>
      </dgm:t>
    </dgm:pt>
    <dgm:pt modelId="{8E7B6C3D-15BD-4EAB-BB4D-901B0F7C90C3}" type="sibTrans" cxnId="{B8C5D698-A3B5-4EBF-8E75-69CF1B06EDED}">
      <dgm:prSet/>
      <dgm:spPr/>
      <dgm:t>
        <a:bodyPr/>
        <a:lstStyle/>
        <a:p>
          <a:endParaRPr lang="en-US"/>
        </a:p>
      </dgm:t>
    </dgm:pt>
    <dgm:pt modelId="{D42B97CE-974D-4F6B-9142-5FFBC4565164}" type="pres">
      <dgm:prSet presAssocID="{4B5B2A9F-529B-4A7D-B5EF-BC3A2B0BFE27}" presName="linear" presStyleCnt="0">
        <dgm:presLayoutVars>
          <dgm:animLvl val="lvl"/>
          <dgm:resizeHandles val="exact"/>
        </dgm:presLayoutVars>
      </dgm:prSet>
      <dgm:spPr/>
    </dgm:pt>
    <dgm:pt modelId="{20289A2D-E6C2-4CE3-A18A-D8547CE33BCE}" type="pres">
      <dgm:prSet presAssocID="{7DF190B1-8945-492D-AF68-1E856A01909E}" presName="parentText" presStyleLbl="node1" presStyleIdx="0" presStyleCnt="4">
        <dgm:presLayoutVars>
          <dgm:chMax val="0"/>
          <dgm:bulletEnabled val="1"/>
        </dgm:presLayoutVars>
      </dgm:prSet>
      <dgm:spPr/>
    </dgm:pt>
    <dgm:pt modelId="{3C3DAFDD-87B1-434C-9F12-90B1AAB699FC}" type="pres">
      <dgm:prSet presAssocID="{5096AB11-9034-4FAF-8A74-12115749F669}" presName="spacer" presStyleCnt="0"/>
      <dgm:spPr/>
    </dgm:pt>
    <dgm:pt modelId="{EF4B1834-79A9-4847-8230-12DA89C26D4B}" type="pres">
      <dgm:prSet presAssocID="{6AFAB4C3-E2FC-44F0-8390-3AD4413F8B81}" presName="parentText" presStyleLbl="node1" presStyleIdx="1" presStyleCnt="4">
        <dgm:presLayoutVars>
          <dgm:chMax val="0"/>
          <dgm:bulletEnabled val="1"/>
        </dgm:presLayoutVars>
      </dgm:prSet>
      <dgm:spPr/>
    </dgm:pt>
    <dgm:pt modelId="{0804BDA5-F93A-4040-B6EA-3CB6698C2704}" type="pres">
      <dgm:prSet presAssocID="{E36B637B-4DA9-4F2F-BFF6-C61BAB882326}" presName="spacer" presStyleCnt="0"/>
      <dgm:spPr/>
    </dgm:pt>
    <dgm:pt modelId="{C1B8DA72-87D2-432D-902B-2B897D6A1EA4}" type="pres">
      <dgm:prSet presAssocID="{6E489967-2803-4CE7-A2B2-4F73E8701E07}" presName="parentText" presStyleLbl="node1" presStyleIdx="2" presStyleCnt="4">
        <dgm:presLayoutVars>
          <dgm:chMax val="0"/>
          <dgm:bulletEnabled val="1"/>
        </dgm:presLayoutVars>
      </dgm:prSet>
      <dgm:spPr/>
    </dgm:pt>
    <dgm:pt modelId="{40EAADA7-B970-4785-A752-01CE6C5A45C7}" type="pres">
      <dgm:prSet presAssocID="{FD08FE16-B37A-4EE8-B7CB-940896632C1F}" presName="spacer" presStyleCnt="0"/>
      <dgm:spPr/>
    </dgm:pt>
    <dgm:pt modelId="{2A463E6C-F3AD-42FF-AFCA-8374255E8CEB}" type="pres">
      <dgm:prSet presAssocID="{188E12BA-D394-4D25-85DD-71F549A6F782}" presName="parentText" presStyleLbl="node1" presStyleIdx="3" presStyleCnt="4">
        <dgm:presLayoutVars>
          <dgm:chMax val="0"/>
          <dgm:bulletEnabled val="1"/>
        </dgm:presLayoutVars>
      </dgm:prSet>
      <dgm:spPr/>
    </dgm:pt>
  </dgm:ptLst>
  <dgm:cxnLst>
    <dgm:cxn modelId="{1CD64E20-65DD-434C-A6A2-A4002B38C92B}" type="presOf" srcId="{188E12BA-D394-4D25-85DD-71F549A6F782}" destId="{2A463E6C-F3AD-42FF-AFCA-8374255E8CEB}" srcOrd="0" destOrd="0" presId="urn:microsoft.com/office/officeart/2005/8/layout/vList2"/>
    <dgm:cxn modelId="{9D363031-6F6B-439B-9400-5676E0CFB6C5}" type="presOf" srcId="{6E489967-2803-4CE7-A2B2-4F73E8701E07}" destId="{C1B8DA72-87D2-432D-902B-2B897D6A1EA4}" srcOrd="0" destOrd="0" presId="urn:microsoft.com/office/officeart/2005/8/layout/vList2"/>
    <dgm:cxn modelId="{AC9DC236-C939-4E90-B72E-74152691BAD8}" srcId="{4B5B2A9F-529B-4A7D-B5EF-BC3A2B0BFE27}" destId="{7DF190B1-8945-492D-AF68-1E856A01909E}" srcOrd="0" destOrd="0" parTransId="{A37A6BF3-D96C-4941-AA5A-9DFB242071E9}" sibTransId="{5096AB11-9034-4FAF-8A74-12115749F669}"/>
    <dgm:cxn modelId="{8B04FF60-5D0F-472F-B6D8-B82E98C43414}" type="presOf" srcId="{7DF190B1-8945-492D-AF68-1E856A01909E}" destId="{20289A2D-E6C2-4CE3-A18A-D8547CE33BCE}" srcOrd="0" destOrd="0" presId="urn:microsoft.com/office/officeart/2005/8/layout/vList2"/>
    <dgm:cxn modelId="{3E129B69-9256-44AB-B533-C5C992040158}" type="presOf" srcId="{4B5B2A9F-529B-4A7D-B5EF-BC3A2B0BFE27}" destId="{D42B97CE-974D-4F6B-9142-5FFBC4565164}" srcOrd="0" destOrd="0" presId="urn:microsoft.com/office/officeart/2005/8/layout/vList2"/>
    <dgm:cxn modelId="{56847992-1B6E-4910-AD35-E35D3B646A1D}" srcId="{4B5B2A9F-529B-4A7D-B5EF-BC3A2B0BFE27}" destId="{6AFAB4C3-E2FC-44F0-8390-3AD4413F8B81}" srcOrd="1" destOrd="0" parTransId="{9FE825B4-7705-4FD7-BFDC-F318281FA97C}" sibTransId="{E36B637B-4DA9-4F2F-BFF6-C61BAB882326}"/>
    <dgm:cxn modelId="{B8C5D698-A3B5-4EBF-8E75-69CF1B06EDED}" srcId="{4B5B2A9F-529B-4A7D-B5EF-BC3A2B0BFE27}" destId="{188E12BA-D394-4D25-85DD-71F549A6F782}" srcOrd="3" destOrd="0" parTransId="{C2BD4ABD-4F5C-46F0-A3A1-1A73EEAD2857}" sibTransId="{8E7B6C3D-15BD-4EAB-BB4D-901B0F7C90C3}"/>
    <dgm:cxn modelId="{58EFF7A2-2202-422B-9EBA-20A9390590AD}" srcId="{4B5B2A9F-529B-4A7D-B5EF-BC3A2B0BFE27}" destId="{6E489967-2803-4CE7-A2B2-4F73E8701E07}" srcOrd="2" destOrd="0" parTransId="{5FDBBBBE-52CD-4E8E-BA41-34B5E85C4299}" sibTransId="{FD08FE16-B37A-4EE8-B7CB-940896632C1F}"/>
    <dgm:cxn modelId="{D1FA27C2-E6D3-4C0B-AF25-694BA4F1F45A}" type="presOf" srcId="{6AFAB4C3-E2FC-44F0-8390-3AD4413F8B81}" destId="{EF4B1834-79A9-4847-8230-12DA89C26D4B}" srcOrd="0" destOrd="0" presId="urn:microsoft.com/office/officeart/2005/8/layout/vList2"/>
    <dgm:cxn modelId="{CEE61ADD-3683-4398-984E-B1FB875CFBA8}" type="presParOf" srcId="{D42B97CE-974D-4F6B-9142-5FFBC4565164}" destId="{20289A2D-E6C2-4CE3-A18A-D8547CE33BCE}" srcOrd="0" destOrd="0" presId="urn:microsoft.com/office/officeart/2005/8/layout/vList2"/>
    <dgm:cxn modelId="{9245F33F-E65C-40F0-B914-E4C9C78D1A55}" type="presParOf" srcId="{D42B97CE-974D-4F6B-9142-5FFBC4565164}" destId="{3C3DAFDD-87B1-434C-9F12-90B1AAB699FC}" srcOrd="1" destOrd="0" presId="urn:microsoft.com/office/officeart/2005/8/layout/vList2"/>
    <dgm:cxn modelId="{6CD0C3BD-D84A-4021-977D-85B2DF0917AA}" type="presParOf" srcId="{D42B97CE-974D-4F6B-9142-5FFBC4565164}" destId="{EF4B1834-79A9-4847-8230-12DA89C26D4B}" srcOrd="2" destOrd="0" presId="urn:microsoft.com/office/officeart/2005/8/layout/vList2"/>
    <dgm:cxn modelId="{7F6F279D-D490-445E-BD28-3A8CA8B300E9}" type="presParOf" srcId="{D42B97CE-974D-4F6B-9142-5FFBC4565164}" destId="{0804BDA5-F93A-4040-B6EA-3CB6698C2704}" srcOrd="3" destOrd="0" presId="urn:microsoft.com/office/officeart/2005/8/layout/vList2"/>
    <dgm:cxn modelId="{6E5F8D15-F78A-4EE6-A5CD-D5E8DDDC36BA}" type="presParOf" srcId="{D42B97CE-974D-4F6B-9142-5FFBC4565164}" destId="{C1B8DA72-87D2-432D-902B-2B897D6A1EA4}" srcOrd="4" destOrd="0" presId="urn:microsoft.com/office/officeart/2005/8/layout/vList2"/>
    <dgm:cxn modelId="{91E3C26B-B355-44AD-B0F5-2104B24F4332}" type="presParOf" srcId="{D42B97CE-974D-4F6B-9142-5FFBC4565164}" destId="{40EAADA7-B970-4785-A752-01CE6C5A45C7}" srcOrd="5" destOrd="0" presId="urn:microsoft.com/office/officeart/2005/8/layout/vList2"/>
    <dgm:cxn modelId="{BCA2F253-F3DC-439B-B8F5-FA8A63CE22BE}" type="presParOf" srcId="{D42B97CE-974D-4F6B-9142-5FFBC4565164}" destId="{2A463E6C-F3AD-42FF-AFCA-8374255E8CEB}"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EDC0848-FBC6-4845-83B0-A9F9EB18857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A13FDD6-47C6-4E0B-8888-2203713371B0}">
      <dgm:prSet/>
      <dgm:spPr/>
      <dgm:t>
        <a:bodyPr/>
        <a:lstStyle/>
        <a:p>
          <a:r>
            <a:rPr lang="en-US"/>
            <a:t>In any communication, the listener’s impression is based on…</a:t>
          </a:r>
        </a:p>
      </dgm:t>
    </dgm:pt>
    <dgm:pt modelId="{904AA1DB-C1A6-4631-A0E6-0ED9A1D180EC}" type="parTrans" cxnId="{70E78674-5F53-4DBB-A241-5374356352F6}">
      <dgm:prSet/>
      <dgm:spPr/>
      <dgm:t>
        <a:bodyPr/>
        <a:lstStyle/>
        <a:p>
          <a:endParaRPr lang="en-US"/>
        </a:p>
      </dgm:t>
    </dgm:pt>
    <dgm:pt modelId="{D3D3EE00-0B5B-4BD9-AD95-F47B2C617610}" type="sibTrans" cxnId="{70E78674-5F53-4DBB-A241-5374356352F6}">
      <dgm:prSet/>
      <dgm:spPr/>
      <dgm:t>
        <a:bodyPr/>
        <a:lstStyle/>
        <a:p>
          <a:endParaRPr lang="en-US"/>
        </a:p>
      </dgm:t>
    </dgm:pt>
    <dgm:pt modelId="{3BDCE460-E486-46E0-A8F1-EB46FDC92932}">
      <dgm:prSet/>
      <dgm:spPr/>
      <dgm:t>
        <a:bodyPr/>
        <a:lstStyle/>
        <a:p>
          <a:r>
            <a:rPr lang="en-US"/>
            <a:t>Body language (gestures and movements) (55%)</a:t>
          </a:r>
        </a:p>
      </dgm:t>
    </dgm:pt>
    <dgm:pt modelId="{EF898C45-730E-4CDC-A612-05A8882CCC06}" type="parTrans" cxnId="{D5957000-E88C-46C6-8931-2DDA886C80E3}">
      <dgm:prSet/>
      <dgm:spPr/>
      <dgm:t>
        <a:bodyPr/>
        <a:lstStyle/>
        <a:p>
          <a:endParaRPr lang="en-US"/>
        </a:p>
      </dgm:t>
    </dgm:pt>
    <dgm:pt modelId="{70D1E8BB-132C-42AA-B242-36FA33A09FCC}" type="sibTrans" cxnId="{D5957000-E88C-46C6-8931-2DDA886C80E3}">
      <dgm:prSet/>
      <dgm:spPr/>
      <dgm:t>
        <a:bodyPr/>
        <a:lstStyle/>
        <a:p>
          <a:endParaRPr lang="en-US"/>
        </a:p>
      </dgm:t>
    </dgm:pt>
    <dgm:pt modelId="{25853280-2AA4-4472-A7F0-8F661A8FE00D}">
      <dgm:prSet/>
      <dgm:spPr/>
      <dgm:t>
        <a:bodyPr/>
        <a:lstStyle/>
        <a:p>
          <a:r>
            <a:rPr lang="en-US"/>
            <a:t>Tone (38%)</a:t>
          </a:r>
        </a:p>
      </dgm:t>
    </dgm:pt>
    <dgm:pt modelId="{2A260192-7FD6-499B-A1BA-E7E592AB665D}" type="parTrans" cxnId="{2AB8B885-0A0B-4122-88EE-939DBFF7DF07}">
      <dgm:prSet/>
      <dgm:spPr/>
      <dgm:t>
        <a:bodyPr/>
        <a:lstStyle/>
        <a:p>
          <a:endParaRPr lang="en-US"/>
        </a:p>
      </dgm:t>
    </dgm:pt>
    <dgm:pt modelId="{816499D3-E064-429D-AFB7-AE050A4DF7F0}" type="sibTrans" cxnId="{2AB8B885-0A0B-4122-88EE-939DBFF7DF07}">
      <dgm:prSet/>
      <dgm:spPr/>
      <dgm:t>
        <a:bodyPr/>
        <a:lstStyle/>
        <a:p>
          <a:endParaRPr lang="en-US"/>
        </a:p>
      </dgm:t>
    </dgm:pt>
    <dgm:pt modelId="{C4FE7BF9-69B1-446F-94D0-DBF3AAD6F93D}">
      <dgm:prSet/>
      <dgm:spPr/>
      <dgm:t>
        <a:bodyPr/>
        <a:lstStyle/>
        <a:p>
          <a:r>
            <a:rPr lang="en-US"/>
            <a:t>Words (7%)</a:t>
          </a:r>
        </a:p>
      </dgm:t>
    </dgm:pt>
    <dgm:pt modelId="{6CE87DFA-659B-461D-8ED9-8983BEE40FD3}" type="parTrans" cxnId="{49EFD570-E1A2-48BA-A137-5B1008B83520}">
      <dgm:prSet/>
      <dgm:spPr/>
      <dgm:t>
        <a:bodyPr/>
        <a:lstStyle/>
        <a:p>
          <a:endParaRPr lang="en-US"/>
        </a:p>
      </dgm:t>
    </dgm:pt>
    <dgm:pt modelId="{449B7DA0-A877-4BA3-853F-3A1D8C178652}" type="sibTrans" cxnId="{49EFD570-E1A2-48BA-A137-5B1008B83520}">
      <dgm:prSet/>
      <dgm:spPr/>
      <dgm:t>
        <a:bodyPr/>
        <a:lstStyle/>
        <a:p>
          <a:endParaRPr lang="en-US"/>
        </a:p>
      </dgm:t>
    </dgm:pt>
    <dgm:pt modelId="{CAECF1C3-F5C4-4C3E-9965-E2588B33A398}" type="pres">
      <dgm:prSet presAssocID="{EEDC0848-FBC6-4845-83B0-A9F9EB188575}" presName="root" presStyleCnt="0">
        <dgm:presLayoutVars>
          <dgm:dir/>
          <dgm:resizeHandles val="exact"/>
        </dgm:presLayoutVars>
      </dgm:prSet>
      <dgm:spPr/>
    </dgm:pt>
    <dgm:pt modelId="{60B78B26-EE43-4929-90E3-7959CE0E4CBC}" type="pres">
      <dgm:prSet presAssocID="{2A13FDD6-47C6-4E0B-8888-2203713371B0}" presName="compNode" presStyleCnt="0"/>
      <dgm:spPr/>
    </dgm:pt>
    <dgm:pt modelId="{0230C5C1-415D-49B2-B02E-673553B82E74}" type="pres">
      <dgm:prSet presAssocID="{2A13FDD6-47C6-4E0B-8888-2203713371B0}" presName="bgRect" presStyleLbl="bgShp" presStyleIdx="0" presStyleCnt="4"/>
      <dgm:spPr/>
    </dgm:pt>
    <dgm:pt modelId="{5B98EEF1-66D0-4855-89BB-1D9EB17027A5}" type="pres">
      <dgm:prSet presAssocID="{2A13FDD6-47C6-4E0B-8888-2203713371B0}"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Ear"/>
        </a:ext>
      </dgm:extLst>
    </dgm:pt>
    <dgm:pt modelId="{9D517423-4581-4D20-95E3-F4C5043D183A}" type="pres">
      <dgm:prSet presAssocID="{2A13FDD6-47C6-4E0B-8888-2203713371B0}" presName="spaceRect" presStyleCnt="0"/>
      <dgm:spPr/>
    </dgm:pt>
    <dgm:pt modelId="{1AA98B5E-99B9-49C0-A8DD-E4C23CD3FBF9}" type="pres">
      <dgm:prSet presAssocID="{2A13FDD6-47C6-4E0B-8888-2203713371B0}" presName="parTx" presStyleLbl="revTx" presStyleIdx="0" presStyleCnt="4">
        <dgm:presLayoutVars>
          <dgm:chMax val="0"/>
          <dgm:chPref val="0"/>
        </dgm:presLayoutVars>
      </dgm:prSet>
      <dgm:spPr/>
    </dgm:pt>
    <dgm:pt modelId="{16D66067-2598-4143-9FCC-295D4C835987}" type="pres">
      <dgm:prSet presAssocID="{D3D3EE00-0B5B-4BD9-AD95-F47B2C617610}" presName="sibTrans" presStyleCnt="0"/>
      <dgm:spPr/>
    </dgm:pt>
    <dgm:pt modelId="{C13BA2FB-E59B-4D9F-8EBC-ADA4085C931B}" type="pres">
      <dgm:prSet presAssocID="{3BDCE460-E486-46E0-A8F1-EB46FDC92932}" presName="compNode" presStyleCnt="0"/>
      <dgm:spPr/>
    </dgm:pt>
    <dgm:pt modelId="{231BCF59-16D7-4B66-9661-4854FAC51830}" type="pres">
      <dgm:prSet presAssocID="{3BDCE460-E486-46E0-A8F1-EB46FDC92932}" presName="bgRect" presStyleLbl="bgShp" presStyleIdx="1" presStyleCnt="4"/>
      <dgm:spPr/>
    </dgm:pt>
    <dgm:pt modelId="{C3E1EB6E-09D5-4256-9E72-D7B262D0EEFE}" type="pres">
      <dgm:prSet presAssocID="{3BDCE460-E486-46E0-A8F1-EB46FDC92932}"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ongue"/>
        </a:ext>
      </dgm:extLst>
    </dgm:pt>
    <dgm:pt modelId="{1B1CED3E-E8B3-45AB-9144-2545E416D82F}" type="pres">
      <dgm:prSet presAssocID="{3BDCE460-E486-46E0-A8F1-EB46FDC92932}" presName="spaceRect" presStyleCnt="0"/>
      <dgm:spPr/>
    </dgm:pt>
    <dgm:pt modelId="{CA555948-FE37-4E19-A230-88739A129B3F}" type="pres">
      <dgm:prSet presAssocID="{3BDCE460-E486-46E0-A8F1-EB46FDC92932}" presName="parTx" presStyleLbl="revTx" presStyleIdx="1" presStyleCnt="4">
        <dgm:presLayoutVars>
          <dgm:chMax val="0"/>
          <dgm:chPref val="0"/>
        </dgm:presLayoutVars>
      </dgm:prSet>
      <dgm:spPr/>
    </dgm:pt>
    <dgm:pt modelId="{EA7575F9-32FF-4597-BE7F-535FF8CEDDD0}" type="pres">
      <dgm:prSet presAssocID="{70D1E8BB-132C-42AA-B242-36FA33A09FCC}" presName="sibTrans" presStyleCnt="0"/>
      <dgm:spPr/>
    </dgm:pt>
    <dgm:pt modelId="{CC4F1FB3-9BDE-46FD-A588-67E3B2C11E0B}" type="pres">
      <dgm:prSet presAssocID="{25853280-2AA4-4472-A7F0-8F661A8FE00D}" presName="compNode" presStyleCnt="0"/>
      <dgm:spPr/>
    </dgm:pt>
    <dgm:pt modelId="{44BDD11A-4F8E-401B-B2CD-F2FB1A2ABB02}" type="pres">
      <dgm:prSet presAssocID="{25853280-2AA4-4472-A7F0-8F661A8FE00D}" presName="bgRect" presStyleLbl="bgShp" presStyleIdx="2" presStyleCnt="4"/>
      <dgm:spPr/>
    </dgm:pt>
    <dgm:pt modelId="{3899C3D0-74B9-4EC2-985F-43B50649F73F}" type="pres">
      <dgm:prSet presAssocID="{25853280-2AA4-4472-A7F0-8F661A8FE00D}"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Exclamation Mark"/>
        </a:ext>
      </dgm:extLst>
    </dgm:pt>
    <dgm:pt modelId="{3F25B050-07D4-44E2-863E-24033A4306FE}" type="pres">
      <dgm:prSet presAssocID="{25853280-2AA4-4472-A7F0-8F661A8FE00D}" presName="spaceRect" presStyleCnt="0"/>
      <dgm:spPr/>
    </dgm:pt>
    <dgm:pt modelId="{F4D77D4B-B3A2-4F92-8C64-71586EAD0738}" type="pres">
      <dgm:prSet presAssocID="{25853280-2AA4-4472-A7F0-8F661A8FE00D}" presName="parTx" presStyleLbl="revTx" presStyleIdx="2" presStyleCnt="4">
        <dgm:presLayoutVars>
          <dgm:chMax val="0"/>
          <dgm:chPref val="0"/>
        </dgm:presLayoutVars>
      </dgm:prSet>
      <dgm:spPr/>
    </dgm:pt>
    <dgm:pt modelId="{A209F9E8-A35C-43A7-9B45-D8082C668AEE}" type="pres">
      <dgm:prSet presAssocID="{816499D3-E064-429D-AFB7-AE050A4DF7F0}" presName="sibTrans" presStyleCnt="0"/>
      <dgm:spPr/>
    </dgm:pt>
    <dgm:pt modelId="{15D52716-F390-4F70-900D-C66B81F45E21}" type="pres">
      <dgm:prSet presAssocID="{C4FE7BF9-69B1-446F-94D0-DBF3AAD6F93D}" presName="compNode" presStyleCnt="0"/>
      <dgm:spPr/>
    </dgm:pt>
    <dgm:pt modelId="{F2F2FE64-EE50-4206-B930-A8C172B361CE}" type="pres">
      <dgm:prSet presAssocID="{C4FE7BF9-69B1-446F-94D0-DBF3AAD6F93D}" presName="bgRect" presStyleLbl="bgShp" presStyleIdx="3" presStyleCnt="4"/>
      <dgm:spPr/>
    </dgm:pt>
    <dgm:pt modelId="{90924F63-D020-4387-800A-E70D76D43292}" type="pres">
      <dgm:prSet presAssocID="{C4FE7BF9-69B1-446F-94D0-DBF3AAD6F93D}"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CA12DEBC-278B-441D-96AE-0B73CFA9AE8B}" type="pres">
      <dgm:prSet presAssocID="{C4FE7BF9-69B1-446F-94D0-DBF3AAD6F93D}" presName="spaceRect" presStyleCnt="0"/>
      <dgm:spPr/>
    </dgm:pt>
    <dgm:pt modelId="{C58D84CB-6E28-4D75-95DE-4DD2FEFC5664}" type="pres">
      <dgm:prSet presAssocID="{C4FE7BF9-69B1-446F-94D0-DBF3AAD6F93D}" presName="parTx" presStyleLbl="revTx" presStyleIdx="3" presStyleCnt="4">
        <dgm:presLayoutVars>
          <dgm:chMax val="0"/>
          <dgm:chPref val="0"/>
        </dgm:presLayoutVars>
      </dgm:prSet>
      <dgm:spPr/>
    </dgm:pt>
  </dgm:ptLst>
  <dgm:cxnLst>
    <dgm:cxn modelId="{D5957000-E88C-46C6-8931-2DDA886C80E3}" srcId="{EEDC0848-FBC6-4845-83B0-A9F9EB188575}" destId="{3BDCE460-E486-46E0-A8F1-EB46FDC92932}" srcOrd="1" destOrd="0" parTransId="{EF898C45-730E-4CDC-A612-05A8882CCC06}" sibTransId="{70D1E8BB-132C-42AA-B242-36FA33A09FCC}"/>
    <dgm:cxn modelId="{65BCEF0A-8B30-4E16-A8FD-A1BB0F83DCD9}" type="presOf" srcId="{EEDC0848-FBC6-4845-83B0-A9F9EB188575}" destId="{CAECF1C3-F5C4-4C3E-9965-E2588B33A398}" srcOrd="0" destOrd="0" presId="urn:microsoft.com/office/officeart/2018/2/layout/IconVerticalSolidList"/>
    <dgm:cxn modelId="{49EFD570-E1A2-48BA-A137-5B1008B83520}" srcId="{EEDC0848-FBC6-4845-83B0-A9F9EB188575}" destId="{C4FE7BF9-69B1-446F-94D0-DBF3AAD6F93D}" srcOrd="3" destOrd="0" parTransId="{6CE87DFA-659B-461D-8ED9-8983BEE40FD3}" sibTransId="{449B7DA0-A877-4BA3-853F-3A1D8C178652}"/>
    <dgm:cxn modelId="{70E78674-5F53-4DBB-A241-5374356352F6}" srcId="{EEDC0848-FBC6-4845-83B0-A9F9EB188575}" destId="{2A13FDD6-47C6-4E0B-8888-2203713371B0}" srcOrd="0" destOrd="0" parTransId="{904AA1DB-C1A6-4631-A0E6-0ED9A1D180EC}" sibTransId="{D3D3EE00-0B5B-4BD9-AD95-F47B2C617610}"/>
    <dgm:cxn modelId="{2AB8B885-0A0B-4122-88EE-939DBFF7DF07}" srcId="{EEDC0848-FBC6-4845-83B0-A9F9EB188575}" destId="{25853280-2AA4-4472-A7F0-8F661A8FE00D}" srcOrd="2" destOrd="0" parTransId="{2A260192-7FD6-499B-A1BA-E7E592AB665D}" sibTransId="{816499D3-E064-429D-AFB7-AE050A4DF7F0}"/>
    <dgm:cxn modelId="{98989086-BEA7-4D6F-A51B-80FA51564F9D}" type="presOf" srcId="{25853280-2AA4-4472-A7F0-8F661A8FE00D}" destId="{F4D77D4B-B3A2-4F92-8C64-71586EAD0738}" srcOrd="0" destOrd="0" presId="urn:microsoft.com/office/officeart/2018/2/layout/IconVerticalSolidList"/>
    <dgm:cxn modelId="{7019DF91-F478-445B-8BAA-76D626CEF30B}" type="presOf" srcId="{2A13FDD6-47C6-4E0B-8888-2203713371B0}" destId="{1AA98B5E-99B9-49C0-A8DD-E4C23CD3FBF9}" srcOrd="0" destOrd="0" presId="urn:microsoft.com/office/officeart/2018/2/layout/IconVerticalSolidList"/>
    <dgm:cxn modelId="{1FC8F2E1-44D4-41C1-B19D-BC00C860D4CE}" type="presOf" srcId="{C4FE7BF9-69B1-446F-94D0-DBF3AAD6F93D}" destId="{C58D84CB-6E28-4D75-95DE-4DD2FEFC5664}" srcOrd="0" destOrd="0" presId="urn:microsoft.com/office/officeart/2018/2/layout/IconVerticalSolidList"/>
    <dgm:cxn modelId="{BD53CFE4-9BD9-4224-B45D-AC45764C8FD6}" type="presOf" srcId="{3BDCE460-E486-46E0-A8F1-EB46FDC92932}" destId="{CA555948-FE37-4E19-A230-88739A129B3F}" srcOrd="0" destOrd="0" presId="urn:microsoft.com/office/officeart/2018/2/layout/IconVerticalSolidList"/>
    <dgm:cxn modelId="{5EFAA54D-4712-4032-B059-9D9B31BF99C1}" type="presParOf" srcId="{CAECF1C3-F5C4-4C3E-9965-E2588B33A398}" destId="{60B78B26-EE43-4929-90E3-7959CE0E4CBC}" srcOrd="0" destOrd="0" presId="urn:microsoft.com/office/officeart/2018/2/layout/IconVerticalSolidList"/>
    <dgm:cxn modelId="{54F74C12-3715-4624-B06F-977132C8A363}" type="presParOf" srcId="{60B78B26-EE43-4929-90E3-7959CE0E4CBC}" destId="{0230C5C1-415D-49B2-B02E-673553B82E74}" srcOrd="0" destOrd="0" presId="urn:microsoft.com/office/officeart/2018/2/layout/IconVerticalSolidList"/>
    <dgm:cxn modelId="{0F3026BA-2343-4EF9-BB8A-E79E66E15093}" type="presParOf" srcId="{60B78B26-EE43-4929-90E3-7959CE0E4CBC}" destId="{5B98EEF1-66D0-4855-89BB-1D9EB17027A5}" srcOrd="1" destOrd="0" presId="urn:microsoft.com/office/officeart/2018/2/layout/IconVerticalSolidList"/>
    <dgm:cxn modelId="{4C6CF5DB-CE1C-45D7-BBAC-5B29E88A051F}" type="presParOf" srcId="{60B78B26-EE43-4929-90E3-7959CE0E4CBC}" destId="{9D517423-4581-4D20-95E3-F4C5043D183A}" srcOrd="2" destOrd="0" presId="urn:microsoft.com/office/officeart/2018/2/layout/IconVerticalSolidList"/>
    <dgm:cxn modelId="{10D61DA0-78F2-4600-A32D-E8D6030A1BE2}" type="presParOf" srcId="{60B78B26-EE43-4929-90E3-7959CE0E4CBC}" destId="{1AA98B5E-99B9-49C0-A8DD-E4C23CD3FBF9}" srcOrd="3" destOrd="0" presId="urn:microsoft.com/office/officeart/2018/2/layout/IconVerticalSolidList"/>
    <dgm:cxn modelId="{8249F792-2788-488D-BB01-AE69D4A2B745}" type="presParOf" srcId="{CAECF1C3-F5C4-4C3E-9965-E2588B33A398}" destId="{16D66067-2598-4143-9FCC-295D4C835987}" srcOrd="1" destOrd="0" presId="urn:microsoft.com/office/officeart/2018/2/layout/IconVerticalSolidList"/>
    <dgm:cxn modelId="{C0B32E00-5228-4A1B-9B72-1BFABBCCC4DA}" type="presParOf" srcId="{CAECF1C3-F5C4-4C3E-9965-E2588B33A398}" destId="{C13BA2FB-E59B-4D9F-8EBC-ADA4085C931B}" srcOrd="2" destOrd="0" presId="urn:microsoft.com/office/officeart/2018/2/layout/IconVerticalSolidList"/>
    <dgm:cxn modelId="{7FC1BDC1-BE54-4DB0-B207-807DD3A602AE}" type="presParOf" srcId="{C13BA2FB-E59B-4D9F-8EBC-ADA4085C931B}" destId="{231BCF59-16D7-4B66-9661-4854FAC51830}" srcOrd="0" destOrd="0" presId="urn:microsoft.com/office/officeart/2018/2/layout/IconVerticalSolidList"/>
    <dgm:cxn modelId="{885942B9-46EE-4D75-A6ED-3770EA809495}" type="presParOf" srcId="{C13BA2FB-E59B-4D9F-8EBC-ADA4085C931B}" destId="{C3E1EB6E-09D5-4256-9E72-D7B262D0EEFE}" srcOrd="1" destOrd="0" presId="urn:microsoft.com/office/officeart/2018/2/layout/IconVerticalSolidList"/>
    <dgm:cxn modelId="{23CD80D1-E201-4D37-A2D9-F14F96DD94E7}" type="presParOf" srcId="{C13BA2FB-E59B-4D9F-8EBC-ADA4085C931B}" destId="{1B1CED3E-E8B3-45AB-9144-2545E416D82F}" srcOrd="2" destOrd="0" presId="urn:microsoft.com/office/officeart/2018/2/layout/IconVerticalSolidList"/>
    <dgm:cxn modelId="{F0D29AC0-4BC6-4CB4-9A96-D1631CFFD26E}" type="presParOf" srcId="{C13BA2FB-E59B-4D9F-8EBC-ADA4085C931B}" destId="{CA555948-FE37-4E19-A230-88739A129B3F}" srcOrd="3" destOrd="0" presId="urn:microsoft.com/office/officeart/2018/2/layout/IconVerticalSolidList"/>
    <dgm:cxn modelId="{B2C94C2E-4E5D-4AD4-A1F3-070CE92DAAC9}" type="presParOf" srcId="{CAECF1C3-F5C4-4C3E-9965-E2588B33A398}" destId="{EA7575F9-32FF-4597-BE7F-535FF8CEDDD0}" srcOrd="3" destOrd="0" presId="urn:microsoft.com/office/officeart/2018/2/layout/IconVerticalSolidList"/>
    <dgm:cxn modelId="{77FA4A80-26EA-4954-A8FD-2D9111DCD4BC}" type="presParOf" srcId="{CAECF1C3-F5C4-4C3E-9965-E2588B33A398}" destId="{CC4F1FB3-9BDE-46FD-A588-67E3B2C11E0B}" srcOrd="4" destOrd="0" presId="urn:microsoft.com/office/officeart/2018/2/layout/IconVerticalSolidList"/>
    <dgm:cxn modelId="{DCF77076-D683-48F4-89FB-751D35FE9548}" type="presParOf" srcId="{CC4F1FB3-9BDE-46FD-A588-67E3B2C11E0B}" destId="{44BDD11A-4F8E-401B-B2CD-F2FB1A2ABB02}" srcOrd="0" destOrd="0" presId="urn:microsoft.com/office/officeart/2018/2/layout/IconVerticalSolidList"/>
    <dgm:cxn modelId="{D406875C-59E0-4ED3-888A-7474B3E21CDE}" type="presParOf" srcId="{CC4F1FB3-9BDE-46FD-A588-67E3B2C11E0B}" destId="{3899C3D0-74B9-4EC2-985F-43B50649F73F}" srcOrd="1" destOrd="0" presId="urn:microsoft.com/office/officeart/2018/2/layout/IconVerticalSolidList"/>
    <dgm:cxn modelId="{4C60C8A1-EEFA-4FC5-AEC6-BC8302BA9F29}" type="presParOf" srcId="{CC4F1FB3-9BDE-46FD-A588-67E3B2C11E0B}" destId="{3F25B050-07D4-44E2-863E-24033A4306FE}" srcOrd="2" destOrd="0" presId="urn:microsoft.com/office/officeart/2018/2/layout/IconVerticalSolidList"/>
    <dgm:cxn modelId="{20272D61-68D1-41FF-891B-5AC869A88330}" type="presParOf" srcId="{CC4F1FB3-9BDE-46FD-A588-67E3B2C11E0B}" destId="{F4D77D4B-B3A2-4F92-8C64-71586EAD0738}" srcOrd="3" destOrd="0" presId="urn:microsoft.com/office/officeart/2018/2/layout/IconVerticalSolidList"/>
    <dgm:cxn modelId="{E582125A-49C6-4E16-90B9-6F575BF15BE1}" type="presParOf" srcId="{CAECF1C3-F5C4-4C3E-9965-E2588B33A398}" destId="{A209F9E8-A35C-43A7-9B45-D8082C668AEE}" srcOrd="5" destOrd="0" presId="urn:microsoft.com/office/officeart/2018/2/layout/IconVerticalSolidList"/>
    <dgm:cxn modelId="{D098C44B-F3F0-489A-AEAC-6F76570E5FEF}" type="presParOf" srcId="{CAECF1C3-F5C4-4C3E-9965-E2588B33A398}" destId="{15D52716-F390-4F70-900D-C66B81F45E21}" srcOrd="6" destOrd="0" presId="urn:microsoft.com/office/officeart/2018/2/layout/IconVerticalSolidList"/>
    <dgm:cxn modelId="{6E07DC44-8CCD-453E-B9F0-BC6547AC6410}" type="presParOf" srcId="{15D52716-F390-4F70-900D-C66B81F45E21}" destId="{F2F2FE64-EE50-4206-B930-A8C172B361CE}" srcOrd="0" destOrd="0" presId="urn:microsoft.com/office/officeart/2018/2/layout/IconVerticalSolidList"/>
    <dgm:cxn modelId="{CFB09403-48FD-479B-B23F-240F41145E46}" type="presParOf" srcId="{15D52716-F390-4F70-900D-C66B81F45E21}" destId="{90924F63-D020-4387-800A-E70D76D43292}" srcOrd="1" destOrd="0" presId="urn:microsoft.com/office/officeart/2018/2/layout/IconVerticalSolidList"/>
    <dgm:cxn modelId="{9ACE06B6-0D0D-4228-88D9-7CB182423C9B}" type="presParOf" srcId="{15D52716-F390-4F70-900D-C66B81F45E21}" destId="{CA12DEBC-278B-441D-96AE-0B73CFA9AE8B}" srcOrd="2" destOrd="0" presId="urn:microsoft.com/office/officeart/2018/2/layout/IconVerticalSolidList"/>
    <dgm:cxn modelId="{74998F58-EFDE-43C5-8E6C-C8BB3C3BC40E}" type="presParOf" srcId="{15D52716-F390-4F70-900D-C66B81F45E21}" destId="{C58D84CB-6E28-4D75-95DE-4DD2FEFC566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B7F4B50-1C46-439F-A6C8-121DF72DA1F2}"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62B9C42-5EC8-46DB-A838-9F8EBF1EE5AE}">
      <dgm:prSet/>
      <dgm:spPr/>
      <dgm:t>
        <a:bodyPr/>
        <a:lstStyle/>
        <a:p>
          <a:r>
            <a:rPr lang="en-US" dirty="0"/>
            <a:t>Split into pairs and await instructions</a:t>
          </a:r>
        </a:p>
      </dgm:t>
    </dgm:pt>
    <dgm:pt modelId="{87B70F80-9F7A-417D-87AF-2491DCCF6EE0}" type="parTrans" cxnId="{4718120D-1A4A-49A9-A03D-95DF2FE6CF9D}">
      <dgm:prSet/>
      <dgm:spPr/>
      <dgm:t>
        <a:bodyPr/>
        <a:lstStyle/>
        <a:p>
          <a:endParaRPr lang="en-US"/>
        </a:p>
      </dgm:t>
    </dgm:pt>
    <dgm:pt modelId="{BE3FEE57-3E6E-4C90-8EF1-A57248815735}" type="sibTrans" cxnId="{4718120D-1A4A-49A9-A03D-95DF2FE6CF9D}">
      <dgm:prSet/>
      <dgm:spPr/>
      <dgm:t>
        <a:bodyPr/>
        <a:lstStyle/>
        <a:p>
          <a:endParaRPr lang="en-US"/>
        </a:p>
      </dgm:t>
    </dgm:pt>
    <dgm:pt modelId="{30C7C1A2-384F-4976-8A47-E5450DDF0E5F}">
      <dgm:prSet/>
      <dgm:spPr/>
      <dgm:t>
        <a:bodyPr/>
        <a:lstStyle/>
        <a:p>
          <a:r>
            <a:rPr lang="en-US"/>
            <a:t>Start by facing away from each other</a:t>
          </a:r>
        </a:p>
      </dgm:t>
    </dgm:pt>
    <dgm:pt modelId="{64D51A74-3AD0-4455-BDD8-7D480FA417BC}" type="parTrans" cxnId="{657DB049-C11B-4255-9EA2-03DE02719943}">
      <dgm:prSet/>
      <dgm:spPr/>
      <dgm:t>
        <a:bodyPr/>
        <a:lstStyle/>
        <a:p>
          <a:endParaRPr lang="en-US"/>
        </a:p>
      </dgm:t>
    </dgm:pt>
    <dgm:pt modelId="{B3B82C44-5AA9-47A0-8692-1EDD4E699F48}" type="sibTrans" cxnId="{657DB049-C11B-4255-9EA2-03DE02719943}">
      <dgm:prSet/>
      <dgm:spPr/>
      <dgm:t>
        <a:bodyPr/>
        <a:lstStyle/>
        <a:p>
          <a:endParaRPr lang="en-US"/>
        </a:p>
      </dgm:t>
    </dgm:pt>
    <dgm:pt modelId="{A469BFA8-6B12-4E62-8C00-0B38E0D9D5F8}">
      <dgm:prSet/>
      <dgm:spPr/>
      <dgm:t>
        <a:bodyPr/>
        <a:lstStyle/>
        <a:p>
          <a:r>
            <a:rPr lang="en-US"/>
            <a:t>One member of the pair to give instructions, the other has to draw a specific route on the map following these instructions</a:t>
          </a:r>
        </a:p>
      </dgm:t>
    </dgm:pt>
    <dgm:pt modelId="{3D78DFFE-BA4F-4B16-AFEB-B009966BFE94}" type="parTrans" cxnId="{395AD230-D23E-4F87-BB21-0F0E895348E0}">
      <dgm:prSet/>
      <dgm:spPr/>
      <dgm:t>
        <a:bodyPr/>
        <a:lstStyle/>
        <a:p>
          <a:endParaRPr lang="en-US"/>
        </a:p>
      </dgm:t>
    </dgm:pt>
    <dgm:pt modelId="{09B0405A-0B5B-4F73-9AAB-61CA6AAE8EA3}" type="sibTrans" cxnId="{395AD230-D23E-4F87-BB21-0F0E895348E0}">
      <dgm:prSet/>
      <dgm:spPr/>
      <dgm:t>
        <a:bodyPr/>
        <a:lstStyle/>
        <a:p>
          <a:endParaRPr lang="en-US"/>
        </a:p>
      </dgm:t>
    </dgm:pt>
    <dgm:pt modelId="{06BFB366-545C-42C3-AB7E-DADA00754641}">
      <dgm:prSet/>
      <dgm:spPr/>
      <dgm:t>
        <a:bodyPr/>
        <a:lstStyle/>
        <a:p>
          <a:r>
            <a:rPr lang="en-US"/>
            <a:t>Reflect on how you found the exercise, what were the challenges?</a:t>
          </a:r>
        </a:p>
      </dgm:t>
    </dgm:pt>
    <dgm:pt modelId="{CDD8C047-84A7-4E46-B7D7-23BF496349EF}" type="parTrans" cxnId="{1A6AB026-F110-44BC-858B-0821F4821F1C}">
      <dgm:prSet/>
      <dgm:spPr/>
      <dgm:t>
        <a:bodyPr/>
        <a:lstStyle/>
        <a:p>
          <a:endParaRPr lang="en-US"/>
        </a:p>
      </dgm:t>
    </dgm:pt>
    <dgm:pt modelId="{DA27C10D-6087-4EC0-B4BE-E4E341D58CAD}" type="sibTrans" cxnId="{1A6AB026-F110-44BC-858B-0821F4821F1C}">
      <dgm:prSet/>
      <dgm:spPr/>
      <dgm:t>
        <a:bodyPr/>
        <a:lstStyle/>
        <a:p>
          <a:endParaRPr lang="en-US"/>
        </a:p>
      </dgm:t>
    </dgm:pt>
    <dgm:pt modelId="{407B7533-5344-43AF-BC6D-EE007C3E4671}" type="pres">
      <dgm:prSet presAssocID="{4B7F4B50-1C46-439F-A6C8-121DF72DA1F2}" presName="root" presStyleCnt="0">
        <dgm:presLayoutVars>
          <dgm:dir/>
          <dgm:resizeHandles val="exact"/>
        </dgm:presLayoutVars>
      </dgm:prSet>
      <dgm:spPr/>
    </dgm:pt>
    <dgm:pt modelId="{F8686B50-7459-49E8-BC12-B7E0619B0EBE}" type="pres">
      <dgm:prSet presAssocID="{662B9C42-5EC8-46DB-A838-9F8EBF1EE5AE}" presName="compNode" presStyleCnt="0"/>
      <dgm:spPr/>
    </dgm:pt>
    <dgm:pt modelId="{68DA6B5D-046A-41D5-8250-18943D4B0ACA}" type="pres">
      <dgm:prSet presAssocID="{662B9C42-5EC8-46DB-A838-9F8EBF1EE5AE}" presName="bgRect" presStyleLbl="bgShp" presStyleIdx="0" presStyleCnt="4"/>
      <dgm:spPr/>
    </dgm:pt>
    <dgm:pt modelId="{02BF189C-229A-4C65-BA2B-B60EDCA9C144}" type="pres">
      <dgm:prSet presAssocID="{662B9C42-5EC8-46DB-A838-9F8EBF1EE5AE}"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cissors"/>
        </a:ext>
      </dgm:extLst>
    </dgm:pt>
    <dgm:pt modelId="{920D514A-AC3D-4E86-9354-89ED92E83F4E}" type="pres">
      <dgm:prSet presAssocID="{662B9C42-5EC8-46DB-A838-9F8EBF1EE5AE}" presName="spaceRect" presStyleCnt="0"/>
      <dgm:spPr/>
    </dgm:pt>
    <dgm:pt modelId="{58966689-3500-4274-9CFC-3E1B01A3A37E}" type="pres">
      <dgm:prSet presAssocID="{662B9C42-5EC8-46DB-A838-9F8EBF1EE5AE}" presName="parTx" presStyleLbl="revTx" presStyleIdx="0" presStyleCnt="4">
        <dgm:presLayoutVars>
          <dgm:chMax val="0"/>
          <dgm:chPref val="0"/>
        </dgm:presLayoutVars>
      </dgm:prSet>
      <dgm:spPr/>
    </dgm:pt>
    <dgm:pt modelId="{3314535F-1A1E-4425-B515-E5FD585A94FF}" type="pres">
      <dgm:prSet presAssocID="{BE3FEE57-3E6E-4C90-8EF1-A57248815735}" presName="sibTrans" presStyleCnt="0"/>
      <dgm:spPr/>
    </dgm:pt>
    <dgm:pt modelId="{4F239FC9-B3AA-4751-95F5-EBE56C934B3A}" type="pres">
      <dgm:prSet presAssocID="{30C7C1A2-384F-4976-8A47-E5450DDF0E5F}" presName="compNode" presStyleCnt="0"/>
      <dgm:spPr/>
    </dgm:pt>
    <dgm:pt modelId="{01F67431-8182-4971-82E2-9370CCE02D78}" type="pres">
      <dgm:prSet presAssocID="{30C7C1A2-384F-4976-8A47-E5450DDF0E5F}" presName="bgRect" presStyleLbl="bgShp" presStyleIdx="1" presStyleCnt="4"/>
      <dgm:spPr/>
    </dgm:pt>
    <dgm:pt modelId="{4CB78098-A8BA-4339-8C73-27E05FD8B19B}" type="pres">
      <dgm:prSet presAssocID="{30C7C1A2-384F-4976-8A47-E5450DDF0E5F}"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7248460A-7A73-4857-9D2F-BA813B787BE7}" type="pres">
      <dgm:prSet presAssocID="{30C7C1A2-384F-4976-8A47-E5450DDF0E5F}" presName="spaceRect" presStyleCnt="0"/>
      <dgm:spPr/>
    </dgm:pt>
    <dgm:pt modelId="{15EEFB42-9A15-4716-8014-1A26AECEA592}" type="pres">
      <dgm:prSet presAssocID="{30C7C1A2-384F-4976-8A47-E5450DDF0E5F}" presName="parTx" presStyleLbl="revTx" presStyleIdx="1" presStyleCnt="4">
        <dgm:presLayoutVars>
          <dgm:chMax val="0"/>
          <dgm:chPref val="0"/>
        </dgm:presLayoutVars>
      </dgm:prSet>
      <dgm:spPr/>
    </dgm:pt>
    <dgm:pt modelId="{CA887173-59A0-4ACD-9FFB-D5425A4A9863}" type="pres">
      <dgm:prSet presAssocID="{B3B82C44-5AA9-47A0-8692-1EDD4E699F48}" presName="sibTrans" presStyleCnt="0"/>
      <dgm:spPr/>
    </dgm:pt>
    <dgm:pt modelId="{609D0597-ACA1-4B0A-81F6-EBE02E3842E3}" type="pres">
      <dgm:prSet presAssocID="{A469BFA8-6B12-4E62-8C00-0B38E0D9D5F8}" presName="compNode" presStyleCnt="0"/>
      <dgm:spPr/>
    </dgm:pt>
    <dgm:pt modelId="{F1C53615-FD44-44FB-A638-9212851865BE}" type="pres">
      <dgm:prSet presAssocID="{A469BFA8-6B12-4E62-8C00-0B38E0D9D5F8}" presName="bgRect" presStyleLbl="bgShp" presStyleIdx="2" presStyleCnt="4"/>
      <dgm:spPr/>
    </dgm:pt>
    <dgm:pt modelId="{C36FA411-9A19-415C-923A-F10319864251}" type="pres">
      <dgm:prSet presAssocID="{A469BFA8-6B12-4E62-8C00-0B38E0D9D5F8}"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Drawing Compass"/>
        </a:ext>
      </dgm:extLst>
    </dgm:pt>
    <dgm:pt modelId="{463CB911-4CA8-44BA-81AE-6DAD030D9E26}" type="pres">
      <dgm:prSet presAssocID="{A469BFA8-6B12-4E62-8C00-0B38E0D9D5F8}" presName="spaceRect" presStyleCnt="0"/>
      <dgm:spPr/>
    </dgm:pt>
    <dgm:pt modelId="{1CF9CAD8-59A2-4839-A710-3717D2370518}" type="pres">
      <dgm:prSet presAssocID="{A469BFA8-6B12-4E62-8C00-0B38E0D9D5F8}" presName="parTx" presStyleLbl="revTx" presStyleIdx="2" presStyleCnt="4">
        <dgm:presLayoutVars>
          <dgm:chMax val="0"/>
          <dgm:chPref val="0"/>
        </dgm:presLayoutVars>
      </dgm:prSet>
      <dgm:spPr/>
    </dgm:pt>
    <dgm:pt modelId="{E1A2E9B8-9868-43A9-8DEE-8903768E8A71}" type="pres">
      <dgm:prSet presAssocID="{09B0405A-0B5B-4F73-9AAB-61CA6AAE8EA3}" presName="sibTrans" presStyleCnt="0"/>
      <dgm:spPr/>
    </dgm:pt>
    <dgm:pt modelId="{B333CBFB-F3A3-4147-A01A-EE2C30D4F7C8}" type="pres">
      <dgm:prSet presAssocID="{06BFB366-545C-42C3-AB7E-DADA00754641}" presName="compNode" presStyleCnt="0"/>
      <dgm:spPr/>
    </dgm:pt>
    <dgm:pt modelId="{6A485AE7-E2E7-45DA-BC42-D7CF285AE0BB}" type="pres">
      <dgm:prSet presAssocID="{06BFB366-545C-42C3-AB7E-DADA00754641}" presName="bgRect" presStyleLbl="bgShp" presStyleIdx="3" presStyleCnt="4"/>
      <dgm:spPr/>
    </dgm:pt>
    <dgm:pt modelId="{97DC51CF-9F48-4352-9D0D-1BB31F201B08}" type="pres">
      <dgm:prSet presAssocID="{06BFB366-545C-42C3-AB7E-DADA00754641}"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23A42DD0-4408-40E0-A328-2491D8DF80FE}" type="pres">
      <dgm:prSet presAssocID="{06BFB366-545C-42C3-AB7E-DADA00754641}" presName="spaceRect" presStyleCnt="0"/>
      <dgm:spPr/>
    </dgm:pt>
    <dgm:pt modelId="{FA9BECC2-D639-4109-A142-462BC72EA2E4}" type="pres">
      <dgm:prSet presAssocID="{06BFB366-545C-42C3-AB7E-DADA00754641}" presName="parTx" presStyleLbl="revTx" presStyleIdx="3" presStyleCnt="4">
        <dgm:presLayoutVars>
          <dgm:chMax val="0"/>
          <dgm:chPref val="0"/>
        </dgm:presLayoutVars>
      </dgm:prSet>
      <dgm:spPr/>
    </dgm:pt>
  </dgm:ptLst>
  <dgm:cxnLst>
    <dgm:cxn modelId="{4718120D-1A4A-49A9-A03D-95DF2FE6CF9D}" srcId="{4B7F4B50-1C46-439F-A6C8-121DF72DA1F2}" destId="{662B9C42-5EC8-46DB-A838-9F8EBF1EE5AE}" srcOrd="0" destOrd="0" parTransId="{87B70F80-9F7A-417D-87AF-2491DCCF6EE0}" sibTransId="{BE3FEE57-3E6E-4C90-8EF1-A57248815735}"/>
    <dgm:cxn modelId="{1A6AB026-F110-44BC-858B-0821F4821F1C}" srcId="{4B7F4B50-1C46-439F-A6C8-121DF72DA1F2}" destId="{06BFB366-545C-42C3-AB7E-DADA00754641}" srcOrd="3" destOrd="0" parTransId="{CDD8C047-84A7-4E46-B7D7-23BF496349EF}" sibTransId="{DA27C10D-6087-4EC0-B4BE-E4E341D58CAD}"/>
    <dgm:cxn modelId="{A87A2D29-F264-47E6-A7BF-CF8A8EC71EF7}" type="presOf" srcId="{30C7C1A2-384F-4976-8A47-E5450DDF0E5F}" destId="{15EEFB42-9A15-4716-8014-1A26AECEA592}" srcOrd="0" destOrd="0" presId="urn:microsoft.com/office/officeart/2018/2/layout/IconVerticalSolidList"/>
    <dgm:cxn modelId="{395AD230-D23E-4F87-BB21-0F0E895348E0}" srcId="{4B7F4B50-1C46-439F-A6C8-121DF72DA1F2}" destId="{A469BFA8-6B12-4E62-8C00-0B38E0D9D5F8}" srcOrd="2" destOrd="0" parTransId="{3D78DFFE-BA4F-4B16-AFEB-B009966BFE94}" sibTransId="{09B0405A-0B5B-4F73-9AAB-61CA6AAE8EA3}"/>
    <dgm:cxn modelId="{B0996634-4CA8-49F4-A907-4BFC5CE57B04}" type="presOf" srcId="{662B9C42-5EC8-46DB-A838-9F8EBF1EE5AE}" destId="{58966689-3500-4274-9CFC-3E1B01A3A37E}" srcOrd="0" destOrd="0" presId="urn:microsoft.com/office/officeart/2018/2/layout/IconVerticalSolidList"/>
    <dgm:cxn modelId="{657DB049-C11B-4255-9EA2-03DE02719943}" srcId="{4B7F4B50-1C46-439F-A6C8-121DF72DA1F2}" destId="{30C7C1A2-384F-4976-8A47-E5450DDF0E5F}" srcOrd="1" destOrd="0" parTransId="{64D51A74-3AD0-4455-BDD8-7D480FA417BC}" sibTransId="{B3B82C44-5AA9-47A0-8692-1EDD4E699F48}"/>
    <dgm:cxn modelId="{30A6A55A-8C90-4F2C-8C0B-DA0A39B24B3B}" type="presOf" srcId="{A469BFA8-6B12-4E62-8C00-0B38E0D9D5F8}" destId="{1CF9CAD8-59A2-4839-A710-3717D2370518}" srcOrd="0" destOrd="0" presId="urn:microsoft.com/office/officeart/2018/2/layout/IconVerticalSolidList"/>
    <dgm:cxn modelId="{A6F191CB-2C5B-4239-AE3D-25B0F2BF2C70}" type="presOf" srcId="{06BFB366-545C-42C3-AB7E-DADA00754641}" destId="{FA9BECC2-D639-4109-A142-462BC72EA2E4}" srcOrd="0" destOrd="0" presId="urn:microsoft.com/office/officeart/2018/2/layout/IconVerticalSolidList"/>
    <dgm:cxn modelId="{3905B4D4-C034-49A1-9CC6-DEF7CD1BE680}" type="presOf" srcId="{4B7F4B50-1C46-439F-A6C8-121DF72DA1F2}" destId="{407B7533-5344-43AF-BC6D-EE007C3E4671}" srcOrd="0" destOrd="0" presId="urn:microsoft.com/office/officeart/2018/2/layout/IconVerticalSolidList"/>
    <dgm:cxn modelId="{554E34AE-2FBC-48B4-A1AA-3E52123D18E4}" type="presParOf" srcId="{407B7533-5344-43AF-BC6D-EE007C3E4671}" destId="{F8686B50-7459-49E8-BC12-B7E0619B0EBE}" srcOrd="0" destOrd="0" presId="urn:microsoft.com/office/officeart/2018/2/layout/IconVerticalSolidList"/>
    <dgm:cxn modelId="{0A68DCA1-14C0-4C15-8137-B8EB782CA005}" type="presParOf" srcId="{F8686B50-7459-49E8-BC12-B7E0619B0EBE}" destId="{68DA6B5D-046A-41D5-8250-18943D4B0ACA}" srcOrd="0" destOrd="0" presId="urn:microsoft.com/office/officeart/2018/2/layout/IconVerticalSolidList"/>
    <dgm:cxn modelId="{BA9EDBA5-7D65-4EDD-859B-7C9CA7BE0B34}" type="presParOf" srcId="{F8686B50-7459-49E8-BC12-B7E0619B0EBE}" destId="{02BF189C-229A-4C65-BA2B-B60EDCA9C144}" srcOrd="1" destOrd="0" presId="urn:microsoft.com/office/officeart/2018/2/layout/IconVerticalSolidList"/>
    <dgm:cxn modelId="{B8FFC8EB-B23B-4926-BB5E-D8D51AC2AF70}" type="presParOf" srcId="{F8686B50-7459-49E8-BC12-B7E0619B0EBE}" destId="{920D514A-AC3D-4E86-9354-89ED92E83F4E}" srcOrd="2" destOrd="0" presId="urn:microsoft.com/office/officeart/2018/2/layout/IconVerticalSolidList"/>
    <dgm:cxn modelId="{AFDBF3F9-1815-4AEF-BA93-40007A442E5E}" type="presParOf" srcId="{F8686B50-7459-49E8-BC12-B7E0619B0EBE}" destId="{58966689-3500-4274-9CFC-3E1B01A3A37E}" srcOrd="3" destOrd="0" presId="urn:microsoft.com/office/officeart/2018/2/layout/IconVerticalSolidList"/>
    <dgm:cxn modelId="{5AA71C35-CF8C-4D5E-A922-9047DE746C40}" type="presParOf" srcId="{407B7533-5344-43AF-BC6D-EE007C3E4671}" destId="{3314535F-1A1E-4425-B515-E5FD585A94FF}" srcOrd="1" destOrd="0" presId="urn:microsoft.com/office/officeart/2018/2/layout/IconVerticalSolidList"/>
    <dgm:cxn modelId="{F7EC351F-7832-464E-A3E2-812F16AFF4D3}" type="presParOf" srcId="{407B7533-5344-43AF-BC6D-EE007C3E4671}" destId="{4F239FC9-B3AA-4751-95F5-EBE56C934B3A}" srcOrd="2" destOrd="0" presId="urn:microsoft.com/office/officeart/2018/2/layout/IconVerticalSolidList"/>
    <dgm:cxn modelId="{C373C855-78A3-42E3-907F-E141A73E6BEA}" type="presParOf" srcId="{4F239FC9-B3AA-4751-95F5-EBE56C934B3A}" destId="{01F67431-8182-4971-82E2-9370CCE02D78}" srcOrd="0" destOrd="0" presId="urn:microsoft.com/office/officeart/2018/2/layout/IconVerticalSolidList"/>
    <dgm:cxn modelId="{A7B6FE7E-9DE9-4C39-96A6-419B4839065C}" type="presParOf" srcId="{4F239FC9-B3AA-4751-95F5-EBE56C934B3A}" destId="{4CB78098-A8BA-4339-8C73-27E05FD8B19B}" srcOrd="1" destOrd="0" presId="urn:microsoft.com/office/officeart/2018/2/layout/IconVerticalSolidList"/>
    <dgm:cxn modelId="{B13F7CF6-20EA-4DB2-AFAB-F90782DB9223}" type="presParOf" srcId="{4F239FC9-B3AA-4751-95F5-EBE56C934B3A}" destId="{7248460A-7A73-4857-9D2F-BA813B787BE7}" srcOrd="2" destOrd="0" presId="urn:microsoft.com/office/officeart/2018/2/layout/IconVerticalSolidList"/>
    <dgm:cxn modelId="{217CC36A-1493-4C7A-94E1-7D465AB57BCC}" type="presParOf" srcId="{4F239FC9-B3AA-4751-95F5-EBE56C934B3A}" destId="{15EEFB42-9A15-4716-8014-1A26AECEA592}" srcOrd="3" destOrd="0" presId="urn:microsoft.com/office/officeart/2018/2/layout/IconVerticalSolidList"/>
    <dgm:cxn modelId="{696DD21C-BBA4-4A32-A6F5-D284F5AB8650}" type="presParOf" srcId="{407B7533-5344-43AF-BC6D-EE007C3E4671}" destId="{CA887173-59A0-4ACD-9FFB-D5425A4A9863}" srcOrd="3" destOrd="0" presId="urn:microsoft.com/office/officeart/2018/2/layout/IconVerticalSolidList"/>
    <dgm:cxn modelId="{29597F14-4E92-4E1A-A69A-FF428EB00F24}" type="presParOf" srcId="{407B7533-5344-43AF-BC6D-EE007C3E4671}" destId="{609D0597-ACA1-4B0A-81F6-EBE02E3842E3}" srcOrd="4" destOrd="0" presId="urn:microsoft.com/office/officeart/2018/2/layout/IconVerticalSolidList"/>
    <dgm:cxn modelId="{E57ED5A0-4D3E-4ABF-98A4-E0AE38A8D0A6}" type="presParOf" srcId="{609D0597-ACA1-4B0A-81F6-EBE02E3842E3}" destId="{F1C53615-FD44-44FB-A638-9212851865BE}" srcOrd="0" destOrd="0" presId="urn:microsoft.com/office/officeart/2018/2/layout/IconVerticalSolidList"/>
    <dgm:cxn modelId="{CD3B8F4E-858E-4093-90D3-59487E22F73C}" type="presParOf" srcId="{609D0597-ACA1-4B0A-81F6-EBE02E3842E3}" destId="{C36FA411-9A19-415C-923A-F10319864251}" srcOrd="1" destOrd="0" presId="urn:microsoft.com/office/officeart/2018/2/layout/IconVerticalSolidList"/>
    <dgm:cxn modelId="{1AA68C2F-7666-4117-8FB5-B78C1947EE13}" type="presParOf" srcId="{609D0597-ACA1-4B0A-81F6-EBE02E3842E3}" destId="{463CB911-4CA8-44BA-81AE-6DAD030D9E26}" srcOrd="2" destOrd="0" presId="urn:microsoft.com/office/officeart/2018/2/layout/IconVerticalSolidList"/>
    <dgm:cxn modelId="{31A0BE11-40F9-4574-805E-98EBBFFD390D}" type="presParOf" srcId="{609D0597-ACA1-4B0A-81F6-EBE02E3842E3}" destId="{1CF9CAD8-59A2-4839-A710-3717D2370518}" srcOrd="3" destOrd="0" presId="urn:microsoft.com/office/officeart/2018/2/layout/IconVerticalSolidList"/>
    <dgm:cxn modelId="{9EDDBB51-37E2-43DD-B366-8BEBD496BBA7}" type="presParOf" srcId="{407B7533-5344-43AF-BC6D-EE007C3E4671}" destId="{E1A2E9B8-9868-43A9-8DEE-8903768E8A71}" srcOrd="5" destOrd="0" presId="urn:microsoft.com/office/officeart/2018/2/layout/IconVerticalSolidList"/>
    <dgm:cxn modelId="{643DAB6D-C463-4279-9F48-67B2D3C3FBAC}" type="presParOf" srcId="{407B7533-5344-43AF-BC6D-EE007C3E4671}" destId="{B333CBFB-F3A3-4147-A01A-EE2C30D4F7C8}" srcOrd="6" destOrd="0" presId="urn:microsoft.com/office/officeart/2018/2/layout/IconVerticalSolidList"/>
    <dgm:cxn modelId="{F4770E35-79C2-4596-B25A-D8B483497910}" type="presParOf" srcId="{B333CBFB-F3A3-4147-A01A-EE2C30D4F7C8}" destId="{6A485AE7-E2E7-45DA-BC42-D7CF285AE0BB}" srcOrd="0" destOrd="0" presId="urn:microsoft.com/office/officeart/2018/2/layout/IconVerticalSolidList"/>
    <dgm:cxn modelId="{92E05EDF-528F-4BB7-AC99-7AE22D04C1E2}" type="presParOf" srcId="{B333CBFB-F3A3-4147-A01A-EE2C30D4F7C8}" destId="{97DC51CF-9F48-4352-9D0D-1BB31F201B08}" srcOrd="1" destOrd="0" presId="urn:microsoft.com/office/officeart/2018/2/layout/IconVerticalSolidList"/>
    <dgm:cxn modelId="{749BF883-0A47-4D19-9F4F-4104B0E4BD5E}" type="presParOf" srcId="{B333CBFB-F3A3-4147-A01A-EE2C30D4F7C8}" destId="{23A42DD0-4408-40E0-A328-2491D8DF80FE}" srcOrd="2" destOrd="0" presId="urn:microsoft.com/office/officeart/2018/2/layout/IconVerticalSolidList"/>
    <dgm:cxn modelId="{CBC5E940-9A67-4260-9A4D-B8569A0BF35F}" type="presParOf" srcId="{B333CBFB-F3A3-4147-A01A-EE2C30D4F7C8}" destId="{FA9BECC2-D639-4109-A142-462BC72EA2E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A261CDB-0AE6-4D81-B710-EE2DFD30C6B6}" type="doc">
      <dgm:prSet loTypeId="urn:microsoft.com/office/officeart/2005/8/layout/default" loCatId="list" qsTypeId="urn:microsoft.com/office/officeart/2005/8/quickstyle/simple2" qsCatId="simple" csTypeId="urn:microsoft.com/office/officeart/2005/8/colors/accent2_2" csCatId="accent2" phldr="1"/>
      <dgm:spPr/>
      <dgm:t>
        <a:bodyPr/>
        <a:lstStyle/>
        <a:p>
          <a:endParaRPr lang="en-US"/>
        </a:p>
      </dgm:t>
    </dgm:pt>
    <dgm:pt modelId="{9BE1E282-7E02-4EFB-997D-75639E466243}">
      <dgm:prSet/>
      <dgm:spPr/>
      <dgm:t>
        <a:bodyPr/>
        <a:lstStyle/>
        <a:p>
          <a:r>
            <a:rPr lang="en-GB" dirty="0"/>
            <a:t>Open questions (top of funnel – build rapport)</a:t>
          </a:r>
          <a:endParaRPr lang="en-US" dirty="0"/>
        </a:p>
      </dgm:t>
    </dgm:pt>
    <dgm:pt modelId="{E6CE6B9B-303F-4FD6-8EC8-5F6EC46D8A4F}" type="parTrans" cxnId="{4131718B-24C9-4562-94B7-709F388CAF52}">
      <dgm:prSet/>
      <dgm:spPr/>
      <dgm:t>
        <a:bodyPr/>
        <a:lstStyle/>
        <a:p>
          <a:endParaRPr lang="en-US"/>
        </a:p>
      </dgm:t>
    </dgm:pt>
    <dgm:pt modelId="{030D5275-89DE-44E4-97FB-7F68474A0F0D}" type="sibTrans" cxnId="{4131718B-24C9-4562-94B7-709F388CAF52}">
      <dgm:prSet/>
      <dgm:spPr/>
      <dgm:t>
        <a:bodyPr/>
        <a:lstStyle/>
        <a:p>
          <a:endParaRPr lang="en-US"/>
        </a:p>
      </dgm:t>
    </dgm:pt>
    <dgm:pt modelId="{5808B0AF-456A-4975-88D9-3DAAE2615A8B}">
      <dgm:prSet/>
      <dgm:spPr/>
      <dgm:t>
        <a:bodyPr/>
        <a:lstStyle/>
        <a:p>
          <a:r>
            <a:rPr lang="en-GB" dirty="0"/>
            <a:t>“What brought you to this role and our organisation?”</a:t>
          </a:r>
          <a:endParaRPr lang="en-US" dirty="0"/>
        </a:p>
      </dgm:t>
    </dgm:pt>
    <dgm:pt modelId="{03F05E20-AEAD-4398-B8F1-9FA6C76B7ED0}" type="parTrans" cxnId="{D9A89B52-5A2B-4A1B-A634-D9B5003F02B6}">
      <dgm:prSet/>
      <dgm:spPr/>
      <dgm:t>
        <a:bodyPr/>
        <a:lstStyle/>
        <a:p>
          <a:endParaRPr lang="en-US"/>
        </a:p>
      </dgm:t>
    </dgm:pt>
    <dgm:pt modelId="{DFB1E1E6-9667-4D73-AEEE-D5F228306E6F}" type="sibTrans" cxnId="{D9A89B52-5A2B-4A1B-A634-D9B5003F02B6}">
      <dgm:prSet/>
      <dgm:spPr/>
      <dgm:t>
        <a:bodyPr/>
        <a:lstStyle/>
        <a:p>
          <a:endParaRPr lang="en-US"/>
        </a:p>
      </dgm:t>
    </dgm:pt>
    <dgm:pt modelId="{F8382BF3-A937-4D54-A70C-529F0E47ED95}">
      <dgm:prSet/>
      <dgm:spPr/>
      <dgm:t>
        <a:bodyPr/>
        <a:lstStyle/>
        <a:p>
          <a:r>
            <a:rPr lang="en-GB" dirty="0"/>
            <a:t>“How have your first few days been so far?”</a:t>
          </a:r>
          <a:endParaRPr lang="en-US" dirty="0"/>
        </a:p>
      </dgm:t>
    </dgm:pt>
    <dgm:pt modelId="{C69BD440-F316-4E38-BF77-146ECBF111BD}" type="parTrans" cxnId="{85E5BDEB-AAE2-4E38-91D7-FAEC0C5BB70A}">
      <dgm:prSet/>
      <dgm:spPr/>
      <dgm:t>
        <a:bodyPr/>
        <a:lstStyle/>
        <a:p>
          <a:endParaRPr lang="en-US"/>
        </a:p>
      </dgm:t>
    </dgm:pt>
    <dgm:pt modelId="{C7B5B4FC-863C-48D7-86F9-CEF1ACB55888}" type="sibTrans" cxnId="{85E5BDEB-AAE2-4E38-91D7-FAEC0C5BB70A}">
      <dgm:prSet/>
      <dgm:spPr/>
      <dgm:t>
        <a:bodyPr/>
        <a:lstStyle/>
        <a:p>
          <a:endParaRPr lang="en-US"/>
        </a:p>
      </dgm:t>
    </dgm:pt>
    <dgm:pt modelId="{68095816-CE7B-460A-AB00-04549B5D8488}">
      <dgm:prSet/>
      <dgm:spPr>
        <a:solidFill>
          <a:schemeClr val="accent1">
            <a:lumMod val="60000"/>
            <a:lumOff val="40000"/>
          </a:schemeClr>
        </a:solidFill>
      </dgm:spPr>
      <dgm:t>
        <a:bodyPr/>
        <a:lstStyle/>
        <a:p>
          <a:r>
            <a:rPr lang="en-GB" dirty="0"/>
            <a:t>Probing questions (narrowing – show empathy and curiosity)</a:t>
          </a:r>
          <a:endParaRPr lang="en-US" dirty="0"/>
        </a:p>
      </dgm:t>
    </dgm:pt>
    <dgm:pt modelId="{CE8AEBB5-0FA9-4791-BCCF-430323E60C3C}" type="parTrans" cxnId="{03303C41-C811-45A6-B6D9-81329D82EE7C}">
      <dgm:prSet/>
      <dgm:spPr/>
      <dgm:t>
        <a:bodyPr/>
        <a:lstStyle/>
        <a:p>
          <a:endParaRPr lang="en-US"/>
        </a:p>
      </dgm:t>
    </dgm:pt>
    <dgm:pt modelId="{84E95D87-35DD-4DE4-BBF9-1ED518C31E67}" type="sibTrans" cxnId="{03303C41-C811-45A6-B6D9-81329D82EE7C}">
      <dgm:prSet/>
      <dgm:spPr/>
      <dgm:t>
        <a:bodyPr/>
        <a:lstStyle/>
        <a:p>
          <a:endParaRPr lang="en-US"/>
        </a:p>
      </dgm:t>
    </dgm:pt>
    <dgm:pt modelId="{B82BF907-4670-4443-8E6F-5B42CA63D958}">
      <dgm:prSet/>
      <dgm:spPr>
        <a:solidFill>
          <a:schemeClr val="accent1">
            <a:lumMod val="60000"/>
            <a:lumOff val="40000"/>
          </a:schemeClr>
        </a:solidFill>
      </dgm:spPr>
      <dgm:t>
        <a:bodyPr/>
        <a:lstStyle/>
        <a:p>
          <a:r>
            <a:rPr lang="en-GB" dirty="0"/>
            <a:t>“What’s gone well in meeting the team?”</a:t>
          </a:r>
          <a:endParaRPr lang="en-US" dirty="0"/>
        </a:p>
      </dgm:t>
    </dgm:pt>
    <dgm:pt modelId="{B925248E-2270-4505-BFF2-08DEFB7C792E}" type="parTrans" cxnId="{6D211807-19CC-42D4-8EB2-8C70D167B555}">
      <dgm:prSet/>
      <dgm:spPr/>
      <dgm:t>
        <a:bodyPr/>
        <a:lstStyle/>
        <a:p>
          <a:endParaRPr lang="en-US"/>
        </a:p>
      </dgm:t>
    </dgm:pt>
    <dgm:pt modelId="{9FE4644D-B6AA-4F5B-B98A-77DC6C78BE01}" type="sibTrans" cxnId="{6D211807-19CC-42D4-8EB2-8C70D167B555}">
      <dgm:prSet/>
      <dgm:spPr/>
      <dgm:t>
        <a:bodyPr/>
        <a:lstStyle/>
        <a:p>
          <a:endParaRPr lang="en-US"/>
        </a:p>
      </dgm:t>
    </dgm:pt>
    <dgm:pt modelId="{894818C2-801F-42F7-83DD-B770D5273C1D}">
      <dgm:prSet/>
      <dgm:spPr>
        <a:solidFill>
          <a:schemeClr val="accent1">
            <a:lumMod val="60000"/>
            <a:lumOff val="40000"/>
          </a:schemeClr>
        </a:solidFill>
      </dgm:spPr>
      <dgm:t>
        <a:bodyPr/>
        <a:lstStyle/>
        <a:p>
          <a:r>
            <a:rPr lang="en-GB" dirty="0"/>
            <a:t>“What parts of the work or culture have surprised you so far?”</a:t>
          </a:r>
          <a:endParaRPr lang="en-US" dirty="0"/>
        </a:p>
      </dgm:t>
    </dgm:pt>
    <dgm:pt modelId="{A6977C26-44F4-450C-9B68-E765222E4049}" type="parTrans" cxnId="{964CA56B-63F6-411E-976F-CB9D37F50DB4}">
      <dgm:prSet/>
      <dgm:spPr/>
      <dgm:t>
        <a:bodyPr/>
        <a:lstStyle/>
        <a:p>
          <a:endParaRPr lang="en-US"/>
        </a:p>
      </dgm:t>
    </dgm:pt>
    <dgm:pt modelId="{08A49E3B-1FD2-4862-98E1-CFEE19ED7253}" type="sibTrans" cxnId="{964CA56B-63F6-411E-976F-CB9D37F50DB4}">
      <dgm:prSet/>
      <dgm:spPr/>
      <dgm:t>
        <a:bodyPr/>
        <a:lstStyle/>
        <a:p>
          <a:endParaRPr lang="en-US"/>
        </a:p>
      </dgm:t>
    </dgm:pt>
    <dgm:pt modelId="{3AEE9D48-61B6-4AD5-ADC0-FE7D161AE488}">
      <dgm:prSet/>
      <dgm:spPr>
        <a:solidFill>
          <a:schemeClr val="accent1">
            <a:lumMod val="60000"/>
            <a:lumOff val="40000"/>
          </a:schemeClr>
        </a:solidFill>
      </dgm:spPr>
      <dgm:t>
        <a:bodyPr/>
        <a:lstStyle/>
        <a:p>
          <a:r>
            <a:rPr lang="en-GB" dirty="0"/>
            <a:t>“How does this role compare to your previous experience?”</a:t>
          </a:r>
          <a:endParaRPr lang="en-US" dirty="0"/>
        </a:p>
      </dgm:t>
    </dgm:pt>
    <dgm:pt modelId="{D9654C1F-0C39-463D-B3C1-348333EA1B0F}" type="parTrans" cxnId="{EA80643A-4DB7-45CD-8CA5-71743CCFF1E4}">
      <dgm:prSet/>
      <dgm:spPr/>
      <dgm:t>
        <a:bodyPr/>
        <a:lstStyle/>
        <a:p>
          <a:endParaRPr lang="en-US"/>
        </a:p>
      </dgm:t>
    </dgm:pt>
    <dgm:pt modelId="{A32BD23B-252B-4CB7-829C-AAA5DF248466}" type="sibTrans" cxnId="{EA80643A-4DB7-45CD-8CA5-71743CCFF1E4}">
      <dgm:prSet/>
      <dgm:spPr/>
      <dgm:t>
        <a:bodyPr/>
        <a:lstStyle/>
        <a:p>
          <a:endParaRPr lang="en-US"/>
        </a:p>
      </dgm:t>
    </dgm:pt>
    <dgm:pt modelId="{E9599259-1279-47BC-AD50-A7FF08924065}" type="pres">
      <dgm:prSet presAssocID="{DA261CDB-0AE6-4D81-B710-EE2DFD30C6B6}" presName="diagram" presStyleCnt="0">
        <dgm:presLayoutVars>
          <dgm:dir/>
          <dgm:resizeHandles val="exact"/>
        </dgm:presLayoutVars>
      </dgm:prSet>
      <dgm:spPr/>
    </dgm:pt>
    <dgm:pt modelId="{5FA03CE4-2639-46CD-8267-CD25C7C86406}" type="pres">
      <dgm:prSet presAssocID="{9BE1E282-7E02-4EFB-997D-75639E466243}" presName="node" presStyleLbl="node1" presStyleIdx="0" presStyleCnt="7" custLinFactNeighborX="55119" custLinFactNeighborY="-144">
        <dgm:presLayoutVars>
          <dgm:bulletEnabled val="1"/>
        </dgm:presLayoutVars>
      </dgm:prSet>
      <dgm:spPr/>
    </dgm:pt>
    <dgm:pt modelId="{82D82B91-1F90-4158-BF0F-9DA1141258E7}" type="pres">
      <dgm:prSet presAssocID="{030D5275-89DE-44E4-97FB-7F68474A0F0D}" presName="sibTrans" presStyleCnt="0"/>
      <dgm:spPr/>
    </dgm:pt>
    <dgm:pt modelId="{AEA21150-00C0-41C9-B60F-EC7622A47053}" type="pres">
      <dgm:prSet presAssocID="{5808B0AF-456A-4975-88D9-3DAAE2615A8B}" presName="node" presStyleLbl="node1" presStyleIdx="1" presStyleCnt="7" custLinFactNeighborX="55000" custLinFactNeighborY="-144">
        <dgm:presLayoutVars>
          <dgm:bulletEnabled val="1"/>
        </dgm:presLayoutVars>
      </dgm:prSet>
      <dgm:spPr/>
    </dgm:pt>
    <dgm:pt modelId="{BA43E21C-C139-41FA-8B4C-E43E14A34ADC}" type="pres">
      <dgm:prSet presAssocID="{DFB1E1E6-9667-4D73-AEEE-D5F228306E6F}" presName="sibTrans" presStyleCnt="0"/>
      <dgm:spPr/>
    </dgm:pt>
    <dgm:pt modelId="{7DD45284-39AE-421A-BC6C-26586D2E199E}" type="pres">
      <dgm:prSet presAssocID="{F8382BF3-A937-4D54-A70C-529F0E47ED95}" presName="node" presStyleLbl="node1" presStyleIdx="2" presStyleCnt="7" custLinFactNeighborX="53514" custLinFactNeighborY="-144">
        <dgm:presLayoutVars>
          <dgm:bulletEnabled val="1"/>
        </dgm:presLayoutVars>
      </dgm:prSet>
      <dgm:spPr/>
    </dgm:pt>
    <dgm:pt modelId="{C30A48B9-0425-4B46-A4D5-E5E38D175BA0}" type="pres">
      <dgm:prSet presAssocID="{C7B5B4FC-863C-48D7-86F9-CEF1ACB55888}" presName="sibTrans" presStyleCnt="0"/>
      <dgm:spPr/>
    </dgm:pt>
    <dgm:pt modelId="{F238CE35-9026-4BDD-981E-C3CE39B02039}" type="pres">
      <dgm:prSet presAssocID="{68095816-CE7B-460A-AB00-04549B5D8488}" presName="node" presStyleLbl="node1" presStyleIdx="3" presStyleCnt="7" custLinFactX="-123169" custLinFactY="16838" custLinFactNeighborX="-200000" custLinFactNeighborY="100000">
        <dgm:presLayoutVars>
          <dgm:bulletEnabled val="1"/>
        </dgm:presLayoutVars>
      </dgm:prSet>
      <dgm:spPr/>
    </dgm:pt>
    <dgm:pt modelId="{EA0577EB-6E27-4A56-9003-B250618BDD0D}" type="pres">
      <dgm:prSet presAssocID="{84E95D87-35DD-4DE4-BBF9-1ED518C31E67}" presName="sibTrans" presStyleCnt="0"/>
      <dgm:spPr/>
    </dgm:pt>
    <dgm:pt modelId="{24BA51A6-5867-4FCB-944A-85F28FF73050}" type="pres">
      <dgm:prSet presAssocID="{B82BF907-4670-4443-8E6F-5B42CA63D958}" presName="node" presStyleLbl="node1" presStyleIdx="4" presStyleCnt="7" custLinFactNeighborX="60000" custLinFactNeighborY="0">
        <dgm:presLayoutVars>
          <dgm:bulletEnabled val="1"/>
        </dgm:presLayoutVars>
      </dgm:prSet>
      <dgm:spPr/>
    </dgm:pt>
    <dgm:pt modelId="{3273DCF2-34F3-49BF-AD6A-7C96D350406A}" type="pres">
      <dgm:prSet presAssocID="{9FE4644D-B6AA-4F5B-B98A-77DC6C78BE01}" presName="sibTrans" presStyleCnt="0"/>
      <dgm:spPr/>
    </dgm:pt>
    <dgm:pt modelId="{74DBE915-510B-49BD-90A0-507CF94069FD}" type="pres">
      <dgm:prSet presAssocID="{894818C2-801F-42F7-83DD-B770D5273C1D}" presName="node" presStyleLbl="node1" presStyleIdx="5" presStyleCnt="7" custLinFactNeighborX="55654">
        <dgm:presLayoutVars>
          <dgm:bulletEnabled val="1"/>
        </dgm:presLayoutVars>
      </dgm:prSet>
      <dgm:spPr/>
    </dgm:pt>
    <dgm:pt modelId="{40542DC2-6E19-4DC4-8D04-C1A829639D2B}" type="pres">
      <dgm:prSet presAssocID="{08A49E3B-1FD2-4862-98E1-CFEE19ED7253}" presName="sibTrans" presStyleCnt="0"/>
      <dgm:spPr/>
    </dgm:pt>
    <dgm:pt modelId="{705FA614-8168-43BD-8251-F44560EAA374}" type="pres">
      <dgm:prSet presAssocID="{3AEE9D48-61B6-4AD5-ADC0-FE7D161AE488}" presName="node" presStyleLbl="node1" presStyleIdx="6" presStyleCnt="7" custLinFactNeighborX="52979" custLinFactNeighborY="0">
        <dgm:presLayoutVars>
          <dgm:bulletEnabled val="1"/>
        </dgm:presLayoutVars>
      </dgm:prSet>
      <dgm:spPr/>
    </dgm:pt>
  </dgm:ptLst>
  <dgm:cxnLst>
    <dgm:cxn modelId="{6D211807-19CC-42D4-8EB2-8C70D167B555}" srcId="{DA261CDB-0AE6-4D81-B710-EE2DFD30C6B6}" destId="{B82BF907-4670-4443-8E6F-5B42CA63D958}" srcOrd="4" destOrd="0" parTransId="{B925248E-2270-4505-BFF2-08DEFB7C792E}" sibTransId="{9FE4644D-B6AA-4F5B-B98A-77DC6C78BE01}"/>
    <dgm:cxn modelId="{7F8F5C17-1453-4FEB-9BC4-E27C44D12215}" type="presOf" srcId="{5808B0AF-456A-4975-88D9-3DAAE2615A8B}" destId="{AEA21150-00C0-41C9-B60F-EC7622A47053}" srcOrd="0" destOrd="0" presId="urn:microsoft.com/office/officeart/2005/8/layout/default"/>
    <dgm:cxn modelId="{CDED0123-4E4B-43DC-A43A-584A6E6EC2ED}" type="presOf" srcId="{68095816-CE7B-460A-AB00-04549B5D8488}" destId="{F238CE35-9026-4BDD-981E-C3CE39B02039}" srcOrd="0" destOrd="0" presId="urn:microsoft.com/office/officeart/2005/8/layout/default"/>
    <dgm:cxn modelId="{EA80643A-4DB7-45CD-8CA5-71743CCFF1E4}" srcId="{DA261CDB-0AE6-4D81-B710-EE2DFD30C6B6}" destId="{3AEE9D48-61B6-4AD5-ADC0-FE7D161AE488}" srcOrd="6" destOrd="0" parTransId="{D9654C1F-0C39-463D-B3C1-348333EA1B0F}" sibTransId="{A32BD23B-252B-4CB7-829C-AAA5DF248466}"/>
    <dgm:cxn modelId="{03303C41-C811-45A6-B6D9-81329D82EE7C}" srcId="{DA261CDB-0AE6-4D81-B710-EE2DFD30C6B6}" destId="{68095816-CE7B-460A-AB00-04549B5D8488}" srcOrd="3" destOrd="0" parTransId="{CE8AEBB5-0FA9-4791-BCCF-430323E60C3C}" sibTransId="{84E95D87-35DD-4DE4-BBF9-1ED518C31E67}"/>
    <dgm:cxn modelId="{5AAEDA66-E44F-4351-9E3B-FA4B66EBAB40}" type="presOf" srcId="{F8382BF3-A937-4D54-A70C-529F0E47ED95}" destId="{7DD45284-39AE-421A-BC6C-26586D2E199E}" srcOrd="0" destOrd="0" presId="urn:microsoft.com/office/officeart/2005/8/layout/default"/>
    <dgm:cxn modelId="{964CA56B-63F6-411E-976F-CB9D37F50DB4}" srcId="{DA261CDB-0AE6-4D81-B710-EE2DFD30C6B6}" destId="{894818C2-801F-42F7-83DD-B770D5273C1D}" srcOrd="5" destOrd="0" parTransId="{A6977C26-44F4-450C-9B68-E765222E4049}" sibTransId="{08A49E3B-1FD2-4862-98E1-CFEE19ED7253}"/>
    <dgm:cxn modelId="{D9A89B52-5A2B-4A1B-A634-D9B5003F02B6}" srcId="{DA261CDB-0AE6-4D81-B710-EE2DFD30C6B6}" destId="{5808B0AF-456A-4975-88D9-3DAAE2615A8B}" srcOrd="1" destOrd="0" parTransId="{03F05E20-AEAD-4398-B8F1-9FA6C76B7ED0}" sibTransId="{DFB1E1E6-9667-4D73-AEEE-D5F228306E6F}"/>
    <dgm:cxn modelId="{9CCE1D5A-EAA9-49D1-91F8-7935F6A305FF}" type="presOf" srcId="{894818C2-801F-42F7-83DD-B770D5273C1D}" destId="{74DBE915-510B-49BD-90A0-507CF94069FD}" srcOrd="0" destOrd="0" presId="urn:microsoft.com/office/officeart/2005/8/layout/default"/>
    <dgm:cxn modelId="{7C271486-F04A-4234-A8FC-194DB68B3190}" type="presOf" srcId="{3AEE9D48-61B6-4AD5-ADC0-FE7D161AE488}" destId="{705FA614-8168-43BD-8251-F44560EAA374}" srcOrd="0" destOrd="0" presId="urn:microsoft.com/office/officeart/2005/8/layout/default"/>
    <dgm:cxn modelId="{4131718B-24C9-4562-94B7-709F388CAF52}" srcId="{DA261CDB-0AE6-4D81-B710-EE2DFD30C6B6}" destId="{9BE1E282-7E02-4EFB-997D-75639E466243}" srcOrd="0" destOrd="0" parTransId="{E6CE6B9B-303F-4FD6-8EC8-5F6EC46D8A4F}" sibTransId="{030D5275-89DE-44E4-97FB-7F68474A0F0D}"/>
    <dgm:cxn modelId="{4F45A99D-1A0A-459D-A591-B404D30F6368}" type="presOf" srcId="{DA261CDB-0AE6-4D81-B710-EE2DFD30C6B6}" destId="{E9599259-1279-47BC-AD50-A7FF08924065}" srcOrd="0" destOrd="0" presId="urn:microsoft.com/office/officeart/2005/8/layout/default"/>
    <dgm:cxn modelId="{F07C6DDE-2C64-408E-B022-9D201B4F2902}" type="presOf" srcId="{B82BF907-4670-4443-8E6F-5B42CA63D958}" destId="{24BA51A6-5867-4FCB-944A-85F28FF73050}" srcOrd="0" destOrd="0" presId="urn:microsoft.com/office/officeart/2005/8/layout/default"/>
    <dgm:cxn modelId="{85E5BDEB-AAE2-4E38-91D7-FAEC0C5BB70A}" srcId="{DA261CDB-0AE6-4D81-B710-EE2DFD30C6B6}" destId="{F8382BF3-A937-4D54-A70C-529F0E47ED95}" srcOrd="2" destOrd="0" parTransId="{C69BD440-F316-4E38-BF77-146ECBF111BD}" sibTransId="{C7B5B4FC-863C-48D7-86F9-CEF1ACB55888}"/>
    <dgm:cxn modelId="{A6D6DFFA-F61A-4576-AE14-EC28B86BF178}" type="presOf" srcId="{9BE1E282-7E02-4EFB-997D-75639E466243}" destId="{5FA03CE4-2639-46CD-8267-CD25C7C86406}" srcOrd="0" destOrd="0" presId="urn:microsoft.com/office/officeart/2005/8/layout/default"/>
    <dgm:cxn modelId="{0E39DA6A-4C70-4EB0-B773-BFBDE0C4D352}" type="presParOf" srcId="{E9599259-1279-47BC-AD50-A7FF08924065}" destId="{5FA03CE4-2639-46CD-8267-CD25C7C86406}" srcOrd="0" destOrd="0" presId="urn:microsoft.com/office/officeart/2005/8/layout/default"/>
    <dgm:cxn modelId="{58EB7658-D933-46BC-9C7C-C9C0DA2232A1}" type="presParOf" srcId="{E9599259-1279-47BC-AD50-A7FF08924065}" destId="{82D82B91-1F90-4158-BF0F-9DA1141258E7}" srcOrd="1" destOrd="0" presId="urn:microsoft.com/office/officeart/2005/8/layout/default"/>
    <dgm:cxn modelId="{43F2C0AF-EB85-4F36-9C58-2524AC46BA8E}" type="presParOf" srcId="{E9599259-1279-47BC-AD50-A7FF08924065}" destId="{AEA21150-00C0-41C9-B60F-EC7622A47053}" srcOrd="2" destOrd="0" presId="urn:microsoft.com/office/officeart/2005/8/layout/default"/>
    <dgm:cxn modelId="{14C674B9-0F5D-4072-9A8B-F38FBF924EFA}" type="presParOf" srcId="{E9599259-1279-47BC-AD50-A7FF08924065}" destId="{BA43E21C-C139-41FA-8B4C-E43E14A34ADC}" srcOrd="3" destOrd="0" presId="urn:microsoft.com/office/officeart/2005/8/layout/default"/>
    <dgm:cxn modelId="{FBA8986D-05A2-45ED-A631-D6B2BA0DF1A3}" type="presParOf" srcId="{E9599259-1279-47BC-AD50-A7FF08924065}" destId="{7DD45284-39AE-421A-BC6C-26586D2E199E}" srcOrd="4" destOrd="0" presId="urn:microsoft.com/office/officeart/2005/8/layout/default"/>
    <dgm:cxn modelId="{2E5484A8-BBA5-49BA-917F-E6EDC587CA41}" type="presParOf" srcId="{E9599259-1279-47BC-AD50-A7FF08924065}" destId="{C30A48B9-0425-4B46-A4D5-E5E38D175BA0}" srcOrd="5" destOrd="0" presId="urn:microsoft.com/office/officeart/2005/8/layout/default"/>
    <dgm:cxn modelId="{DB04F623-2753-493E-ADA8-512BEC33A822}" type="presParOf" srcId="{E9599259-1279-47BC-AD50-A7FF08924065}" destId="{F238CE35-9026-4BDD-981E-C3CE39B02039}" srcOrd="6" destOrd="0" presId="urn:microsoft.com/office/officeart/2005/8/layout/default"/>
    <dgm:cxn modelId="{C7489E9A-C02E-4C16-BBDF-A95952DC03B3}" type="presParOf" srcId="{E9599259-1279-47BC-AD50-A7FF08924065}" destId="{EA0577EB-6E27-4A56-9003-B250618BDD0D}" srcOrd="7" destOrd="0" presId="urn:microsoft.com/office/officeart/2005/8/layout/default"/>
    <dgm:cxn modelId="{FA459632-7D6E-4EEE-96D7-3D8BD24D100F}" type="presParOf" srcId="{E9599259-1279-47BC-AD50-A7FF08924065}" destId="{24BA51A6-5867-4FCB-944A-85F28FF73050}" srcOrd="8" destOrd="0" presId="urn:microsoft.com/office/officeart/2005/8/layout/default"/>
    <dgm:cxn modelId="{EE7003A5-847F-4436-8E55-3F2A96C1EF0D}" type="presParOf" srcId="{E9599259-1279-47BC-AD50-A7FF08924065}" destId="{3273DCF2-34F3-49BF-AD6A-7C96D350406A}" srcOrd="9" destOrd="0" presId="urn:microsoft.com/office/officeart/2005/8/layout/default"/>
    <dgm:cxn modelId="{D057FDA0-E328-4536-98E5-91B5F652D11E}" type="presParOf" srcId="{E9599259-1279-47BC-AD50-A7FF08924065}" destId="{74DBE915-510B-49BD-90A0-507CF94069FD}" srcOrd="10" destOrd="0" presId="urn:microsoft.com/office/officeart/2005/8/layout/default"/>
    <dgm:cxn modelId="{D61E3F4D-0B85-41A9-8E6E-C8E789F94BC9}" type="presParOf" srcId="{E9599259-1279-47BC-AD50-A7FF08924065}" destId="{40542DC2-6E19-4DC4-8D04-C1A829639D2B}" srcOrd="11" destOrd="0" presId="urn:microsoft.com/office/officeart/2005/8/layout/default"/>
    <dgm:cxn modelId="{A586E63F-63CD-4915-8A5A-91788BA23987}" type="presParOf" srcId="{E9599259-1279-47BC-AD50-A7FF08924065}" destId="{705FA614-8168-43BD-8251-F44560EAA37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ADBAC8F-C0D1-4BE3-A65C-F72EA8B63F2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EDABBBC-2CA4-45B0-AE72-7EDFC7763FC9}">
      <dgm:prSet/>
      <dgm:spPr>
        <a:solidFill>
          <a:schemeClr val="accent2">
            <a:lumMod val="60000"/>
            <a:lumOff val="40000"/>
          </a:schemeClr>
        </a:solidFill>
      </dgm:spPr>
      <dgm:t>
        <a:bodyPr/>
        <a:lstStyle/>
        <a:p>
          <a:r>
            <a:rPr lang="en-GB" dirty="0"/>
            <a:t>Clarifying questions (deeper connection – personalise support)</a:t>
          </a:r>
          <a:endParaRPr lang="en-US" dirty="0"/>
        </a:p>
      </dgm:t>
    </dgm:pt>
    <dgm:pt modelId="{52007D9E-1271-49CF-84F9-C36FEA948495}" type="parTrans" cxnId="{E8E15F90-82AF-4CEC-9208-578669EB72A3}">
      <dgm:prSet/>
      <dgm:spPr/>
      <dgm:t>
        <a:bodyPr/>
        <a:lstStyle/>
        <a:p>
          <a:endParaRPr lang="en-US"/>
        </a:p>
      </dgm:t>
    </dgm:pt>
    <dgm:pt modelId="{3C89F642-5872-4AFD-B825-9DF9EB9979E4}" type="sibTrans" cxnId="{E8E15F90-82AF-4CEC-9208-578669EB72A3}">
      <dgm:prSet/>
      <dgm:spPr/>
      <dgm:t>
        <a:bodyPr/>
        <a:lstStyle/>
        <a:p>
          <a:endParaRPr lang="en-US"/>
        </a:p>
      </dgm:t>
    </dgm:pt>
    <dgm:pt modelId="{B19DA392-7621-4D8C-A7CE-CD62ACE70FA8}">
      <dgm:prSet/>
      <dgm:spPr>
        <a:solidFill>
          <a:schemeClr val="accent2">
            <a:lumMod val="60000"/>
            <a:lumOff val="40000"/>
          </a:schemeClr>
        </a:solidFill>
      </dgm:spPr>
      <dgm:t>
        <a:bodyPr/>
        <a:lstStyle/>
        <a:p>
          <a:r>
            <a:rPr lang="en-GB" dirty="0"/>
            <a:t>“Which team members have you connected with most?”</a:t>
          </a:r>
          <a:endParaRPr lang="en-US" dirty="0"/>
        </a:p>
      </dgm:t>
    </dgm:pt>
    <dgm:pt modelId="{EB20DF0C-FC84-4D07-83D3-F72A9B9A3A66}" type="parTrans" cxnId="{C29E0CDD-2B32-48FB-9FD5-A77095543452}">
      <dgm:prSet/>
      <dgm:spPr/>
      <dgm:t>
        <a:bodyPr/>
        <a:lstStyle/>
        <a:p>
          <a:endParaRPr lang="en-US"/>
        </a:p>
      </dgm:t>
    </dgm:pt>
    <dgm:pt modelId="{99C58E58-52B7-4C41-BEF6-489428725D66}" type="sibTrans" cxnId="{C29E0CDD-2B32-48FB-9FD5-A77095543452}">
      <dgm:prSet/>
      <dgm:spPr/>
      <dgm:t>
        <a:bodyPr/>
        <a:lstStyle/>
        <a:p>
          <a:endParaRPr lang="en-US"/>
        </a:p>
      </dgm:t>
    </dgm:pt>
    <dgm:pt modelId="{ACFCCC4C-572A-431F-9AE3-041880D0E71F}">
      <dgm:prSet/>
      <dgm:spPr>
        <a:solidFill>
          <a:schemeClr val="accent2">
            <a:lumMod val="60000"/>
            <a:lumOff val="40000"/>
          </a:schemeClr>
        </a:solidFill>
      </dgm:spPr>
      <dgm:t>
        <a:bodyPr/>
        <a:lstStyle/>
        <a:p>
          <a:r>
            <a:rPr lang="en-GB" dirty="0"/>
            <a:t>“What one thing would make your start here even smoother?”</a:t>
          </a:r>
          <a:endParaRPr lang="en-US" dirty="0"/>
        </a:p>
      </dgm:t>
    </dgm:pt>
    <dgm:pt modelId="{CE98EBD9-9660-4373-9940-C0333FD574DD}" type="parTrans" cxnId="{D6C1747B-C1A7-4BA1-B8F8-92F8C958379B}">
      <dgm:prSet/>
      <dgm:spPr/>
      <dgm:t>
        <a:bodyPr/>
        <a:lstStyle/>
        <a:p>
          <a:endParaRPr lang="en-US"/>
        </a:p>
      </dgm:t>
    </dgm:pt>
    <dgm:pt modelId="{D90135C8-4719-4DEA-AB51-D607E333DAB3}" type="sibTrans" cxnId="{D6C1747B-C1A7-4BA1-B8F8-92F8C958379B}">
      <dgm:prSet/>
      <dgm:spPr/>
      <dgm:t>
        <a:bodyPr/>
        <a:lstStyle/>
        <a:p>
          <a:endParaRPr lang="en-US"/>
        </a:p>
      </dgm:t>
    </dgm:pt>
    <dgm:pt modelId="{B810012B-F432-499D-9776-CDDC07748DB1}">
      <dgm:prSet/>
      <dgm:spPr>
        <a:solidFill>
          <a:schemeClr val="accent2">
            <a:lumMod val="60000"/>
            <a:lumOff val="40000"/>
          </a:schemeClr>
        </a:solidFill>
      </dgm:spPr>
      <dgm:t>
        <a:bodyPr/>
        <a:lstStyle/>
        <a:p>
          <a:r>
            <a:rPr lang="en-GB" dirty="0"/>
            <a:t>“Are there any skills or knowledge areas where you’d like early support?”</a:t>
          </a:r>
          <a:endParaRPr lang="en-US" dirty="0"/>
        </a:p>
      </dgm:t>
    </dgm:pt>
    <dgm:pt modelId="{93BD2AAE-4345-43A6-9669-D3F963EE0444}" type="parTrans" cxnId="{5A4C5F48-7131-484C-9007-34260C9A78AA}">
      <dgm:prSet/>
      <dgm:spPr/>
      <dgm:t>
        <a:bodyPr/>
        <a:lstStyle/>
        <a:p>
          <a:endParaRPr lang="en-US"/>
        </a:p>
      </dgm:t>
    </dgm:pt>
    <dgm:pt modelId="{F7D61F11-938D-4946-9475-88F1A4BD11EF}" type="sibTrans" cxnId="{5A4C5F48-7131-484C-9007-34260C9A78AA}">
      <dgm:prSet/>
      <dgm:spPr/>
      <dgm:t>
        <a:bodyPr/>
        <a:lstStyle/>
        <a:p>
          <a:endParaRPr lang="en-US"/>
        </a:p>
      </dgm:t>
    </dgm:pt>
    <dgm:pt modelId="{80C175BB-00FA-4A92-B027-890386211932}">
      <dgm:prSet/>
      <dgm:spPr/>
      <dgm:t>
        <a:bodyPr/>
        <a:lstStyle/>
        <a:p>
          <a:r>
            <a:rPr lang="en-GB" dirty="0"/>
            <a:t>Closed/confirming questions (bottom – affirm and commit)</a:t>
          </a:r>
          <a:endParaRPr lang="en-US" dirty="0"/>
        </a:p>
      </dgm:t>
    </dgm:pt>
    <dgm:pt modelId="{9208DE92-16F7-4546-A48C-BC2462CBF482}" type="parTrans" cxnId="{BF64F1A0-D29E-48BD-AE42-0CD31AD9C0D5}">
      <dgm:prSet/>
      <dgm:spPr/>
      <dgm:t>
        <a:bodyPr/>
        <a:lstStyle/>
        <a:p>
          <a:endParaRPr lang="en-US"/>
        </a:p>
      </dgm:t>
    </dgm:pt>
    <dgm:pt modelId="{747F4CE9-9693-417B-9744-BCF928653A55}" type="sibTrans" cxnId="{BF64F1A0-D29E-48BD-AE42-0CD31AD9C0D5}">
      <dgm:prSet/>
      <dgm:spPr/>
      <dgm:t>
        <a:bodyPr/>
        <a:lstStyle/>
        <a:p>
          <a:endParaRPr lang="en-US"/>
        </a:p>
      </dgm:t>
    </dgm:pt>
    <dgm:pt modelId="{1F24CB9E-D6CB-42AA-844C-A5D73870CE01}">
      <dgm:prSet/>
      <dgm:spPr/>
      <dgm:t>
        <a:bodyPr/>
        <a:lstStyle/>
        <a:p>
          <a:r>
            <a:rPr lang="en-GB"/>
            <a:t>“So, connecting with Sarah on project processes would help most?”</a:t>
          </a:r>
          <a:endParaRPr lang="en-US"/>
        </a:p>
      </dgm:t>
    </dgm:pt>
    <dgm:pt modelId="{8F44A2EE-F5CE-44AD-9988-D520EABEB205}" type="parTrans" cxnId="{7F98B981-4FF0-4A93-A1EF-7D72CFC6E4FB}">
      <dgm:prSet/>
      <dgm:spPr/>
      <dgm:t>
        <a:bodyPr/>
        <a:lstStyle/>
        <a:p>
          <a:endParaRPr lang="en-US"/>
        </a:p>
      </dgm:t>
    </dgm:pt>
    <dgm:pt modelId="{233A19C7-CFC8-44B6-AF0C-460FDB4C776E}" type="sibTrans" cxnId="{7F98B981-4FF0-4A93-A1EF-7D72CFC6E4FB}">
      <dgm:prSet/>
      <dgm:spPr/>
      <dgm:t>
        <a:bodyPr/>
        <a:lstStyle/>
        <a:p>
          <a:endParaRPr lang="en-US"/>
        </a:p>
      </dgm:t>
    </dgm:pt>
    <dgm:pt modelId="{18EEBBD4-DBDB-4157-AE89-17F00D9E95D1}">
      <dgm:prSet/>
      <dgm:spPr/>
      <dgm:t>
        <a:bodyPr/>
        <a:lstStyle/>
        <a:p>
          <a:r>
            <a:rPr lang="en-GB"/>
            <a:t>“Shall we schedule a quick intro meeting with her this week?”</a:t>
          </a:r>
          <a:endParaRPr lang="en-US"/>
        </a:p>
      </dgm:t>
    </dgm:pt>
    <dgm:pt modelId="{2E26A68B-A972-4E9A-A471-8BA8A8D4E628}" type="parTrans" cxnId="{E96CB15A-7606-44B4-8F89-965E4C3D3433}">
      <dgm:prSet/>
      <dgm:spPr/>
      <dgm:t>
        <a:bodyPr/>
        <a:lstStyle/>
        <a:p>
          <a:endParaRPr lang="en-US"/>
        </a:p>
      </dgm:t>
    </dgm:pt>
    <dgm:pt modelId="{8B926F68-C920-4299-937A-EF6B27B847B7}" type="sibTrans" cxnId="{E96CB15A-7606-44B4-8F89-965E4C3D3433}">
      <dgm:prSet/>
      <dgm:spPr/>
      <dgm:t>
        <a:bodyPr/>
        <a:lstStyle/>
        <a:p>
          <a:endParaRPr lang="en-US"/>
        </a:p>
      </dgm:t>
    </dgm:pt>
    <dgm:pt modelId="{458998AA-5827-43AF-8BA5-ABEF5F834890}">
      <dgm:prSet/>
      <dgm:spPr/>
      <dgm:t>
        <a:bodyPr/>
        <a:lstStyle/>
        <a:p>
          <a:r>
            <a:rPr lang="en-GB"/>
            <a:t>“Does Friday morning work for our first one-to-one check-in?”</a:t>
          </a:r>
          <a:endParaRPr lang="en-US"/>
        </a:p>
      </dgm:t>
    </dgm:pt>
    <dgm:pt modelId="{472B39F6-13A7-4215-A0C6-38ECEC735053}" type="parTrans" cxnId="{73F7A75E-F2BC-4DC6-8F73-E51F6479F4CF}">
      <dgm:prSet/>
      <dgm:spPr/>
      <dgm:t>
        <a:bodyPr/>
        <a:lstStyle/>
        <a:p>
          <a:endParaRPr lang="en-US"/>
        </a:p>
      </dgm:t>
    </dgm:pt>
    <dgm:pt modelId="{F1756EAF-A932-4BA8-8BD8-F543DE67C3D1}" type="sibTrans" cxnId="{73F7A75E-F2BC-4DC6-8F73-E51F6479F4CF}">
      <dgm:prSet/>
      <dgm:spPr/>
      <dgm:t>
        <a:bodyPr/>
        <a:lstStyle/>
        <a:p>
          <a:endParaRPr lang="en-US"/>
        </a:p>
      </dgm:t>
    </dgm:pt>
    <dgm:pt modelId="{AF06BDAD-5599-4C44-928C-E34C65E304F2}" type="pres">
      <dgm:prSet presAssocID="{9ADBAC8F-C0D1-4BE3-A65C-F72EA8B63F2A}" presName="diagram" presStyleCnt="0">
        <dgm:presLayoutVars>
          <dgm:dir/>
          <dgm:resizeHandles val="exact"/>
        </dgm:presLayoutVars>
      </dgm:prSet>
      <dgm:spPr/>
    </dgm:pt>
    <dgm:pt modelId="{909AD21F-8582-41E6-B0FD-CA6DAE6D3095}" type="pres">
      <dgm:prSet presAssocID="{BEDABBBC-2CA4-45B0-AE72-7EDFC7763FC9}" presName="node" presStyleLbl="node1" presStyleIdx="0" presStyleCnt="8">
        <dgm:presLayoutVars>
          <dgm:bulletEnabled val="1"/>
        </dgm:presLayoutVars>
      </dgm:prSet>
      <dgm:spPr/>
    </dgm:pt>
    <dgm:pt modelId="{0AF39143-5864-43F9-8BB9-5AADBC81C677}" type="pres">
      <dgm:prSet presAssocID="{3C89F642-5872-4AFD-B825-9DF9EB9979E4}" presName="sibTrans" presStyleCnt="0"/>
      <dgm:spPr/>
    </dgm:pt>
    <dgm:pt modelId="{631E1897-07A3-4FFB-B3D8-48AE3743EBAB}" type="pres">
      <dgm:prSet presAssocID="{B19DA392-7621-4D8C-A7CE-CD62ACE70FA8}" presName="node" presStyleLbl="node1" presStyleIdx="1" presStyleCnt="8">
        <dgm:presLayoutVars>
          <dgm:bulletEnabled val="1"/>
        </dgm:presLayoutVars>
      </dgm:prSet>
      <dgm:spPr/>
    </dgm:pt>
    <dgm:pt modelId="{5343788A-E703-430C-9ED0-CFB6C4A1CE4F}" type="pres">
      <dgm:prSet presAssocID="{99C58E58-52B7-4C41-BEF6-489428725D66}" presName="sibTrans" presStyleCnt="0"/>
      <dgm:spPr/>
    </dgm:pt>
    <dgm:pt modelId="{664DF9C6-1312-45B9-8548-8D4D97744418}" type="pres">
      <dgm:prSet presAssocID="{ACFCCC4C-572A-431F-9AE3-041880D0E71F}" presName="node" presStyleLbl="node1" presStyleIdx="2" presStyleCnt="8">
        <dgm:presLayoutVars>
          <dgm:bulletEnabled val="1"/>
        </dgm:presLayoutVars>
      </dgm:prSet>
      <dgm:spPr/>
    </dgm:pt>
    <dgm:pt modelId="{D1B3D830-8233-4817-8277-3869D71432E3}" type="pres">
      <dgm:prSet presAssocID="{D90135C8-4719-4DEA-AB51-D607E333DAB3}" presName="sibTrans" presStyleCnt="0"/>
      <dgm:spPr/>
    </dgm:pt>
    <dgm:pt modelId="{1A9E53B4-BB65-41BA-ABAA-18BD271A3CD3}" type="pres">
      <dgm:prSet presAssocID="{B810012B-F432-499D-9776-CDDC07748DB1}" presName="node" presStyleLbl="node1" presStyleIdx="3" presStyleCnt="8">
        <dgm:presLayoutVars>
          <dgm:bulletEnabled val="1"/>
        </dgm:presLayoutVars>
      </dgm:prSet>
      <dgm:spPr/>
    </dgm:pt>
    <dgm:pt modelId="{D5FE906D-4AD9-4F11-B636-E9F15DA138D5}" type="pres">
      <dgm:prSet presAssocID="{F7D61F11-938D-4946-9475-88F1A4BD11EF}" presName="sibTrans" presStyleCnt="0"/>
      <dgm:spPr/>
    </dgm:pt>
    <dgm:pt modelId="{BEBFA9B4-1947-44EE-AE97-C0D0BCE44E1A}" type="pres">
      <dgm:prSet presAssocID="{80C175BB-00FA-4A92-B027-890386211932}" presName="node" presStyleLbl="node1" presStyleIdx="4" presStyleCnt="8">
        <dgm:presLayoutVars>
          <dgm:bulletEnabled val="1"/>
        </dgm:presLayoutVars>
      </dgm:prSet>
      <dgm:spPr/>
    </dgm:pt>
    <dgm:pt modelId="{00BBB9FB-667A-48C3-B433-7133CDE7AD85}" type="pres">
      <dgm:prSet presAssocID="{747F4CE9-9693-417B-9744-BCF928653A55}" presName="sibTrans" presStyleCnt="0"/>
      <dgm:spPr/>
    </dgm:pt>
    <dgm:pt modelId="{1010206B-C5A0-47B4-B7FE-1A90D951F5A2}" type="pres">
      <dgm:prSet presAssocID="{1F24CB9E-D6CB-42AA-844C-A5D73870CE01}" presName="node" presStyleLbl="node1" presStyleIdx="5" presStyleCnt="8">
        <dgm:presLayoutVars>
          <dgm:bulletEnabled val="1"/>
        </dgm:presLayoutVars>
      </dgm:prSet>
      <dgm:spPr/>
    </dgm:pt>
    <dgm:pt modelId="{A18FE30C-7A5B-4922-A12D-6C2D2A7220CF}" type="pres">
      <dgm:prSet presAssocID="{233A19C7-CFC8-44B6-AF0C-460FDB4C776E}" presName="sibTrans" presStyleCnt="0"/>
      <dgm:spPr/>
    </dgm:pt>
    <dgm:pt modelId="{85F6C94D-C807-4813-A71F-91248B258489}" type="pres">
      <dgm:prSet presAssocID="{18EEBBD4-DBDB-4157-AE89-17F00D9E95D1}" presName="node" presStyleLbl="node1" presStyleIdx="6" presStyleCnt="8">
        <dgm:presLayoutVars>
          <dgm:bulletEnabled val="1"/>
        </dgm:presLayoutVars>
      </dgm:prSet>
      <dgm:spPr/>
    </dgm:pt>
    <dgm:pt modelId="{BBB4A24C-FD50-4C49-B8D0-2B3009AC943A}" type="pres">
      <dgm:prSet presAssocID="{8B926F68-C920-4299-937A-EF6B27B847B7}" presName="sibTrans" presStyleCnt="0"/>
      <dgm:spPr/>
    </dgm:pt>
    <dgm:pt modelId="{F1A98FFA-0D20-4783-8838-8B963A5463BE}" type="pres">
      <dgm:prSet presAssocID="{458998AA-5827-43AF-8BA5-ABEF5F834890}" presName="node" presStyleLbl="node1" presStyleIdx="7" presStyleCnt="8">
        <dgm:presLayoutVars>
          <dgm:bulletEnabled val="1"/>
        </dgm:presLayoutVars>
      </dgm:prSet>
      <dgm:spPr/>
    </dgm:pt>
  </dgm:ptLst>
  <dgm:cxnLst>
    <dgm:cxn modelId="{73F7A75E-F2BC-4DC6-8F73-E51F6479F4CF}" srcId="{9ADBAC8F-C0D1-4BE3-A65C-F72EA8B63F2A}" destId="{458998AA-5827-43AF-8BA5-ABEF5F834890}" srcOrd="7" destOrd="0" parTransId="{472B39F6-13A7-4215-A0C6-38ECEC735053}" sibTransId="{F1756EAF-A932-4BA8-8BD8-F543DE67C3D1}"/>
    <dgm:cxn modelId="{74E6A546-C176-4B2B-9447-A92E697C1DD5}" type="presOf" srcId="{B19DA392-7621-4D8C-A7CE-CD62ACE70FA8}" destId="{631E1897-07A3-4FFB-B3D8-48AE3743EBAB}" srcOrd="0" destOrd="0" presId="urn:microsoft.com/office/officeart/2005/8/layout/default"/>
    <dgm:cxn modelId="{5A4C5F48-7131-484C-9007-34260C9A78AA}" srcId="{9ADBAC8F-C0D1-4BE3-A65C-F72EA8B63F2A}" destId="{B810012B-F432-499D-9776-CDDC07748DB1}" srcOrd="3" destOrd="0" parTransId="{93BD2AAE-4345-43A6-9669-D3F963EE0444}" sibTransId="{F7D61F11-938D-4946-9475-88F1A4BD11EF}"/>
    <dgm:cxn modelId="{E96CB15A-7606-44B4-8F89-965E4C3D3433}" srcId="{9ADBAC8F-C0D1-4BE3-A65C-F72EA8B63F2A}" destId="{18EEBBD4-DBDB-4157-AE89-17F00D9E95D1}" srcOrd="6" destOrd="0" parTransId="{2E26A68B-A972-4E9A-A471-8BA8A8D4E628}" sibTransId="{8B926F68-C920-4299-937A-EF6B27B847B7}"/>
    <dgm:cxn modelId="{D6C1747B-C1A7-4BA1-B8F8-92F8C958379B}" srcId="{9ADBAC8F-C0D1-4BE3-A65C-F72EA8B63F2A}" destId="{ACFCCC4C-572A-431F-9AE3-041880D0E71F}" srcOrd="2" destOrd="0" parTransId="{CE98EBD9-9660-4373-9940-C0333FD574DD}" sibTransId="{D90135C8-4719-4DEA-AB51-D607E333DAB3}"/>
    <dgm:cxn modelId="{7CEEB47B-A65B-4B22-AACC-ADD08735B249}" type="presOf" srcId="{18EEBBD4-DBDB-4157-AE89-17F00D9E95D1}" destId="{85F6C94D-C807-4813-A71F-91248B258489}" srcOrd="0" destOrd="0" presId="urn:microsoft.com/office/officeart/2005/8/layout/default"/>
    <dgm:cxn modelId="{7F98B981-4FF0-4A93-A1EF-7D72CFC6E4FB}" srcId="{9ADBAC8F-C0D1-4BE3-A65C-F72EA8B63F2A}" destId="{1F24CB9E-D6CB-42AA-844C-A5D73870CE01}" srcOrd="5" destOrd="0" parTransId="{8F44A2EE-F5CE-44AD-9988-D520EABEB205}" sibTransId="{233A19C7-CFC8-44B6-AF0C-460FDB4C776E}"/>
    <dgm:cxn modelId="{E8E15F90-82AF-4CEC-9208-578669EB72A3}" srcId="{9ADBAC8F-C0D1-4BE3-A65C-F72EA8B63F2A}" destId="{BEDABBBC-2CA4-45B0-AE72-7EDFC7763FC9}" srcOrd="0" destOrd="0" parTransId="{52007D9E-1271-49CF-84F9-C36FEA948495}" sibTransId="{3C89F642-5872-4AFD-B825-9DF9EB9979E4}"/>
    <dgm:cxn modelId="{F07F4897-6956-46C0-9C39-360729188CBB}" type="presOf" srcId="{1F24CB9E-D6CB-42AA-844C-A5D73870CE01}" destId="{1010206B-C5A0-47B4-B7FE-1A90D951F5A2}" srcOrd="0" destOrd="0" presId="urn:microsoft.com/office/officeart/2005/8/layout/default"/>
    <dgm:cxn modelId="{BF64F1A0-D29E-48BD-AE42-0CD31AD9C0D5}" srcId="{9ADBAC8F-C0D1-4BE3-A65C-F72EA8B63F2A}" destId="{80C175BB-00FA-4A92-B027-890386211932}" srcOrd="4" destOrd="0" parTransId="{9208DE92-16F7-4546-A48C-BC2462CBF482}" sibTransId="{747F4CE9-9693-417B-9744-BCF928653A55}"/>
    <dgm:cxn modelId="{2C164CA8-BB6F-4C78-8997-6F1E06AFE787}" type="presOf" srcId="{458998AA-5827-43AF-8BA5-ABEF5F834890}" destId="{F1A98FFA-0D20-4783-8838-8B963A5463BE}" srcOrd="0" destOrd="0" presId="urn:microsoft.com/office/officeart/2005/8/layout/default"/>
    <dgm:cxn modelId="{12C850B2-37EE-408D-9658-D21C6BB33545}" type="presOf" srcId="{9ADBAC8F-C0D1-4BE3-A65C-F72EA8B63F2A}" destId="{AF06BDAD-5599-4C44-928C-E34C65E304F2}" srcOrd="0" destOrd="0" presId="urn:microsoft.com/office/officeart/2005/8/layout/default"/>
    <dgm:cxn modelId="{D2AFABB7-5A1C-4940-9915-16D66C9E6373}" type="presOf" srcId="{ACFCCC4C-572A-431F-9AE3-041880D0E71F}" destId="{664DF9C6-1312-45B9-8548-8D4D97744418}" srcOrd="0" destOrd="0" presId="urn:microsoft.com/office/officeart/2005/8/layout/default"/>
    <dgm:cxn modelId="{0F178CBE-EE13-4B3F-B25C-E991E539CF2D}" type="presOf" srcId="{80C175BB-00FA-4A92-B027-890386211932}" destId="{BEBFA9B4-1947-44EE-AE97-C0D0BCE44E1A}" srcOrd="0" destOrd="0" presId="urn:microsoft.com/office/officeart/2005/8/layout/default"/>
    <dgm:cxn modelId="{F19970C2-1FC9-471A-AA57-193DED742E7E}" type="presOf" srcId="{BEDABBBC-2CA4-45B0-AE72-7EDFC7763FC9}" destId="{909AD21F-8582-41E6-B0FD-CA6DAE6D3095}" srcOrd="0" destOrd="0" presId="urn:microsoft.com/office/officeart/2005/8/layout/default"/>
    <dgm:cxn modelId="{E7953BD3-CEBE-4B9E-8AD4-77CE073B0540}" type="presOf" srcId="{B810012B-F432-499D-9776-CDDC07748DB1}" destId="{1A9E53B4-BB65-41BA-ABAA-18BD271A3CD3}" srcOrd="0" destOrd="0" presId="urn:microsoft.com/office/officeart/2005/8/layout/default"/>
    <dgm:cxn modelId="{C29E0CDD-2B32-48FB-9FD5-A77095543452}" srcId="{9ADBAC8F-C0D1-4BE3-A65C-F72EA8B63F2A}" destId="{B19DA392-7621-4D8C-A7CE-CD62ACE70FA8}" srcOrd="1" destOrd="0" parTransId="{EB20DF0C-FC84-4D07-83D3-F72A9B9A3A66}" sibTransId="{99C58E58-52B7-4C41-BEF6-489428725D66}"/>
    <dgm:cxn modelId="{85ACFD5A-4DB4-45D4-8795-6A31F74CCA99}" type="presParOf" srcId="{AF06BDAD-5599-4C44-928C-E34C65E304F2}" destId="{909AD21F-8582-41E6-B0FD-CA6DAE6D3095}" srcOrd="0" destOrd="0" presId="urn:microsoft.com/office/officeart/2005/8/layout/default"/>
    <dgm:cxn modelId="{1A907D25-1CA0-45E7-8209-DE157089CA76}" type="presParOf" srcId="{AF06BDAD-5599-4C44-928C-E34C65E304F2}" destId="{0AF39143-5864-43F9-8BB9-5AADBC81C677}" srcOrd="1" destOrd="0" presId="urn:microsoft.com/office/officeart/2005/8/layout/default"/>
    <dgm:cxn modelId="{208C1C02-2308-4FCD-8F13-D32425B70740}" type="presParOf" srcId="{AF06BDAD-5599-4C44-928C-E34C65E304F2}" destId="{631E1897-07A3-4FFB-B3D8-48AE3743EBAB}" srcOrd="2" destOrd="0" presId="urn:microsoft.com/office/officeart/2005/8/layout/default"/>
    <dgm:cxn modelId="{70909F29-5A16-4D99-AE08-1D1B612CAC3E}" type="presParOf" srcId="{AF06BDAD-5599-4C44-928C-E34C65E304F2}" destId="{5343788A-E703-430C-9ED0-CFB6C4A1CE4F}" srcOrd="3" destOrd="0" presId="urn:microsoft.com/office/officeart/2005/8/layout/default"/>
    <dgm:cxn modelId="{FB649FAE-EBCE-44A3-A8F4-A56CECE2E59F}" type="presParOf" srcId="{AF06BDAD-5599-4C44-928C-E34C65E304F2}" destId="{664DF9C6-1312-45B9-8548-8D4D97744418}" srcOrd="4" destOrd="0" presId="urn:microsoft.com/office/officeart/2005/8/layout/default"/>
    <dgm:cxn modelId="{93CE32BF-D05A-4DFA-BF7A-ED6299FD65AE}" type="presParOf" srcId="{AF06BDAD-5599-4C44-928C-E34C65E304F2}" destId="{D1B3D830-8233-4817-8277-3869D71432E3}" srcOrd="5" destOrd="0" presId="urn:microsoft.com/office/officeart/2005/8/layout/default"/>
    <dgm:cxn modelId="{C1CEA30D-376A-4A71-83FC-1BE575594A3C}" type="presParOf" srcId="{AF06BDAD-5599-4C44-928C-E34C65E304F2}" destId="{1A9E53B4-BB65-41BA-ABAA-18BD271A3CD3}" srcOrd="6" destOrd="0" presId="urn:microsoft.com/office/officeart/2005/8/layout/default"/>
    <dgm:cxn modelId="{57E95191-32B0-4B35-8576-370B12A29EE9}" type="presParOf" srcId="{AF06BDAD-5599-4C44-928C-E34C65E304F2}" destId="{D5FE906D-4AD9-4F11-B636-E9F15DA138D5}" srcOrd="7" destOrd="0" presId="urn:microsoft.com/office/officeart/2005/8/layout/default"/>
    <dgm:cxn modelId="{D04CCF7D-DFCB-4279-B283-A33180AE4135}" type="presParOf" srcId="{AF06BDAD-5599-4C44-928C-E34C65E304F2}" destId="{BEBFA9B4-1947-44EE-AE97-C0D0BCE44E1A}" srcOrd="8" destOrd="0" presId="urn:microsoft.com/office/officeart/2005/8/layout/default"/>
    <dgm:cxn modelId="{8CA2DE45-1321-4723-9397-B569239C2E72}" type="presParOf" srcId="{AF06BDAD-5599-4C44-928C-E34C65E304F2}" destId="{00BBB9FB-667A-48C3-B433-7133CDE7AD85}" srcOrd="9" destOrd="0" presId="urn:microsoft.com/office/officeart/2005/8/layout/default"/>
    <dgm:cxn modelId="{0D7A7217-BEFE-43D4-A7F1-5BD91235DE48}" type="presParOf" srcId="{AF06BDAD-5599-4C44-928C-E34C65E304F2}" destId="{1010206B-C5A0-47B4-B7FE-1A90D951F5A2}" srcOrd="10" destOrd="0" presId="urn:microsoft.com/office/officeart/2005/8/layout/default"/>
    <dgm:cxn modelId="{ACCAF4FA-F5B0-4799-ADF4-B199B64BA2AA}" type="presParOf" srcId="{AF06BDAD-5599-4C44-928C-E34C65E304F2}" destId="{A18FE30C-7A5B-4922-A12D-6C2D2A7220CF}" srcOrd="11" destOrd="0" presId="urn:microsoft.com/office/officeart/2005/8/layout/default"/>
    <dgm:cxn modelId="{873EC0FD-125C-429D-A2B5-5BE59ED7A292}" type="presParOf" srcId="{AF06BDAD-5599-4C44-928C-E34C65E304F2}" destId="{85F6C94D-C807-4813-A71F-91248B258489}" srcOrd="12" destOrd="0" presId="urn:microsoft.com/office/officeart/2005/8/layout/default"/>
    <dgm:cxn modelId="{D04F61BC-B52C-4D4F-9833-85B3473FE27E}" type="presParOf" srcId="{AF06BDAD-5599-4C44-928C-E34C65E304F2}" destId="{BBB4A24C-FD50-4C49-B8D0-2B3009AC943A}" srcOrd="13" destOrd="0" presId="urn:microsoft.com/office/officeart/2005/8/layout/default"/>
    <dgm:cxn modelId="{E45E9916-A8D6-4EB5-AC0E-BF8C217AF1AD}" type="presParOf" srcId="{AF06BDAD-5599-4C44-928C-E34C65E304F2}" destId="{F1A98FFA-0D20-4783-8838-8B963A5463BE}"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F6498B9-EC64-4DD8-9849-36891B5D8863}" type="doc">
      <dgm:prSet loTypeId="urn:microsoft.com/office/officeart/2016/7/layout/BasicLinearProcessNumbered" loCatId="process" qsTypeId="urn:microsoft.com/office/officeart/2005/8/quickstyle/simple2" qsCatId="simple" csTypeId="urn:microsoft.com/office/officeart/2005/8/colors/accent1_2" csCatId="accent1"/>
      <dgm:spPr/>
      <dgm:t>
        <a:bodyPr/>
        <a:lstStyle/>
        <a:p>
          <a:endParaRPr lang="en-US"/>
        </a:p>
      </dgm:t>
    </dgm:pt>
    <dgm:pt modelId="{FBE2C067-A495-4DAE-8A0D-1F0150BCB001}">
      <dgm:prSet/>
      <dgm:spPr/>
      <dgm:t>
        <a:bodyPr/>
        <a:lstStyle/>
        <a:p>
          <a:r>
            <a:rPr lang="en-GB"/>
            <a:t>Check any assumptions.</a:t>
          </a:r>
          <a:endParaRPr lang="en-US"/>
        </a:p>
      </dgm:t>
    </dgm:pt>
    <dgm:pt modelId="{DA87D397-4A1A-4CC2-ABD7-26B308BE8787}" type="parTrans" cxnId="{78941D53-BBA1-4194-B4B7-767E2C054588}">
      <dgm:prSet/>
      <dgm:spPr/>
      <dgm:t>
        <a:bodyPr/>
        <a:lstStyle/>
        <a:p>
          <a:endParaRPr lang="en-US"/>
        </a:p>
      </dgm:t>
    </dgm:pt>
    <dgm:pt modelId="{3A9535C9-39DB-4EB6-8FF5-DB9B07937880}" type="sibTrans" cxnId="{78941D53-BBA1-4194-B4B7-767E2C054588}">
      <dgm:prSet phldrT="1" phldr="0"/>
      <dgm:spPr/>
      <dgm:t>
        <a:bodyPr/>
        <a:lstStyle/>
        <a:p>
          <a:r>
            <a:rPr lang="en-US"/>
            <a:t>1</a:t>
          </a:r>
        </a:p>
      </dgm:t>
    </dgm:pt>
    <dgm:pt modelId="{8EEF92F5-5E22-4901-8C15-0E6A3FEE8E45}">
      <dgm:prSet/>
      <dgm:spPr/>
      <dgm:t>
        <a:bodyPr/>
        <a:lstStyle/>
        <a:p>
          <a:r>
            <a:rPr lang="en-GB"/>
            <a:t>Reframe and purpose of the conversation.</a:t>
          </a:r>
          <a:endParaRPr lang="en-US"/>
        </a:p>
      </dgm:t>
    </dgm:pt>
    <dgm:pt modelId="{5AB9E922-163F-4655-BE27-395FBCFCE05E}" type="parTrans" cxnId="{E260B06B-1F02-49C2-ABF7-D3647AD50DCD}">
      <dgm:prSet/>
      <dgm:spPr/>
      <dgm:t>
        <a:bodyPr/>
        <a:lstStyle/>
        <a:p>
          <a:endParaRPr lang="en-US"/>
        </a:p>
      </dgm:t>
    </dgm:pt>
    <dgm:pt modelId="{EFB9F3BC-5E52-464D-8F0D-B495FE451D4F}" type="sibTrans" cxnId="{E260B06B-1F02-49C2-ABF7-D3647AD50DCD}">
      <dgm:prSet phldrT="2" phldr="0"/>
      <dgm:spPr/>
      <dgm:t>
        <a:bodyPr/>
        <a:lstStyle/>
        <a:p>
          <a:r>
            <a:rPr lang="en-US"/>
            <a:t>2</a:t>
          </a:r>
        </a:p>
      </dgm:t>
    </dgm:pt>
    <dgm:pt modelId="{8E1CAC17-1702-4313-9355-B8F5ABABB5E0}">
      <dgm:prSet/>
      <dgm:spPr/>
      <dgm:t>
        <a:bodyPr/>
        <a:lstStyle/>
        <a:p>
          <a:r>
            <a:rPr lang="en-GB"/>
            <a:t>Use the ‘passive voice’ and ‘active voice’ appropriately.</a:t>
          </a:r>
          <a:endParaRPr lang="en-US"/>
        </a:p>
      </dgm:t>
    </dgm:pt>
    <dgm:pt modelId="{92AAF0EF-C1E7-4E61-988A-BE905C2D2169}" type="parTrans" cxnId="{2B2030CE-7CF6-4587-A521-7E4DF1C3E2F6}">
      <dgm:prSet/>
      <dgm:spPr/>
      <dgm:t>
        <a:bodyPr/>
        <a:lstStyle/>
        <a:p>
          <a:endParaRPr lang="en-US"/>
        </a:p>
      </dgm:t>
    </dgm:pt>
    <dgm:pt modelId="{FD8FA98C-A23B-4657-BDB4-3869EB89B46B}" type="sibTrans" cxnId="{2B2030CE-7CF6-4587-A521-7E4DF1C3E2F6}">
      <dgm:prSet phldrT="3" phldr="0"/>
      <dgm:spPr/>
      <dgm:t>
        <a:bodyPr/>
        <a:lstStyle/>
        <a:p>
          <a:r>
            <a:rPr lang="en-US"/>
            <a:t>3</a:t>
          </a:r>
        </a:p>
      </dgm:t>
    </dgm:pt>
    <dgm:pt modelId="{4A5CA161-38EE-401D-9D88-1E5277A8A9ED}">
      <dgm:prSet/>
      <dgm:spPr/>
      <dgm:t>
        <a:bodyPr/>
        <a:lstStyle/>
        <a:p>
          <a:r>
            <a:rPr lang="en-GB"/>
            <a:t>Use a ‘praise sandwich’.</a:t>
          </a:r>
          <a:endParaRPr lang="en-US"/>
        </a:p>
      </dgm:t>
    </dgm:pt>
    <dgm:pt modelId="{9459CF6D-0548-427D-8819-64BC5A866331}" type="parTrans" cxnId="{128C428E-21A3-494C-AA81-6FD7B8806A4D}">
      <dgm:prSet/>
      <dgm:spPr/>
      <dgm:t>
        <a:bodyPr/>
        <a:lstStyle/>
        <a:p>
          <a:endParaRPr lang="en-US"/>
        </a:p>
      </dgm:t>
    </dgm:pt>
    <dgm:pt modelId="{52BDA25B-219C-40DB-8B92-26C79CF98422}" type="sibTrans" cxnId="{128C428E-21A3-494C-AA81-6FD7B8806A4D}">
      <dgm:prSet phldrT="4" phldr="0"/>
      <dgm:spPr/>
      <dgm:t>
        <a:bodyPr/>
        <a:lstStyle/>
        <a:p>
          <a:r>
            <a:rPr lang="en-US"/>
            <a:t>4</a:t>
          </a:r>
        </a:p>
      </dgm:t>
    </dgm:pt>
    <dgm:pt modelId="{CEFB84C9-0F93-4126-9D0C-78E163701127}">
      <dgm:prSet/>
      <dgm:spPr/>
      <dgm:t>
        <a:bodyPr/>
        <a:lstStyle/>
        <a:p>
          <a:r>
            <a:rPr lang="en-GB"/>
            <a:t>Watch your language.</a:t>
          </a:r>
          <a:endParaRPr lang="en-US"/>
        </a:p>
      </dgm:t>
    </dgm:pt>
    <dgm:pt modelId="{2A64206A-4356-429D-A224-CB368B461ED3}" type="parTrans" cxnId="{0A2E47AC-ECBE-42F0-880B-3976B8089559}">
      <dgm:prSet/>
      <dgm:spPr/>
      <dgm:t>
        <a:bodyPr/>
        <a:lstStyle/>
        <a:p>
          <a:endParaRPr lang="en-US"/>
        </a:p>
      </dgm:t>
    </dgm:pt>
    <dgm:pt modelId="{383D291A-F29D-414A-8A62-BF63AA56B2DE}" type="sibTrans" cxnId="{0A2E47AC-ECBE-42F0-880B-3976B8089559}">
      <dgm:prSet phldrT="5" phldr="0"/>
      <dgm:spPr/>
      <dgm:t>
        <a:bodyPr/>
        <a:lstStyle/>
        <a:p>
          <a:r>
            <a:rPr lang="en-US"/>
            <a:t>5</a:t>
          </a:r>
        </a:p>
      </dgm:t>
    </dgm:pt>
    <dgm:pt modelId="{4BE862B9-8894-4DD7-A332-93ACEFF32E2F}">
      <dgm:prSet/>
      <dgm:spPr/>
      <dgm:t>
        <a:bodyPr/>
        <a:lstStyle/>
        <a:p>
          <a:r>
            <a:rPr lang="en-GB"/>
            <a:t>Be clear about consequences.</a:t>
          </a:r>
          <a:endParaRPr lang="en-US"/>
        </a:p>
      </dgm:t>
    </dgm:pt>
    <dgm:pt modelId="{0187D0ED-EFFA-4C80-A850-F9638D09738C}" type="parTrans" cxnId="{E7C92721-01EE-4035-A3DF-CBC15FDA7EAF}">
      <dgm:prSet/>
      <dgm:spPr/>
      <dgm:t>
        <a:bodyPr/>
        <a:lstStyle/>
        <a:p>
          <a:endParaRPr lang="en-US"/>
        </a:p>
      </dgm:t>
    </dgm:pt>
    <dgm:pt modelId="{E6685F3F-8E9B-4168-A2DB-E2C0CAA03629}" type="sibTrans" cxnId="{E7C92721-01EE-4035-A3DF-CBC15FDA7EAF}">
      <dgm:prSet phldrT="6" phldr="0"/>
      <dgm:spPr/>
      <dgm:t>
        <a:bodyPr/>
        <a:lstStyle/>
        <a:p>
          <a:r>
            <a:rPr lang="en-US"/>
            <a:t>6</a:t>
          </a:r>
        </a:p>
      </dgm:t>
    </dgm:pt>
    <dgm:pt modelId="{AB9507A3-9C4B-4220-8141-8F4576862EFC}" type="pres">
      <dgm:prSet presAssocID="{7F6498B9-EC64-4DD8-9849-36891B5D8863}" presName="Name0" presStyleCnt="0">
        <dgm:presLayoutVars>
          <dgm:animLvl val="lvl"/>
          <dgm:resizeHandles val="exact"/>
        </dgm:presLayoutVars>
      </dgm:prSet>
      <dgm:spPr/>
    </dgm:pt>
    <dgm:pt modelId="{FEB4BAB7-4156-452D-A7EF-9503F400541E}" type="pres">
      <dgm:prSet presAssocID="{FBE2C067-A495-4DAE-8A0D-1F0150BCB001}" presName="compositeNode" presStyleCnt="0">
        <dgm:presLayoutVars>
          <dgm:bulletEnabled val="1"/>
        </dgm:presLayoutVars>
      </dgm:prSet>
      <dgm:spPr/>
    </dgm:pt>
    <dgm:pt modelId="{5A188E1F-31A8-46C4-B8F7-D1F1587C63DE}" type="pres">
      <dgm:prSet presAssocID="{FBE2C067-A495-4DAE-8A0D-1F0150BCB001}" presName="bgRect" presStyleLbl="bgAccFollowNode1" presStyleIdx="0" presStyleCnt="6"/>
      <dgm:spPr/>
    </dgm:pt>
    <dgm:pt modelId="{2AD4E1CC-FCB1-4463-B71C-18DF789EB38B}" type="pres">
      <dgm:prSet presAssocID="{3A9535C9-39DB-4EB6-8FF5-DB9B07937880}" presName="sibTransNodeCircle" presStyleLbl="alignNode1" presStyleIdx="0" presStyleCnt="12">
        <dgm:presLayoutVars>
          <dgm:chMax val="0"/>
          <dgm:bulletEnabled/>
        </dgm:presLayoutVars>
      </dgm:prSet>
      <dgm:spPr/>
    </dgm:pt>
    <dgm:pt modelId="{4521B880-099D-4476-8C12-BCD0E1427E48}" type="pres">
      <dgm:prSet presAssocID="{FBE2C067-A495-4DAE-8A0D-1F0150BCB001}" presName="bottomLine" presStyleLbl="alignNode1" presStyleIdx="1" presStyleCnt="12">
        <dgm:presLayoutVars/>
      </dgm:prSet>
      <dgm:spPr/>
    </dgm:pt>
    <dgm:pt modelId="{240225BF-679C-4EF2-AFC4-0ADEA3B9EE6F}" type="pres">
      <dgm:prSet presAssocID="{FBE2C067-A495-4DAE-8A0D-1F0150BCB001}" presName="nodeText" presStyleLbl="bgAccFollowNode1" presStyleIdx="0" presStyleCnt="6">
        <dgm:presLayoutVars>
          <dgm:bulletEnabled val="1"/>
        </dgm:presLayoutVars>
      </dgm:prSet>
      <dgm:spPr/>
    </dgm:pt>
    <dgm:pt modelId="{14707983-FD95-4733-9FB6-40850CA8C267}" type="pres">
      <dgm:prSet presAssocID="{3A9535C9-39DB-4EB6-8FF5-DB9B07937880}" presName="sibTrans" presStyleCnt="0"/>
      <dgm:spPr/>
    </dgm:pt>
    <dgm:pt modelId="{CAF40773-F9CC-46C4-A01A-D1B89A693009}" type="pres">
      <dgm:prSet presAssocID="{8EEF92F5-5E22-4901-8C15-0E6A3FEE8E45}" presName="compositeNode" presStyleCnt="0">
        <dgm:presLayoutVars>
          <dgm:bulletEnabled val="1"/>
        </dgm:presLayoutVars>
      </dgm:prSet>
      <dgm:spPr/>
    </dgm:pt>
    <dgm:pt modelId="{6266619B-C799-42B2-8717-F2D09F21148B}" type="pres">
      <dgm:prSet presAssocID="{8EEF92F5-5E22-4901-8C15-0E6A3FEE8E45}" presName="bgRect" presStyleLbl="bgAccFollowNode1" presStyleIdx="1" presStyleCnt="6"/>
      <dgm:spPr/>
    </dgm:pt>
    <dgm:pt modelId="{1EFC151A-9A43-49BD-AF42-0BE192729DF4}" type="pres">
      <dgm:prSet presAssocID="{EFB9F3BC-5E52-464D-8F0D-B495FE451D4F}" presName="sibTransNodeCircle" presStyleLbl="alignNode1" presStyleIdx="2" presStyleCnt="12">
        <dgm:presLayoutVars>
          <dgm:chMax val="0"/>
          <dgm:bulletEnabled/>
        </dgm:presLayoutVars>
      </dgm:prSet>
      <dgm:spPr/>
    </dgm:pt>
    <dgm:pt modelId="{D247F715-D3AA-4A4A-966B-FAA3428C83EE}" type="pres">
      <dgm:prSet presAssocID="{8EEF92F5-5E22-4901-8C15-0E6A3FEE8E45}" presName="bottomLine" presStyleLbl="alignNode1" presStyleIdx="3" presStyleCnt="12">
        <dgm:presLayoutVars/>
      </dgm:prSet>
      <dgm:spPr/>
    </dgm:pt>
    <dgm:pt modelId="{1AC92B43-5316-4C1F-B23D-1B0FAE78D81B}" type="pres">
      <dgm:prSet presAssocID="{8EEF92F5-5E22-4901-8C15-0E6A3FEE8E45}" presName="nodeText" presStyleLbl="bgAccFollowNode1" presStyleIdx="1" presStyleCnt="6">
        <dgm:presLayoutVars>
          <dgm:bulletEnabled val="1"/>
        </dgm:presLayoutVars>
      </dgm:prSet>
      <dgm:spPr/>
    </dgm:pt>
    <dgm:pt modelId="{72740F77-A5D7-4D2D-A3C0-C54C9B775864}" type="pres">
      <dgm:prSet presAssocID="{EFB9F3BC-5E52-464D-8F0D-B495FE451D4F}" presName="sibTrans" presStyleCnt="0"/>
      <dgm:spPr/>
    </dgm:pt>
    <dgm:pt modelId="{7EDE3152-5468-4F04-A67D-B8C205CC143F}" type="pres">
      <dgm:prSet presAssocID="{8E1CAC17-1702-4313-9355-B8F5ABABB5E0}" presName="compositeNode" presStyleCnt="0">
        <dgm:presLayoutVars>
          <dgm:bulletEnabled val="1"/>
        </dgm:presLayoutVars>
      </dgm:prSet>
      <dgm:spPr/>
    </dgm:pt>
    <dgm:pt modelId="{70538C02-7208-49D7-A661-9C23CAF1811C}" type="pres">
      <dgm:prSet presAssocID="{8E1CAC17-1702-4313-9355-B8F5ABABB5E0}" presName="bgRect" presStyleLbl="bgAccFollowNode1" presStyleIdx="2" presStyleCnt="6"/>
      <dgm:spPr/>
    </dgm:pt>
    <dgm:pt modelId="{82D1547A-91B0-48A6-AC4E-7FD9BFB77A0C}" type="pres">
      <dgm:prSet presAssocID="{FD8FA98C-A23B-4657-BDB4-3869EB89B46B}" presName="sibTransNodeCircle" presStyleLbl="alignNode1" presStyleIdx="4" presStyleCnt="12">
        <dgm:presLayoutVars>
          <dgm:chMax val="0"/>
          <dgm:bulletEnabled/>
        </dgm:presLayoutVars>
      </dgm:prSet>
      <dgm:spPr/>
    </dgm:pt>
    <dgm:pt modelId="{1FD3DDD4-6932-43FF-9B06-2468E37DB2D1}" type="pres">
      <dgm:prSet presAssocID="{8E1CAC17-1702-4313-9355-B8F5ABABB5E0}" presName="bottomLine" presStyleLbl="alignNode1" presStyleIdx="5" presStyleCnt="12">
        <dgm:presLayoutVars/>
      </dgm:prSet>
      <dgm:spPr/>
    </dgm:pt>
    <dgm:pt modelId="{CB1CBEE8-E029-49B2-B788-0348E14E5261}" type="pres">
      <dgm:prSet presAssocID="{8E1CAC17-1702-4313-9355-B8F5ABABB5E0}" presName="nodeText" presStyleLbl="bgAccFollowNode1" presStyleIdx="2" presStyleCnt="6">
        <dgm:presLayoutVars>
          <dgm:bulletEnabled val="1"/>
        </dgm:presLayoutVars>
      </dgm:prSet>
      <dgm:spPr/>
    </dgm:pt>
    <dgm:pt modelId="{6EE86794-C9F6-4FE9-9BA5-6D50C27A2882}" type="pres">
      <dgm:prSet presAssocID="{FD8FA98C-A23B-4657-BDB4-3869EB89B46B}" presName="sibTrans" presStyleCnt="0"/>
      <dgm:spPr/>
    </dgm:pt>
    <dgm:pt modelId="{C0A0BDE9-1AA1-4D69-9B1A-79F427BD696D}" type="pres">
      <dgm:prSet presAssocID="{4A5CA161-38EE-401D-9D88-1E5277A8A9ED}" presName="compositeNode" presStyleCnt="0">
        <dgm:presLayoutVars>
          <dgm:bulletEnabled val="1"/>
        </dgm:presLayoutVars>
      </dgm:prSet>
      <dgm:spPr/>
    </dgm:pt>
    <dgm:pt modelId="{15701158-F7D9-4EEB-B41E-8920CA705C74}" type="pres">
      <dgm:prSet presAssocID="{4A5CA161-38EE-401D-9D88-1E5277A8A9ED}" presName="bgRect" presStyleLbl="bgAccFollowNode1" presStyleIdx="3" presStyleCnt="6"/>
      <dgm:spPr/>
    </dgm:pt>
    <dgm:pt modelId="{899A02DF-4318-44DB-8CB0-A18F2D92CF7E}" type="pres">
      <dgm:prSet presAssocID="{52BDA25B-219C-40DB-8B92-26C79CF98422}" presName="sibTransNodeCircle" presStyleLbl="alignNode1" presStyleIdx="6" presStyleCnt="12">
        <dgm:presLayoutVars>
          <dgm:chMax val="0"/>
          <dgm:bulletEnabled/>
        </dgm:presLayoutVars>
      </dgm:prSet>
      <dgm:spPr/>
    </dgm:pt>
    <dgm:pt modelId="{15B6589E-A4AB-4D35-8468-E855C768CDBD}" type="pres">
      <dgm:prSet presAssocID="{4A5CA161-38EE-401D-9D88-1E5277A8A9ED}" presName="bottomLine" presStyleLbl="alignNode1" presStyleIdx="7" presStyleCnt="12">
        <dgm:presLayoutVars/>
      </dgm:prSet>
      <dgm:spPr/>
    </dgm:pt>
    <dgm:pt modelId="{1FDBBB66-44B9-48B2-9AC2-B1A12D3E6E9B}" type="pres">
      <dgm:prSet presAssocID="{4A5CA161-38EE-401D-9D88-1E5277A8A9ED}" presName="nodeText" presStyleLbl="bgAccFollowNode1" presStyleIdx="3" presStyleCnt="6">
        <dgm:presLayoutVars>
          <dgm:bulletEnabled val="1"/>
        </dgm:presLayoutVars>
      </dgm:prSet>
      <dgm:spPr/>
    </dgm:pt>
    <dgm:pt modelId="{59F6FA98-A086-41F1-B667-48B0CEB4810B}" type="pres">
      <dgm:prSet presAssocID="{52BDA25B-219C-40DB-8B92-26C79CF98422}" presName="sibTrans" presStyleCnt="0"/>
      <dgm:spPr/>
    </dgm:pt>
    <dgm:pt modelId="{6AE287AF-75A7-49B3-AE2B-B0019B2E37CC}" type="pres">
      <dgm:prSet presAssocID="{CEFB84C9-0F93-4126-9D0C-78E163701127}" presName="compositeNode" presStyleCnt="0">
        <dgm:presLayoutVars>
          <dgm:bulletEnabled val="1"/>
        </dgm:presLayoutVars>
      </dgm:prSet>
      <dgm:spPr/>
    </dgm:pt>
    <dgm:pt modelId="{5EDAFAC3-EC9F-4893-8B29-104FE3E6E997}" type="pres">
      <dgm:prSet presAssocID="{CEFB84C9-0F93-4126-9D0C-78E163701127}" presName="bgRect" presStyleLbl="bgAccFollowNode1" presStyleIdx="4" presStyleCnt="6"/>
      <dgm:spPr/>
    </dgm:pt>
    <dgm:pt modelId="{279F81AF-07C2-45C9-8EA9-8B2214285DF8}" type="pres">
      <dgm:prSet presAssocID="{383D291A-F29D-414A-8A62-BF63AA56B2DE}" presName="sibTransNodeCircle" presStyleLbl="alignNode1" presStyleIdx="8" presStyleCnt="12">
        <dgm:presLayoutVars>
          <dgm:chMax val="0"/>
          <dgm:bulletEnabled/>
        </dgm:presLayoutVars>
      </dgm:prSet>
      <dgm:spPr/>
    </dgm:pt>
    <dgm:pt modelId="{DEEB03F1-2B63-48B5-930C-585CFE2649C2}" type="pres">
      <dgm:prSet presAssocID="{CEFB84C9-0F93-4126-9D0C-78E163701127}" presName="bottomLine" presStyleLbl="alignNode1" presStyleIdx="9" presStyleCnt="12">
        <dgm:presLayoutVars/>
      </dgm:prSet>
      <dgm:spPr/>
    </dgm:pt>
    <dgm:pt modelId="{5D864E53-7A58-4676-A3EA-F2A6D72D524C}" type="pres">
      <dgm:prSet presAssocID="{CEFB84C9-0F93-4126-9D0C-78E163701127}" presName="nodeText" presStyleLbl="bgAccFollowNode1" presStyleIdx="4" presStyleCnt="6">
        <dgm:presLayoutVars>
          <dgm:bulletEnabled val="1"/>
        </dgm:presLayoutVars>
      </dgm:prSet>
      <dgm:spPr/>
    </dgm:pt>
    <dgm:pt modelId="{02924D66-540A-4ACD-AB23-2469A17037B4}" type="pres">
      <dgm:prSet presAssocID="{383D291A-F29D-414A-8A62-BF63AA56B2DE}" presName="sibTrans" presStyleCnt="0"/>
      <dgm:spPr/>
    </dgm:pt>
    <dgm:pt modelId="{25FDD438-D80C-4CCE-8FA0-0CCE9F4F3910}" type="pres">
      <dgm:prSet presAssocID="{4BE862B9-8894-4DD7-A332-93ACEFF32E2F}" presName="compositeNode" presStyleCnt="0">
        <dgm:presLayoutVars>
          <dgm:bulletEnabled val="1"/>
        </dgm:presLayoutVars>
      </dgm:prSet>
      <dgm:spPr/>
    </dgm:pt>
    <dgm:pt modelId="{26AA7B87-0764-4B87-BE54-3DA7B123953D}" type="pres">
      <dgm:prSet presAssocID="{4BE862B9-8894-4DD7-A332-93ACEFF32E2F}" presName="bgRect" presStyleLbl="bgAccFollowNode1" presStyleIdx="5" presStyleCnt="6"/>
      <dgm:spPr/>
    </dgm:pt>
    <dgm:pt modelId="{F1380357-8A98-474A-AD17-19A8D2D2AA07}" type="pres">
      <dgm:prSet presAssocID="{E6685F3F-8E9B-4168-A2DB-E2C0CAA03629}" presName="sibTransNodeCircle" presStyleLbl="alignNode1" presStyleIdx="10" presStyleCnt="12">
        <dgm:presLayoutVars>
          <dgm:chMax val="0"/>
          <dgm:bulletEnabled/>
        </dgm:presLayoutVars>
      </dgm:prSet>
      <dgm:spPr/>
    </dgm:pt>
    <dgm:pt modelId="{38BEF0C8-72CD-4C15-A11C-B2478D33AAF1}" type="pres">
      <dgm:prSet presAssocID="{4BE862B9-8894-4DD7-A332-93ACEFF32E2F}" presName="bottomLine" presStyleLbl="alignNode1" presStyleIdx="11" presStyleCnt="12">
        <dgm:presLayoutVars/>
      </dgm:prSet>
      <dgm:spPr/>
    </dgm:pt>
    <dgm:pt modelId="{3F741AE6-7BFC-4F76-B628-5FB32DA6F2D1}" type="pres">
      <dgm:prSet presAssocID="{4BE862B9-8894-4DD7-A332-93ACEFF32E2F}" presName="nodeText" presStyleLbl="bgAccFollowNode1" presStyleIdx="5" presStyleCnt="6">
        <dgm:presLayoutVars>
          <dgm:bulletEnabled val="1"/>
        </dgm:presLayoutVars>
      </dgm:prSet>
      <dgm:spPr/>
    </dgm:pt>
  </dgm:ptLst>
  <dgm:cxnLst>
    <dgm:cxn modelId="{B9624115-4CEC-432D-B18D-C0C1028305E4}" type="presOf" srcId="{8E1CAC17-1702-4313-9355-B8F5ABABB5E0}" destId="{70538C02-7208-49D7-A661-9C23CAF1811C}" srcOrd="0" destOrd="0" presId="urn:microsoft.com/office/officeart/2016/7/layout/BasicLinearProcessNumbered"/>
    <dgm:cxn modelId="{E7C92721-01EE-4035-A3DF-CBC15FDA7EAF}" srcId="{7F6498B9-EC64-4DD8-9849-36891B5D8863}" destId="{4BE862B9-8894-4DD7-A332-93ACEFF32E2F}" srcOrd="5" destOrd="0" parTransId="{0187D0ED-EFFA-4C80-A850-F9638D09738C}" sibTransId="{E6685F3F-8E9B-4168-A2DB-E2C0CAA03629}"/>
    <dgm:cxn modelId="{F7CBDB30-0D49-4E40-90CA-582AC958EDCF}" type="presOf" srcId="{FBE2C067-A495-4DAE-8A0D-1F0150BCB001}" destId="{240225BF-679C-4EF2-AFC4-0ADEA3B9EE6F}" srcOrd="1" destOrd="0" presId="urn:microsoft.com/office/officeart/2016/7/layout/BasicLinearProcessNumbered"/>
    <dgm:cxn modelId="{9DF6D436-6AB9-4B4D-9F2D-1F71C84C2601}" type="presOf" srcId="{8EEF92F5-5E22-4901-8C15-0E6A3FEE8E45}" destId="{6266619B-C799-42B2-8717-F2D09F21148B}" srcOrd="0" destOrd="0" presId="urn:microsoft.com/office/officeart/2016/7/layout/BasicLinearProcessNumbered"/>
    <dgm:cxn modelId="{4342D439-4091-4B74-BBF3-E07F12854F3F}" type="presOf" srcId="{4A5CA161-38EE-401D-9D88-1E5277A8A9ED}" destId="{15701158-F7D9-4EEB-B41E-8920CA705C74}" srcOrd="0" destOrd="0" presId="urn:microsoft.com/office/officeart/2016/7/layout/BasicLinearProcessNumbered"/>
    <dgm:cxn modelId="{0633D142-9496-4E2C-AC8D-EEC1F8666423}" type="presOf" srcId="{3A9535C9-39DB-4EB6-8FF5-DB9B07937880}" destId="{2AD4E1CC-FCB1-4463-B71C-18DF789EB38B}" srcOrd="0" destOrd="0" presId="urn:microsoft.com/office/officeart/2016/7/layout/BasicLinearProcessNumbered"/>
    <dgm:cxn modelId="{E98E2144-5FD2-4C6A-B4E2-2BD99CAE144D}" type="presOf" srcId="{CEFB84C9-0F93-4126-9D0C-78E163701127}" destId="{5D864E53-7A58-4676-A3EA-F2A6D72D524C}" srcOrd="1" destOrd="0" presId="urn:microsoft.com/office/officeart/2016/7/layout/BasicLinearProcessNumbered"/>
    <dgm:cxn modelId="{CD020A46-4374-492D-A734-594E02DC682B}" type="presOf" srcId="{FBE2C067-A495-4DAE-8A0D-1F0150BCB001}" destId="{5A188E1F-31A8-46C4-B8F7-D1F1587C63DE}" srcOrd="0" destOrd="0" presId="urn:microsoft.com/office/officeart/2016/7/layout/BasicLinearProcessNumbered"/>
    <dgm:cxn modelId="{3655294B-6CB3-445E-AFB2-BC90F28640D0}" type="presOf" srcId="{8E1CAC17-1702-4313-9355-B8F5ABABB5E0}" destId="{CB1CBEE8-E029-49B2-B788-0348E14E5261}" srcOrd="1" destOrd="0" presId="urn:microsoft.com/office/officeart/2016/7/layout/BasicLinearProcessNumbered"/>
    <dgm:cxn modelId="{E260B06B-1F02-49C2-ABF7-D3647AD50DCD}" srcId="{7F6498B9-EC64-4DD8-9849-36891B5D8863}" destId="{8EEF92F5-5E22-4901-8C15-0E6A3FEE8E45}" srcOrd="1" destOrd="0" parTransId="{5AB9E922-163F-4655-BE27-395FBCFCE05E}" sibTransId="{EFB9F3BC-5E52-464D-8F0D-B495FE451D4F}"/>
    <dgm:cxn modelId="{78941D53-BBA1-4194-B4B7-767E2C054588}" srcId="{7F6498B9-EC64-4DD8-9849-36891B5D8863}" destId="{FBE2C067-A495-4DAE-8A0D-1F0150BCB001}" srcOrd="0" destOrd="0" parTransId="{DA87D397-4A1A-4CC2-ABD7-26B308BE8787}" sibTransId="{3A9535C9-39DB-4EB6-8FF5-DB9B07937880}"/>
    <dgm:cxn modelId="{71A04774-DC12-48C0-A931-5E4C3C4F6B9B}" type="presOf" srcId="{7F6498B9-EC64-4DD8-9849-36891B5D8863}" destId="{AB9507A3-9C4B-4220-8141-8F4576862EFC}" srcOrd="0" destOrd="0" presId="urn:microsoft.com/office/officeart/2016/7/layout/BasicLinearProcessNumbered"/>
    <dgm:cxn modelId="{7FBC5A5A-1A46-4C57-A750-1CAD4AC598D6}" type="presOf" srcId="{FD8FA98C-A23B-4657-BDB4-3869EB89B46B}" destId="{82D1547A-91B0-48A6-AC4E-7FD9BFB77A0C}" srcOrd="0" destOrd="0" presId="urn:microsoft.com/office/officeart/2016/7/layout/BasicLinearProcessNumbered"/>
    <dgm:cxn modelId="{C1C0E18A-52D6-491B-8825-5B6D76E51ECE}" type="presOf" srcId="{CEFB84C9-0F93-4126-9D0C-78E163701127}" destId="{5EDAFAC3-EC9F-4893-8B29-104FE3E6E997}" srcOrd="0" destOrd="0" presId="urn:microsoft.com/office/officeart/2016/7/layout/BasicLinearProcessNumbered"/>
    <dgm:cxn modelId="{937C7E8C-7564-4B28-99D3-B953078ACCD0}" type="presOf" srcId="{4A5CA161-38EE-401D-9D88-1E5277A8A9ED}" destId="{1FDBBB66-44B9-48B2-9AC2-B1A12D3E6E9B}" srcOrd="1" destOrd="0" presId="urn:microsoft.com/office/officeart/2016/7/layout/BasicLinearProcessNumbered"/>
    <dgm:cxn modelId="{128C428E-21A3-494C-AA81-6FD7B8806A4D}" srcId="{7F6498B9-EC64-4DD8-9849-36891B5D8863}" destId="{4A5CA161-38EE-401D-9D88-1E5277A8A9ED}" srcOrd="3" destOrd="0" parTransId="{9459CF6D-0548-427D-8819-64BC5A866331}" sibTransId="{52BDA25B-219C-40DB-8B92-26C79CF98422}"/>
    <dgm:cxn modelId="{9094A79E-DE65-407E-BB68-E99C1874D5A1}" type="presOf" srcId="{EFB9F3BC-5E52-464D-8F0D-B495FE451D4F}" destId="{1EFC151A-9A43-49BD-AF42-0BE192729DF4}" srcOrd="0" destOrd="0" presId="urn:microsoft.com/office/officeart/2016/7/layout/BasicLinearProcessNumbered"/>
    <dgm:cxn modelId="{0A2E47AC-ECBE-42F0-880B-3976B8089559}" srcId="{7F6498B9-EC64-4DD8-9849-36891B5D8863}" destId="{CEFB84C9-0F93-4126-9D0C-78E163701127}" srcOrd="4" destOrd="0" parTransId="{2A64206A-4356-429D-A224-CB368B461ED3}" sibTransId="{383D291A-F29D-414A-8A62-BF63AA56B2DE}"/>
    <dgm:cxn modelId="{7D69F8C0-6C90-4E69-B7E4-0E0F1BD36EA1}" type="presOf" srcId="{52BDA25B-219C-40DB-8B92-26C79CF98422}" destId="{899A02DF-4318-44DB-8CB0-A18F2D92CF7E}" srcOrd="0" destOrd="0" presId="urn:microsoft.com/office/officeart/2016/7/layout/BasicLinearProcessNumbered"/>
    <dgm:cxn modelId="{2B2030CE-7CF6-4587-A521-7E4DF1C3E2F6}" srcId="{7F6498B9-EC64-4DD8-9849-36891B5D8863}" destId="{8E1CAC17-1702-4313-9355-B8F5ABABB5E0}" srcOrd="2" destOrd="0" parTransId="{92AAF0EF-C1E7-4E61-988A-BE905C2D2169}" sibTransId="{FD8FA98C-A23B-4657-BDB4-3869EB89B46B}"/>
    <dgm:cxn modelId="{2583AAD5-188C-4D18-9FEA-CFB2B4696338}" type="presOf" srcId="{8EEF92F5-5E22-4901-8C15-0E6A3FEE8E45}" destId="{1AC92B43-5316-4C1F-B23D-1B0FAE78D81B}" srcOrd="1" destOrd="0" presId="urn:microsoft.com/office/officeart/2016/7/layout/BasicLinearProcessNumbered"/>
    <dgm:cxn modelId="{41EBEED7-337F-45C3-B74A-50B1D0838423}" type="presOf" srcId="{4BE862B9-8894-4DD7-A332-93ACEFF32E2F}" destId="{3F741AE6-7BFC-4F76-B628-5FB32DA6F2D1}" srcOrd="1" destOrd="0" presId="urn:microsoft.com/office/officeart/2016/7/layout/BasicLinearProcessNumbered"/>
    <dgm:cxn modelId="{5CB06FE2-41D6-4527-A0B2-0A8B2D4184EA}" type="presOf" srcId="{E6685F3F-8E9B-4168-A2DB-E2C0CAA03629}" destId="{F1380357-8A98-474A-AD17-19A8D2D2AA07}" srcOrd="0" destOrd="0" presId="urn:microsoft.com/office/officeart/2016/7/layout/BasicLinearProcessNumbered"/>
    <dgm:cxn modelId="{3209E2E6-793F-4158-B575-41C8A9865678}" type="presOf" srcId="{4BE862B9-8894-4DD7-A332-93ACEFF32E2F}" destId="{26AA7B87-0764-4B87-BE54-3DA7B123953D}" srcOrd="0" destOrd="0" presId="urn:microsoft.com/office/officeart/2016/7/layout/BasicLinearProcessNumbered"/>
    <dgm:cxn modelId="{0E3DAEF1-6F9C-433A-A1FF-53DB2411161B}" type="presOf" srcId="{383D291A-F29D-414A-8A62-BF63AA56B2DE}" destId="{279F81AF-07C2-45C9-8EA9-8B2214285DF8}" srcOrd="0" destOrd="0" presId="urn:microsoft.com/office/officeart/2016/7/layout/BasicLinearProcessNumbered"/>
    <dgm:cxn modelId="{CB4336A5-0136-463E-8522-F89CB470400D}" type="presParOf" srcId="{AB9507A3-9C4B-4220-8141-8F4576862EFC}" destId="{FEB4BAB7-4156-452D-A7EF-9503F400541E}" srcOrd="0" destOrd="0" presId="urn:microsoft.com/office/officeart/2016/7/layout/BasicLinearProcessNumbered"/>
    <dgm:cxn modelId="{0E381AA6-D7DD-4D11-B884-8214A5F09BF2}" type="presParOf" srcId="{FEB4BAB7-4156-452D-A7EF-9503F400541E}" destId="{5A188E1F-31A8-46C4-B8F7-D1F1587C63DE}" srcOrd="0" destOrd="0" presId="urn:microsoft.com/office/officeart/2016/7/layout/BasicLinearProcessNumbered"/>
    <dgm:cxn modelId="{9DF8C6E2-9EFD-4C31-BDC5-DFFAEDEE8F67}" type="presParOf" srcId="{FEB4BAB7-4156-452D-A7EF-9503F400541E}" destId="{2AD4E1CC-FCB1-4463-B71C-18DF789EB38B}" srcOrd="1" destOrd="0" presId="urn:microsoft.com/office/officeart/2016/7/layout/BasicLinearProcessNumbered"/>
    <dgm:cxn modelId="{F881D9CC-9170-4233-9867-D991F2365C09}" type="presParOf" srcId="{FEB4BAB7-4156-452D-A7EF-9503F400541E}" destId="{4521B880-099D-4476-8C12-BCD0E1427E48}" srcOrd="2" destOrd="0" presId="urn:microsoft.com/office/officeart/2016/7/layout/BasicLinearProcessNumbered"/>
    <dgm:cxn modelId="{A75D8398-1028-4860-B7CF-7F257465196E}" type="presParOf" srcId="{FEB4BAB7-4156-452D-A7EF-9503F400541E}" destId="{240225BF-679C-4EF2-AFC4-0ADEA3B9EE6F}" srcOrd="3" destOrd="0" presId="urn:microsoft.com/office/officeart/2016/7/layout/BasicLinearProcessNumbered"/>
    <dgm:cxn modelId="{178193D7-E282-4297-8AB5-812BE5B00022}" type="presParOf" srcId="{AB9507A3-9C4B-4220-8141-8F4576862EFC}" destId="{14707983-FD95-4733-9FB6-40850CA8C267}" srcOrd="1" destOrd="0" presId="urn:microsoft.com/office/officeart/2016/7/layout/BasicLinearProcessNumbered"/>
    <dgm:cxn modelId="{827AA335-B9D4-4F7F-A2E8-2FF0FFC57653}" type="presParOf" srcId="{AB9507A3-9C4B-4220-8141-8F4576862EFC}" destId="{CAF40773-F9CC-46C4-A01A-D1B89A693009}" srcOrd="2" destOrd="0" presId="urn:microsoft.com/office/officeart/2016/7/layout/BasicLinearProcessNumbered"/>
    <dgm:cxn modelId="{166E5E0B-66E4-4586-97BE-D28BAF51A3B9}" type="presParOf" srcId="{CAF40773-F9CC-46C4-A01A-D1B89A693009}" destId="{6266619B-C799-42B2-8717-F2D09F21148B}" srcOrd="0" destOrd="0" presId="urn:microsoft.com/office/officeart/2016/7/layout/BasicLinearProcessNumbered"/>
    <dgm:cxn modelId="{325FEDF9-38D6-456B-AF78-F18B13E1271F}" type="presParOf" srcId="{CAF40773-F9CC-46C4-A01A-D1B89A693009}" destId="{1EFC151A-9A43-49BD-AF42-0BE192729DF4}" srcOrd="1" destOrd="0" presId="urn:microsoft.com/office/officeart/2016/7/layout/BasicLinearProcessNumbered"/>
    <dgm:cxn modelId="{4EC5BF9B-2840-47C9-AC94-7D73017A0C4E}" type="presParOf" srcId="{CAF40773-F9CC-46C4-A01A-D1B89A693009}" destId="{D247F715-D3AA-4A4A-966B-FAA3428C83EE}" srcOrd="2" destOrd="0" presId="urn:microsoft.com/office/officeart/2016/7/layout/BasicLinearProcessNumbered"/>
    <dgm:cxn modelId="{EDB5F6E7-3E98-49FA-AD13-4435DDF48AD5}" type="presParOf" srcId="{CAF40773-F9CC-46C4-A01A-D1B89A693009}" destId="{1AC92B43-5316-4C1F-B23D-1B0FAE78D81B}" srcOrd="3" destOrd="0" presId="urn:microsoft.com/office/officeart/2016/7/layout/BasicLinearProcessNumbered"/>
    <dgm:cxn modelId="{FBAA96BF-C3A4-4820-8084-F6C13138ABFD}" type="presParOf" srcId="{AB9507A3-9C4B-4220-8141-8F4576862EFC}" destId="{72740F77-A5D7-4D2D-A3C0-C54C9B775864}" srcOrd="3" destOrd="0" presId="urn:microsoft.com/office/officeart/2016/7/layout/BasicLinearProcessNumbered"/>
    <dgm:cxn modelId="{C1E9DB9F-5861-4655-84A2-9F62DECCDAD0}" type="presParOf" srcId="{AB9507A3-9C4B-4220-8141-8F4576862EFC}" destId="{7EDE3152-5468-4F04-A67D-B8C205CC143F}" srcOrd="4" destOrd="0" presId="urn:microsoft.com/office/officeart/2016/7/layout/BasicLinearProcessNumbered"/>
    <dgm:cxn modelId="{6E595309-6912-485E-B5B8-A32ADBE15606}" type="presParOf" srcId="{7EDE3152-5468-4F04-A67D-B8C205CC143F}" destId="{70538C02-7208-49D7-A661-9C23CAF1811C}" srcOrd="0" destOrd="0" presId="urn:microsoft.com/office/officeart/2016/7/layout/BasicLinearProcessNumbered"/>
    <dgm:cxn modelId="{4113F280-28B5-43B3-800B-5002EAE277A4}" type="presParOf" srcId="{7EDE3152-5468-4F04-A67D-B8C205CC143F}" destId="{82D1547A-91B0-48A6-AC4E-7FD9BFB77A0C}" srcOrd="1" destOrd="0" presId="urn:microsoft.com/office/officeart/2016/7/layout/BasicLinearProcessNumbered"/>
    <dgm:cxn modelId="{037E48B6-B4F4-47CE-ACC9-D0E2B7A2A079}" type="presParOf" srcId="{7EDE3152-5468-4F04-A67D-B8C205CC143F}" destId="{1FD3DDD4-6932-43FF-9B06-2468E37DB2D1}" srcOrd="2" destOrd="0" presId="urn:microsoft.com/office/officeart/2016/7/layout/BasicLinearProcessNumbered"/>
    <dgm:cxn modelId="{309E45D5-9A3B-4463-A58C-068684281193}" type="presParOf" srcId="{7EDE3152-5468-4F04-A67D-B8C205CC143F}" destId="{CB1CBEE8-E029-49B2-B788-0348E14E5261}" srcOrd="3" destOrd="0" presId="urn:microsoft.com/office/officeart/2016/7/layout/BasicLinearProcessNumbered"/>
    <dgm:cxn modelId="{994EC142-6A72-49F7-83AA-1833FFC2D18C}" type="presParOf" srcId="{AB9507A3-9C4B-4220-8141-8F4576862EFC}" destId="{6EE86794-C9F6-4FE9-9BA5-6D50C27A2882}" srcOrd="5" destOrd="0" presId="urn:microsoft.com/office/officeart/2016/7/layout/BasicLinearProcessNumbered"/>
    <dgm:cxn modelId="{23AC4957-4E4C-425C-B917-E28A3C9DE601}" type="presParOf" srcId="{AB9507A3-9C4B-4220-8141-8F4576862EFC}" destId="{C0A0BDE9-1AA1-4D69-9B1A-79F427BD696D}" srcOrd="6" destOrd="0" presId="urn:microsoft.com/office/officeart/2016/7/layout/BasicLinearProcessNumbered"/>
    <dgm:cxn modelId="{530B7534-8AE4-467A-BE24-B5C848D25D76}" type="presParOf" srcId="{C0A0BDE9-1AA1-4D69-9B1A-79F427BD696D}" destId="{15701158-F7D9-4EEB-B41E-8920CA705C74}" srcOrd="0" destOrd="0" presId="urn:microsoft.com/office/officeart/2016/7/layout/BasicLinearProcessNumbered"/>
    <dgm:cxn modelId="{48602AA2-2549-44DD-9B2F-8CE0E006DE8C}" type="presParOf" srcId="{C0A0BDE9-1AA1-4D69-9B1A-79F427BD696D}" destId="{899A02DF-4318-44DB-8CB0-A18F2D92CF7E}" srcOrd="1" destOrd="0" presId="urn:microsoft.com/office/officeart/2016/7/layout/BasicLinearProcessNumbered"/>
    <dgm:cxn modelId="{5D0583DE-7A03-4E83-B9E3-4E6D7BC960A5}" type="presParOf" srcId="{C0A0BDE9-1AA1-4D69-9B1A-79F427BD696D}" destId="{15B6589E-A4AB-4D35-8468-E855C768CDBD}" srcOrd="2" destOrd="0" presId="urn:microsoft.com/office/officeart/2016/7/layout/BasicLinearProcessNumbered"/>
    <dgm:cxn modelId="{AFAF64C2-21DB-42DA-A9B6-F6FC32520AFD}" type="presParOf" srcId="{C0A0BDE9-1AA1-4D69-9B1A-79F427BD696D}" destId="{1FDBBB66-44B9-48B2-9AC2-B1A12D3E6E9B}" srcOrd="3" destOrd="0" presId="urn:microsoft.com/office/officeart/2016/7/layout/BasicLinearProcessNumbered"/>
    <dgm:cxn modelId="{E9D74E66-91DA-49DF-96C4-8C1245661147}" type="presParOf" srcId="{AB9507A3-9C4B-4220-8141-8F4576862EFC}" destId="{59F6FA98-A086-41F1-B667-48B0CEB4810B}" srcOrd="7" destOrd="0" presId="urn:microsoft.com/office/officeart/2016/7/layout/BasicLinearProcessNumbered"/>
    <dgm:cxn modelId="{63FC25EF-11C5-4501-8135-828C457040A9}" type="presParOf" srcId="{AB9507A3-9C4B-4220-8141-8F4576862EFC}" destId="{6AE287AF-75A7-49B3-AE2B-B0019B2E37CC}" srcOrd="8" destOrd="0" presId="urn:microsoft.com/office/officeart/2016/7/layout/BasicLinearProcessNumbered"/>
    <dgm:cxn modelId="{B827C77A-EA41-4609-8623-79C5B4DA59AB}" type="presParOf" srcId="{6AE287AF-75A7-49B3-AE2B-B0019B2E37CC}" destId="{5EDAFAC3-EC9F-4893-8B29-104FE3E6E997}" srcOrd="0" destOrd="0" presId="urn:microsoft.com/office/officeart/2016/7/layout/BasicLinearProcessNumbered"/>
    <dgm:cxn modelId="{7999BAD1-FCEA-472A-9A26-6ADBB0E51326}" type="presParOf" srcId="{6AE287AF-75A7-49B3-AE2B-B0019B2E37CC}" destId="{279F81AF-07C2-45C9-8EA9-8B2214285DF8}" srcOrd="1" destOrd="0" presId="urn:microsoft.com/office/officeart/2016/7/layout/BasicLinearProcessNumbered"/>
    <dgm:cxn modelId="{8F6CC8E5-322D-4C4C-9AA5-07E4C3CB3893}" type="presParOf" srcId="{6AE287AF-75A7-49B3-AE2B-B0019B2E37CC}" destId="{DEEB03F1-2B63-48B5-930C-585CFE2649C2}" srcOrd="2" destOrd="0" presId="urn:microsoft.com/office/officeart/2016/7/layout/BasicLinearProcessNumbered"/>
    <dgm:cxn modelId="{80403CF4-5CE0-4F61-A9A0-0274CD8B1AB8}" type="presParOf" srcId="{6AE287AF-75A7-49B3-AE2B-B0019B2E37CC}" destId="{5D864E53-7A58-4676-A3EA-F2A6D72D524C}" srcOrd="3" destOrd="0" presId="urn:microsoft.com/office/officeart/2016/7/layout/BasicLinearProcessNumbered"/>
    <dgm:cxn modelId="{4BFFB636-ACEE-4D92-9F6D-3B9DA1A79D1F}" type="presParOf" srcId="{AB9507A3-9C4B-4220-8141-8F4576862EFC}" destId="{02924D66-540A-4ACD-AB23-2469A17037B4}" srcOrd="9" destOrd="0" presId="urn:microsoft.com/office/officeart/2016/7/layout/BasicLinearProcessNumbered"/>
    <dgm:cxn modelId="{3F285661-5E68-4277-96AF-361C73FEE8C6}" type="presParOf" srcId="{AB9507A3-9C4B-4220-8141-8F4576862EFC}" destId="{25FDD438-D80C-4CCE-8FA0-0CCE9F4F3910}" srcOrd="10" destOrd="0" presId="urn:microsoft.com/office/officeart/2016/7/layout/BasicLinearProcessNumbered"/>
    <dgm:cxn modelId="{3F00F95D-1FB6-4E7E-975A-0EFEB89CF864}" type="presParOf" srcId="{25FDD438-D80C-4CCE-8FA0-0CCE9F4F3910}" destId="{26AA7B87-0764-4B87-BE54-3DA7B123953D}" srcOrd="0" destOrd="0" presId="urn:microsoft.com/office/officeart/2016/7/layout/BasicLinearProcessNumbered"/>
    <dgm:cxn modelId="{3B13BEF5-DBC0-4DE1-9C6D-B726C0814B15}" type="presParOf" srcId="{25FDD438-D80C-4CCE-8FA0-0CCE9F4F3910}" destId="{F1380357-8A98-474A-AD17-19A8D2D2AA07}" srcOrd="1" destOrd="0" presId="urn:microsoft.com/office/officeart/2016/7/layout/BasicLinearProcessNumbered"/>
    <dgm:cxn modelId="{69240215-BE25-4116-B1BF-09103DA1443A}" type="presParOf" srcId="{25FDD438-D80C-4CCE-8FA0-0CCE9F4F3910}" destId="{38BEF0C8-72CD-4C15-A11C-B2478D33AAF1}" srcOrd="2" destOrd="0" presId="urn:microsoft.com/office/officeart/2016/7/layout/BasicLinearProcessNumbered"/>
    <dgm:cxn modelId="{169BC86A-782E-4D85-B5AC-614FCFE41FE9}" type="presParOf" srcId="{25FDD438-D80C-4CCE-8FA0-0CCE9F4F3910}" destId="{3F741AE6-7BFC-4F76-B628-5FB32DA6F2D1}"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5A893DC-F0C7-4401-A18E-FB00CEB5B85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360A7D8-B8B4-4C74-AA66-EB9C94EF88ED}">
      <dgm:prSet/>
      <dgm:spPr/>
      <dgm:t>
        <a:bodyPr/>
        <a:lstStyle/>
        <a:p>
          <a:r>
            <a:rPr lang="en-GB"/>
            <a:t>Assume good intentions.</a:t>
          </a:r>
          <a:endParaRPr lang="en-US"/>
        </a:p>
      </dgm:t>
    </dgm:pt>
    <dgm:pt modelId="{3A92C2EA-9DC7-48D9-9365-93D7CACC4180}" type="parTrans" cxnId="{09EEB55E-053D-4CBA-AF28-81A30573896B}">
      <dgm:prSet/>
      <dgm:spPr/>
      <dgm:t>
        <a:bodyPr/>
        <a:lstStyle/>
        <a:p>
          <a:endParaRPr lang="en-US"/>
        </a:p>
      </dgm:t>
    </dgm:pt>
    <dgm:pt modelId="{F4194D2F-81DB-4AAD-93DE-9510021FBFE1}" type="sibTrans" cxnId="{09EEB55E-053D-4CBA-AF28-81A30573896B}">
      <dgm:prSet/>
      <dgm:spPr/>
      <dgm:t>
        <a:bodyPr/>
        <a:lstStyle/>
        <a:p>
          <a:endParaRPr lang="en-US"/>
        </a:p>
      </dgm:t>
    </dgm:pt>
    <dgm:pt modelId="{22F2A3F6-0826-4968-8107-9FA9819C834A}">
      <dgm:prSet/>
      <dgm:spPr/>
      <dgm:t>
        <a:bodyPr/>
        <a:lstStyle/>
        <a:p>
          <a:r>
            <a:rPr lang="en-GB"/>
            <a:t>Avoid emotion during a conversation.</a:t>
          </a:r>
          <a:endParaRPr lang="en-US"/>
        </a:p>
      </dgm:t>
    </dgm:pt>
    <dgm:pt modelId="{9353DB55-39A9-488D-B57C-EB5E0A4423DB}" type="parTrans" cxnId="{4F00449A-0EB6-4BFD-8763-CC8975702295}">
      <dgm:prSet/>
      <dgm:spPr/>
      <dgm:t>
        <a:bodyPr/>
        <a:lstStyle/>
        <a:p>
          <a:endParaRPr lang="en-US"/>
        </a:p>
      </dgm:t>
    </dgm:pt>
    <dgm:pt modelId="{023A8CB9-8D23-4875-901C-F25F9D515703}" type="sibTrans" cxnId="{4F00449A-0EB6-4BFD-8763-CC8975702295}">
      <dgm:prSet/>
      <dgm:spPr/>
      <dgm:t>
        <a:bodyPr/>
        <a:lstStyle/>
        <a:p>
          <a:endParaRPr lang="en-US"/>
        </a:p>
      </dgm:t>
    </dgm:pt>
    <dgm:pt modelId="{8E9E2D0A-73F9-406F-9FCF-B95B9E33261F}">
      <dgm:prSet/>
      <dgm:spPr/>
      <dgm:t>
        <a:bodyPr/>
        <a:lstStyle/>
        <a:p>
          <a:r>
            <a:rPr lang="en-GB"/>
            <a:t>Ensure there are no surprises.</a:t>
          </a:r>
          <a:endParaRPr lang="en-US"/>
        </a:p>
      </dgm:t>
    </dgm:pt>
    <dgm:pt modelId="{3F400A2A-939A-4F5C-A3C1-5640A9C17325}" type="parTrans" cxnId="{A371C9EE-DB91-4EC1-AF2E-5BA3CFE66B60}">
      <dgm:prSet/>
      <dgm:spPr/>
      <dgm:t>
        <a:bodyPr/>
        <a:lstStyle/>
        <a:p>
          <a:endParaRPr lang="en-US"/>
        </a:p>
      </dgm:t>
    </dgm:pt>
    <dgm:pt modelId="{2EC9C19E-F094-40FF-8BA1-199574D1B388}" type="sibTrans" cxnId="{A371C9EE-DB91-4EC1-AF2E-5BA3CFE66B60}">
      <dgm:prSet/>
      <dgm:spPr/>
      <dgm:t>
        <a:bodyPr/>
        <a:lstStyle/>
        <a:p>
          <a:endParaRPr lang="en-US"/>
        </a:p>
      </dgm:t>
    </dgm:pt>
    <dgm:pt modelId="{D3A2A7F4-8604-427B-B1F5-D7FA0F17D7F9}">
      <dgm:prSet/>
      <dgm:spPr/>
      <dgm:t>
        <a:bodyPr/>
        <a:lstStyle/>
        <a:p>
          <a:r>
            <a:rPr lang="en-GB"/>
            <a:t>Leave the conversation on a positive note.</a:t>
          </a:r>
          <a:endParaRPr lang="en-US"/>
        </a:p>
      </dgm:t>
    </dgm:pt>
    <dgm:pt modelId="{D1924E7F-1820-430D-93A2-04119204167F}" type="parTrans" cxnId="{FEB8CED9-5E3F-4831-BF70-E27A581D43F7}">
      <dgm:prSet/>
      <dgm:spPr/>
      <dgm:t>
        <a:bodyPr/>
        <a:lstStyle/>
        <a:p>
          <a:endParaRPr lang="en-US"/>
        </a:p>
      </dgm:t>
    </dgm:pt>
    <dgm:pt modelId="{31CA3B9F-C41A-462C-9991-CEE9CCFD187F}" type="sibTrans" cxnId="{FEB8CED9-5E3F-4831-BF70-E27A581D43F7}">
      <dgm:prSet/>
      <dgm:spPr/>
      <dgm:t>
        <a:bodyPr/>
        <a:lstStyle/>
        <a:p>
          <a:endParaRPr lang="en-US"/>
        </a:p>
      </dgm:t>
    </dgm:pt>
    <dgm:pt modelId="{6C33FFE8-05A9-4102-9D7E-0E3C0EE85985}">
      <dgm:prSet/>
      <dgm:spPr/>
      <dgm:t>
        <a:bodyPr/>
        <a:lstStyle/>
        <a:p>
          <a:r>
            <a:rPr lang="en-GB"/>
            <a:t>Listen well – avoid interrupting.</a:t>
          </a:r>
          <a:endParaRPr lang="en-US"/>
        </a:p>
      </dgm:t>
    </dgm:pt>
    <dgm:pt modelId="{3F22406D-715C-4FBC-B69B-68B6D9143BF7}" type="parTrans" cxnId="{C52E6A71-0638-4360-8BE8-F3722C8DB0CB}">
      <dgm:prSet/>
      <dgm:spPr/>
      <dgm:t>
        <a:bodyPr/>
        <a:lstStyle/>
        <a:p>
          <a:endParaRPr lang="en-US"/>
        </a:p>
      </dgm:t>
    </dgm:pt>
    <dgm:pt modelId="{1598B471-2DE3-4276-8776-D9BF790A8AF9}" type="sibTrans" cxnId="{C52E6A71-0638-4360-8BE8-F3722C8DB0CB}">
      <dgm:prSet/>
      <dgm:spPr/>
      <dgm:t>
        <a:bodyPr/>
        <a:lstStyle/>
        <a:p>
          <a:endParaRPr lang="en-US"/>
        </a:p>
      </dgm:t>
    </dgm:pt>
    <dgm:pt modelId="{84B26E23-F58C-4E93-A973-C12F259448AC}" type="pres">
      <dgm:prSet presAssocID="{75A893DC-F0C7-4401-A18E-FB00CEB5B855}" presName="root" presStyleCnt="0">
        <dgm:presLayoutVars>
          <dgm:dir/>
          <dgm:resizeHandles val="exact"/>
        </dgm:presLayoutVars>
      </dgm:prSet>
      <dgm:spPr/>
    </dgm:pt>
    <dgm:pt modelId="{F4414EF4-F764-4C05-B1D7-13620648280E}" type="pres">
      <dgm:prSet presAssocID="{E360A7D8-B8B4-4C74-AA66-EB9C94EF88ED}" presName="compNode" presStyleCnt="0"/>
      <dgm:spPr/>
    </dgm:pt>
    <dgm:pt modelId="{BDE0595E-201B-4F10-A480-BCBFA0A1CC9C}" type="pres">
      <dgm:prSet presAssocID="{E360A7D8-B8B4-4C74-AA66-EB9C94EF88ED}" presName="bgRect" presStyleLbl="bgShp" presStyleIdx="0" presStyleCnt="5"/>
      <dgm:spPr/>
    </dgm:pt>
    <dgm:pt modelId="{85FBC35C-46FD-48FD-B108-9B708587D39C}" type="pres">
      <dgm:prSet presAssocID="{E360A7D8-B8B4-4C74-AA66-EB9C94EF88ED}"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ustomer Review"/>
        </a:ext>
      </dgm:extLst>
    </dgm:pt>
    <dgm:pt modelId="{80F7A920-F296-4EA9-9C77-A6B84B12F5E2}" type="pres">
      <dgm:prSet presAssocID="{E360A7D8-B8B4-4C74-AA66-EB9C94EF88ED}" presName="spaceRect" presStyleCnt="0"/>
      <dgm:spPr/>
    </dgm:pt>
    <dgm:pt modelId="{EFD92170-157B-444D-B181-1AA41FB4E737}" type="pres">
      <dgm:prSet presAssocID="{E360A7D8-B8B4-4C74-AA66-EB9C94EF88ED}" presName="parTx" presStyleLbl="revTx" presStyleIdx="0" presStyleCnt="5">
        <dgm:presLayoutVars>
          <dgm:chMax val="0"/>
          <dgm:chPref val="0"/>
        </dgm:presLayoutVars>
      </dgm:prSet>
      <dgm:spPr/>
    </dgm:pt>
    <dgm:pt modelId="{9246743F-B0A6-4D64-BABB-B30E88C867EE}" type="pres">
      <dgm:prSet presAssocID="{F4194D2F-81DB-4AAD-93DE-9510021FBFE1}" presName="sibTrans" presStyleCnt="0"/>
      <dgm:spPr/>
    </dgm:pt>
    <dgm:pt modelId="{224F3F44-D07E-4FC9-97CF-DD676D491C56}" type="pres">
      <dgm:prSet presAssocID="{22F2A3F6-0826-4968-8107-9FA9819C834A}" presName="compNode" presStyleCnt="0"/>
      <dgm:spPr/>
    </dgm:pt>
    <dgm:pt modelId="{29410C02-8F2A-4029-95CD-A6051BCC1A3B}" type="pres">
      <dgm:prSet presAssocID="{22F2A3F6-0826-4968-8107-9FA9819C834A}" presName="bgRect" presStyleLbl="bgShp" presStyleIdx="1" presStyleCnt="5"/>
      <dgm:spPr/>
    </dgm:pt>
    <dgm:pt modelId="{485D2462-5A18-485A-ADEB-81F7D0B3B87B}" type="pres">
      <dgm:prSet presAssocID="{22F2A3F6-0826-4968-8107-9FA9819C834A}"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9E506E17-C234-4D30-9F89-4A9BF4FEE69D}" type="pres">
      <dgm:prSet presAssocID="{22F2A3F6-0826-4968-8107-9FA9819C834A}" presName="spaceRect" presStyleCnt="0"/>
      <dgm:spPr/>
    </dgm:pt>
    <dgm:pt modelId="{71A1AB7C-2537-4FBA-9EEE-935648C0ECEA}" type="pres">
      <dgm:prSet presAssocID="{22F2A3F6-0826-4968-8107-9FA9819C834A}" presName="parTx" presStyleLbl="revTx" presStyleIdx="1" presStyleCnt="5">
        <dgm:presLayoutVars>
          <dgm:chMax val="0"/>
          <dgm:chPref val="0"/>
        </dgm:presLayoutVars>
      </dgm:prSet>
      <dgm:spPr/>
    </dgm:pt>
    <dgm:pt modelId="{A725FF60-5684-4DB9-BA5C-722ACC85168B}" type="pres">
      <dgm:prSet presAssocID="{023A8CB9-8D23-4875-901C-F25F9D515703}" presName="sibTrans" presStyleCnt="0"/>
      <dgm:spPr/>
    </dgm:pt>
    <dgm:pt modelId="{CEAF3F22-E6C8-4AF7-A6E9-4B55E040B376}" type="pres">
      <dgm:prSet presAssocID="{8E9E2D0A-73F9-406F-9FCF-B95B9E33261F}" presName="compNode" presStyleCnt="0"/>
      <dgm:spPr/>
    </dgm:pt>
    <dgm:pt modelId="{1A15DAB6-DF5C-4EB7-B612-3827FDCB0A5F}" type="pres">
      <dgm:prSet presAssocID="{8E9E2D0A-73F9-406F-9FCF-B95B9E33261F}" presName="bgRect" presStyleLbl="bgShp" presStyleIdx="2" presStyleCnt="5"/>
      <dgm:spPr/>
    </dgm:pt>
    <dgm:pt modelId="{3DE3F99C-0B71-4F2B-9EFA-A4A2A0B5ECC1}" type="pres">
      <dgm:prSet presAssocID="{8E9E2D0A-73F9-406F-9FCF-B95B9E33261F}"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Lightning"/>
        </a:ext>
      </dgm:extLst>
    </dgm:pt>
    <dgm:pt modelId="{FF1561AB-DC7A-40B0-AFA6-ED4B227E7A83}" type="pres">
      <dgm:prSet presAssocID="{8E9E2D0A-73F9-406F-9FCF-B95B9E33261F}" presName="spaceRect" presStyleCnt="0"/>
      <dgm:spPr/>
    </dgm:pt>
    <dgm:pt modelId="{431A3AD8-3781-40E2-8FF0-B2713E8548CE}" type="pres">
      <dgm:prSet presAssocID="{8E9E2D0A-73F9-406F-9FCF-B95B9E33261F}" presName="parTx" presStyleLbl="revTx" presStyleIdx="2" presStyleCnt="5">
        <dgm:presLayoutVars>
          <dgm:chMax val="0"/>
          <dgm:chPref val="0"/>
        </dgm:presLayoutVars>
      </dgm:prSet>
      <dgm:spPr/>
    </dgm:pt>
    <dgm:pt modelId="{757C6B14-8192-4148-BEFF-ACFBDCD06010}" type="pres">
      <dgm:prSet presAssocID="{2EC9C19E-F094-40FF-8BA1-199574D1B388}" presName="sibTrans" presStyleCnt="0"/>
      <dgm:spPr/>
    </dgm:pt>
    <dgm:pt modelId="{9447D71F-E387-4999-9E6F-016071BD47EE}" type="pres">
      <dgm:prSet presAssocID="{D3A2A7F4-8604-427B-B1F5-D7FA0F17D7F9}" presName="compNode" presStyleCnt="0"/>
      <dgm:spPr/>
    </dgm:pt>
    <dgm:pt modelId="{6997B62A-0D55-42FA-B065-761D10D6A3AA}" type="pres">
      <dgm:prSet presAssocID="{D3A2A7F4-8604-427B-B1F5-D7FA0F17D7F9}" presName="bgRect" presStyleLbl="bgShp" presStyleIdx="3" presStyleCnt="5"/>
      <dgm:spPr/>
    </dgm:pt>
    <dgm:pt modelId="{242FF7A3-0D56-4EE5-B12E-55A03BF94FB9}" type="pres">
      <dgm:prSet presAssocID="{D3A2A7F4-8604-427B-B1F5-D7FA0F17D7F9}"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Bubble"/>
        </a:ext>
      </dgm:extLst>
    </dgm:pt>
    <dgm:pt modelId="{C44FCD06-BA1C-42C2-B7B1-A736B18E568C}" type="pres">
      <dgm:prSet presAssocID="{D3A2A7F4-8604-427B-B1F5-D7FA0F17D7F9}" presName="spaceRect" presStyleCnt="0"/>
      <dgm:spPr/>
    </dgm:pt>
    <dgm:pt modelId="{3809941D-0967-480A-9DB5-AB35AB72E060}" type="pres">
      <dgm:prSet presAssocID="{D3A2A7F4-8604-427B-B1F5-D7FA0F17D7F9}" presName="parTx" presStyleLbl="revTx" presStyleIdx="3" presStyleCnt="5">
        <dgm:presLayoutVars>
          <dgm:chMax val="0"/>
          <dgm:chPref val="0"/>
        </dgm:presLayoutVars>
      </dgm:prSet>
      <dgm:spPr/>
    </dgm:pt>
    <dgm:pt modelId="{5EDC5EF2-7046-4301-882B-C1773ACC0C52}" type="pres">
      <dgm:prSet presAssocID="{31CA3B9F-C41A-462C-9991-CEE9CCFD187F}" presName="sibTrans" presStyleCnt="0"/>
      <dgm:spPr/>
    </dgm:pt>
    <dgm:pt modelId="{F74A833A-7657-473B-B863-C694DD06A62D}" type="pres">
      <dgm:prSet presAssocID="{6C33FFE8-05A9-4102-9D7E-0E3C0EE85985}" presName="compNode" presStyleCnt="0"/>
      <dgm:spPr/>
    </dgm:pt>
    <dgm:pt modelId="{07411CB9-52B2-422F-86FD-159D1771EA78}" type="pres">
      <dgm:prSet presAssocID="{6C33FFE8-05A9-4102-9D7E-0E3C0EE85985}" presName="bgRect" presStyleLbl="bgShp" presStyleIdx="4" presStyleCnt="5"/>
      <dgm:spPr/>
    </dgm:pt>
    <dgm:pt modelId="{92897643-00D4-4635-A081-DCE34CE05488}" type="pres">
      <dgm:prSet presAssocID="{6C33FFE8-05A9-4102-9D7E-0E3C0EE85985}"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Headphones"/>
        </a:ext>
      </dgm:extLst>
    </dgm:pt>
    <dgm:pt modelId="{C9CD09FB-E984-48C7-BD50-6A58D55E0CC0}" type="pres">
      <dgm:prSet presAssocID="{6C33FFE8-05A9-4102-9D7E-0E3C0EE85985}" presName="spaceRect" presStyleCnt="0"/>
      <dgm:spPr/>
    </dgm:pt>
    <dgm:pt modelId="{F7779826-F6C7-48FC-B5C4-BC478AE66CA8}" type="pres">
      <dgm:prSet presAssocID="{6C33FFE8-05A9-4102-9D7E-0E3C0EE85985}" presName="parTx" presStyleLbl="revTx" presStyleIdx="4" presStyleCnt="5">
        <dgm:presLayoutVars>
          <dgm:chMax val="0"/>
          <dgm:chPref val="0"/>
        </dgm:presLayoutVars>
      </dgm:prSet>
      <dgm:spPr/>
    </dgm:pt>
  </dgm:ptLst>
  <dgm:cxnLst>
    <dgm:cxn modelId="{613C5B26-828F-41E2-B508-1611ED9B8114}" type="presOf" srcId="{8E9E2D0A-73F9-406F-9FCF-B95B9E33261F}" destId="{431A3AD8-3781-40E2-8FF0-B2713E8548CE}" srcOrd="0" destOrd="0" presId="urn:microsoft.com/office/officeart/2018/2/layout/IconVerticalSolidList"/>
    <dgm:cxn modelId="{197A562F-E403-4F5A-B880-8B6892736324}" type="presOf" srcId="{22F2A3F6-0826-4968-8107-9FA9819C834A}" destId="{71A1AB7C-2537-4FBA-9EEE-935648C0ECEA}" srcOrd="0" destOrd="0" presId="urn:microsoft.com/office/officeart/2018/2/layout/IconVerticalSolidList"/>
    <dgm:cxn modelId="{09EEB55E-053D-4CBA-AF28-81A30573896B}" srcId="{75A893DC-F0C7-4401-A18E-FB00CEB5B855}" destId="{E360A7D8-B8B4-4C74-AA66-EB9C94EF88ED}" srcOrd="0" destOrd="0" parTransId="{3A92C2EA-9DC7-48D9-9365-93D7CACC4180}" sibTransId="{F4194D2F-81DB-4AAD-93DE-9510021FBFE1}"/>
    <dgm:cxn modelId="{84160848-416C-4A88-BA46-9E25DA933D41}" type="presOf" srcId="{75A893DC-F0C7-4401-A18E-FB00CEB5B855}" destId="{84B26E23-F58C-4E93-A973-C12F259448AC}" srcOrd="0" destOrd="0" presId="urn:microsoft.com/office/officeart/2018/2/layout/IconVerticalSolidList"/>
    <dgm:cxn modelId="{C52E6A71-0638-4360-8BE8-F3722C8DB0CB}" srcId="{75A893DC-F0C7-4401-A18E-FB00CEB5B855}" destId="{6C33FFE8-05A9-4102-9D7E-0E3C0EE85985}" srcOrd="4" destOrd="0" parTransId="{3F22406D-715C-4FBC-B69B-68B6D9143BF7}" sibTransId="{1598B471-2DE3-4276-8776-D9BF790A8AF9}"/>
    <dgm:cxn modelId="{827C6090-0AD9-41CF-8D56-B3069A164993}" type="presOf" srcId="{6C33FFE8-05A9-4102-9D7E-0E3C0EE85985}" destId="{F7779826-F6C7-48FC-B5C4-BC478AE66CA8}" srcOrd="0" destOrd="0" presId="urn:microsoft.com/office/officeart/2018/2/layout/IconVerticalSolidList"/>
    <dgm:cxn modelId="{4F00449A-0EB6-4BFD-8763-CC8975702295}" srcId="{75A893DC-F0C7-4401-A18E-FB00CEB5B855}" destId="{22F2A3F6-0826-4968-8107-9FA9819C834A}" srcOrd="1" destOrd="0" parTransId="{9353DB55-39A9-488D-B57C-EB5E0A4423DB}" sibTransId="{023A8CB9-8D23-4875-901C-F25F9D515703}"/>
    <dgm:cxn modelId="{224AD5A0-0235-4042-9756-7E3145990160}" type="presOf" srcId="{D3A2A7F4-8604-427B-B1F5-D7FA0F17D7F9}" destId="{3809941D-0967-480A-9DB5-AB35AB72E060}" srcOrd="0" destOrd="0" presId="urn:microsoft.com/office/officeart/2018/2/layout/IconVerticalSolidList"/>
    <dgm:cxn modelId="{1BD21AC5-B2B6-4BE6-8C11-2121E1952D77}" type="presOf" srcId="{E360A7D8-B8B4-4C74-AA66-EB9C94EF88ED}" destId="{EFD92170-157B-444D-B181-1AA41FB4E737}" srcOrd="0" destOrd="0" presId="urn:microsoft.com/office/officeart/2018/2/layout/IconVerticalSolidList"/>
    <dgm:cxn modelId="{FEB8CED9-5E3F-4831-BF70-E27A581D43F7}" srcId="{75A893DC-F0C7-4401-A18E-FB00CEB5B855}" destId="{D3A2A7F4-8604-427B-B1F5-D7FA0F17D7F9}" srcOrd="3" destOrd="0" parTransId="{D1924E7F-1820-430D-93A2-04119204167F}" sibTransId="{31CA3B9F-C41A-462C-9991-CEE9CCFD187F}"/>
    <dgm:cxn modelId="{A371C9EE-DB91-4EC1-AF2E-5BA3CFE66B60}" srcId="{75A893DC-F0C7-4401-A18E-FB00CEB5B855}" destId="{8E9E2D0A-73F9-406F-9FCF-B95B9E33261F}" srcOrd="2" destOrd="0" parTransId="{3F400A2A-939A-4F5C-A3C1-5640A9C17325}" sibTransId="{2EC9C19E-F094-40FF-8BA1-199574D1B388}"/>
    <dgm:cxn modelId="{16329BA0-A6A3-47EF-9E83-874633691A75}" type="presParOf" srcId="{84B26E23-F58C-4E93-A973-C12F259448AC}" destId="{F4414EF4-F764-4C05-B1D7-13620648280E}" srcOrd="0" destOrd="0" presId="urn:microsoft.com/office/officeart/2018/2/layout/IconVerticalSolidList"/>
    <dgm:cxn modelId="{48E2E027-579B-4B2C-B215-0DD669602239}" type="presParOf" srcId="{F4414EF4-F764-4C05-B1D7-13620648280E}" destId="{BDE0595E-201B-4F10-A480-BCBFA0A1CC9C}" srcOrd="0" destOrd="0" presId="urn:microsoft.com/office/officeart/2018/2/layout/IconVerticalSolidList"/>
    <dgm:cxn modelId="{BB75802A-97CC-445B-BEBA-3EAB08D214B6}" type="presParOf" srcId="{F4414EF4-F764-4C05-B1D7-13620648280E}" destId="{85FBC35C-46FD-48FD-B108-9B708587D39C}" srcOrd="1" destOrd="0" presId="urn:microsoft.com/office/officeart/2018/2/layout/IconVerticalSolidList"/>
    <dgm:cxn modelId="{861F5FC6-E485-4FB9-931F-048D395670CB}" type="presParOf" srcId="{F4414EF4-F764-4C05-B1D7-13620648280E}" destId="{80F7A920-F296-4EA9-9C77-A6B84B12F5E2}" srcOrd="2" destOrd="0" presId="urn:microsoft.com/office/officeart/2018/2/layout/IconVerticalSolidList"/>
    <dgm:cxn modelId="{A2CDA6CE-A7ED-48B4-BB8D-0F97ACBD6B8F}" type="presParOf" srcId="{F4414EF4-F764-4C05-B1D7-13620648280E}" destId="{EFD92170-157B-444D-B181-1AA41FB4E737}" srcOrd="3" destOrd="0" presId="urn:microsoft.com/office/officeart/2018/2/layout/IconVerticalSolidList"/>
    <dgm:cxn modelId="{BB056532-2B0E-4801-8F98-E127CE26E86C}" type="presParOf" srcId="{84B26E23-F58C-4E93-A973-C12F259448AC}" destId="{9246743F-B0A6-4D64-BABB-B30E88C867EE}" srcOrd="1" destOrd="0" presId="urn:microsoft.com/office/officeart/2018/2/layout/IconVerticalSolidList"/>
    <dgm:cxn modelId="{EC2E1C25-1D22-4979-8DFA-564849970661}" type="presParOf" srcId="{84B26E23-F58C-4E93-A973-C12F259448AC}" destId="{224F3F44-D07E-4FC9-97CF-DD676D491C56}" srcOrd="2" destOrd="0" presId="urn:microsoft.com/office/officeart/2018/2/layout/IconVerticalSolidList"/>
    <dgm:cxn modelId="{16C72E1A-40B6-4A25-B460-F39B8034A056}" type="presParOf" srcId="{224F3F44-D07E-4FC9-97CF-DD676D491C56}" destId="{29410C02-8F2A-4029-95CD-A6051BCC1A3B}" srcOrd="0" destOrd="0" presId="urn:microsoft.com/office/officeart/2018/2/layout/IconVerticalSolidList"/>
    <dgm:cxn modelId="{49DB8250-CA7F-4D9B-B0D0-1E00D165FD0A}" type="presParOf" srcId="{224F3F44-D07E-4FC9-97CF-DD676D491C56}" destId="{485D2462-5A18-485A-ADEB-81F7D0B3B87B}" srcOrd="1" destOrd="0" presId="urn:microsoft.com/office/officeart/2018/2/layout/IconVerticalSolidList"/>
    <dgm:cxn modelId="{4CE0697A-D34C-4C91-AD03-156D7635867F}" type="presParOf" srcId="{224F3F44-D07E-4FC9-97CF-DD676D491C56}" destId="{9E506E17-C234-4D30-9F89-4A9BF4FEE69D}" srcOrd="2" destOrd="0" presId="urn:microsoft.com/office/officeart/2018/2/layout/IconVerticalSolidList"/>
    <dgm:cxn modelId="{D7D94FBC-103C-48A4-A7B5-EDDED950F30B}" type="presParOf" srcId="{224F3F44-D07E-4FC9-97CF-DD676D491C56}" destId="{71A1AB7C-2537-4FBA-9EEE-935648C0ECEA}" srcOrd="3" destOrd="0" presId="urn:microsoft.com/office/officeart/2018/2/layout/IconVerticalSolidList"/>
    <dgm:cxn modelId="{68C49A8A-DD5C-4B71-90D4-CC758D48835A}" type="presParOf" srcId="{84B26E23-F58C-4E93-A973-C12F259448AC}" destId="{A725FF60-5684-4DB9-BA5C-722ACC85168B}" srcOrd="3" destOrd="0" presId="urn:microsoft.com/office/officeart/2018/2/layout/IconVerticalSolidList"/>
    <dgm:cxn modelId="{F827EC4B-EA87-42EF-B0ED-1B1DB9A1E5FA}" type="presParOf" srcId="{84B26E23-F58C-4E93-A973-C12F259448AC}" destId="{CEAF3F22-E6C8-4AF7-A6E9-4B55E040B376}" srcOrd="4" destOrd="0" presId="urn:microsoft.com/office/officeart/2018/2/layout/IconVerticalSolidList"/>
    <dgm:cxn modelId="{68963BA2-5797-4DEF-89A3-70202088EF14}" type="presParOf" srcId="{CEAF3F22-E6C8-4AF7-A6E9-4B55E040B376}" destId="{1A15DAB6-DF5C-4EB7-B612-3827FDCB0A5F}" srcOrd="0" destOrd="0" presId="urn:microsoft.com/office/officeart/2018/2/layout/IconVerticalSolidList"/>
    <dgm:cxn modelId="{E8A6EEC3-4739-429C-A23B-5930F211E019}" type="presParOf" srcId="{CEAF3F22-E6C8-4AF7-A6E9-4B55E040B376}" destId="{3DE3F99C-0B71-4F2B-9EFA-A4A2A0B5ECC1}" srcOrd="1" destOrd="0" presId="urn:microsoft.com/office/officeart/2018/2/layout/IconVerticalSolidList"/>
    <dgm:cxn modelId="{D505E5E9-A027-41AF-90B7-7D46925F9D00}" type="presParOf" srcId="{CEAF3F22-E6C8-4AF7-A6E9-4B55E040B376}" destId="{FF1561AB-DC7A-40B0-AFA6-ED4B227E7A83}" srcOrd="2" destOrd="0" presId="urn:microsoft.com/office/officeart/2018/2/layout/IconVerticalSolidList"/>
    <dgm:cxn modelId="{0076C4CF-7E28-40E6-9ADE-7A60F8A550C3}" type="presParOf" srcId="{CEAF3F22-E6C8-4AF7-A6E9-4B55E040B376}" destId="{431A3AD8-3781-40E2-8FF0-B2713E8548CE}" srcOrd="3" destOrd="0" presId="urn:microsoft.com/office/officeart/2018/2/layout/IconVerticalSolidList"/>
    <dgm:cxn modelId="{A7820FAC-2992-4699-AF68-5365877179AC}" type="presParOf" srcId="{84B26E23-F58C-4E93-A973-C12F259448AC}" destId="{757C6B14-8192-4148-BEFF-ACFBDCD06010}" srcOrd="5" destOrd="0" presId="urn:microsoft.com/office/officeart/2018/2/layout/IconVerticalSolidList"/>
    <dgm:cxn modelId="{14B67C6E-81B6-4B8F-93A3-7F63443F0450}" type="presParOf" srcId="{84B26E23-F58C-4E93-A973-C12F259448AC}" destId="{9447D71F-E387-4999-9E6F-016071BD47EE}" srcOrd="6" destOrd="0" presId="urn:microsoft.com/office/officeart/2018/2/layout/IconVerticalSolidList"/>
    <dgm:cxn modelId="{5F17FE09-49A6-411E-945A-EB0AFB41224E}" type="presParOf" srcId="{9447D71F-E387-4999-9E6F-016071BD47EE}" destId="{6997B62A-0D55-42FA-B065-761D10D6A3AA}" srcOrd="0" destOrd="0" presId="urn:microsoft.com/office/officeart/2018/2/layout/IconVerticalSolidList"/>
    <dgm:cxn modelId="{BE989B83-810D-45A7-9284-E04B3CD84B14}" type="presParOf" srcId="{9447D71F-E387-4999-9E6F-016071BD47EE}" destId="{242FF7A3-0D56-4EE5-B12E-55A03BF94FB9}" srcOrd="1" destOrd="0" presId="urn:microsoft.com/office/officeart/2018/2/layout/IconVerticalSolidList"/>
    <dgm:cxn modelId="{3A69AC75-52B9-4419-BD1E-14988F264F6A}" type="presParOf" srcId="{9447D71F-E387-4999-9E6F-016071BD47EE}" destId="{C44FCD06-BA1C-42C2-B7B1-A736B18E568C}" srcOrd="2" destOrd="0" presId="urn:microsoft.com/office/officeart/2018/2/layout/IconVerticalSolidList"/>
    <dgm:cxn modelId="{E3EEC912-951B-4F93-9E2F-59D0374BC9E6}" type="presParOf" srcId="{9447D71F-E387-4999-9E6F-016071BD47EE}" destId="{3809941D-0967-480A-9DB5-AB35AB72E060}" srcOrd="3" destOrd="0" presId="urn:microsoft.com/office/officeart/2018/2/layout/IconVerticalSolidList"/>
    <dgm:cxn modelId="{2ED45DDF-F29B-493F-9E96-74E8CF7FCD1C}" type="presParOf" srcId="{84B26E23-F58C-4E93-A973-C12F259448AC}" destId="{5EDC5EF2-7046-4301-882B-C1773ACC0C52}" srcOrd="7" destOrd="0" presId="urn:microsoft.com/office/officeart/2018/2/layout/IconVerticalSolidList"/>
    <dgm:cxn modelId="{A17716A4-2C91-4593-9A47-52BFF09115DF}" type="presParOf" srcId="{84B26E23-F58C-4E93-A973-C12F259448AC}" destId="{F74A833A-7657-473B-B863-C694DD06A62D}" srcOrd="8" destOrd="0" presId="urn:microsoft.com/office/officeart/2018/2/layout/IconVerticalSolidList"/>
    <dgm:cxn modelId="{7CCCC7D4-62C8-4458-A2CC-FCB5B9A92753}" type="presParOf" srcId="{F74A833A-7657-473B-B863-C694DD06A62D}" destId="{07411CB9-52B2-422F-86FD-159D1771EA78}" srcOrd="0" destOrd="0" presId="urn:microsoft.com/office/officeart/2018/2/layout/IconVerticalSolidList"/>
    <dgm:cxn modelId="{CA4DC926-DAE0-4E28-8FEA-A5C410498984}" type="presParOf" srcId="{F74A833A-7657-473B-B863-C694DD06A62D}" destId="{92897643-00D4-4635-A081-DCE34CE05488}" srcOrd="1" destOrd="0" presId="urn:microsoft.com/office/officeart/2018/2/layout/IconVerticalSolidList"/>
    <dgm:cxn modelId="{809DEC28-6797-4A3B-934D-5FAEACE65441}" type="presParOf" srcId="{F74A833A-7657-473B-B863-C694DD06A62D}" destId="{C9CD09FB-E984-48C7-BD50-6A58D55E0CC0}" srcOrd="2" destOrd="0" presId="urn:microsoft.com/office/officeart/2018/2/layout/IconVerticalSolidList"/>
    <dgm:cxn modelId="{9D9CE453-5C07-463D-89C1-CDD45B4DFBD7}" type="presParOf" srcId="{F74A833A-7657-473B-B863-C694DD06A62D}" destId="{F7779826-F6C7-48FC-B5C4-BC478AE66CA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922A388-1012-4999-A683-20DF319B1E68}"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5CBD4D1-567B-40BF-AE85-64FC47B86663}">
      <dgm:prSet/>
      <dgm:spPr/>
      <dgm:t>
        <a:bodyPr/>
        <a:lstStyle/>
        <a:p>
          <a:r>
            <a:rPr lang="en-GB" dirty="0"/>
            <a:t>Choose a topic from the list provided</a:t>
          </a:r>
          <a:endParaRPr lang="en-US" dirty="0"/>
        </a:p>
      </dgm:t>
    </dgm:pt>
    <dgm:pt modelId="{9994D550-50CD-46A6-8C8D-0774EBF40F17}" type="parTrans" cxnId="{0A1386EF-8258-4B1C-B53B-8A96AB6654EB}">
      <dgm:prSet/>
      <dgm:spPr/>
      <dgm:t>
        <a:bodyPr/>
        <a:lstStyle/>
        <a:p>
          <a:endParaRPr lang="en-US"/>
        </a:p>
      </dgm:t>
    </dgm:pt>
    <dgm:pt modelId="{58850432-E077-4C5B-889F-6A34156F9A07}" type="sibTrans" cxnId="{0A1386EF-8258-4B1C-B53B-8A96AB6654EB}">
      <dgm:prSet/>
      <dgm:spPr/>
      <dgm:t>
        <a:bodyPr/>
        <a:lstStyle/>
        <a:p>
          <a:endParaRPr lang="en-US"/>
        </a:p>
      </dgm:t>
    </dgm:pt>
    <dgm:pt modelId="{C0E95324-3B3D-42B9-936C-39BBAB031D4E}">
      <dgm:prSet/>
      <dgm:spPr/>
      <dgm:t>
        <a:bodyPr/>
        <a:lstStyle/>
        <a:p>
          <a:r>
            <a:rPr lang="en-GB"/>
            <a:t>Split your group into two (pros and cons)</a:t>
          </a:r>
          <a:endParaRPr lang="en-US"/>
        </a:p>
      </dgm:t>
    </dgm:pt>
    <dgm:pt modelId="{5901B91A-66D6-465C-9097-046D36027D1F}" type="parTrans" cxnId="{7B45B846-7356-4EFB-862E-A52D444076EA}">
      <dgm:prSet/>
      <dgm:spPr/>
      <dgm:t>
        <a:bodyPr/>
        <a:lstStyle/>
        <a:p>
          <a:endParaRPr lang="en-US"/>
        </a:p>
      </dgm:t>
    </dgm:pt>
    <dgm:pt modelId="{EAF7CDD9-B647-449C-93CF-DEAD91F9CD17}" type="sibTrans" cxnId="{7B45B846-7356-4EFB-862E-A52D444076EA}">
      <dgm:prSet/>
      <dgm:spPr/>
      <dgm:t>
        <a:bodyPr/>
        <a:lstStyle/>
        <a:p>
          <a:endParaRPr lang="en-US"/>
        </a:p>
      </dgm:t>
    </dgm:pt>
    <dgm:pt modelId="{00BA8551-C7CA-428C-999F-06A89643C76F}">
      <dgm:prSet/>
      <dgm:spPr/>
      <dgm:t>
        <a:bodyPr/>
        <a:lstStyle/>
        <a:p>
          <a:r>
            <a:rPr lang="en-GB"/>
            <a:t>Spend some time preparing your arguments with evidence to support your points</a:t>
          </a:r>
          <a:endParaRPr lang="en-US"/>
        </a:p>
      </dgm:t>
    </dgm:pt>
    <dgm:pt modelId="{22841866-8A48-44B6-81FF-0DFFB40BD7EE}" type="parTrans" cxnId="{E11AD762-1ABC-418B-AEF3-91FB73859C05}">
      <dgm:prSet/>
      <dgm:spPr/>
      <dgm:t>
        <a:bodyPr/>
        <a:lstStyle/>
        <a:p>
          <a:endParaRPr lang="en-US"/>
        </a:p>
      </dgm:t>
    </dgm:pt>
    <dgm:pt modelId="{9C06A90B-E9F5-4512-917F-CCBE68EA1502}" type="sibTrans" cxnId="{E11AD762-1ABC-418B-AEF3-91FB73859C05}">
      <dgm:prSet/>
      <dgm:spPr/>
      <dgm:t>
        <a:bodyPr/>
        <a:lstStyle/>
        <a:p>
          <a:endParaRPr lang="en-US"/>
        </a:p>
      </dgm:t>
    </dgm:pt>
    <dgm:pt modelId="{F679C5E8-C4A6-4392-90DD-DFF84BB27BC9}">
      <dgm:prSet/>
      <dgm:spPr/>
      <dgm:t>
        <a:bodyPr/>
        <a:lstStyle/>
        <a:p>
          <a:r>
            <a:rPr lang="en-GB" dirty="0"/>
            <a:t>At the start of the next lecture, you will debate your topic for 10 minutes</a:t>
          </a:r>
          <a:endParaRPr lang="en-US" dirty="0"/>
        </a:p>
      </dgm:t>
    </dgm:pt>
    <dgm:pt modelId="{66E60CE9-CA02-46D7-9EA7-CD1F7A6C52C5}" type="parTrans" cxnId="{59E428CC-FF38-4DBC-9C8E-52BD45DB1FA5}">
      <dgm:prSet/>
      <dgm:spPr/>
      <dgm:t>
        <a:bodyPr/>
        <a:lstStyle/>
        <a:p>
          <a:endParaRPr lang="en-US"/>
        </a:p>
      </dgm:t>
    </dgm:pt>
    <dgm:pt modelId="{C359DFC5-32AB-4173-A10F-CB3B03644E0F}" type="sibTrans" cxnId="{59E428CC-FF38-4DBC-9C8E-52BD45DB1FA5}">
      <dgm:prSet/>
      <dgm:spPr/>
      <dgm:t>
        <a:bodyPr/>
        <a:lstStyle/>
        <a:p>
          <a:endParaRPr lang="en-US"/>
        </a:p>
      </dgm:t>
    </dgm:pt>
    <dgm:pt modelId="{3AD1D47A-77D2-43FB-80D7-4964B7614A67}">
      <dgm:prSet/>
      <dgm:spPr/>
      <dgm:t>
        <a:bodyPr/>
        <a:lstStyle/>
        <a:p>
          <a:r>
            <a:rPr lang="en-GB"/>
            <a:t>Reflect on how it went and feedback to the class</a:t>
          </a:r>
          <a:endParaRPr lang="en-US"/>
        </a:p>
      </dgm:t>
    </dgm:pt>
    <dgm:pt modelId="{752C6B6F-E97F-45A2-81B0-1C31365F9A5C}" type="parTrans" cxnId="{3EC18A29-8AB8-4AE7-9E05-0EE39DCCC062}">
      <dgm:prSet/>
      <dgm:spPr/>
      <dgm:t>
        <a:bodyPr/>
        <a:lstStyle/>
        <a:p>
          <a:endParaRPr lang="en-US"/>
        </a:p>
      </dgm:t>
    </dgm:pt>
    <dgm:pt modelId="{281C0B19-33DC-4EFD-A9E8-98A6787F3AEA}" type="sibTrans" cxnId="{3EC18A29-8AB8-4AE7-9E05-0EE39DCCC062}">
      <dgm:prSet/>
      <dgm:spPr/>
      <dgm:t>
        <a:bodyPr/>
        <a:lstStyle/>
        <a:p>
          <a:endParaRPr lang="en-US"/>
        </a:p>
      </dgm:t>
    </dgm:pt>
    <dgm:pt modelId="{B35163EA-FA8C-44EE-9509-4E7DF0B652BF}">
      <dgm:prSet/>
      <dgm:spPr/>
      <dgm:t>
        <a:bodyPr/>
        <a:lstStyle/>
        <a:p>
          <a:r>
            <a:rPr lang="en-GB"/>
            <a:t>It is not about who wins the debate, it’s all about communicating effectively</a:t>
          </a:r>
          <a:endParaRPr lang="en-US"/>
        </a:p>
      </dgm:t>
    </dgm:pt>
    <dgm:pt modelId="{BE96DCD2-B2F8-4F32-AF65-AD9F58B89EF7}" type="parTrans" cxnId="{F184EF9A-8769-48CE-AE3F-0EFFECF60D3B}">
      <dgm:prSet/>
      <dgm:spPr/>
      <dgm:t>
        <a:bodyPr/>
        <a:lstStyle/>
        <a:p>
          <a:endParaRPr lang="en-US"/>
        </a:p>
      </dgm:t>
    </dgm:pt>
    <dgm:pt modelId="{485AC413-9214-4EEB-9384-09812BD64BE9}" type="sibTrans" cxnId="{F184EF9A-8769-48CE-AE3F-0EFFECF60D3B}">
      <dgm:prSet/>
      <dgm:spPr/>
      <dgm:t>
        <a:bodyPr/>
        <a:lstStyle/>
        <a:p>
          <a:endParaRPr lang="en-US"/>
        </a:p>
      </dgm:t>
    </dgm:pt>
    <dgm:pt modelId="{D854247B-FF5E-4302-9C44-42A86F14468B}" type="pres">
      <dgm:prSet presAssocID="{4922A388-1012-4999-A683-20DF319B1E68}" presName="root" presStyleCnt="0">
        <dgm:presLayoutVars>
          <dgm:dir/>
          <dgm:resizeHandles val="exact"/>
        </dgm:presLayoutVars>
      </dgm:prSet>
      <dgm:spPr/>
    </dgm:pt>
    <dgm:pt modelId="{04C50A43-BC59-4C1C-B379-020C0F89C001}" type="pres">
      <dgm:prSet presAssocID="{75CBD4D1-567B-40BF-AE85-64FC47B86663}" presName="compNode" presStyleCnt="0"/>
      <dgm:spPr/>
    </dgm:pt>
    <dgm:pt modelId="{F0372A77-2A63-4820-8E55-940E9126D9D7}" type="pres">
      <dgm:prSet presAssocID="{75CBD4D1-567B-40BF-AE85-64FC47B86663}" presName="bgRect" presStyleLbl="bgShp" presStyleIdx="0" presStyleCnt="6" custLinFactNeighborY="-2528"/>
      <dgm:spPr/>
    </dgm:pt>
    <dgm:pt modelId="{049BFC71-3A51-49C0-B56D-EC3C263572FD}" type="pres">
      <dgm:prSet presAssocID="{75CBD4D1-567B-40BF-AE85-64FC47B86663}"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Head with Gears"/>
        </a:ext>
      </dgm:extLst>
    </dgm:pt>
    <dgm:pt modelId="{AB67EA91-A647-4D1C-B088-1184795E0FFD}" type="pres">
      <dgm:prSet presAssocID="{75CBD4D1-567B-40BF-AE85-64FC47B86663}" presName="spaceRect" presStyleCnt="0"/>
      <dgm:spPr/>
    </dgm:pt>
    <dgm:pt modelId="{00985436-ADAF-4D56-84DF-1C14115193E2}" type="pres">
      <dgm:prSet presAssocID="{75CBD4D1-567B-40BF-AE85-64FC47B86663}" presName="parTx" presStyleLbl="revTx" presStyleIdx="0" presStyleCnt="6">
        <dgm:presLayoutVars>
          <dgm:chMax val="0"/>
          <dgm:chPref val="0"/>
        </dgm:presLayoutVars>
      </dgm:prSet>
      <dgm:spPr/>
    </dgm:pt>
    <dgm:pt modelId="{6AB1CEB1-C739-44AC-B502-AC51CB7EF156}" type="pres">
      <dgm:prSet presAssocID="{58850432-E077-4C5B-889F-6A34156F9A07}" presName="sibTrans" presStyleCnt="0"/>
      <dgm:spPr/>
    </dgm:pt>
    <dgm:pt modelId="{5136C4BB-4CDB-438C-8932-1873ABBFB8BC}" type="pres">
      <dgm:prSet presAssocID="{C0E95324-3B3D-42B9-936C-39BBAB031D4E}" presName="compNode" presStyleCnt="0"/>
      <dgm:spPr/>
    </dgm:pt>
    <dgm:pt modelId="{7D446392-065A-4493-954E-98AEBF4C4C1C}" type="pres">
      <dgm:prSet presAssocID="{C0E95324-3B3D-42B9-936C-39BBAB031D4E}" presName="bgRect" presStyleLbl="bgShp" presStyleIdx="1" presStyleCnt="6"/>
      <dgm:spPr/>
    </dgm:pt>
    <dgm:pt modelId="{CF602966-13EF-43E9-93D6-BC68BC1E698D}" type="pres">
      <dgm:prSet presAssocID="{C0E95324-3B3D-42B9-936C-39BBAB031D4E}"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umbs Up Sign"/>
        </a:ext>
      </dgm:extLst>
    </dgm:pt>
    <dgm:pt modelId="{D9BA5BC2-A9F6-403A-AA3C-CF69374CAF01}" type="pres">
      <dgm:prSet presAssocID="{C0E95324-3B3D-42B9-936C-39BBAB031D4E}" presName="spaceRect" presStyleCnt="0"/>
      <dgm:spPr/>
    </dgm:pt>
    <dgm:pt modelId="{E8F1F088-BCB0-45CB-B252-F1BE65A7224D}" type="pres">
      <dgm:prSet presAssocID="{C0E95324-3B3D-42B9-936C-39BBAB031D4E}" presName="parTx" presStyleLbl="revTx" presStyleIdx="1" presStyleCnt="6">
        <dgm:presLayoutVars>
          <dgm:chMax val="0"/>
          <dgm:chPref val="0"/>
        </dgm:presLayoutVars>
      </dgm:prSet>
      <dgm:spPr/>
    </dgm:pt>
    <dgm:pt modelId="{092D3F2C-9C11-4E50-8EF9-264A11089D44}" type="pres">
      <dgm:prSet presAssocID="{EAF7CDD9-B647-449C-93CF-DEAD91F9CD17}" presName="sibTrans" presStyleCnt="0"/>
      <dgm:spPr/>
    </dgm:pt>
    <dgm:pt modelId="{627DF954-C31A-4DF2-852B-F6CE858A1D4E}" type="pres">
      <dgm:prSet presAssocID="{00BA8551-C7CA-428C-999F-06A89643C76F}" presName="compNode" presStyleCnt="0"/>
      <dgm:spPr/>
    </dgm:pt>
    <dgm:pt modelId="{55966799-027F-4053-BED0-2DACAD5A508F}" type="pres">
      <dgm:prSet presAssocID="{00BA8551-C7CA-428C-999F-06A89643C76F}" presName="bgRect" presStyleLbl="bgShp" presStyleIdx="2" presStyleCnt="6"/>
      <dgm:spPr/>
    </dgm:pt>
    <dgm:pt modelId="{2DDBE896-CF85-44EF-BDBA-BA55AB159B73}" type="pres">
      <dgm:prSet presAssocID="{00BA8551-C7CA-428C-999F-06A89643C76F}"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opwatch"/>
        </a:ext>
      </dgm:extLst>
    </dgm:pt>
    <dgm:pt modelId="{3C188569-0CD0-4481-A450-0F122AE9E582}" type="pres">
      <dgm:prSet presAssocID="{00BA8551-C7CA-428C-999F-06A89643C76F}" presName="spaceRect" presStyleCnt="0"/>
      <dgm:spPr/>
    </dgm:pt>
    <dgm:pt modelId="{8CA243B1-CB86-4756-BD79-43554F9EBBB2}" type="pres">
      <dgm:prSet presAssocID="{00BA8551-C7CA-428C-999F-06A89643C76F}" presName="parTx" presStyleLbl="revTx" presStyleIdx="2" presStyleCnt="6">
        <dgm:presLayoutVars>
          <dgm:chMax val="0"/>
          <dgm:chPref val="0"/>
        </dgm:presLayoutVars>
      </dgm:prSet>
      <dgm:spPr/>
    </dgm:pt>
    <dgm:pt modelId="{BE655849-8315-4729-91CF-93A27A182FC7}" type="pres">
      <dgm:prSet presAssocID="{9C06A90B-E9F5-4512-917F-CCBE68EA1502}" presName="sibTrans" presStyleCnt="0"/>
      <dgm:spPr/>
    </dgm:pt>
    <dgm:pt modelId="{71EA90CC-CC37-44B6-BF91-DCBEDC596C6E}" type="pres">
      <dgm:prSet presAssocID="{F679C5E8-C4A6-4392-90DD-DFF84BB27BC9}" presName="compNode" presStyleCnt="0"/>
      <dgm:spPr/>
    </dgm:pt>
    <dgm:pt modelId="{30E1544B-8EA7-49E0-A874-BC2247481307}" type="pres">
      <dgm:prSet presAssocID="{F679C5E8-C4A6-4392-90DD-DFF84BB27BC9}" presName="bgRect" presStyleLbl="bgShp" presStyleIdx="3" presStyleCnt="6"/>
      <dgm:spPr/>
    </dgm:pt>
    <dgm:pt modelId="{E66CFC44-CF5B-4AF6-B9F6-40ED83C188B8}" type="pres">
      <dgm:prSet presAssocID="{F679C5E8-C4A6-4392-90DD-DFF84BB27BC9}"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4E68F917-6FDE-4382-9F5B-A6B355033F44}" type="pres">
      <dgm:prSet presAssocID="{F679C5E8-C4A6-4392-90DD-DFF84BB27BC9}" presName="spaceRect" presStyleCnt="0"/>
      <dgm:spPr/>
    </dgm:pt>
    <dgm:pt modelId="{9C938056-F7C4-4F67-B3B2-DF36D8887850}" type="pres">
      <dgm:prSet presAssocID="{F679C5E8-C4A6-4392-90DD-DFF84BB27BC9}" presName="parTx" presStyleLbl="revTx" presStyleIdx="3" presStyleCnt="6">
        <dgm:presLayoutVars>
          <dgm:chMax val="0"/>
          <dgm:chPref val="0"/>
        </dgm:presLayoutVars>
      </dgm:prSet>
      <dgm:spPr/>
    </dgm:pt>
    <dgm:pt modelId="{F3927C1C-CC1F-4EC0-97EF-13108BBC8FDF}" type="pres">
      <dgm:prSet presAssocID="{C359DFC5-32AB-4173-A10F-CB3B03644E0F}" presName="sibTrans" presStyleCnt="0"/>
      <dgm:spPr/>
    </dgm:pt>
    <dgm:pt modelId="{9BBD8625-0B50-441A-BBFE-276ED09616C2}" type="pres">
      <dgm:prSet presAssocID="{3AD1D47A-77D2-43FB-80D7-4964B7614A67}" presName="compNode" presStyleCnt="0"/>
      <dgm:spPr/>
    </dgm:pt>
    <dgm:pt modelId="{B035554B-A0A9-4F52-BBEC-2324060E77F7}" type="pres">
      <dgm:prSet presAssocID="{3AD1D47A-77D2-43FB-80D7-4964B7614A67}" presName="bgRect" presStyleLbl="bgShp" presStyleIdx="4" presStyleCnt="6"/>
      <dgm:spPr/>
    </dgm:pt>
    <dgm:pt modelId="{FA803A81-39F6-47C5-864D-09F527DC2ACF}" type="pres">
      <dgm:prSet presAssocID="{3AD1D47A-77D2-43FB-80D7-4964B7614A67}"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Thought bubble"/>
        </a:ext>
      </dgm:extLst>
    </dgm:pt>
    <dgm:pt modelId="{476D72F0-4827-4132-A2FD-8AE5A5341633}" type="pres">
      <dgm:prSet presAssocID="{3AD1D47A-77D2-43FB-80D7-4964B7614A67}" presName="spaceRect" presStyleCnt="0"/>
      <dgm:spPr/>
    </dgm:pt>
    <dgm:pt modelId="{BFDF0D4C-8E05-437E-A1AF-B27853811448}" type="pres">
      <dgm:prSet presAssocID="{3AD1D47A-77D2-43FB-80D7-4964B7614A67}" presName="parTx" presStyleLbl="revTx" presStyleIdx="4" presStyleCnt="6">
        <dgm:presLayoutVars>
          <dgm:chMax val="0"/>
          <dgm:chPref val="0"/>
        </dgm:presLayoutVars>
      </dgm:prSet>
      <dgm:spPr/>
    </dgm:pt>
    <dgm:pt modelId="{284B7F66-E883-4D8E-941C-49CAA417EBD6}" type="pres">
      <dgm:prSet presAssocID="{281C0B19-33DC-4EFD-A9E8-98A6787F3AEA}" presName="sibTrans" presStyleCnt="0"/>
      <dgm:spPr/>
    </dgm:pt>
    <dgm:pt modelId="{B2531ABA-A4D3-4AAC-B56E-94BDCF46CEA5}" type="pres">
      <dgm:prSet presAssocID="{B35163EA-FA8C-44EE-9509-4E7DF0B652BF}" presName="compNode" presStyleCnt="0"/>
      <dgm:spPr/>
    </dgm:pt>
    <dgm:pt modelId="{9DDF9181-FBE6-4B1A-A479-9A9049F6D464}" type="pres">
      <dgm:prSet presAssocID="{B35163EA-FA8C-44EE-9509-4E7DF0B652BF}" presName="bgRect" presStyleLbl="bgShp" presStyleIdx="5" presStyleCnt="6"/>
      <dgm:spPr/>
    </dgm:pt>
    <dgm:pt modelId="{80CA5AB7-628D-4C6B-8506-CFEABD06E8B3}" type="pres">
      <dgm:prSet presAssocID="{B35163EA-FA8C-44EE-9509-4E7DF0B652BF}"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ecturer"/>
        </a:ext>
      </dgm:extLst>
    </dgm:pt>
    <dgm:pt modelId="{7D98B9C3-CF88-42A1-9A3A-BF25450E38F8}" type="pres">
      <dgm:prSet presAssocID="{B35163EA-FA8C-44EE-9509-4E7DF0B652BF}" presName="spaceRect" presStyleCnt="0"/>
      <dgm:spPr/>
    </dgm:pt>
    <dgm:pt modelId="{5572BE98-7510-4B6F-A8A1-FA39D9A950E4}" type="pres">
      <dgm:prSet presAssocID="{B35163EA-FA8C-44EE-9509-4E7DF0B652BF}" presName="parTx" presStyleLbl="revTx" presStyleIdx="5" presStyleCnt="6">
        <dgm:presLayoutVars>
          <dgm:chMax val="0"/>
          <dgm:chPref val="0"/>
        </dgm:presLayoutVars>
      </dgm:prSet>
      <dgm:spPr/>
    </dgm:pt>
  </dgm:ptLst>
  <dgm:cxnLst>
    <dgm:cxn modelId="{F0D33F11-53B7-4DF0-98AB-86DCF9F7F04C}" type="presOf" srcId="{75CBD4D1-567B-40BF-AE85-64FC47B86663}" destId="{00985436-ADAF-4D56-84DF-1C14115193E2}" srcOrd="0" destOrd="0" presId="urn:microsoft.com/office/officeart/2018/2/layout/IconVerticalSolidList"/>
    <dgm:cxn modelId="{019CEE20-88A4-4114-AFDB-1F48E0717848}" type="presOf" srcId="{F679C5E8-C4A6-4392-90DD-DFF84BB27BC9}" destId="{9C938056-F7C4-4F67-B3B2-DF36D8887850}" srcOrd="0" destOrd="0" presId="urn:microsoft.com/office/officeart/2018/2/layout/IconVerticalSolidList"/>
    <dgm:cxn modelId="{3EC18A29-8AB8-4AE7-9E05-0EE39DCCC062}" srcId="{4922A388-1012-4999-A683-20DF319B1E68}" destId="{3AD1D47A-77D2-43FB-80D7-4964B7614A67}" srcOrd="4" destOrd="0" parTransId="{752C6B6F-E97F-45A2-81B0-1C31365F9A5C}" sibTransId="{281C0B19-33DC-4EFD-A9E8-98A6787F3AEA}"/>
    <dgm:cxn modelId="{E11AD762-1ABC-418B-AEF3-91FB73859C05}" srcId="{4922A388-1012-4999-A683-20DF319B1E68}" destId="{00BA8551-C7CA-428C-999F-06A89643C76F}" srcOrd="2" destOrd="0" parTransId="{22841866-8A48-44B6-81FF-0DFFB40BD7EE}" sibTransId="{9C06A90B-E9F5-4512-917F-CCBE68EA1502}"/>
    <dgm:cxn modelId="{7B45B846-7356-4EFB-862E-A52D444076EA}" srcId="{4922A388-1012-4999-A683-20DF319B1E68}" destId="{C0E95324-3B3D-42B9-936C-39BBAB031D4E}" srcOrd="1" destOrd="0" parTransId="{5901B91A-66D6-465C-9097-046D36027D1F}" sibTransId="{EAF7CDD9-B647-449C-93CF-DEAD91F9CD17}"/>
    <dgm:cxn modelId="{A1B1344E-D736-450C-887B-EDD84D54C98D}" type="presOf" srcId="{C0E95324-3B3D-42B9-936C-39BBAB031D4E}" destId="{E8F1F088-BCB0-45CB-B252-F1BE65A7224D}" srcOrd="0" destOrd="0" presId="urn:microsoft.com/office/officeart/2018/2/layout/IconVerticalSolidList"/>
    <dgm:cxn modelId="{F184EF9A-8769-48CE-AE3F-0EFFECF60D3B}" srcId="{4922A388-1012-4999-A683-20DF319B1E68}" destId="{B35163EA-FA8C-44EE-9509-4E7DF0B652BF}" srcOrd="5" destOrd="0" parTransId="{BE96DCD2-B2F8-4F32-AF65-AD9F58B89EF7}" sibTransId="{485AC413-9214-4EEB-9384-09812BD64BE9}"/>
    <dgm:cxn modelId="{053EC1A5-8A25-4F4B-9BE6-405944B4F216}" type="presOf" srcId="{3AD1D47A-77D2-43FB-80D7-4964B7614A67}" destId="{BFDF0D4C-8E05-437E-A1AF-B27853811448}" srcOrd="0" destOrd="0" presId="urn:microsoft.com/office/officeart/2018/2/layout/IconVerticalSolidList"/>
    <dgm:cxn modelId="{59E428CC-FF38-4DBC-9C8E-52BD45DB1FA5}" srcId="{4922A388-1012-4999-A683-20DF319B1E68}" destId="{F679C5E8-C4A6-4392-90DD-DFF84BB27BC9}" srcOrd="3" destOrd="0" parTransId="{66E60CE9-CA02-46D7-9EA7-CD1F7A6C52C5}" sibTransId="{C359DFC5-32AB-4173-A10F-CB3B03644E0F}"/>
    <dgm:cxn modelId="{92D57DD1-DEF2-4B15-83AA-6723924568DE}" type="presOf" srcId="{00BA8551-C7CA-428C-999F-06A89643C76F}" destId="{8CA243B1-CB86-4756-BD79-43554F9EBBB2}" srcOrd="0" destOrd="0" presId="urn:microsoft.com/office/officeart/2018/2/layout/IconVerticalSolidList"/>
    <dgm:cxn modelId="{83BF26E5-315E-4382-842E-9CD341A9E1FB}" type="presOf" srcId="{4922A388-1012-4999-A683-20DF319B1E68}" destId="{D854247B-FF5E-4302-9C44-42A86F14468B}" srcOrd="0" destOrd="0" presId="urn:microsoft.com/office/officeart/2018/2/layout/IconVerticalSolidList"/>
    <dgm:cxn modelId="{0A1386EF-8258-4B1C-B53B-8A96AB6654EB}" srcId="{4922A388-1012-4999-A683-20DF319B1E68}" destId="{75CBD4D1-567B-40BF-AE85-64FC47B86663}" srcOrd="0" destOrd="0" parTransId="{9994D550-50CD-46A6-8C8D-0774EBF40F17}" sibTransId="{58850432-E077-4C5B-889F-6A34156F9A07}"/>
    <dgm:cxn modelId="{55356CF5-0325-4586-AC74-C5455F2556FA}" type="presOf" srcId="{B35163EA-FA8C-44EE-9509-4E7DF0B652BF}" destId="{5572BE98-7510-4B6F-A8A1-FA39D9A950E4}" srcOrd="0" destOrd="0" presId="urn:microsoft.com/office/officeart/2018/2/layout/IconVerticalSolidList"/>
    <dgm:cxn modelId="{3DB3E524-D3EC-4373-84FA-E6E62E43F371}" type="presParOf" srcId="{D854247B-FF5E-4302-9C44-42A86F14468B}" destId="{04C50A43-BC59-4C1C-B379-020C0F89C001}" srcOrd="0" destOrd="0" presId="urn:microsoft.com/office/officeart/2018/2/layout/IconVerticalSolidList"/>
    <dgm:cxn modelId="{680260AB-ACBC-4263-961A-D8FC35FAC4D8}" type="presParOf" srcId="{04C50A43-BC59-4C1C-B379-020C0F89C001}" destId="{F0372A77-2A63-4820-8E55-940E9126D9D7}" srcOrd="0" destOrd="0" presId="urn:microsoft.com/office/officeart/2018/2/layout/IconVerticalSolidList"/>
    <dgm:cxn modelId="{A21B8CB5-85C6-4FC6-B998-BAE4EF952BDB}" type="presParOf" srcId="{04C50A43-BC59-4C1C-B379-020C0F89C001}" destId="{049BFC71-3A51-49C0-B56D-EC3C263572FD}" srcOrd="1" destOrd="0" presId="urn:microsoft.com/office/officeart/2018/2/layout/IconVerticalSolidList"/>
    <dgm:cxn modelId="{BD141C87-FBA2-4091-8E9C-4C3C7B540712}" type="presParOf" srcId="{04C50A43-BC59-4C1C-B379-020C0F89C001}" destId="{AB67EA91-A647-4D1C-B088-1184795E0FFD}" srcOrd="2" destOrd="0" presId="urn:microsoft.com/office/officeart/2018/2/layout/IconVerticalSolidList"/>
    <dgm:cxn modelId="{C05CA77B-3AA0-4D67-AD0F-D17A2A8EACF4}" type="presParOf" srcId="{04C50A43-BC59-4C1C-B379-020C0F89C001}" destId="{00985436-ADAF-4D56-84DF-1C14115193E2}" srcOrd="3" destOrd="0" presId="urn:microsoft.com/office/officeart/2018/2/layout/IconVerticalSolidList"/>
    <dgm:cxn modelId="{0D462BD9-D26B-486D-977B-84B64636F6A2}" type="presParOf" srcId="{D854247B-FF5E-4302-9C44-42A86F14468B}" destId="{6AB1CEB1-C739-44AC-B502-AC51CB7EF156}" srcOrd="1" destOrd="0" presId="urn:microsoft.com/office/officeart/2018/2/layout/IconVerticalSolidList"/>
    <dgm:cxn modelId="{D643AC4C-3311-4423-980D-C6AB4FFBFD59}" type="presParOf" srcId="{D854247B-FF5E-4302-9C44-42A86F14468B}" destId="{5136C4BB-4CDB-438C-8932-1873ABBFB8BC}" srcOrd="2" destOrd="0" presId="urn:microsoft.com/office/officeart/2018/2/layout/IconVerticalSolidList"/>
    <dgm:cxn modelId="{7805EA0D-8A11-4D20-8270-19FCBA62E220}" type="presParOf" srcId="{5136C4BB-4CDB-438C-8932-1873ABBFB8BC}" destId="{7D446392-065A-4493-954E-98AEBF4C4C1C}" srcOrd="0" destOrd="0" presId="urn:microsoft.com/office/officeart/2018/2/layout/IconVerticalSolidList"/>
    <dgm:cxn modelId="{4485F537-AD5F-4782-8530-91A0B3D236E6}" type="presParOf" srcId="{5136C4BB-4CDB-438C-8932-1873ABBFB8BC}" destId="{CF602966-13EF-43E9-93D6-BC68BC1E698D}" srcOrd="1" destOrd="0" presId="urn:microsoft.com/office/officeart/2018/2/layout/IconVerticalSolidList"/>
    <dgm:cxn modelId="{E3F51BDA-9F03-4D87-B2A7-6E17E27F980C}" type="presParOf" srcId="{5136C4BB-4CDB-438C-8932-1873ABBFB8BC}" destId="{D9BA5BC2-A9F6-403A-AA3C-CF69374CAF01}" srcOrd="2" destOrd="0" presId="urn:microsoft.com/office/officeart/2018/2/layout/IconVerticalSolidList"/>
    <dgm:cxn modelId="{DD9284F5-006A-49F8-AA8E-DB0215C2AD11}" type="presParOf" srcId="{5136C4BB-4CDB-438C-8932-1873ABBFB8BC}" destId="{E8F1F088-BCB0-45CB-B252-F1BE65A7224D}" srcOrd="3" destOrd="0" presId="urn:microsoft.com/office/officeart/2018/2/layout/IconVerticalSolidList"/>
    <dgm:cxn modelId="{DB3402A1-FB13-46D8-B900-0C990C2A1DBA}" type="presParOf" srcId="{D854247B-FF5E-4302-9C44-42A86F14468B}" destId="{092D3F2C-9C11-4E50-8EF9-264A11089D44}" srcOrd="3" destOrd="0" presId="urn:microsoft.com/office/officeart/2018/2/layout/IconVerticalSolidList"/>
    <dgm:cxn modelId="{DF2B0899-26AB-4137-8909-B4440C8C16B3}" type="presParOf" srcId="{D854247B-FF5E-4302-9C44-42A86F14468B}" destId="{627DF954-C31A-4DF2-852B-F6CE858A1D4E}" srcOrd="4" destOrd="0" presId="urn:microsoft.com/office/officeart/2018/2/layout/IconVerticalSolidList"/>
    <dgm:cxn modelId="{9478A0D6-FEC9-4C69-B035-88F58425081A}" type="presParOf" srcId="{627DF954-C31A-4DF2-852B-F6CE858A1D4E}" destId="{55966799-027F-4053-BED0-2DACAD5A508F}" srcOrd="0" destOrd="0" presId="urn:microsoft.com/office/officeart/2018/2/layout/IconVerticalSolidList"/>
    <dgm:cxn modelId="{DF48E55E-43CE-4EF0-A92E-C076803FFA3D}" type="presParOf" srcId="{627DF954-C31A-4DF2-852B-F6CE858A1D4E}" destId="{2DDBE896-CF85-44EF-BDBA-BA55AB159B73}" srcOrd="1" destOrd="0" presId="urn:microsoft.com/office/officeart/2018/2/layout/IconVerticalSolidList"/>
    <dgm:cxn modelId="{BCC0896F-42C5-4F4C-9B6D-67F938E16EB6}" type="presParOf" srcId="{627DF954-C31A-4DF2-852B-F6CE858A1D4E}" destId="{3C188569-0CD0-4481-A450-0F122AE9E582}" srcOrd="2" destOrd="0" presId="urn:microsoft.com/office/officeart/2018/2/layout/IconVerticalSolidList"/>
    <dgm:cxn modelId="{1AB4858A-48DB-4DB0-8535-553A4ACF9CFC}" type="presParOf" srcId="{627DF954-C31A-4DF2-852B-F6CE858A1D4E}" destId="{8CA243B1-CB86-4756-BD79-43554F9EBBB2}" srcOrd="3" destOrd="0" presId="urn:microsoft.com/office/officeart/2018/2/layout/IconVerticalSolidList"/>
    <dgm:cxn modelId="{3DA7174B-643C-459C-B48E-4AFAF051FB73}" type="presParOf" srcId="{D854247B-FF5E-4302-9C44-42A86F14468B}" destId="{BE655849-8315-4729-91CF-93A27A182FC7}" srcOrd="5" destOrd="0" presId="urn:microsoft.com/office/officeart/2018/2/layout/IconVerticalSolidList"/>
    <dgm:cxn modelId="{581F7ADD-4F79-4AFE-A68B-FDD11CA8D2A7}" type="presParOf" srcId="{D854247B-FF5E-4302-9C44-42A86F14468B}" destId="{71EA90CC-CC37-44B6-BF91-DCBEDC596C6E}" srcOrd="6" destOrd="0" presId="urn:microsoft.com/office/officeart/2018/2/layout/IconVerticalSolidList"/>
    <dgm:cxn modelId="{7DCACB77-A6F9-4793-85A5-47A05FBE49FF}" type="presParOf" srcId="{71EA90CC-CC37-44B6-BF91-DCBEDC596C6E}" destId="{30E1544B-8EA7-49E0-A874-BC2247481307}" srcOrd="0" destOrd="0" presId="urn:microsoft.com/office/officeart/2018/2/layout/IconVerticalSolidList"/>
    <dgm:cxn modelId="{237FBAB1-6AD3-437C-BA61-BC2E6F594C59}" type="presParOf" srcId="{71EA90CC-CC37-44B6-BF91-DCBEDC596C6E}" destId="{E66CFC44-CF5B-4AF6-B9F6-40ED83C188B8}" srcOrd="1" destOrd="0" presId="urn:microsoft.com/office/officeart/2018/2/layout/IconVerticalSolidList"/>
    <dgm:cxn modelId="{6E28BD19-67DC-46FF-942E-BC46BAB138E3}" type="presParOf" srcId="{71EA90CC-CC37-44B6-BF91-DCBEDC596C6E}" destId="{4E68F917-6FDE-4382-9F5B-A6B355033F44}" srcOrd="2" destOrd="0" presId="urn:microsoft.com/office/officeart/2018/2/layout/IconVerticalSolidList"/>
    <dgm:cxn modelId="{5304F6E7-DB52-470C-9C1B-ADD981EE4C74}" type="presParOf" srcId="{71EA90CC-CC37-44B6-BF91-DCBEDC596C6E}" destId="{9C938056-F7C4-4F67-B3B2-DF36D8887850}" srcOrd="3" destOrd="0" presId="urn:microsoft.com/office/officeart/2018/2/layout/IconVerticalSolidList"/>
    <dgm:cxn modelId="{C8CA8A5F-5037-4C9C-B8A6-6F16FE8B8B7C}" type="presParOf" srcId="{D854247B-FF5E-4302-9C44-42A86F14468B}" destId="{F3927C1C-CC1F-4EC0-97EF-13108BBC8FDF}" srcOrd="7" destOrd="0" presId="urn:microsoft.com/office/officeart/2018/2/layout/IconVerticalSolidList"/>
    <dgm:cxn modelId="{1BBFBD45-4E4A-418E-AE8C-A8616A7B9FC5}" type="presParOf" srcId="{D854247B-FF5E-4302-9C44-42A86F14468B}" destId="{9BBD8625-0B50-441A-BBFE-276ED09616C2}" srcOrd="8" destOrd="0" presId="urn:microsoft.com/office/officeart/2018/2/layout/IconVerticalSolidList"/>
    <dgm:cxn modelId="{F554A48B-40ED-4271-A152-8E8465228586}" type="presParOf" srcId="{9BBD8625-0B50-441A-BBFE-276ED09616C2}" destId="{B035554B-A0A9-4F52-BBEC-2324060E77F7}" srcOrd="0" destOrd="0" presId="urn:microsoft.com/office/officeart/2018/2/layout/IconVerticalSolidList"/>
    <dgm:cxn modelId="{6BD2A883-090D-4C66-8D35-06C0C839B349}" type="presParOf" srcId="{9BBD8625-0B50-441A-BBFE-276ED09616C2}" destId="{FA803A81-39F6-47C5-864D-09F527DC2ACF}" srcOrd="1" destOrd="0" presId="urn:microsoft.com/office/officeart/2018/2/layout/IconVerticalSolidList"/>
    <dgm:cxn modelId="{546A7B9F-9D67-4FB7-9E46-3791A9DA6C9B}" type="presParOf" srcId="{9BBD8625-0B50-441A-BBFE-276ED09616C2}" destId="{476D72F0-4827-4132-A2FD-8AE5A5341633}" srcOrd="2" destOrd="0" presId="urn:microsoft.com/office/officeart/2018/2/layout/IconVerticalSolidList"/>
    <dgm:cxn modelId="{BD7FE8F4-7140-4806-BA5F-A4AA75161C43}" type="presParOf" srcId="{9BBD8625-0B50-441A-BBFE-276ED09616C2}" destId="{BFDF0D4C-8E05-437E-A1AF-B27853811448}" srcOrd="3" destOrd="0" presId="urn:microsoft.com/office/officeart/2018/2/layout/IconVerticalSolidList"/>
    <dgm:cxn modelId="{6C0A9D15-DF9D-45B8-82F7-CF30D61AC877}" type="presParOf" srcId="{D854247B-FF5E-4302-9C44-42A86F14468B}" destId="{284B7F66-E883-4D8E-941C-49CAA417EBD6}" srcOrd="9" destOrd="0" presId="urn:microsoft.com/office/officeart/2018/2/layout/IconVerticalSolidList"/>
    <dgm:cxn modelId="{CF6531FD-9E94-4BD4-82BF-AD749F3D1FB9}" type="presParOf" srcId="{D854247B-FF5E-4302-9C44-42A86F14468B}" destId="{B2531ABA-A4D3-4AAC-B56E-94BDCF46CEA5}" srcOrd="10" destOrd="0" presId="urn:microsoft.com/office/officeart/2018/2/layout/IconVerticalSolidList"/>
    <dgm:cxn modelId="{84299007-B268-4646-960E-92B0BD333613}" type="presParOf" srcId="{B2531ABA-A4D3-4AAC-B56E-94BDCF46CEA5}" destId="{9DDF9181-FBE6-4B1A-A479-9A9049F6D464}" srcOrd="0" destOrd="0" presId="urn:microsoft.com/office/officeart/2018/2/layout/IconVerticalSolidList"/>
    <dgm:cxn modelId="{CF2713F2-B782-4155-8DA4-F459D6B7F180}" type="presParOf" srcId="{B2531ABA-A4D3-4AAC-B56E-94BDCF46CEA5}" destId="{80CA5AB7-628D-4C6B-8506-CFEABD06E8B3}" srcOrd="1" destOrd="0" presId="urn:microsoft.com/office/officeart/2018/2/layout/IconVerticalSolidList"/>
    <dgm:cxn modelId="{FCBC15D6-4A30-4D98-A9AA-4A58FC8B1C23}" type="presParOf" srcId="{B2531ABA-A4D3-4AAC-B56E-94BDCF46CEA5}" destId="{7D98B9C3-CF88-42A1-9A3A-BF25450E38F8}" srcOrd="2" destOrd="0" presId="urn:microsoft.com/office/officeart/2018/2/layout/IconVerticalSolidList"/>
    <dgm:cxn modelId="{18A29208-88ED-4081-BDF8-E8AD548C793D}" type="presParOf" srcId="{B2531ABA-A4D3-4AAC-B56E-94BDCF46CEA5}" destId="{5572BE98-7510-4B6F-A8A1-FA39D9A950E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2C4496-0EAC-4A79-B7C3-23B046B9B4ED}">
      <dsp:nvSpPr>
        <dsp:cNvPr id="0" name=""/>
        <dsp:cNvSpPr/>
      </dsp:nvSpPr>
      <dsp:spPr>
        <a:xfrm>
          <a:off x="0" y="1625"/>
          <a:ext cx="10972800" cy="8239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643043-3FBB-4620-8699-FB74134CD12F}">
      <dsp:nvSpPr>
        <dsp:cNvPr id="0" name=""/>
        <dsp:cNvSpPr/>
      </dsp:nvSpPr>
      <dsp:spPr>
        <a:xfrm>
          <a:off x="249246" y="187015"/>
          <a:ext cx="453174" cy="4531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2D7DA13-65C8-4CB0-A6F2-F7A03F3B110C}">
      <dsp:nvSpPr>
        <dsp:cNvPr id="0" name=""/>
        <dsp:cNvSpPr/>
      </dsp:nvSpPr>
      <dsp:spPr>
        <a:xfrm>
          <a:off x="951666" y="1625"/>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GB" sz="2200" kern="1200" dirty="0"/>
            <a:t>Recap everything covered so far</a:t>
          </a:r>
          <a:endParaRPr lang="en-US" sz="2200" kern="1200" dirty="0"/>
        </a:p>
      </dsp:txBody>
      <dsp:txXfrm>
        <a:off x="951666" y="1625"/>
        <a:ext cx="10021133" cy="823953"/>
      </dsp:txXfrm>
    </dsp:sp>
    <dsp:sp modelId="{AECE35CE-439C-4F11-8AFD-9F7A416E1A98}">
      <dsp:nvSpPr>
        <dsp:cNvPr id="0" name=""/>
        <dsp:cNvSpPr/>
      </dsp:nvSpPr>
      <dsp:spPr>
        <a:xfrm>
          <a:off x="0" y="1031567"/>
          <a:ext cx="10972800" cy="8239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488C5B-473C-4E1E-AA1F-E52117701CE9}">
      <dsp:nvSpPr>
        <dsp:cNvPr id="0" name=""/>
        <dsp:cNvSpPr/>
      </dsp:nvSpPr>
      <dsp:spPr>
        <a:xfrm>
          <a:off x="249246" y="1216957"/>
          <a:ext cx="453174" cy="4531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0CDCC4-F64A-4062-8406-A413ECAE0CE6}">
      <dsp:nvSpPr>
        <dsp:cNvPr id="0" name=""/>
        <dsp:cNvSpPr/>
      </dsp:nvSpPr>
      <dsp:spPr>
        <a:xfrm>
          <a:off x="951666" y="1031567"/>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GB" sz="2200" kern="1200" dirty="0"/>
            <a:t>Confirm your presentation groups</a:t>
          </a:r>
          <a:endParaRPr lang="en-US" sz="2200" kern="1200" dirty="0"/>
        </a:p>
      </dsp:txBody>
      <dsp:txXfrm>
        <a:off x="951666" y="1031567"/>
        <a:ext cx="10021133" cy="823953"/>
      </dsp:txXfrm>
    </dsp:sp>
    <dsp:sp modelId="{34D2A676-7F0A-4662-843E-2FBC396DD98E}">
      <dsp:nvSpPr>
        <dsp:cNvPr id="0" name=""/>
        <dsp:cNvSpPr/>
      </dsp:nvSpPr>
      <dsp:spPr>
        <a:xfrm>
          <a:off x="0" y="2061510"/>
          <a:ext cx="10972800" cy="8239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E3C003-30C8-4D00-B169-45D643B3A20E}">
      <dsp:nvSpPr>
        <dsp:cNvPr id="0" name=""/>
        <dsp:cNvSpPr/>
      </dsp:nvSpPr>
      <dsp:spPr>
        <a:xfrm>
          <a:off x="249246" y="2246899"/>
          <a:ext cx="453174" cy="4531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F63897-90D6-4819-8141-3A8FC96E5CD0}">
      <dsp:nvSpPr>
        <dsp:cNvPr id="0" name=""/>
        <dsp:cNvSpPr/>
      </dsp:nvSpPr>
      <dsp:spPr>
        <a:xfrm>
          <a:off x="951666" y="2061510"/>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GB" sz="2200" kern="1200"/>
            <a:t>Explore Communication Models through theory, practice and a case study</a:t>
          </a:r>
          <a:endParaRPr lang="en-US" sz="2200" kern="1200"/>
        </a:p>
      </dsp:txBody>
      <dsp:txXfrm>
        <a:off x="951666" y="2061510"/>
        <a:ext cx="10021133" cy="823953"/>
      </dsp:txXfrm>
    </dsp:sp>
    <dsp:sp modelId="{B79F80D6-6C35-4C50-A865-6E840697013E}">
      <dsp:nvSpPr>
        <dsp:cNvPr id="0" name=""/>
        <dsp:cNvSpPr/>
      </dsp:nvSpPr>
      <dsp:spPr>
        <a:xfrm>
          <a:off x="0" y="3091452"/>
          <a:ext cx="10972800" cy="8239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895B74-99A9-45EC-8C49-60615ACC753F}">
      <dsp:nvSpPr>
        <dsp:cNvPr id="0" name=""/>
        <dsp:cNvSpPr/>
      </dsp:nvSpPr>
      <dsp:spPr>
        <a:xfrm>
          <a:off x="249246" y="3276842"/>
          <a:ext cx="453174" cy="4531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5A5DF7-11FA-49D8-8330-636E1CFBEF66}">
      <dsp:nvSpPr>
        <dsp:cNvPr id="0" name=""/>
        <dsp:cNvSpPr/>
      </dsp:nvSpPr>
      <dsp:spPr>
        <a:xfrm>
          <a:off x="951666" y="3091452"/>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US" sz="2200" kern="1200" dirty="0"/>
            <a:t>Debate preparation</a:t>
          </a:r>
        </a:p>
      </dsp:txBody>
      <dsp:txXfrm>
        <a:off x="951666" y="3091452"/>
        <a:ext cx="10021133" cy="8239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B44061-1AE7-4502-AD25-7F5FDF9DE898}">
      <dsp:nvSpPr>
        <dsp:cNvPr id="0" name=""/>
        <dsp:cNvSpPr/>
      </dsp:nvSpPr>
      <dsp:spPr>
        <a:xfrm>
          <a:off x="0" y="52948"/>
          <a:ext cx="10799928" cy="9898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t>Understanding people and teamwork foundations:</a:t>
          </a:r>
          <a:r>
            <a:rPr lang="en-GB" sz="1800" kern="1200" dirty="0"/>
            <a:t> Individuals are all different, shaped by experiences, and both collaboration and conflict are natural, effective teamwork starts with self-awareness and recognising these differences. </a:t>
          </a:r>
          <a:endParaRPr lang="en-US" sz="1800" kern="1200" dirty="0"/>
        </a:p>
      </dsp:txBody>
      <dsp:txXfrm>
        <a:off x="48319" y="101267"/>
        <a:ext cx="10703290" cy="893182"/>
      </dsp:txXfrm>
    </dsp:sp>
    <dsp:sp modelId="{5052C017-FB88-44B4-B5D7-D472E86FD971}">
      <dsp:nvSpPr>
        <dsp:cNvPr id="0" name=""/>
        <dsp:cNvSpPr/>
      </dsp:nvSpPr>
      <dsp:spPr>
        <a:xfrm>
          <a:off x="0" y="1094608"/>
          <a:ext cx="10799928" cy="9898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t>Importance of relationships and trust:</a:t>
          </a:r>
          <a:r>
            <a:rPr lang="en-GB" sz="1800" kern="1200" dirty="0"/>
            <a:t> Strong relationships (built on trust, knowledge, and mutual respect) are essential for achieving effective outcomes; prioritising bonds over just tasks improves teamwork success. </a:t>
          </a:r>
          <a:endParaRPr lang="en-US" sz="1800" kern="1200" dirty="0"/>
        </a:p>
      </dsp:txBody>
      <dsp:txXfrm>
        <a:off x="48319" y="1142927"/>
        <a:ext cx="10703290" cy="893182"/>
      </dsp:txXfrm>
    </dsp:sp>
    <dsp:sp modelId="{596B32E7-E78A-429E-B6EA-00E2170DE0DF}">
      <dsp:nvSpPr>
        <dsp:cNvPr id="0" name=""/>
        <dsp:cNvSpPr/>
      </dsp:nvSpPr>
      <dsp:spPr>
        <a:xfrm>
          <a:off x="0" y="2136268"/>
          <a:ext cx="10799928" cy="9898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t>Valuing and balancing differences:</a:t>
          </a:r>
          <a:r>
            <a:rPr lang="en-GB" sz="1800" kern="1200" dirty="0"/>
            <a:t> High-performing teams actively seek diverse perspectives, but must balance individuality with collective goals, too much of either can hinder effectiveness.</a:t>
          </a:r>
          <a:endParaRPr lang="en-US" sz="1800" kern="1200" dirty="0"/>
        </a:p>
      </dsp:txBody>
      <dsp:txXfrm>
        <a:off x="48319" y="2184587"/>
        <a:ext cx="10703290" cy="893182"/>
      </dsp:txXfrm>
    </dsp:sp>
    <dsp:sp modelId="{C5B5748B-225E-4EC9-A847-AB0E7CB11CAF}">
      <dsp:nvSpPr>
        <dsp:cNvPr id="0" name=""/>
        <dsp:cNvSpPr/>
      </dsp:nvSpPr>
      <dsp:spPr>
        <a:xfrm>
          <a:off x="0" y="3177927"/>
          <a:ext cx="10799928" cy="9898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Self-awareness and behavioural impact (Betari’s Box):</a:t>
          </a:r>
          <a:r>
            <a:rPr lang="en-GB" sz="1800" kern="1200"/>
            <a:t> Attitudes and behaviours influence others in feedback loops; reflecting and adjusting one’s response can transform negative team dynamics into positive, collaborative outcomes.</a:t>
          </a:r>
          <a:endParaRPr lang="en-US" sz="1800" kern="1200"/>
        </a:p>
      </dsp:txBody>
      <dsp:txXfrm>
        <a:off x="48319" y="3226246"/>
        <a:ext cx="10703290" cy="8931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060BD7-F177-467E-9965-1D8355052E7A}">
      <dsp:nvSpPr>
        <dsp:cNvPr id="0" name=""/>
        <dsp:cNvSpPr/>
      </dsp:nvSpPr>
      <dsp:spPr>
        <a:xfrm>
          <a:off x="0" y="0"/>
          <a:ext cx="9190505" cy="882087"/>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dirty="0"/>
            <a:t>OK Corral framework for relationships:</a:t>
          </a:r>
          <a:r>
            <a:rPr lang="en-GB" sz="1600" kern="1200" dirty="0"/>
            <a:t> Effective teamwork is built on the “I’m OK, you’re OK” mindset, avoiding blame and recognising how attitudes toward self and others shape interactions. </a:t>
          </a:r>
          <a:endParaRPr lang="en-US" sz="1600" kern="1200" dirty="0"/>
        </a:p>
      </dsp:txBody>
      <dsp:txXfrm>
        <a:off x="25835" y="25835"/>
        <a:ext cx="8164129" cy="830417"/>
      </dsp:txXfrm>
    </dsp:sp>
    <dsp:sp modelId="{F1EBBD43-3EA0-414C-9A0B-34B042D67697}">
      <dsp:nvSpPr>
        <dsp:cNvPr id="0" name=""/>
        <dsp:cNvSpPr/>
      </dsp:nvSpPr>
      <dsp:spPr>
        <a:xfrm>
          <a:off x="769704" y="1042466"/>
          <a:ext cx="9190505" cy="882087"/>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Barriers to building relationships:</a:t>
          </a:r>
          <a:r>
            <a:rPr lang="en-GB" sz="1600" kern="1200"/>
            <a:t> Factors like poor communication, lack of trust, differing values, personality clashes, and cultural differences can hinder strong working relationships. </a:t>
          </a:r>
          <a:endParaRPr lang="en-US" sz="1600" kern="1200"/>
        </a:p>
      </dsp:txBody>
      <dsp:txXfrm>
        <a:off x="795539" y="1068301"/>
        <a:ext cx="7795774" cy="830417"/>
      </dsp:txXfrm>
    </dsp:sp>
    <dsp:sp modelId="{37CDF1FF-B8F6-4CCD-B806-B2FFC03DA98F}">
      <dsp:nvSpPr>
        <dsp:cNvPr id="0" name=""/>
        <dsp:cNvSpPr/>
      </dsp:nvSpPr>
      <dsp:spPr>
        <a:xfrm>
          <a:off x="1527921" y="2084933"/>
          <a:ext cx="9190505" cy="882087"/>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Transactional Analysis (PAC model):</a:t>
          </a:r>
          <a:r>
            <a:rPr lang="en-GB" sz="1600" kern="1200"/>
            <a:t> Behaviour operates through Parent, Adult, and Child states; recognising and choosing appropriate states (especially Adult–Adult) improves communication and reduces conflict.</a:t>
          </a:r>
          <a:endParaRPr lang="en-US" sz="1600" kern="1200"/>
        </a:p>
      </dsp:txBody>
      <dsp:txXfrm>
        <a:off x="1553756" y="2110768"/>
        <a:ext cx="7807262" cy="830417"/>
      </dsp:txXfrm>
    </dsp:sp>
    <dsp:sp modelId="{CF6840C5-99DC-4E07-95D9-34DB6CB4AF00}">
      <dsp:nvSpPr>
        <dsp:cNvPr id="0" name=""/>
        <dsp:cNvSpPr/>
      </dsp:nvSpPr>
      <dsp:spPr>
        <a:xfrm>
          <a:off x="2297626" y="3127399"/>
          <a:ext cx="9190505" cy="882087"/>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a:t>Groups vs teams distinction:</a:t>
          </a:r>
          <a:r>
            <a:rPr lang="en-GB" sz="1600" kern="1200"/>
            <a:t> Teams differ from groups through shared goals, interdependence, mutual accountability, and strong cohesion, whereas groups tend to focus on individual contributions and looser structure. </a:t>
          </a:r>
          <a:endParaRPr lang="en-US" sz="1600" kern="1200"/>
        </a:p>
      </dsp:txBody>
      <dsp:txXfrm>
        <a:off x="2323461" y="3153234"/>
        <a:ext cx="7795774" cy="830417"/>
      </dsp:txXfrm>
    </dsp:sp>
    <dsp:sp modelId="{64F1FA7B-CE14-466C-9BD2-D5055461C433}">
      <dsp:nvSpPr>
        <dsp:cNvPr id="0" name=""/>
        <dsp:cNvSpPr/>
      </dsp:nvSpPr>
      <dsp:spPr>
        <a:xfrm>
          <a:off x="8617148" y="675598"/>
          <a:ext cx="573356" cy="573356"/>
        </a:xfrm>
        <a:prstGeom prst="downArrow">
          <a:avLst>
            <a:gd name="adj1" fmla="val 55000"/>
            <a:gd name="adj2" fmla="val 45000"/>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8746153" y="675598"/>
        <a:ext cx="315346" cy="431450"/>
      </dsp:txXfrm>
    </dsp:sp>
    <dsp:sp modelId="{EB4C4ADC-32F0-4E4C-8EF5-D1F9383E5D42}">
      <dsp:nvSpPr>
        <dsp:cNvPr id="0" name=""/>
        <dsp:cNvSpPr/>
      </dsp:nvSpPr>
      <dsp:spPr>
        <a:xfrm>
          <a:off x="9386853" y="1718065"/>
          <a:ext cx="573356" cy="573356"/>
        </a:xfrm>
        <a:prstGeom prst="downArrow">
          <a:avLst>
            <a:gd name="adj1" fmla="val 55000"/>
            <a:gd name="adj2" fmla="val 45000"/>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9515858" y="1718065"/>
        <a:ext cx="315346" cy="431450"/>
      </dsp:txXfrm>
    </dsp:sp>
    <dsp:sp modelId="{38F8777D-D1AA-44F6-B98B-45A03C570730}">
      <dsp:nvSpPr>
        <dsp:cNvPr id="0" name=""/>
        <dsp:cNvSpPr/>
      </dsp:nvSpPr>
      <dsp:spPr>
        <a:xfrm>
          <a:off x="10145070" y="2760531"/>
          <a:ext cx="573356" cy="573356"/>
        </a:xfrm>
        <a:prstGeom prst="downArrow">
          <a:avLst>
            <a:gd name="adj1" fmla="val 55000"/>
            <a:gd name="adj2" fmla="val 45000"/>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10274075" y="2760531"/>
        <a:ext cx="315346" cy="4314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289A2D-E6C2-4CE3-A18A-D8547CE33BCE}">
      <dsp:nvSpPr>
        <dsp:cNvPr id="0" name=""/>
        <dsp:cNvSpPr/>
      </dsp:nvSpPr>
      <dsp:spPr>
        <a:xfrm>
          <a:off x="0" y="21633"/>
          <a:ext cx="11601252" cy="989820"/>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t>Tuckman’s stages of team development:</a:t>
          </a:r>
          <a:r>
            <a:rPr lang="en-GB" sz="1800" kern="1200" dirty="0"/>
            <a:t> Teams progress through Forming, Storming, Norming, Performing, and Adjourning, each with distinct behaviours; understanding these stages helps manage conflict, roles, and performance effectively.</a:t>
          </a:r>
          <a:endParaRPr lang="en-US" sz="1800" kern="1200" dirty="0"/>
        </a:p>
      </dsp:txBody>
      <dsp:txXfrm>
        <a:off x="48319" y="69952"/>
        <a:ext cx="11504614" cy="893182"/>
      </dsp:txXfrm>
    </dsp:sp>
    <dsp:sp modelId="{EF4B1834-79A9-4847-8230-12DA89C26D4B}">
      <dsp:nvSpPr>
        <dsp:cNvPr id="0" name=""/>
        <dsp:cNvSpPr/>
      </dsp:nvSpPr>
      <dsp:spPr>
        <a:xfrm>
          <a:off x="0" y="1063293"/>
          <a:ext cx="11601252" cy="989820"/>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t>Team development in practice:</a:t>
          </a:r>
          <a:r>
            <a:rPr lang="en-GB" sz="1800" kern="1200" dirty="0"/>
            <a:t> Conflict (storming) is normal and necessary, leading to clearer roles and cooperation (norming) before high performance; leaders must adapt their approach at each stage. </a:t>
          </a:r>
          <a:endParaRPr lang="en-US" sz="1800" kern="1200" dirty="0"/>
        </a:p>
      </dsp:txBody>
      <dsp:txXfrm>
        <a:off x="48319" y="1111612"/>
        <a:ext cx="11504614" cy="893182"/>
      </dsp:txXfrm>
    </dsp:sp>
    <dsp:sp modelId="{C1B8DA72-87D2-432D-902B-2B897D6A1EA4}">
      <dsp:nvSpPr>
        <dsp:cNvPr id="0" name=""/>
        <dsp:cNvSpPr/>
      </dsp:nvSpPr>
      <dsp:spPr>
        <a:xfrm>
          <a:off x="0" y="2104953"/>
          <a:ext cx="11601252" cy="989820"/>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Applying Tuckman’s model:</a:t>
          </a:r>
          <a:r>
            <a:rPr lang="en-GB" sz="1800" kern="1200"/>
            <a:t> The framework helps anticipate challenges, reflect on team progress, and improve performance, though it can oversimplify real, dynamic team situations. </a:t>
          </a:r>
          <a:endParaRPr lang="en-US" sz="1800" kern="1200"/>
        </a:p>
      </dsp:txBody>
      <dsp:txXfrm>
        <a:off x="48319" y="2153272"/>
        <a:ext cx="11504614" cy="893182"/>
      </dsp:txXfrm>
    </dsp:sp>
    <dsp:sp modelId="{2A463E6C-F3AD-42FF-AFCA-8374255E8CEB}">
      <dsp:nvSpPr>
        <dsp:cNvPr id="0" name=""/>
        <dsp:cNvSpPr/>
      </dsp:nvSpPr>
      <dsp:spPr>
        <a:xfrm>
          <a:off x="0" y="3146612"/>
          <a:ext cx="11601252" cy="989820"/>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t>Belbin’s team roles:</a:t>
          </a:r>
          <a:r>
            <a:rPr lang="en-GB" sz="1800" kern="1200" dirty="0"/>
            <a:t> Effective teams balance nine complementary roles (action-, people-, and thinking-oriented), each with strengths and weaknesses, highlighting the importance of diverse contributions for team success.</a:t>
          </a:r>
          <a:endParaRPr lang="en-US" sz="1800" kern="1200" dirty="0"/>
        </a:p>
      </dsp:txBody>
      <dsp:txXfrm>
        <a:off x="48319" y="3194931"/>
        <a:ext cx="11504614" cy="89318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0C5C1-415D-49B2-B02E-673553B82E74}">
      <dsp:nvSpPr>
        <dsp:cNvPr id="0" name=""/>
        <dsp:cNvSpPr/>
      </dsp:nvSpPr>
      <dsp:spPr>
        <a:xfrm>
          <a:off x="0" y="1515"/>
          <a:ext cx="11594969" cy="7680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98EEF1-66D0-4855-89BB-1D9EB17027A5}">
      <dsp:nvSpPr>
        <dsp:cNvPr id="0" name=""/>
        <dsp:cNvSpPr/>
      </dsp:nvSpPr>
      <dsp:spPr>
        <a:xfrm>
          <a:off x="232340" y="174330"/>
          <a:ext cx="422436" cy="42243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A98B5E-99B9-49C0-A8DD-E4C23CD3FBF9}">
      <dsp:nvSpPr>
        <dsp:cNvPr id="0" name=""/>
        <dsp:cNvSpPr/>
      </dsp:nvSpPr>
      <dsp:spPr>
        <a:xfrm>
          <a:off x="887117" y="1515"/>
          <a:ext cx="10707851" cy="768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7" tIns="81287" rIns="81287" bIns="81287" numCol="1" spcCol="1270" anchor="ctr" anchorCtr="0">
          <a:noAutofit/>
        </a:bodyPr>
        <a:lstStyle/>
        <a:p>
          <a:pPr marL="0" lvl="0" indent="0" algn="l" defTabSz="977900">
            <a:lnSpc>
              <a:spcPct val="90000"/>
            </a:lnSpc>
            <a:spcBef>
              <a:spcPct val="0"/>
            </a:spcBef>
            <a:spcAft>
              <a:spcPct val="35000"/>
            </a:spcAft>
            <a:buNone/>
          </a:pPr>
          <a:r>
            <a:rPr lang="en-US" sz="2200" kern="1200"/>
            <a:t>In any communication, the listener’s impression is based on…</a:t>
          </a:r>
        </a:p>
      </dsp:txBody>
      <dsp:txXfrm>
        <a:off x="887117" y="1515"/>
        <a:ext cx="10707851" cy="768066"/>
      </dsp:txXfrm>
    </dsp:sp>
    <dsp:sp modelId="{231BCF59-16D7-4B66-9661-4854FAC51830}">
      <dsp:nvSpPr>
        <dsp:cNvPr id="0" name=""/>
        <dsp:cNvSpPr/>
      </dsp:nvSpPr>
      <dsp:spPr>
        <a:xfrm>
          <a:off x="0" y="961599"/>
          <a:ext cx="11594969" cy="7680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E1EB6E-09D5-4256-9E72-D7B262D0EEFE}">
      <dsp:nvSpPr>
        <dsp:cNvPr id="0" name=""/>
        <dsp:cNvSpPr/>
      </dsp:nvSpPr>
      <dsp:spPr>
        <a:xfrm>
          <a:off x="232340" y="1134414"/>
          <a:ext cx="422436" cy="42243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555948-FE37-4E19-A230-88739A129B3F}">
      <dsp:nvSpPr>
        <dsp:cNvPr id="0" name=""/>
        <dsp:cNvSpPr/>
      </dsp:nvSpPr>
      <dsp:spPr>
        <a:xfrm>
          <a:off x="887117" y="961599"/>
          <a:ext cx="10707851" cy="768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7" tIns="81287" rIns="81287" bIns="81287" numCol="1" spcCol="1270" anchor="ctr" anchorCtr="0">
          <a:noAutofit/>
        </a:bodyPr>
        <a:lstStyle/>
        <a:p>
          <a:pPr marL="0" lvl="0" indent="0" algn="l" defTabSz="977900">
            <a:lnSpc>
              <a:spcPct val="90000"/>
            </a:lnSpc>
            <a:spcBef>
              <a:spcPct val="0"/>
            </a:spcBef>
            <a:spcAft>
              <a:spcPct val="35000"/>
            </a:spcAft>
            <a:buNone/>
          </a:pPr>
          <a:r>
            <a:rPr lang="en-US" sz="2200" kern="1200"/>
            <a:t>Body language (gestures and movements) (55%)</a:t>
          </a:r>
        </a:p>
      </dsp:txBody>
      <dsp:txXfrm>
        <a:off x="887117" y="961599"/>
        <a:ext cx="10707851" cy="768066"/>
      </dsp:txXfrm>
    </dsp:sp>
    <dsp:sp modelId="{44BDD11A-4F8E-401B-B2CD-F2FB1A2ABB02}">
      <dsp:nvSpPr>
        <dsp:cNvPr id="0" name=""/>
        <dsp:cNvSpPr/>
      </dsp:nvSpPr>
      <dsp:spPr>
        <a:xfrm>
          <a:off x="0" y="1921682"/>
          <a:ext cx="11594969" cy="7680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99C3D0-74B9-4EC2-985F-43B50649F73F}">
      <dsp:nvSpPr>
        <dsp:cNvPr id="0" name=""/>
        <dsp:cNvSpPr/>
      </dsp:nvSpPr>
      <dsp:spPr>
        <a:xfrm>
          <a:off x="232340" y="2094497"/>
          <a:ext cx="422436" cy="42243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D77D4B-B3A2-4F92-8C64-71586EAD0738}">
      <dsp:nvSpPr>
        <dsp:cNvPr id="0" name=""/>
        <dsp:cNvSpPr/>
      </dsp:nvSpPr>
      <dsp:spPr>
        <a:xfrm>
          <a:off x="887117" y="1921682"/>
          <a:ext cx="10707851" cy="768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7" tIns="81287" rIns="81287" bIns="81287" numCol="1" spcCol="1270" anchor="ctr" anchorCtr="0">
          <a:noAutofit/>
        </a:bodyPr>
        <a:lstStyle/>
        <a:p>
          <a:pPr marL="0" lvl="0" indent="0" algn="l" defTabSz="977900">
            <a:lnSpc>
              <a:spcPct val="90000"/>
            </a:lnSpc>
            <a:spcBef>
              <a:spcPct val="0"/>
            </a:spcBef>
            <a:spcAft>
              <a:spcPct val="35000"/>
            </a:spcAft>
            <a:buNone/>
          </a:pPr>
          <a:r>
            <a:rPr lang="en-US" sz="2200" kern="1200"/>
            <a:t>Tone (38%)</a:t>
          </a:r>
        </a:p>
      </dsp:txBody>
      <dsp:txXfrm>
        <a:off x="887117" y="1921682"/>
        <a:ext cx="10707851" cy="768066"/>
      </dsp:txXfrm>
    </dsp:sp>
    <dsp:sp modelId="{F2F2FE64-EE50-4206-B930-A8C172B361CE}">
      <dsp:nvSpPr>
        <dsp:cNvPr id="0" name=""/>
        <dsp:cNvSpPr/>
      </dsp:nvSpPr>
      <dsp:spPr>
        <a:xfrm>
          <a:off x="0" y="2881766"/>
          <a:ext cx="11594969" cy="7680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924F63-D020-4387-800A-E70D76D43292}">
      <dsp:nvSpPr>
        <dsp:cNvPr id="0" name=""/>
        <dsp:cNvSpPr/>
      </dsp:nvSpPr>
      <dsp:spPr>
        <a:xfrm>
          <a:off x="232340" y="3054581"/>
          <a:ext cx="422436" cy="42243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8D84CB-6E28-4D75-95DE-4DD2FEFC5664}">
      <dsp:nvSpPr>
        <dsp:cNvPr id="0" name=""/>
        <dsp:cNvSpPr/>
      </dsp:nvSpPr>
      <dsp:spPr>
        <a:xfrm>
          <a:off x="887117" y="2881766"/>
          <a:ext cx="10707851" cy="768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7" tIns="81287" rIns="81287" bIns="81287" numCol="1" spcCol="1270" anchor="ctr" anchorCtr="0">
          <a:noAutofit/>
        </a:bodyPr>
        <a:lstStyle/>
        <a:p>
          <a:pPr marL="0" lvl="0" indent="0" algn="l" defTabSz="977900">
            <a:lnSpc>
              <a:spcPct val="90000"/>
            </a:lnSpc>
            <a:spcBef>
              <a:spcPct val="0"/>
            </a:spcBef>
            <a:spcAft>
              <a:spcPct val="35000"/>
            </a:spcAft>
            <a:buNone/>
          </a:pPr>
          <a:r>
            <a:rPr lang="en-US" sz="2200" kern="1200"/>
            <a:t>Words (7%)</a:t>
          </a:r>
        </a:p>
      </dsp:txBody>
      <dsp:txXfrm>
        <a:off x="887117" y="2881766"/>
        <a:ext cx="10707851" cy="76806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A6B5D-046A-41D5-8250-18943D4B0ACA}">
      <dsp:nvSpPr>
        <dsp:cNvPr id="0" name=""/>
        <dsp:cNvSpPr/>
      </dsp:nvSpPr>
      <dsp:spPr>
        <a:xfrm>
          <a:off x="0" y="1625"/>
          <a:ext cx="10972800" cy="82395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BF189C-229A-4C65-BA2B-B60EDCA9C144}">
      <dsp:nvSpPr>
        <dsp:cNvPr id="0" name=""/>
        <dsp:cNvSpPr/>
      </dsp:nvSpPr>
      <dsp:spPr>
        <a:xfrm>
          <a:off x="249246" y="187015"/>
          <a:ext cx="453174" cy="4531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966689-3500-4274-9CFC-3E1B01A3A37E}">
      <dsp:nvSpPr>
        <dsp:cNvPr id="0" name=""/>
        <dsp:cNvSpPr/>
      </dsp:nvSpPr>
      <dsp:spPr>
        <a:xfrm>
          <a:off x="951666" y="1625"/>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US" sz="2200" kern="1200" dirty="0"/>
            <a:t>Split into pairs and await instructions</a:t>
          </a:r>
        </a:p>
      </dsp:txBody>
      <dsp:txXfrm>
        <a:off x="951666" y="1625"/>
        <a:ext cx="10021133" cy="823953"/>
      </dsp:txXfrm>
    </dsp:sp>
    <dsp:sp modelId="{01F67431-8182-4971-82E2-9370CCE02D78}">
      <dsp:nvSpPr>
        <dsp:cNvPr id="0" name=""/>
        <dsp:cNvSpPr/>
      </dsp:nvSpPr>
      <dsp:spPr>
        <a:xfrm>
          <a:off x="0" y="1031567"/>
          <a:ext cx="10972800" cy="82395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B78098-A8BA-4339-8C73-27E05FD8B19B}">
      <dsp:nvSpPr>
        <dsp:cNvPr id="0" name=""/>
        <dsp:cNvSpPr/>
      </dsp:nvSpPr>
      <dsp:spPr>
        <a:xfrm>
          <a:off x="249246" y="1216957"/>
          <a:ext cx="453174" cy="4531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5EEFB42-9A15-4716-8014-1A26AECEA592}">
      <dsp:nvSpPr>
        <dsp:cNvPr id="0" name=""/>
        <dsp:cNvSpPr/>
      </dsp:nvSpPr>
      <dsp:spPr>
        <a:xfrm>
          <a:off x="951666" y="1031567"/>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US" sz="2200" kern="1200"/>
            <a:t>Start by facing away from each other</a:t>
          </a:r>
        </a:p>
      </dsp:txBody>
      <dsp:txXfrm>
        <a:off x="951666" y="1031567"/>
        <a:ext cx="10021133" cy="823953"/>
      </dsp:txXfrm>
    </dsp:sp>
    <dsp:sp modelId="{F1C53615-FD44-44FB-A638-9212851865BE}">
      <dsp:nvSpPr>
        <dsp:cNvPr id="0" name=""/>
        <dsp:cNvSpPr/>
      </dsp:nvSpPr>
      <dsp:spPr>
        <a:xfrm>
          <a:off x="0" y="2061510"/>
          <a:ext cx="10972800" cy="82395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6FA411-9A19-415C-923A-F10319864251}">
      <dsp:nvSpPr>
        <dsp:cNvPr id="0" name=""/>
        <dsp:cNvSpPr/>
      </dsp:nvSpPr>
      <dsp:spPr>
        <a:xfrm>
          <a:off x="249246" y="2246899"/>
          <a:ext cx="453174" cy="4531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F9CAD8-59A2-4839-A710-3717D2370518}">
      <dsp:nvSpPr>
        <dsp:cNvPr id="0" name=""/>
        <dsp:cNvSpPr/>
      </dsp:nvSpPr>
      <dsp:spPr>
        <a:xfrm>
          <a:off x="951666" y="2061510"/>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US" sz="2200" kern="1200"/>
            <a:t>One member of the pair to give instructions, the other has to draw a specific route on the map following these instructions</a:t>
          </a:r>
        </a:p>
      </dsp:txBody>
      <dsp:txXfrm>
        <a:off x="951666" y="2061510"/>
        <a:ext cx="10021133" cy="823953"/>
      </dsp:txXfrm>
    </dsp:sp>
    <dsp:sp modelId="{6A485AE7-E2E7-45DA-BC42-D7CF285AE0BB}">
      <dsp:nvSpPr>
        <dsp:cNvPr id="0" name=""/>
        <dsp:cNvSpPr/>
      </dsp:nvSpPr>
      <dsp:spPr>
        <a:xfrm>
          <a:off x="0" y="3091452"/>
          <a:ext cx="10972800" cy="82395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DC51CF-9F48-4352-9D0D-1BB31F201B08}">
      <dsp:nvSpPr>
        <dsp:cNvPr id="0" name=""/>
        <dsp:cNvSpPr/>
      </dsp:nvSpPr>
      <dsp:spPr>
        <a:xfrm>
          <a:off x="249246" y="3276842"/>
          <a:ext cx="453174" cy="45317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9BECC2-D639-4109-A142-462BC72EA2E4}">
      <dsp:nvSpPr>
        <dsp:cNvPr id="0" name=""/>
        <dsp:cNvSpPr/>
      </dsp:nvSpPr>
      <dsp:spPr>
        <a:xfrm>
          <a:off x="951666" y="3091452"/>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US" sz="2200" kern="1200"/>
            <a:t>Reflect on how you found the exercise, what were the challenges?</a:t>
          </a:r>
        </a:p>
      </dsp:txBody>
      <dsp:txXfrm>
        <a:off x="951666" y="3091452"/>
        <a:ext cx="10021133" cy="82395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A03CE4-2639-46CD-8267-CD25C7C86406}">
      <dsp:nvSpPr>
        <dsp:cNvPr id="0" name=""/>
        <dsp:cNvSpPr/>
      </dsp:nvSpPr>
      <dsp:spPr>
        <a:xfrm>
          <a:off x="1408924" y="298605"/>
          <a:ext cx="2550318" cy="1530191"/>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Open questions (top of funnel – build rapport)</a:t>
          </a:r>
          <a:endParaRPr lang="en-US" sz="2400" kern="1200" dirty="0"/>
        </a:p>
      </dsp:txBody>
      <dsp:txXfrm>
        <a:off x="1408924" y="298605"/>
        <a:ext cx="2550318" cy="1530191"/>
      </dsp:txXfrm>
    </dsp:sp>
    <dsp:sp modelId="{AEA21150-00C0-41C9-B60F-EC7622A47053}">
      <dsp:nvSpPr>
        <dsp:cNvPr id="0" name=""/>
        <dsp:cNvSpPr/>
      </dsp:nvSpPr>
      <dsp:spPr>
        <a:xfrm>
          <a:off x="4211240" y="298605"/>
          <a:ext cx="2550318" cy="1530191"/>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“What brought you to this role and our organisation?”</a:t>
          </a:r>
          <a:endParaRPr lang="en-US" sz="2400" kern="1200" dirty="0"/>
        </a:p>
      </dsp:txBody>
      <dsp:txXfrm>
        <a:off x="4211240" y="298605"/>
        <a:ext cx="2550318" cy="1530191"/>
      </dsp:txXfrm>
    </dsp:sp>
    <dsp:sp modelId="{7DD45284-39AE-421A-BC6C-26586D2E199E}">
      <dsp:nvSpPr>
        <dsp:cNvPr id="0" name=""/>
        <dsp:cNvSpPr/>
      </dsp:nvSpPr>
      <dsp:spPr>
        <a:xfrm>
          <a:off x="6978693" y="298605"/>
          <a:ext cx="2550318" cy="1530191"/>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“How have your first few days been so far?”</a:t>
          </a:r>
          <a:endParaRPr lang="en-US" sz="2400" kern="1200" dirty="0"/>
        </a:p>
      </dsp:txBody>
      <dsp:txXfrm>
        <a:off x="6978693" y="298605"/>
        <a:ext cx="2550318" cy="1530191"/>
      </dsp:txXfrm>
    </dsp:sp>
    <dsp:sp modelId="{F238CE35-9026-4BDD-981E-C3CE39B02039}">
      <dsp:nvSpPr>
        <dsp:cNvPr id="0" name=""/>
        <dsp:cNvSpPr/>
      </dsp:nvSpPr>
      <dsp:spPr>
        <a:xfrm>
          <a:off x="177426" y="2088653"/>
          <a:ext cx="2550318" cy="1530191"/>
        </a:xfrm>
        <a:prstGeom prst="rect">
          <a:avLst/>
        </a:prstGeom>
        <a:solidFill>
          <a:schemeClr val="accent1">
            <a:lumMod val="60000"/>
            <a:lumOff val="4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Probing questions (narrowing – show empathy and curiosity)</a:t>
          </a:r>
          <a:endParaRPr lang="en-US" sz="2400" kern="1200" dirty="0"/>
        </a:p>
      </dsp:txBody>
      <dsp:txXfrm>
        <a:off x="177426" y="2088653"/>
        <a:ext cx="2550318" cy="1530191"/>
      </dsp:txXfrm>
    </dsp:sp>
    <dsp:sp modelId="{24BA51A6-5867-4FCB-944A-85F28FF73050}">
      <dsp:nvSpPr>
        <dsp:cNvPr id="0" name=""/>
        <dsp:cNvSpPr/>
      </dsp:nvSpPr>
      <dsp:spPr>
        <a:xfrm>
          <a:off x="2936081" y="2086031"/>
          <a:ext cx="2550318" cy="1530191"/>
        </a:xfrm>
        <a:prstGeom prst="rect">
          <a:avLst/>
        </a:prstGeom>
        <a:solidFill>
          <a:schemeClr val="accent1">
            <a:lumMod val="60000"/>
            <a:lumOff val="4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“What’s gone well in meeting the team?”</a:t>
          </a:r>
          <a:endParaRPr lang="en-US" sz="2400" kern="1200" dirty="0"/>
        </a:p>
      </dsp:txBody>
      <dsp:txXfrm>
        <a:off x="2936081" y="2086031"/>
        <a:ext cx="2550318" cy="1530191"/>
      </dsp:txXfrm>
    </dsp:sp>
    <dsp:sp modelId="{74DBE915-510B-49BD-90A0-507CF94069FD}">
      <dsp:nvSpPr>
        <dsp:cNvPr id="0" name=""/>
        <dsp:cNvSpPr/>
      </dsp:nvSpPr>
      <dsp:spPr>
        <a:xfrm>
          <a:off x="5630595" y="2086031"/>
          <a:ext cx="2550318" cy="1530191"/>
        </a:xfrm>
        <a:prstGeom prst="rect">
          <a:avLst/>
        </a:prstGeom>
        <a:solidFill>
          <a:schemeClr val="accent1">
            <a:lumMod val="60000"/>
            <a:lumOff val="4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“What parts of the work or culture have surprised you so far?”</a:t>
          </a:r>
          <a:endParaRPr lang="en-US" sz="2400" kern="1200" dirty="0"/>
        </a:p>
      </dsp:txBody>
      <dsp:txXfrm>
        <a:off x="5630595" y="2086031"/>
        <a:ext cx="2550318" cy="1530191"/>
      </dsp:txXfrm>
    </dsp:sp>
    <dsp:sp modelId="{705FA614-8168-43BD-8251-F44560EAA374}">
      <dsp:nvSpPr>
        <dsp:cNvPr id="0" name=""/>
        <dsp:cNvSpPr/>
      </dsp:nvSpPr>
      <dsp:spPr>
        <a:xfrm>
          <a:off x="8367724" y="2086031"/>
          <a:ext cx="2550318" cy="1530191"/>
        </a:xfrm>
        <a:prstGeom prst="rect">
          <a:avLst/>
        </a:prstGeom>
        <a:solidFill>
          <a:schemeClr val="accent1">
            <a:lumMod val="60000"/>
            <a:lumOff val="4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“How does this role compare to your previous experience?”</a:t>
          </a:r>
          <a:endParaRPr lang="en-US" sz="2400" kern="1200" dirty="0"/>
        </a:p>
      </dsp:txBody>
      <dsp:txXfrm>
        <a:off x="8367724" y="2086031"/>
        <a:ext cx="2550318" cy="153019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9AD21F-8582-41E6-B0FD-CA6DAE6D3095}">
      <dsp:nvSpPr>
        <dsp:cNvPr id="0" name=""/>
        <dsp:cNvSpPr/>
      </dsp:nvSpPr>
      <dsp:spPr>
        <a:xfrm>
          <a:off x="3396" y="73973"/>
          <a:ext cx="2694924" cy="1616954"/>
        </a:xfrm>
        <a:prstGeom prst="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Clarifying questions (deeper connection – personalise support)</a:t>
          </a:r>
          <a:endParaRPr lang="en-US" sz="2400" kern="1200" dirty="0"/>
        </a:p>
      </dsp:txBody>
      <dsp:txXfrm>
        <a:off x="3396" y="73973"/>
        <a:ext cx="2694924" cy="1616954"/>
      </dsp:txXfrm>
    </dsp:sp>
    <dsp:sp modelId="{631E1897-07A3-4FFB-B3D8-48AE3743EBAB}">
      <dsp:nvSpPr>
        <dsp:cNvPr id="0" name=""/>
        <dsp:cNvSpPr/>
      </dsp:nvSpPr>
      <dsp:spPr>
        <a:xfrm>
          <a:off x="2967813" y="73973"/>
          <a:ext cx="2694924" cy="1616954"/>
        </a:xfrm>
        <a:prstGeom prst="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“Which team members have you connected with most?”</a:t>
          </a:r>
          <a:endParaRPr lang="en-US" sz="2400" kern="1200" dirty="0"/>
        </a:p>
      </dsp:txBody>
      <dsp:txXfrm>
        <a:off x="2967813" y="73973"/>
        <a:ext cx="2694924" cy="1616954"/>
      </dsp:txXfrm>
    </dsp:sp>
    <dsp:sp modelId="{664DF9C6-1312-45B9-8548-8D4D97744418}">
      <dsp:nvSpPr>
        <dsp:cNvPr id="0" name=""/>
        <dsp:cNvSpPr/>
      </dsp:nvSpPr>
      <dsp:spPr>
        <a:xfrm>
          <a:off x="5932230" y="73973"/>
          <a:ext cx="2694924" cy="1616954"/>
        </a:xfrm>
        <a:prstGeom prst="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“What one thing would make your start here even smoother?”</a:t>
          </a:r>
          <a:endParaRPr lang="en-US" sz="2400" kern="1200" dirty="0"/>
        </a:p>
      </dsp:txBody>
      <dsp:txXfrm>
        <a:off x="5932230" y="73973"/>
        <a:ext cx="2694924" cy="1616954"/>
      </dsp:txXfrm>
    </dsp:sp>
    <dsp:sp modelId="{1A9E53B4-BB65-41BA-ABAA-18BD271A3CD3}">
      <dsp:nvSpPr>
        <dsp:cNvPr id="0" name=""/>
        <dsp:cNvSpPr/>
      </dsp:nvSpPr>
      <dsp:spPr>
        <a:xfrm>
          <a:off x="8896647" y="73973"/>
          <a:ext cx="2694924" cy="1616954"/>
        </a:xfrm>
        <a:prstGeom prst="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“Are there any skills or knowledge areas where you’d like early support?”</a:t>
          </a:r>
          <a:endParaRPr lang="en-US" sz="2400" kern="1200" dirty="0"/>
        </a:p>
      </dsp:txBody>
      <dsp:txXfrm>
        <a:off x="8896647" y="73973"/>
        <a:ext cx="2694924" cy="1616954"/>
      </dsp:txXfrm>
    </dsp:sp>
    <dsp:sp modelId="{BEBFA9B4-1947-44EE-AE97-C0D0BCE44E1A}">
      <dsp:nvSpPr>
        <dsp:cNvPr id="0" name=""/>
        <dsp:cNvSpPr/>
      </dsp:nvSpPr>
      <dsp:spPr>
        <a:xfrm>
          <a:off x="3396" y="1960420"/>
          <a:ext cx="2694924" cy="16169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Closed/confirming questions (bottom – affirm and commit)</a:t>
          </a:r>
          <a:endParaRPr lang="en-US" sz="2400" kern="1200" dirty="0"/>
        </a:p>
      </dsp:txBody>
      <dsp:txXfrm>
        <a:off x="3396" y="1960420"/>
        <a:ext cx="2694924" cy="1616954"/>
      </dsp:txXfrm>
    </dsp:sp>
    <dsp:sp modelId="{1010206B-C5A0-47B4-B7FE-1A90D951F5A2}">
      <dsp:nvSpPr>
        <dsp:cNvPr id="0" name=""/>
        <dsp:cNvSpPr/>
      </dsp:nvSpPr>
      <dsp:spPr>
        <a:xfrm>
          <a:off x="2967813" y="1960420"/>
          <a:ext cx="2694924" cy="16169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“So, connecting with Sarah on project processes would help most?”</a:t>
          </a:r>
          <a:endParaRPr lang="en-US" sz="2400" kern="1200"/>
        </a:p>
      </dsp:txBody>
      <dsp:txXfrm>
        <a:off x="2967813" y="1960420"/>
        <a:ext cx="2694924" cy="1616954"/>
      </dsp:txXfrm>
    </dsp:sp>
    <dsp:sp modelId="{85F6C94D-C807-4813-A71F-91248B258489}">
      <dsp:nvSpPr>
        <dsp:cNvPr id="0" name=""/>
        <dsp:cNvSpPr/>
      </dsp:nvSpPr>
      <dsp:spPr>
        <a:xfrm>
          <a:off x="5932230" y="1960420"/>
          <a:ext cx="2694924" cy="16169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“Shall we schedule a quick intro meeting with her this week?”</a:t>
          </a:r>
          <a:endParaRPr lang="en-US" sz="2400" kern="1200"/>
        </a:p>
      </dsp:txBody>
      <dsp:txXfrm>
        <a:off x="5932230" y="1960420"/>
        <a:ext cx="2694924" cy="1616954"/>
      </dsp:txXfrm>
    </dsp:sp>
    <dsp:sp modelId="{F1A98FFA-0D20-4783-8838-8B963A5463BE}">
      <dsp:nvSpPr>
        <dsp:cNvPr id="0" name=""/>
        <dsp:cNvSpPr/>
      </dsp:nvSpPr>
      <dsp:spPr>
        <a:xfrm>
          <a:off x="8896647" y="1960420"/>
          <a:ext cx="2694924" cy="16169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“Does Friday morning work for our first one-to-one check-in?”</a:t>
          </a:r>
          <a:endParaRPr lang="en-US" sz="2400" kern="1200"/>
        </a:p>
      </dsp:txBody>
      <dsp:txXfrm>
        <a:off x="8896647" y="1960420"/>
        <a:ext cx="2694924" cy="161695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88E1F-31A8-46C4-B8F7-D1F1587C63DE}">
      <dsp:nvSpPr>
        <dsp:cNvPr id="0" name=""/>
        <dsp:cNvSpPr/>
      </dsp:nvSpPr>
      <dsp:spPr>
        <a:xfrm>
          <a:off x="1401" y="552227"/>
          <a:ext cx="1765845" cy="2472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672" tIns="330200" rIns="137672" bIns="330200" numCol="1" spcCol="1270" anchor="t" anchorCtr="0">
          <a:noAutofit/>
        </a:bodyPr>
        <a:lstStyle/>
        <a:p>
          <a:pPr marL="0" lvl="0" indent="0" algn="l" defTabSz="622300">
            <a:lnSpc>
              <a:spcPct val="90000"/>
            </a:lnSpc>
            <a:spcBef>
              <a:spcPct val="0"/>
            </a:spcBef>
            <a:spcAft>
              <a:spcPct val="35000"/>
            </a:spcAft>
            <a:buNone/>
          </a:pPr>
          <a:r>
            <a:rPr lang="en-GB" sz="1400" kern="1200"/>
            <a:t>Check any assumptions.</a:t>
          </a:r>
          <a:endParaRPr lang="en-US" sz="1400" kern="1200"/>
        </a:p>
      </dsp:txBody>
      <dsp:txXfrm>
        <a:off x="1401" y="1491656"/>
        <a:ext cx="1765845" cy="1483310"/>
      </dsp:txXfrm>
    </dsp:sp>
    <dsp:sp modelId="{2AD4E1CC-FCB1-4463-B71C-18DF789EB38B}">
      <dsp:nvSpPr>
        <dsp:cNvPr id="0" name=""/>
        <dsp:cNvSpPr/>
      </dsp:nvSpPr>
      <dsp:spPr>
        <a:xfrm>
          <a:off x="513496" y="799445"/>
          <a:ext cx="741655" cy="7416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7822" tIns="12700" rIns="57822" bIns="12700" numCol="1" spcCol="1270" anchor="ctr" anchorCtr="0">
          <a:noAutofit/>
        </a:bodyPr>
        <a:lstStyle/>
        <a:p>
          <a:pPr marL="0" lvl="0" indent="0" algn="ctr" defTabSz="1555750">
            <a:lnSpc>
              <a:spcPct val="90000"/>
            </a:lnSpc>
            <a:spcBef>
              <a:spcPct val="0"/>
            </a:spcBef>
            <a:spcAft>
              <a:spcPct val="35000"/>
            </a:spcAft>
            <a:buNone/>
          </a:pPr>
          <a:r>
            <a:rPr lang="en-US" sz="3500" kern="1200"/>
            <a:t>1</a:t>
          </a:r>
        </a:p>
      </dsp:txBody>
      <dsp:txXfrm>
        <a:off x="622109" y="908058"/>
        <a:ext cx="524429" cy="524429"/>
      </dsp:txXfrm>
    </dsp:sp>
    <dsp:sp modelId="{4521B880-099D-4476-8C12-BCD0E1427E48}">
      <dsp:nvSpPr>
        <dsp:cNvPr id="0" name=""/>
        <dsp:cNvSpPr/>
      </dsp:nvSpPr>
      <dsp:spPr>
        <a:xfrm>
          <a:off x="1401" y="3024338"/>
          <a:ext cx="1765845"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266619B-C799-42B2-8717-F2D09F21148B}">
      <dsp:nvSpPr>
        <dsp:cNvPr id="0" name=""/>
        <dsp:cNvSpPr/>
      </dsp:nvSpPr>
      <dsp:spPr>
        <a:xfrm>
          <a:off x="1943831" y="552227"/>
          <a:ext cx="1765845" cy="2472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672" tIns="330200" rIns="137672" bIns="330200" numCol="1" spcCol="1270" anchor="t" anchorCtr="0">
          <a:noAutofit/>
        </a:bodyPr>
        <a:lstStyle/>
        <a:p>
          <a:pPr marL="0" lvl="0" indent="0" algn="l" defTabSz="622300">
            <a:lnSpc>
              <a:spcPct val="90000"/>
            </a:lnSpc>
            <a:spcBef>
              <a:spcPct val="0"/>
            </a:spcBef>
            <a:spcAft>
              <a:spcPct val="35000"/>
            </a:spcAft>
            <a:buNone/>
          </a:pPr>
          <a:r>
            <a:rPr lang="en-GB" sz="1400" kern="1200"/>
            <a:t>Reframe and purpose of the conversation.</a:t>
          </a:r>
          <a:endParaRPr lang="en-US" sz="1400" kern="1200"/>
        </a:p>
      </dsp:txBody>
      <dsp:txXfrm>
        <a:off x="1943831" y="1491656"/>
        <a:ext cx="1765845" cy="1483310"/>
      </dsp:txXfrm>
    </dsp:sp>
    <dsp:sp modelId="{1EFC151A-9A43-49BD-AF42-0BE192729DF4}">
      <dsp:nvSpPr>
        <dsp:cNvPr id="0" name=""/>
        <dsp:cNvSpPr/>
      </dsp:nvSpPr>
      <dsp:spPr>
        <a:xfrm>
          <a:off x="2455926" y="799445"/>
          <a:ext cx="741655" cy="7416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7822" tIns="12700" rIns="57822" bIns="12700" numCol="1" spcCol="1270" anchor="ctr" anchorCtr="0">
          <a:noAutofit/>
        </a:bodyPr>
        <a:lstStyle/>
        <a:p>
          <a:pPr marL="0" lvl="0" indent="0" algn="ctr" defTabSz="1555750">
            <a:lnSpc>
              <a:spcPct val="90000"/>
            </a:lnSpc>
            <a:spcBef>
              <a:spcPct val="0"/>
            </a:spcBef>
            <a:spcAft>
              <a:spcPct val="35000"/>
            </a:spcAft>
            <a:buNone/>
          </a:pPr>
          <a:r>
            <a:rPr lang="en-US" sz="3500" kern="1200"/>
            <a:t>2</a:t>
          </a:r>
        </a:p>
      </dsp:txBody>
      <dsp:txXfrm>
        <a:off x="2564539" y="908058"/>
        <a:ext cx="524429" cy="524429"/>
      </dsp:txXfrm>
    </dsp:sp>
    <dsp:sp modelId="{D247F715-D3AA-4A4A-966B-FAA3428C83EE}">
      <dsp:nvSpPr>
        <dsp:cNvPr id="0" name=""/>
        <dsp:cNvSpPr/>
      </dsp:nvSpPr>
      <dsp:spPr>
        <a:xfrm>
          <a:off x="1943831" y="3024338"/>
          <a:ext cx="1765845"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0538C02-7208-49D7-A661-9C23CAF1811C}">
      <dsp:nvSpPr>
        <dsp:cNvPr id="0" name=""/>
        <dsp:cNvSpPr/>
      </dsp:nvSpPr>
      <dsp:spPr>
        <a:xfrm>
          <a:off x="3886262" y="552227"/>
          <a:ext cx="1765845" cy="2472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672" tIns="330200" rIns="137672" bIns="330200" numCol="1" spcCol="1270" anchor="t" anchorCtr="0">
          <a:noAutofit/>
        </a:bodyPr>
        <a:lstStyle/>
        <a:p>
          <a:pPr marL="0" lvl="0" indent="0" algn="l" defTabSz="622300">
            <a:lnSpc>
              <a:spcPct val="90000"/>
            </a:lnSpc>
            <a:spcBef>
              <a:spcPct val="0"/>
            </a:spcBef>
            <a:spcAft>
              <a:spcPct val="35000"/>
            </a:spcAft>
            <a:buNone/>
          </a:pPr>
          <a:r>
            <a:rPr lang="en-GB" sz="1400" kern="1200"/>
            <a:t>Use the ‘passive voice’ and ‘active voice’ appropriately.</a:t>
          </a:r>
          <a:endParaRPr lang="en-US" sz="1400" kern="1200"/>
        </a:p>
      </dsp:txBody>
      <dsp:txXfrm>
        <a:off x="3886262" y="1491656"/>
        <a:ext cx="1765845" cy="1483310"/>
      </dsp:txXfrm>
    </dsp:sp>
    <dsp:sp modelId="{82D1547A-91B0-48A6-AC4E-7FD9BFB77A0C}">
      <dsp:nvSpPr>
        <dsp:cNvPr id="0" name=""/>
        <dsp:cNvSpPr/>
      </dsp:nvSpPr>
      <dsp:spPr>
        <a:xfrm>
          <a:off x="4398357" y="799445"/>
          <a:ext cx="741655" cy="7416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7822" tIns="12700" rIns="57822" bIns="12700" numCol="1" spcCol="1270" anchor="ctr" anchorCtr="0">
          <a:noAutofit/>
        </a:bodyPr>
        <a:lstStyle/>
        <a:p>
          <a:pPr marL="0" lvl="0" indent="0" algn="ctr" defTabSz="1555750">
            <a:lnSpc>
              <a:spcPct val="90000"/>
            </a:lnSpc>
            <a:spcBef>
              <a:spcPct val="0"/>
            </a:spcBef>
            <a:spcAft>
              <a:spcPct val="35000"/>
            </a:spcAft>
            <a:buNone/>
          </a:pPr>
          <a:r>
            <a:rPr lang="en-US" sz="3500" kern="1200"/>
            <a:t>3</a:t>
          </a:r>
        </a:p>
      </dsp:txBody>
      <dsp:txXfrm>
        <a:off x="4506970" y="908058"/>
        <a:ext cx="524429" cy="524429"/>
      </dsp:txXfrm>
    </dsp:sp>
    <dsp:sp modelId="{1FD3DDD4-6932-43FF-9B06-2468E37DB2D1}">
      <dsp:nvSpPr>
        <dsp:cNvPr id="0" name=""/>
        <dsp:cNvSpPr/>
      </dsp:nvSpPr>
      <dsp:spPr>
        <a:xfrm>
          <a:off x="3886262" y="3024338"/>
          <a:ext cx="1765845"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5701158-F7D9-4EEB-B41E-8920CA705C74}">
      <dsp:nvSpPr>
        <dsp:cNvPr id="0" name=""/>
        <dsp:cNvSpPr/>
      </dsp:nvSpPr>
      <dsp:spPr>
        <a:xfrm>
          <a:off x="5828692" y="552227"/>
          <a:ext cx="1765845" cy="2472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672" tIns="330200" rIns="137672" bIns="330200" numCol="1" spcCol="1270" anchor="t" anchorCtr="0">
          <a:noAutofit/>
        </a:bodyPr>
        <a:lstStyle/>
        <a:p>
          <a:pPr marL="0" lvl="0" indent="0" algn="l" defTabSz="622300">
            <a:lnSpc>
              <a:spcPct val="90000"/>
            </a:lnSpc>
            <a:spcBef>
              <a:spcPct val="0"/>
            </a:spcBef>
            <a:spcAft>
              <a:spcPct val="35000"/>
            </a:spcAft>
            <a:buNone/>
          </a:pPr>
          <a:r>
            <a:rPr lang="en-GB" sz="1400" kern="1200"/>
            <a:t>Use a ‘praise sandwich’.</a:t>
          </a:r>
          <a:endParaRPr lang="en-US" sz="1400" kern="1200"/>
        </a:p>
      </dsp:txBody>
      <dsp:txXfrm>
        <a:off x="5828692" y="1491656"/>
        <a:ext cx="1765845" cy="1483310"/>
      </dsp:txXfrm>
    </dsp:sp>
    <dsp:sp modelId="{899A02DF-4318-44DB-8CB0-A18F2D92CF7E}">
      <dsp:nvSpPr>
        <dsp:cNvPr id="0" name=""/>
        <dsp:cNvSpPr/>
      </dsp:nvSpPr>
      <dsp:spPr>
        <a:xfrm>
          <a:off x="6340787" y="799445"/>
          <a:ext cx="741655" cy="7416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7822" tIns="12700" rIns="57822" bIns="12700" numCol="1" spcCol="1270" anchor="ctr" anchorCtr="0">
          <a:noAutofit/>
        </a:bodyPr>
        <a:lstStyle/>
        <a:p>
          <a:pPr marL="0" lvl="0" indent="0" algn="ctr" defTabSz="1555750">
            <a:lnSpc>
              <a:spcPct val="90000"/>
            </a:lnSpc>
            <a:spcBef>
              <a:spcPct val="0"/>
            </a:spcBef>
            <a:spcAft>
              <a:spcPct val="35000"/>
            </a:spcAft>
            <a:buNone/>
          </a:pPr>
          <a:r>
            <a:rPr lang="en-US" sz="3500" kern="1200"/>
            <a:t>4</a:t>
          </a:r>
        </a:p>
      </dsp:txBody>
      <dsp:txXfrm>
        <a:off x="6449400" y="908058"/>
        <a:ext cx="524429" cy="524429"/>
      </dsp:txXfrm>
    </dsp:sp>
    <dsp:sp modelId="{15B6589E-A4AB-4D35-8468-E855C768CDBD}">
      <dsp:nvSpPr>
        <dsp:cNvPr id="0" name=""/>
        <dsp:cNvSpPr/>
      </dsp:nvSpPr>
      <dsp:spPr>
        <a:xfrm>
          <a:off x="5828692" y="3024338"/>
          <a:ext cx="1765845"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EDAFAC3-EC9F-4893-8B29-104FE3E6E997}">
      <dsp:nvSpPr>
        <dsp:cNvPr id="0" name=""/>
        <dsp:cNvSpPr/>
      </dsp:nvSpPr>
      <dsp:spPr>
        <a:xfrm>
          <a:off x="7771122" y="552227"/>
          <a:ext cx="1765845" cy="2472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672" tIns="330200" rIns="137672" bIns="330200" numCol="1" spcCol="1270" anchor="t" anchorCtr="0">
          <a:noAutofit/>
        </a:bodyPr>
        <a:lstStyle/>
        <a:p>
          <a:pPr marL="0" lvl="0" indent="0" algn="l" defTabSz="622300">
            <a:lnSpc>
              <a:spcPct val="90000"/>
            </a:lnSpc>
            <a:spcBef>
              <a:spcPct val="0"/>
            </a:spcBef>
            <a:spcAft>
              <a:spcPct val="35000"/>
            </a:spcAft>
            <a:buNone/>
          </a:pPr>
          <a:r>
            <a:rPr lang="en-GB" sz="1400" kern="1200"/>
            <a:t>Watch your language.</a:t>
          </a:r>
          <a:endParaRPr lang="en-US" sz="1400" kern="1200"/>
        </a:p>
      </dsp:txBody>
      <dsp:txXfrm>
        <a:off x="7771122" y="1491656"/>
        <a:ext cx="1765845" cy="1483310"/>
      </dsp:txXfrm>
    </dsp:sp>
    <dsp:sp modelId="{279F81AF-07C2-45C9-8EA9-8B2214285DF8}">
      <dsp:nvSpPr>
        <dsp:cNvPr id="0" name=""/>
        <dsp:cNvSpPr/>
      </dsp:nvSpPr>
      <dsp:spPr>
        <a:xfrm>
          <a:off x="8283217" y="799445"/>
          <a:ext cx="741655" cy="7416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7822" tIns="12700" rIns="57822" bIns="12700" numCol="1" spcCol="1270" anchor="ctr" anchorCtr="0">
          <a:noAutofit/>
        </a:bodyPr>
        <a:lstStyle/>
        <a:p>
          <a:pPr marL="0" lvl="0" indent="0" algn="ctr" defTabSz="1555750">
            <a:lnSpc>
              <a:spcPct val="90000"/>
            </a:lnSpc>
            <a:spcBef>
              <a:spcPct val="0"/>
            </a:spcBef>
            <a:spcAft>
              <a:spcPct val="35000"/>
            </a:spcAft>
            <a:buNone/>
          </a:pPr>
          <a:r>
            <a:rPr lang="en-US" sz="3500" kern="1200"/>
            <a:t>5</a:t>
          </a:r>
        </a:p>
      </dsp:txBody>
      <dsp:txXfrm>
        <a:off x="8391830" y="908058"/>
        <a:ext cx="524429" cy="524429"/>
      </dsp:txXfrm>
    </dsp:sp>
    <dsp:sp modelId="{DEEB03F1-2B63-48B5-930C-585CFE2649C2}">
      <dsp:nvSpPr>
        <dsp:cNvPr id="0" name=""/>
        <dsp:cNvSpPr/>
      </dsp:nvSpPr>
      <dsp:spPr>
        <a:xfrm>
          <a:off x="7771122" y="3024338"/>
          <a:ext cx="1765845"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6AA7B87-0764-4B87-BE54-3DA7B123953D}">
      <dsp:nvSpPr>
        <dsp:cNvPr id="0" name=""/>
        <dsp:cNvSpPr/>
      </dsp:nvSpPr>
      <dsp:spPr>
        <a:xfrm>
          <a:off x="9713552" y="552227"/>
          <a:ext cx="1765845" cy="2472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672" tIns="330200" rIns="137672" bIns="330200" numCol="1" spcCol="1270" anchor="t" anchorCtr="0">
          <a:noAutofit/>
        </a:bodyPr>
        <a:lstStyle/>
        <a:p>
          <a:pPr marL="0" lvl="0" indent="0" algn="l" defTabSz="622300">
            <a:lnSpc>
              <a:spcPct val="90000"/>
            </a:lnSpc>
            <a:spcBef>
              <a:spcPct val="0"/>
            </a:spcBef>
            <a:spcAft>
              <a:spcPct val="35000"/>
            </a:spcAft>
            <a:buNone/>
          </a:pPr>
          <a:r>
            <a:rPr lang="en-GB" sz="1400" kern="1200"/>
            <a:t>Be clear about consequences.</a:t>
          </a:r>
          <a:endParaRPr lang="en-US" sz="1400" kern="1200"/>
        </a:p>
      </dsp:txBody>
      <dsp:txXfrm>
        <a:off x="9713552" y="1491656"/>
        <a:ext cx="1765845" cy="1483310"/>
      </dsp:txXfrm>
    </dsp:sp>
    <dsp:sp modelId="{F1380357-8A98-474A-AD17-19A8D2D2AA07}">
      <dsp:nvSpPr>
        <dsp:cNvPr id="0" name=""/>
        <dsp:cNvSpPr/>
      </dsp:nvSpPr>
      <dsp:spPr>
        <a:xfrm>
          <a:off x="10225648" y="799445"/>
          <a:ext cx="741655" cy="7416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7822" tIns="12700" rIns="57822" bIns="12700" numCol="1" spcCol="1270" anchor="ctr" anchorCtr="0">
          <a:noAutofit/>
        </a:bodyPr>
        <a:lstStyle/>
        <a:p>
          <a:pPr marL="0" lvl="0" indent="0" algn="ctr" defTabSz="1555750">
            <a:lnSpc>
              <a:spcPct val="90000"/>
            </a:lnSpc>
            <a:spcBef>
              <a:spcPct val="0"/>
            </a:spcBef>
            <a:spcAft>
              <a:spcPct val="35000"/>
            </a:spcAft>
            <a:buNone/>
          </a:pPr>
          <a:r>
            <a:rPr lang="en-US" sz="3500" kern="1200"/>
            <a:t>6</a:t>
          </a:r>
        </a:p>
      </dsp:txBody>
      <dsp:txXfrm>
        <a:off x="10334261" y="908058"/>
        <a:ext cx="524429" cy="524429"/>
      </dsp:txXfrm>
    </dsp:sp>
    <dsp:sp modelId="{38BEF0C8-72CD-4C15-A11C-B2478D33AAF1}">
      <dsp:nvSpPr>
        <dsp:cNvPr id="0" name=""/>
        <dsp:cNvSpPr/>
      </dsp:nvSpPr>
      <dsp:spPr>
        <a:xfrm>
          <a:off x="9713552" y="3024338"/>
          <a:ext cx="1765845"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E0595E-201B-4F10-A480-BCBFA0A1CC9C}">
      <dsp:nvSpPr>
        <dsp:cNvPr id="0" name=""/>
        <dsp:cNvSpPr/>
      </dsp:nvSpPr>
      <dsp:spPr>
        <a:xfrm>
          <a:off x="0" y="3060"/>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FBC35C-46FD-48FD-B108-9B708587D39C}">
      <dsp:nvSpPr>
        <dsp:cNvPr id="0" name=""/>
        <dsp:cNvSpPr/>
      </dsp:nvSpPr>
      <dsp:spPr>
        <a:xfrm>
          <a:off x="197175" y="149719"/>
          <a:ext cx="358500" cy="3585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D92170-157B-444D-B181-1AA41FB4E737}">
      <dsp:nvSpPr>
        <dsp:cNvPr id="0" name=""/>
        <dsp:cNvSpPr/>
      </dsp:nvSpPr>
      <dsp:spPr>
        <a:xfrm>
          <a:off x="752850" y="3060"/>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44550">
            <a:lnSpc>
              <a:spcPct val="90000"/>
            </a:lnSpc>
            <a:spcBef>
              <a:spcPct val="0"/>
            </a:spcBef>
            <a:spcAft>
              <a:spcPct val="35000"/>
            </a:spcAft>
            <a:buNone/>
          </a:pPr>
          <a:r>
            <a:rPr lang="en-GB" sz="1900" kern="1200"/>
            <a:t>Assume good intentions.</a:t>
          </a:r>
          <a:endParaRPr lang="en-US" sz="1900" kern="1200"/>
        </a:p>
      </dsp:txBody>
      <dsp:txXfrm>
        <a:off x="752850" y="3060"/>
        <a:ext cx="10219949" cy="651818"/>
      </dsp:txXfrm>
    </dsp:sp>
    <dsp:sp modelId="{29410C02-8F2A-4029-95CD-A6051BCC1A3B}">
      <dsp:nvSpPr>
        <dsp:cNvPr id="0" name=""/>
        <dsp:cNvSpPr/>
      </dsp:nvSpPr>
      <dsp:spPr>
        <a:xfrm>
          <a:off x="0" y="817833"/>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5D2462-5A18-485A-ADEB-81F7D0B3B87B}">
      <dsp:nvSpPr>
        <dsp:cNvPr id="0" name=""/>
        <dsp:cNvSpPr/>
      </dsp:nvSpPr>
      <dsp:spPr>
        <a:xfrm>
          <a:off x="197175" y="964492"/>
          <a:ext cx="358500" cy="3585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A1AB7C-2537-4FBA-9EEE-935648C0ECEA}">
      <dsp:nvSpPr>
        <dsp:cNvPr id="0" name=""/>
        <dsp:cNvSpPr/>
      </dsp:nvSpPr>
      <dsp:spPr>
        <a:xfrm>
          <a:off x="752850" y="817833"/>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44550">
            <a:lnSpc>
              <a:spcPct val="90000"/>
            </a:lnSpc>
            <a:spcBef>
              <a:spcPct val="0"/>
            </a:spcBef>
            <a:spcAft>
              <a:spcPct val="35000"/>
            </a:spcAft>
            <a:buNone/>
          </a:pPr>
          <a:r>
            <a:rPr lang="en-GB" sz="1900" kern="1200"/>
            <a:t>Avoid emotion during a conversation.</a:t>
          </a:r>
          <a:endParaRPr lang="en-US" sz="1900" kern="1200"/>
        </a:p>
      </dsp:txBody>
      <dsp:txXfrm>
        <a:off x="752850" y="817833"/>
        <a:ext cx="10219949" cy="651818"/>
      </dsp:txXfrm>
    </dsp:sp>
    <dsp:sp modelId="{1A15DAB6-DF5C-4EB7-B612-3827FDCB0A5F}">
      <dsp:nvSpPr>
        <dsp:cNvPr id="0" name=""/>
        <dsp:cNvSpPr/>
      </dsp:nvSpPr>
      <dsp:spPr>
        <a:xfrm>
          <a:off x="0" y="1632606"/>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E3F99C-0B71-4F2B-9EFA-A4A2A0B5ECC1}">
      <dsp:nvSpPr>
        <dsp:cNvPr id="0" name=""/>
        <dsp:cNvSpPr/>
      </dsp:nvSpPr>
      <dsp:spPr>
        <a:xfrm>
          <a:off x="197175" y="1779265"/>
          <a:ext cx="358500" cy="3585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1A3AD8-3781-40E2-8FF0-B2713E8548CE}">
      <dsp:nvSpPr>
        <dsp:cNvPr id="0" name=""/>
        <dsp:cNvSpPr/>
      </dsp:nvSpPr>
      <dsp:spPr>
        <a:xfrm>
          <a:off x="752850" y="1632606"/>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44550">
            <a:lnSpc>
              <a:spcPct val="90000"/>
            </a:lnSpc>
            <a:spcBef>
              <a:spcPct val="0"/>
            </a:spcBef>
            <a:spcAft>
              <a:spcPct val="35000"/>
            </a:spcAft>
            <a:buNone/>
          </a:pPr>
          <a:r>
            <a:rPr lang="en-GB" sz="1900" kern="1200"/>
            <a:t>Ensure there are no surprises.</a:t>
          </a:r>
          <a:endParaRPr lang="en-US" sz="1900" kern="1200"/>
        </a:p>
      </dsp:txBody>
      <dsp:txXfrm>
        <a:off x="752850" y="1632606"/>
        <a:ext cx="10219949" cy="651818"/>
      </dsp:txXfrm>
    </dsp:sp>
    <dsp:sp modelId="{6997B62A-0D55-42FA-B065-761D10D6A3AA}">
      <dsp:nvSpPr>
        <dsp:cNvPr id="0" name=""/>
        <dsp:cNvSpPr/>
      </dsp:nvSpPr>
      <dsp:spPr>
        <a:xfrm>
          <a:off x="0" y="2447379"/>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2FF7A3-0D56-4EE5-B12E-55A03BF94FB9}">
      <dsp:nvSpPr>
        <dsp:cNvPr id="0" name=""/>
        <dsp:cNvSpPr/>
      </dsp:nvSpPr>
      <dsp:spPr>
        <a:xfrm>
          <a:off x="197175" y="2594039"/>
          <a:ext cx="358500" cy="3585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09941D-0967-480A-9DB5-AB35AB72E060}">
      <dsp:nvSpPr>
        <dsp:cNvPr id="0" name=""/>
        <dsp:cNvSpPr/>
      </dsp:nvSpPr>
      <dsp:spPr>
        <a:xfrm>
          <a:off x="752850" y="2447379"/>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44550">
            <a:lnSpc>
              <a:spcPct val="90000"/>
            </a:lnSpc>
            <a:spcBef>
              <a:spcPct val="0"/>
            </a:spcBef>
            <a:spcAft>
              <a:spcPct val="35000"/>
            </a:spcAft>
            <a:buNone/>
          </a:pPr>
          <a:r>
            <a:rPr lang="en-GB" sz="1900" kern="1200"/>
            <a:t>Leave the conversation on a positive note.</a:t>
          </a:r>
          <a:endParaRPr lang="en-US" sz="1900" kern="1200"/>
        </a:p>
      </dsp:txBody>
      <dsp:txXfrm>
        <a:off x="752850" y="2447379"/>
        <a:ext cx="10219949" cy="651818"/>
      </dsp:txXfrm>
    </dsp:sp>
    <dsp:sp modelId="{07411CB9-52B2-422F-86FD-159D1771EA78}">
      <dsp:nvSpPr>
        <dsp:cNvPr id="0" name=""/>
        <dsp:cNvSpPr/>
      </dsp:nvSpPr>
      <dsp:spPr>
        <a:xfrm>
          <a:off x="0" y="3262153"/>
          <a:ext cx="10972800" cy="65181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897643-00D4-4635-A081-DCE34CE05488}">
      <dsp:nvSpPr>
        <dsp:cNvPr id="0" name=""/>
        <dsp:cNvSpPr/>
      </dsp:nvSpPr>
      <dsp:spPr>
        <a:xfrm>
          <a:off x="197175" y="3408812"/>
          <a:ext cx="358500" cy="3585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7779826-F6C7-48FC-B5C4-BC478AE66CA8}">
      <dsp:nvSpPr>
        <dsp:cNvPr id="0" name=""/>
        <dsp:cNvSpPr/>
      </dsp:nvSpPr>
      <dsp:spPr>
        <a:xfrm>
          <a:off x="752850" y="3262153"/>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44550">
            <a:lnSpc>
              <a:spcPct val="90000"/>
            </a:lnSpc>
            <a:spcBef>
              <a:spcPct val="0"/>
            </a:spcBef>
            <a:spcAft>
              <a:spcPct val="35000"/>
            </a:spcAft>
            <a:buNone/>
          </a:pPr>
          <a:r>
            <a:rPr lang="en-GB" sz="1900" kern="1200"/>
            <a:t>Listen well – avoid interrupting.</a:t>
          </a:r>
          <a:endParaRPr lang="en-US" sz="1900" kern="1200"/>
        </a:p>
      </dsp:txBody>
      <dsp:txXfrm>
        <a:off x="752850" y="3262153"/>
        <a:ext cx="10219949" cy="65181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372A77-2A63-4820-8E55-940E9126D9D7}">
      <dsp:nvSpPr>
        <dsp:cNvPr id="0" name=""/>
        <dsp:cNvSpPr/>
      </dsp:nvSpPr>
      <dsp:spPr>
        <a:xfrm>
          <a:off x="0" y="0"/>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9BFC71-3A51-49C0-B56D-EC3C263572FD}">
      <dsp:nvSpPr>
        <dsp:cNvPr id="0" name=""/>
        <dsp:cNvSpPr/>
      </dsp:nvSpPr>
      <dsp:spPr>
        <a:xfrm>
          <a:off x="163329" y="122751"/>
          <a:ext cx="296961" cy="2969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985436-ADAF-4D56-84DF-1C14115193E2}">
      <dsp:nvSpPr>
        <dsp:cNvPr id="0" name=""/>
        <dsp:cNvSpPr/>
      </dsp:nvSpPr>
      <dsp:spPr>
        <a:xfrm>
          <a:off x="623619" y="1267"/>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dirty="0"/>
            <a:t>Choose a topic from the list provided</a:t>
          </a:r>
          <a:endParaRPr lang="en-US" sz="1900" kern="1200" dirty="0"/>
        </a:p>
      </dsp:txBody>
      <dsp:txXfrm>
        <a:off x="623619" y="1267"/>
        <a:ext cx="10349180" cy="539930"/>
      </dsp:txXfrm>
    </dsp:sp>
    <dsp:sp modelId="{7D446392-065A-4493-954E-98AEBF4C4C1C}">
      <dsp:nvSpPr>
        <dsp:cNvPr id="0" name=""/>
        <dsp:cNvSpPr/>
      </dsp:nvSpPr>
      <dsp:spPr>
        <a:xfrm>
          <a:off x="0" y="676180"/>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602966-13EF-43E9-93D6-BC68BC1E698D}">
      <dsp:nvSpPr>
        <dsp:cNvPr id="0" name=""/>
        <dsp:cNvSpPr/>
      </dsp:nvSpPr>
      <dsp:spPr>
        <a:xfrm>
          <a:off x="163329" y="797664"/>
          <a:ext cx="296961" cy="2969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8F1F088-BCB0-45CB-B252-F1BE65A7224D}">
      <dsp:nvSpPr>
        <dsp:cNvPr id="0" name=""/>
        <dsp:cNvSpPr/>
      </dsp:nvSpPr>
      <dsp:spPr>
        <a:xfrm>
          <a:off x="623619" y="676180"/>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Split your group into two (pros and cons)</a:t>
          </a:r>
          <a:endParaRPr lang="en-US" sz="1900" kern="1200"/>
        </a:p>
      </dsp:txBody>
      <dsp:txXfrm>
        <a:off x="623619" y="676180"/>
        <a:ext cx="10349180" cy="539930"/>
      </dsp:txXfrm>
    </dsp:sp>
    <dsp:sp modelId="{55966799-027F-4053-BED0-2DACAD5A508F}">
      <dsp:nvSpPr>
        <dsp:cNvPr id="0" name=""/>
        <dsp:cNvSpPr/>
      </dsp:nvSpPr>
      <dsp:spPr>
        <a:xfrm>
          <a:off x="0" y="1351093"/>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DBE896-CF85-44EF-BDBA-BA55AB159B73}">
      <dsp:nvSpPr>
        <dsp:cNvPr id="0" name=""/>
        <dsp:cNvSpPr/>
      </dsp:nvSpPr>
      <dsp:spPr>
        <a:xfrm>
          <a:off x="163329" y="1472578"/>
          <a:ext cx="296961" cy="2969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A243B1-CB86-4756-BD79-43554F9EBBB2}">
      <dsp:nvSpPr>
        <dsp:cNvPr id="0" name=""/>
        <dsp:cNvSpPr/>
      </dsp:nvSpPr>
      <dsp:spPr>
        <a:xfrm>
          <a:off x="623619" y="1351093"/>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Spend some time preparing your arguments with evidence to support your points</a:t>
          </a:r>
          <a:endParaRPr lang="en-US" sz="1900" kern="1200"/>
        </a:p>
      </dsp:txBody>
      <dsp:txXfrm>
        <a:off x="623619" y="1351093"/>
        <a:ext cx="10349180" cy="539930"/>
      </dsp:txXfrm>
    </dsp:sp>
    <dsp:sp modelId="{30E1544B-8EA7-49E0-A874-BC2247481307}">
      <dsp:nvSpPr>
        <dsp:cNvPr id="0" name=""/>
        <dsp:cNvSpPr/>
      </dsp:nvSpPr>
      <dsp:spPr>
        <a:xfrm>
          <a:off x="0" y="2026007"/>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6CFC44-CF5B-4AF6-B9F6-40ED83C188B8}">
      <dsp:nvSpPr>
        <dsp:cNvPr id="0" name=""/>
        <dsp:cNvSpPr/>
      </dsp:nvSpPr>
      <dsp:spPr>
        <a:xfrm>
          <a:off x="163329" y="2147491"/>
          <a:ext cx="296961" cy="2969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938056-F7C4-4F67-B3B2-DF36D8887850}">
      <dsp:nvSpPr>
        <dsp:cNvPr id="0" name=""/>
        <dsp:cNvSpPr/>
      </dsp:nvSpPr>
      <dsp:spPr>
        <a:xfrm>
          <a:off x="623619" y="2026007"/>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dirty="0"/>
            <a:t>At the start of the next lecture, you will debate your topic for 10 minutes</a:t>
          </a:r>
          <a:endParaRPr lang="en-US" sz="1900" kern="1200" dirty="0"/>
        </a:p>
      </dsp:txBody>
      <dsp:txXfrm>
        <a:off x="623619" y="2026007"/>
        <a:ext cx="10349180" cy="539930"/>
      </dsp:txXfrm>
    </dsp:sp>
    <dsp:sp modelId="{B035554B-A0A9-4F52-BBEC-2324060E77F7}">
      <dsp:nvSpPr>
        <dsp:cNvPr id="0" name=""/>
        <dsp:cNvSpPr/>
      </dsp:nvSpPr>
      <dsp:spPr>
        <a:xfrm>
          <a:off x="0" y="2700920"/>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803A81-39F6-47C5-864D-09F527DC2ACF}">
      <dsp:nvSpPr>
        <dsp:cNvPr id="0" name=""/>
        <dsp:cNvSpPr/>
      </dsp:nvSpPr>
      <dsp:spPr>
        <a:xfrm>
          <a:off x="163329" y="2822405"/>
          <a:ext cx="296961" cy="2969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DF0D4C-8E05-437E-A1AF-B27853811448}">
      <dsp:nvSpPr>
        <dsp:cNvPr id="0" name=""/>
        <dsp:cNvSpPr/>
      </dsp:nvSpPr>
      <dsp:spPr>
        <a:xfrm>
          <a:off x="623619" y="2700920"/>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Reflect on how it went and feedback to the class</a:t>
          </a:r>
          <a:endParaRPr lang="en-US" sz="1900" kern="1200"/>
        </a:p>
      </dsp:txBody>
      <dsp:txXfrm>
        <a:off x="623619" y="2700920"/>
        <a:ext cx="10349180" cy="539930"/>
      </dsp:txXfrm>
    </dsp:sp>
    <dsp:sp modelId="{9DDF9181-FBE6-4B1A-A479-9A9049F6D464}">
      <dsp:nvSpPr>
        <dsp:cNvPr id="0" name=""/>
        <dsp:cNvSpPr/>
      </dsp:nvSpPr>
      <dsp:spPr>
        <a:xfrm>
          <a:off x="0" y="3375834"/>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CA5AB7-628D-4C6B-8506-CFEABD06E8B3}">
      <dsp:nvSpPr>
        <dsp:cNvPr id="0" name=""/>
        <dsp:cNvSpPr/>
      </dsp:nvSpPr>
      <dsp:spPr>
        <a:xfrm>
          <a:off x="163329" y="3497318"/>
          <a:ext cx="296961" cy="2969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572BE98-7510-4B6F-A8A1-FA39D9A950E4}">
      <dsp:nvSpPr>
        <dsp:cNvPr id="0" name=""/>
        <dsp:cNvSpPr/>
      </dsp:nvSpPr>
      <dsp:spPr>
        <a:xfrm>
          <a:off x="623619" y="3375834"/>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It is not about who wins the debate, it’s all about communicating effectively</a:t>
          </a:r>
          <a:endParaRPr lang="en-US" sz="1900" kern="1200"/>
        </a:p>
      </dsp:txBody>
      <dsp:txXfrm>
        <a:off x="623619" y="3375834"/>
        <a:ext cx="10349180" cy="53993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140406-9590-4B8A-BA89-BB415953F736}" type="datetimeFigureOut">
              <a:rPr lang="en-GB" smtClean="0"/>
              <a:t>18/05/2026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8E68DC-5393-47CB-B4D4-26765A63A6E2}" type="slidenum">
              <a:rPr lang="en-GB" smtClean="0"/>
              <a:t>‹#›</a:t>
            </a:fld>
            <a:endParaRPr lang="en-GB"/>
          </a:p>
        </p:txBody>
      </p:sp>
    </p:spTree>
    <p:extLst>
      <p:ext uri="{BB962C8B-B14F-4D97-AF65-F5344CB8AC3E}">
        <p14:creationId xmlns:p14="http://schemas.microsoft.com/office/powerpoint/2010/main" val="758601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E8E68DC-5393-47CB-B4D4-26765A63A6E2}" type="slidenum">
              <a:rPr lang="en-GB" smtClean="0"/>
              <a:t>1</a:t>
            </a:fld>
            <a:endParaRPr lang="en-GB"/>
          </a:p>
        </p:txBody>
      </p:sp>
    </p:spTree>
    <p:extLst>
      <p:ext uri="{BB962C8B-B14F-4D97-AF65-F5344CB8AC3E}">
        <p14:creationId xmlns:p14="http://schemas.microsoft.com/office/powerpoint/2010/main" val="1752989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D910D-1CCB-55CD-AEA3-01C69BB68E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8405E-94FC-5113-0C8C-B7C6C1B604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AD29A0-31D1-6290-ADBD-5AD3F244B1A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290B727-A0CE-16D9-F276-B41AA803718B}"/>
              </a:ext>
            </a:extLst>
          </p:cNvPr>
          <p:cNvSpPr>
            <a:spLocks noGrp="1"/>
          </p:cNvSpPr>
          <p:nvPr>
            <p:ph type="sldNum" sz="quarter" idx="5"/>
          </p:nvPr>
        </p:nvSpPr>
        <p:spPr/>
        <p:txBody>
          <a:bodyPr/>
          <a:lstStyle/>
          <a:p>
            <a:fld id="{E0BFB425-B183-42E8-B64A-79CD177D6D42}" type="slidenum">
              <a:rPr lang="en-GB" smtClean="0"/>
              <a:t>2</a:t>
            </a:fld>
            <a:endParaRPr lang="en-GB"/>
          </a:p>
        </p:txBody>
      </p:sp>
    </p:spTree>
    <p:extLst>
      <p:ext uri="{BB962C8B-B14F-4D97-AF65-F5344CB8AC3E}">
        <p14:creationId xmlns:p14="http://schemas.microsoft.com/office/powerpoint/2010/main" val="2926951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3</a:t>
            </a:fld>
            <a:endParaRPr lang="en-GB"/>
          </a:p>
        </p:txBody>
      </p:sp>
    </p:spTree>
    <p:extLst>
      <p:ext uri="{BB962C8B-B14F-4D97-AF65-F5344CB8AC3E}">
        <p14:creationId xmlns:p14="http://schemas.microsoft.com/office/powerpoint/2010/main" val="28793001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4</a:t>
            </a:fld>
            <a:endParaRPr lang="en-GB"/>
          </a:p>
        </p:txBody>
      </p:sp>
    </p:spTree>
    <p:extLst>
      <p:ext uri="{BB962C8B-B14F-4D97-AF65-F5344CB8AC3E}">
        <p14:creationId xmlns:p14="http://schemas.microsoft.com/office/powerpoint/2010/main" val="2663379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5</a:t>
            </a:fld>
            <a:endParaRPr lang="en-GB"/>
          </a:p>
        </p:txBody>
      </p:sp>
    </p:spTree>
    <p:extLst>
      <p:ext uri="{BB962C8B-B14F-4D97-AF65-F5344CB8AC3E}">
        <p14:creationId xmlns:p14="http://schemas.microsoft.com/office/powerpoint/2010/main" val="31976341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6</a:t>
            </a:fld>
            <a:endParaRPr lang="en-GB"/>
          </a:p>
        </p:txBody>
      </p:sp>
    </p:spTree>
    <p:extLst>
      <p:ext uri="{BB962C8B-B14F-4D97-AF65-F5344CB8AC3E}">
        <p14:creationId xmlns:p14="http://schemas.microsoft.com/office/powerpoint/2010/main" val="4139054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chance to both disrupt and reinforce students understanding of people.</a:t>
            </a:r>
          </a:p>
          <a:p>
            <a:endParaRPr lang="en-GB" dirty="0"/>
          </a:p>
          <a:p>
            <a:r>
              <a:rPr lang="en-GB" dirty="0"/>
              <a:t>We are deliberately starting with understanding individuals and how each person’s awareness of themselves, their relationships and the world around them determines how well they can interact and do things together at a deep and effective level.</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7</a:t>
            </a:fld>
            <a:endParaRPr lang="en-GB"/>
          </a:p>
        </p:txBody>
      </p:sp>
    </p:spTree>
    <p:extLst>
      <p:ext uri="{BB962C8B-B14F-4D97-AF65-F5344CB8AC3E}">
        <p14:creationId xmlns:p14="http://schemas.microsoft.com/office/powerpoint/2010/main" val="8791373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This demonstrates the importance of outside factors rather than what we say.  Our tone of voice, energy, attitude, emotions, dress, body language, eye contact, facial expressions, movements and gestures have a stronger impact than words alone.  By taking these into consideration in our communication style we can build rapport and relationships more effectively. </a:t>
            </a:r>
          </a:p>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9</a:t>
            </a:fld>
            <a:endParaRPr lang="en-GB"/>
          </a:p>
        </p:txBody>
      </p:sp>
    </p:spTree>
    <p:extLst>
      <p:ext uri="{BB962C8B-B14F-4D97-AF65-F5344CB8AC3E}">
        <p14:creationId xmlns:p14="http://schemas.microsoft.com/office/powerpoint/2010/main" val="40341345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ea typeface="Calibri"/>
                <a:cs typeface="Calibri"/>
              </a:rPr>
              <a:t>Video link to explore the theory further. </a:t>
            </a:r>
            <a:endParaRPr lang="en-GB" dirty="0"/>
          </a:p>
          <a:p>
            <a:endParaRPr lang="en-GB" dirty="0"/>
          </a:p>
          <a:p>
            <a:r>
              <a:rPr lang="en-GB" dirty="0"/>
              <a:t>What is this model telling us?  This time there is noise……but is this ‘atmospheric interference’….it is 1949, or is it more than this?  Students can look this up in their own time and answer these questions!  This also seems ‘one-directional’…..is it?</a:t>
            </a:r>
          </a:p>
          <a:p>
            <a:endParaRPr lang="en-GB" dirty="0"/>
          </a:p>
          <a:p>
            <a:endParaRPr lang="en-GB" dirty="0"/>
          </a:p>
        </p:txBody>
      </p:sp>
      <p:sp>
        <p:nvSpPr>
          <p:cNvPr id="4" name="Slide Number Placeholder 3"/>
          <p:cNvSpPr>
            <a:spLocks noGrp="1"/>
          </p:cNvSpPr>
          <p:nvPr>
            <p:ph type="sldNum" sz="quarter" idx="10"/>
          </p:nvPr>
        </p:nvSpPr>
        <p:spPr/>
        <p:txBody>
          <a:bodyPr/>
          <a:lstStyle/>
          <a:p>
            <a:fld id="{2E08981C-5477-41DA-A44B-80B5904A5173}" type="slidenum">
              <a:rPr lang="en-GB" smtClean="0"/>
              <a:pPr/>
              <a:t>10</a:t>
            </a:fld>
            <a:endParaRPr lang="en-GB"/>
          </a:p>
        </p:txBody>
      </p:sp>
    </p:spTree>
    <p:extLst>
      <p:ext uri="{BB962C8B-B14F-4D97-AF65-F5344CB8AC3E}">
        <p14:creationId xmlns:p14="http://schemas.microsoft.com/office/powerpoint/2010/main" val="3881133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12</a:t>
            </a:fld>
            <a:endParaRPr lang="en-GB"/>
          </a:p>
        </p:txBody>
      </p:sp>
    </p:spTree>
    <p:extLst>
      <p:ext uri="{BB962C8B-B14F-4D97-AF65-F5344CB8AC3E}">
        <p14:creationId xmlns:p14="http://schemas.microsoft.com/office/powerpoint/2010/main" val="1989427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normAutofit fontScale="85000" lnSpcReduction="20000"/>
          </a:bodyPr>
          <a:lstStyle/>
          <a:p>
            <a:r>
              <a:rPr lang="en-GB" sz="1200" b="0" i="0" kern="1200" dirty="0">
                <a:solidFill>
                  <a:schemeClr val="tx1"/>
                </a:solidFill>
                <a:effectLst/>
                <a:latin typeface="+mn-lt"/>
                <a:ea typeface="+mn-ea"/>
                <a:cs typeface="+mn-cs"/>
              </a:rPr>
              <a:t>Schramm's communication model is an easy-to-understand framework that explains how communication works as a two-way, circular process between people. Instead of seeing communication as a simple one-way transmission, Schramm argued that both the sender and receiver continuously exchange roles, with each person encoding (creating), sending, decoding (interpreting), and providing feedback about messages.​</a:t>
            </a:r>
          </a:p>
          <a:p>
            <a:r>
              <a:rPr lang="en-GB" sz="1200" b="0" i="0" kern="1200" dirty="0">
                <a:solidFill>
                  <a:schemeClr val="tx1"/>
                </a:solidFill>
                <a:effectLst/>
                <a:latin typeface="+mn-lt"/>
                <a:ea typeface="+mn-ea"/>
                <a:cs typeface="+mn-cs"/>
              </a:rPr>
              <a:t>Key Elements</a:t>
            </a:r>
          </a:p>
          <a:p>
            <a:r>
              <a:rPr lang="en-GB" sz="1200" b="0" i="0" kern="1200" dirty="0">
                <a:solidFill>
                  <a:schemeClr val="tx1"/>
                </a:solidFill>
                <a:effectLst/>
                <a:latin typeface="+mn-lt"/>
                <a:ea typeface="+mn-ea"/>
                <a:cs typeface="+mn-cs"/>
              </a:rPr>
              <a:t>Sender/Source: The person who starts the communication by encoding a message (turning thoughts into words, symbols, or signals).​</a:t>
            </a:r>
          </a:p>
          <a:p>
            <a:r>
              <a:rPr lang="en-GB" sz="1200" b="0" i="0" kern="1200" dirty="0">
                <a:solidFill>
                  <a:schemeClr val="tx1"/>
                </a:solidFill>
                <a:effectLst/>
                <a:latin typeface="+mn-lt"/>
                <a:ea typeface="+mn-ea"/>
                <a:cs typeface="+mn-cs"/>
              </a:rPr>
              <a:t>Message: The idea or information sent from the sender to the receiver, which can be verbal, written, or non-verbal.​</a:t>
            </a:r>
          </a:p>
          <a:p>
            <a:r>
              <a:rPr lang="en-GB" sz="1200" b="0" i="0" kern="1200" dirty="0">
                <a:solidFill>
                  <a:schemeClr val="tx1"/>
                </a:solidFill>
                <a:effectLst/>
                <a:latin typeface="+mn-lt"/>
                <a:ea typeface="+mn-ea"/>
                <a:cs typeface="+mn-cs"/>
              </a:rPr>
              <a:t>Channel: The method or medium used to send the message (speech, writing, visual cues, etc.).​</a:t>
            </a:r>
          </a:p>
          <a:p>
            <a:r>
              <a:rPr lang="en-GB" sz="1200" b="0" i="0" kern="1200" dirty="0">
                <a:solidFill>
                  <a:schemeClr val="tx1"/>
                </a:solidFill>
                <a:effectLst/>
                <a:latin typeface="+mn-lt"/>
                <a:ea typeface="+mn-ea"/>
                <a:cs typeface="+mn-cs"/>
              </a:rPr>
              <a:t>Receiver/Destination: The person who gets the message and decodes it (interprets its meaning).​</a:t>
            </a:r>
          </a:p>
          <a:p>
            <a:r>
              <a:rPr lang="en-GB" sz="1200" b="0" i="0" kern="1200" dirty="0">
                <a:solidFill>
                  <a:schemeClr val="tx1"/>
                </a:solidFill>
                <a:effectLst/>
                <a:latin typeface="+mn-lt"/>
                <a:ea typeface="+mn-ea"/>
                <a:cs typeface="+mn-cs"/>
              </a:rPr>
              <a:t>Feedback: The receiver’s response to the message, which is sent back to the original sender, turning them into the new receiver.​</a:t>
            </a:r>
          </a:p>
          <a:p>
            <a:r>
              <a:rPr lang="en-GB" sz="1200" b="0" i="0" kern="1200" dirty="0">
                <a:solidFill>
                  <a:schemeClr val="tx1"/>
                </a:solidFill>
                <a:effectLst/>
                <a:latin typeface="+mn-lt"/>
                <a:ea typeface="+mn-ea"/>
                <a:cs typeface="+mn-cs"/>
              </a:rPr>
              <a:t>Circular Process</a:t>
            </a:r>
          </a:p>
          <a:p>
            <a:r>
              <a:rPr lang="en-GB" sz="1200" b="0" i="0" kern="1200" dirty="0">
                <a:solidFill>
                  <a:schemeClr val="tx1"/>
                </a:solidFill>
                <a:effectLst/>
                <a:latin typeface="+mn-lt"/>
                <a:ea typeface="+mn-ea"/>
                <a:cs typeface="+mn-cs"/>
              </a:rPr>
              <a:t>Schramm’s model is cyclical, meaning communication doesn’t stop after a message is sent; instead, both parties keep sending messages and feedback in a continuing loop. This ongoing exchange helps both people clarify and better understand each other.​</a:t>
            </a:r>
          </a:p>
          <a:p>
            <a:r>
              <a:rPr lang="en-GB" sz="1200" b="0" i="0" kern="1200" dirty="0">
                <a:solidFill>
                  <a:schemeClr val="tx1"/>
                </a:solidFill>
                <a:effectLst/>
                <a:latin typeface="+mn-lt"/>
                <a:ea typeface="+mn-ea"/>
                <a:cs typeface="+mn-cs"/>
              </a:rPr>
              <a:t>Importance of Common Experience</a:t>
            </a:r>
          </a:p>
          <a:p>
            <a:r>
              <a:rPr lang="en-GB" sz="1200" b="0" i="0" kern="1200" dirty="0">
                <a:solidFill>
                  <a:schemeClr val="tx1"/>
                </a:solidFill>
                <a:effectLst/>
                <a:latin typeface="+mn-lt"/>
                <a:ea typeface="+mn-ea"/>
                <a:cs typeface="+mn-cs"/>
              </a:rPr>
              <a:t>For successful communication, Schramm emphasized that sender and receiver should share some common experience or background. Misunderstandings happen when people don’t have similar knowledge or context—for instance, a technical expert talking to someone without the same expertise may be misunderstood.​</a:t>
            </a:r>
          </a:p>
          <a:p>
            <a:r>
              <a:rPr lang="en-GB" sz="1200" b="0" i="0" kern="1200" dirty="0">
                <a:solidFill>
                  <a:schemeClr val="tx1"/>
                </a:solidFill>
                <a:effectLst/>
                <a:latin typeface="+mn-lt"/>
                <a:ea typeface="+mn-ea"/>
                <a:cs typeface="+mn-cs"/>
              </a:rPr>
              <a:t>Example</a:t>
            </a:r>
          </a:p>
          <a:p>
            <a:r>
              <a:rPr lang="en-GB" sz="1200" b="0" i="0" kern="1200" dirty="0">
                <a:solidFill>
                  <a:schemeClr val="tx1"/>
                </a:solidFill>
                <a:effectLst/>
                <a:latin typeface="+mn-lt"/>
                <a:ea typeface="+mn-ea"/>
                <a:cs typeface="+mn-cs"/>
              </a:rPr>
              <a:t>If one person says something in a conversation, the other listens, interprets the meaning, and then replies. This reply acts as feedback, creating a roundtrip of messages that helps both sides refine understanding.</a:t>
            </a:r>
          </a:p>
          <a:p>
            <a:pPr fontAlgn="base"/>
            <a:endParaRPr lang="en-GB" sz="1200" b="0" i="0" kern="1200" dirty="0">
              <a:solidFill>
                <a:schemeClr val="tx1"/>
              </a:solidFill>
              <a:latin typeface="+mn-lt"/>
              <a:ea typeface="+mn-ea"/>
              <a:cs typeface="+mn-cs"/>
            </a:endParaRPr>
          </a:p>
          <a:p>
            <a:pPr fontAlgn="base"/>
            <a:endParaRPr lang="en-GB" sz="1200" b="0" i="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E08981C-5477-41DA-A44B-80B5904A5173}" type="slidenum">
              <a:rPr lang="en-GB" smtClean="0"/>
              <a:pPr/>
              <a:t>13</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ea typeface="Calibri"/>
                <a:cs typeface="Calibri"/>
              </a:rPr>
              <a:t>Video link for further exploration. </a:t>
            </a:r>
            <a:endParaRPr lang="en-GB" dirty="0"/>
          </a:p>
          <a:p>
            <a:endParaRPr lang="en-GB" dirty="0"/>
          </a:p>
          <a:p>
            <a:r>
              <a:rPr lang="en-GB" dirty="0"/>
              <a:t>Discuss this with the students – another approach to the tricky subject of communications.  </a:t>
            </a:r>
            <a:endParaRPr lang="en-GB" dirty="0">
              <a:ea typeface="Calibri"/>
              <a:cs typeface="Calibri"/>
            </a:endParaRPr>
          </a:p>
          <a:p>
            <a:endParaRPr lang="en-GB" dirty="0"/>
          </a:p>
          <a:p>
            <a:pPr fontAlgn="base"/>
            <a:endParaRPr lang="en-GB" sz="1200" b="0" i="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E08981C-5477-41DA-A44B-80B5904A5173}" type="slidenum">
              <a:rPr lang="en-GB" smtClean="0"/>
              <a:pPr/>
              <a:t>14</a:t>
            </a:fld>
            <a:endParaRPr lang="en-GB"/>
          </a:p>
        </p:txBody>
      </p:sp>
    </p:spTree>
    <p:extLst>
      <p:ext uri="{BB962C8B-B14F-4D97-AF65-F5344CB8AC3E}">
        <p14:creationId xmlns:p14="http://schemas.microsoft.com/office/powerpoint/2010/main" val="5581013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Key modern models</a:t>
            </a:r>
          </a:p>
          <a:p>
            <a:r>
              <a:rPr lang="en-GB" sz="1200" b="0" i="0" kern="1200" dirty="0">
                <a:solidFill>
                  <a:schemeClr val="tx1"/>
                </a:solidFill>
                <a:effectLst/>
                <a:latin typeface="+mn-lt"/>
                <a:ea typeface="+mn-ea"/>
                <a:cs typeface="+mn-cs"/>
              </a:rPr>
              <a:t>Helical Model (Frank Dance, 1967; still relevant): Communication spirals upward, growing more complex with each interaction as shared history accumulates—ideal for teams where past exchanges shape future ones.[ from prior]</a:t>
            </a:r>
          </a:p>
          <a:p>
            <a:r>
              <a:rPr lang="en-GB" sz="1200" b="0" i="0" kern="1200" dirty="0">
                <a:solidFill>
                  <a:schemeClr val="tx1"/>
                </a:solidFill>
                <a:effectLst/>
                <a:latin typeface="+mn-lt"/>
                <a:ea typeface="+mn-ea"/>
                <a:cs typeface="+mn-cs"/>
              </a:rPr>
              <a:t>Transactional Model (</a:t>
            </a:r>
            <a:r>
              <a:rPr lang="en-GB" sz="1200" b="0" i="0" kern="1200" dirty="0" err="1">
                <a:solidFill>
                  <a:schemeClr val="tx1"/>
                </a:solidFill>
                <a:effectLst/>
                <a:latin typeface="+mn-lt"/>
                <a:ea typeface="+mn-ea"/>
                <a:cs typeface="+mn-cs"/>
              </a:rPr>
              <a:t>Barnlund</a:t>
            </a:r>
            <a:r>
              <a:rPr lang="en-GB" sz="1200" b="0" i="0" kern="1200" dirty="0">
                <a:solidFill>
                  <a:schemeClr val="tx1"/>
                </a:solidFill>
                <a:effectLst/>
                <a:latin typeface="+mn-lt"/>
                <a:ea typeface="+mn-ea"/>
                <a:cs typeface="+mn-cs"/>
              </a:rPr>
              <a:t>, 1970; dominant in workplaces): All parties co-create meaning simultaneously through verbal/non-verbal cues, influenced by culture and environment; feedback is instant and mutual, fitting Slack/Teams chats.</a:t>
            </a:r>
          </a:p>
          <a:p>
            <a:r>
              <a:rPr lang="en-GB" sz="1200" b="0" i="0" kern="1200" dirty="0">
                <a:solidFill>
                  <a:schemeClr val="tx1"/>
                </a:solidFill>
                <a:effectLst/>
                <a:latin typeface="+mn-lt"/>
                <a:ea typeface="+mn-ea"/>
                <a:cs typeface="+mn-cs"/>
              </a:rPr>
              <a:t>Convergence Model (Rogers &amp; Kincaid, 1981; networked era): People exchange info via channels until they "converge" on shared understanding, perfect for collaborative platforms like intranets where async updates align teams.​</a:t>
            </a:r>
          </a:p>
          <a:p>
            <a:r>
              <a:rPr lang="en-GB" sz="1200" b="0" i="0" kern="1200" dirty="0">
                <a:solidFill>
                  <a:schemeClr val="tx1"/>
                </a:solidFill>
                <a:effectLst/>
                <a:latin typeface="+mn-lt"/>
                <a:ea typeface="+mn-ea"/>
                <a:cs typeface="+mn-cs"/>
              </a:rPr>
              <a:t>Digital Workplace Model (2020s trends): Hyper-personalised, async/hybrid flows via AI tools (e.g. </a:t>
            </a:r>
            <a:r>
              <a:rPr lang="en-GB" sz="1200" b="0" i="0" kern="1200" dirty="0" err="1">
                <a:solidFill>
                  <a:schemeClr val="tx1"/>
                </a:solidFill>
                <a:effectLst/>
                <a:latin typeface="+mn-lt"/>
                <a:ea typeface="+mn-ea"/>
                <a:cs typeface="+mn-cs"/>
              </a:rPr>
              <a:t>Jint</a:t>
            </a:r>
            <a:r>
              <a:rPr lang="en-GB" sz="1200" b="0" i="0" kern="1200" dirty="0">
                <a:solidFill>
                  <a:schemeClr val="tx1"/>
                </a:solidFill>
                <a:effectLst/>
                <a:latin typeface="+mn-lt"/>
                <a:ea typeface="+mn-ea"/>
                <a:cs typeface="+mn-cs"/>
              </a:rPr>
              <a:t>, Teams Copilot) that segment audiences, reduce noise, and enable bottom-up feedback—reaching deskless/frontline workers mobile-first.</a:t>
            </a:r>
          </a:p>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15</a:t>
            </a:fld>
            <a:endParaRPr lang="en-GB"/>
          </a:p>
        </p:txBody>
      </p:sp>
    </p:spTree>
    <p:extLst>
      <p:ext uri="{BB962C8B-B14F-4D97-AF65-F5344CB8AC3E}">
        <p14:creationId xmlns:p14="http://schemas.microsoft.com/office/powerpoint/2010/main" val="9239999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16</a:t>
            </a:fld>
            <a:endParaRPr lang="en-GB"/>
          </a:p>
        </p:txBody>
      </p:sp>
    </p:spTree>
    <p:extLst>
      <p:ext uri="{BB962C8B-B14F-4D97-AF65-F5344CB8AC3E}">
        <p14:creationId xmlns:p14="http://schemas.microsoft.com/office/powerpoint/2010/main" val="12680309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17</a:t>
            </a:fld>
            <a:endParaRPr lang="en-GB"/>
          </a:p>
        </p:txBody>
      </p:sp>
    </p:spTree>
    <p:extLst>
      <p:ext uri="{BB962C8B-B14F-4D97-AF65-F5344CB8AC3E}">
        <p14:creationId xmlns:p14="http://schemas.microsoft.com/office/powerpoint/2010/main" val="41605000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Map exercise </a:t>
            </a:r>
          </a:p>
          <a:p>
            <a:r>
              <a:rPr lang="en-US" dirty="0"/>
              <a:t>Start by facing away from each other</a:t>
            </a:r>
          </a:p>
          <a:p>
            <a:r>
              <a:rPr lang="en-US" dirty="0"/>
              <a:t>One member of the pair to give instructions, the other has to draw a specific route on the map following these instructions</a:t>
            </a:r>
          </a:p>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19</a:t>
            </a:fld>
            <a:endParaRPr lang="en-GB"/>
          </a:p>
        </p:txBody>
      </p:sp>
    </p:spTree>
    <p:extLst>
      <p:ext uri="{BB962C8B-B14F-4D97-AF65-F5344CB8AC3E}">
        <p14:creationId xmlns:p14="http://schemas.microsoft.com/office/powerpoint/2010/main" val="27432287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paralinguistic cue is a feature of the voice or non-verbal behaviour that accompanies speech and helps convey meaning, emotion, or attitude beyond the actual words.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 practice, this includes things like tone of voice, pitch, volume, pace, rhythm, and pauses, as well as non‑lexical sounds such as sighing or laughing.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flat, quiet “I’m fine,” for example, may signal distress because of its paralinguistic cues, even though the words alone sound positive.</a:t>
            </a:r>
          </a:p>
          <a:p>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20</a:t>
            </a:fld>
            <a:endParaRPr lang="en-GB"/>
          </a:p>
        </p:txBody>
      </p:sp>
    </p:spTree>
    <p:extLst>
      <p:ext uri="{BB962C8B-B14F-4D97-AF65-F5344CB8AC3E}">
        <p14:creationId xmlns:p14="http://schemas.microsoft.com/office/powerpoint/2010/main" val="8866822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b="1" i="1" u="sng"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21</a:t>
            </a:fld>
            <a:endParaRPr lang="en-GB"/>
          </a:p>
        </p:txBody>
      </p:sp>
    </p:spTree>
    <p:extLst>
      <p:ext uri="{BB962C8B-B14F-4D97-AF65-F5344CB8AC3E}">
        <p14:creationId xmlns:p14="http://schemas.microsoft.com/office/powerpoint/2010/main" val="2597347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23</a:t>
            </a:fld>
            <a:endParaRPr lang="en-GB"/>
          </a:p>
        </p:txBody>
      </p:sp>
    </p:spTree>
    <p:extLst>
      <p:ext uri="{BB962C8B-B14F-4D97-AF65-F5344CB8AC3E}">
        <p14:creationId xmlns:p14="http://schemas.microsoft.com/office/powerpoint/2010/main" val="15980979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b="1" i="1" dirty="0">
                <a:cs typeface="Calibri"/>
              </a:rPr>
              <a:t>Keeping asking questions to funnel down to get to the answer – Talk through the guidance below and ask the group to test it with each other by asking about their weekends.</a:t>
            </a:r>
          </a:p>
          <a:p>
            <a:endParaRPr lang="en-GB" b="1" i="1" dirty="0">
              <a:ea typeface="Calibri"/>
              <a:cs typeface="Calibri"/>
            </a:endParaRPr>
          </a:p>
          <a:p>
            <a:pPr algn="l">
              <a:buFont typeface="Arial" panose="020B0604020202020204" pitchFamily="34" charset="0"/>
              <a:buChar char="•"/>
            </a:pPr>
            <a:r>
              <a:rPr lang="en-GB" b="0" i="0" dirty="0">
                <a:effectLst/>
                <a:latin typeface="fkGroteskNeue"/>
              </a:rPr>
              <a:t>Open Questions:</a:t>
            </a:r>
            <a:br>
              <a:rPr lang="en-GB" b="0" i="0" dirty="0">
                <a:effectLst/>
                <a:latin typeface="fkGroteskNeue"/>
              </a:rPr>
            </a:br>
            <a:r>
              <a:rPr lang="en-GB" b="0" i="0" dirty="0">
                <a:effectLst/>
                <a:latin typeface="fkGroteskNeue"/>
              </a:rPr>
              <a:t>Start with broad, open-ended questions to encourage detailed responses and set a comfortable tone. Use words like </a:t>
            </a:r>
            <a:r>
              <a:rPr lang="en-GB" b="0" i="1" dirty="0">
                <a:effectLst/>
                <a:latin typeface="fkGroteskNeue"/>
              </a:rPr>
              <a:t>who, what, when, where, why, tell, explain, describe</a:t>
            </a:r>
            <a:r>
              <a:rPr lang="en-GB" b="0" i="0" dirty="0">
                <a:effectLst/>
                <a:latin typeface="fkGroteskNeue"/>
              </a:rPr>
              <a:t> to begin these questions</a:t>
            </a:r>
          </a:p>
          <a:p>
            <a:pPr algn="l">
              <a:buFont typeface="Arial" panose="020B0604020202020204" pitchFamily="34" charset="0"/>
              <a:buChar char="•"/>
            </a:pPr>
            <a:r>
              <a:rPr lang="en-GB" b="0" i="0" dirty="0">
                <a:effectLst/>
                <a:latin typeface="fkGroteskNeue"/>
              </a:rPr>
              <a:t>Probing Questions:</a:t>
            </a:r>
            <a:br>
              <a:rPr lang="en-GB" b="0" i="0" dirty="0">
                <a:effectLst/>
                <a:latin typeface="fkGroteskNeue"/>
              </a:rPr>
            </a:br>
            <a:r>
              <a:rPr lang="en-GB" b="0" i="0" dirty="0">
                <a:effectLst/>
                <a:latin typeface="fkGroteskNeue"/>
              </a:rPr>
              <a:t>Listen carefully to the initial answer and ask follow-up questions that dig deeper into specific points mentioned. These questions should be based on the interviewee’s previous answer and help you gather more detail or clarify understanding</a:t>
            </a:r>
          </a:p>
          <a:p>
            <a:pPr algn="l">
              <a:buFont typeface="Arial" panose="020B0604020202020204" pitchFamily="34" charset="0"/>
              <a:buChar char="•"/>
            </a:pPr>
            <a:r>
              <a:rPr lang="en-GB" b="0" i="0" dirty="0">
                <a:effectLst/>
                <a:latin typeface="fkGroteskNeue"/>
              </a:rPr>
              <a:t>Closed Questions:</a:t>
            </a:r>
            <a:br>
              <a:rPr lang="en-GB" b="0" i="0" dirty="0">
                <a:effectLst/>
                <a:latin typeface="fkGroteskNeue"/>
              </a:rPr>
            </a:br>
            <a:r>
              <a:rPr lang="en-GB" b="0" i="0" dirty="0">
                <a:effectLst/>
                <a:latin typeface="fkGroteskNeue"/>
              </a:rPr>
              <a:t>End with a closed question to confirm your understanding or clarify a specific detail. These questions typically lead to a “yes” or “no” answer and help wrap up the conversation or topic</a:t>
            </a:r>
          </a:p>
          <a:p>
            <a:endParaRPr lang="en-GB" b="1" i="1" dirty="0">
              <a:ea typeface="Calibri"/>
              <a:cs typeface="Calibri"/>
            </a:endParaRPr>
          </a:p>
        </p:txBody>
      </p:sp>
      <p:sp>
        <p:nvSpPr>
          <p:cNvPr id="4" name="Slide Number Placeholder 3"/>
          <p:cNvSpPr>
            <a:spLocks noGrp="1"/>
          </p:cNvSpPr>
          <p:nvPr>
            <p:ph type="sldNum" sz="quarter" idx="10"/>
          </p:nvPr>
        </p:nvSpPr>
        <p:spPr/>
        <p:txBody>
          <a:bodyPr/>
          <a:lstStyle/>
          <a:p>
            <a:fld id="{A74F7143-3262-4712-BBAC-9EEC69AABB0A}" type="slidenum">
              <a:rPr lang="en-GB" smtClean="0"/>
              <a:pPr/>
              <a:t>24</a:t>
            </a:fld>
            <a:endParaRPr lang="en-GB"/>
          </a:p>
        </p:txBody>
      </p:sp>
    </p:spTree>
    <p:extLst>
      <p:ext uri="{BB962C8B-B14F-4D97-AF65-F5344CB8AC3E}">
        <p14:creationId xmlns:p14="http://schemas.microsoft.com/office/powerpoint/2010/main" val="3265565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25</a:t>
            </a:fld>
            <a:endParaRPr lang="en-GB"/>
          </a:p>
        </p:txBody>
      </p:sp>
    </p:spTree>
    <p:extLst>
      <p:ext uri="{BB962C8B-B14F-4D97-AF65-F5344CB8AC3E}">
        <p14:creationId xmlns:p14="http://schemas.microsoft.com/office/powerpoint/2010/main" val="915353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26</a:t>
            </a:fld>
            <a:endParaRPr lang="en-GB"/>
          </a:p>
        </p:txBody>
      </p:sp>
    </p:spTree>
    <p:extLst>
      <p:ext uri="{BB962C8B-B14F-4D97-AF65-F5344CB8AC3E}">
        <p14:creationId xmlns:p14="http://schemas.microsoft.com/office/powerpoint/2010/main" val="6702906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91AF1-83D5-B333-F5D5-8CAE3226CF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84D007-72FB-15C9-7299-014F94711049}"/>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AEEBDB9D-D359-20F3-45A6-DEDE43394598}"/>
              </a:ext>
            </a:extLst>
          </p:cNvPr>
          <p:cNvSpPr>
            <a:spLocks noGrp="1"/>
          </p:cNvSpPr>
          <p:nvPr>
            <p:ph type="body" idx="1"/>
          </p:nvPr>
        </p:nvSpPr>
        <p:spPr/>
        <p:txBody>
          <a:bodyPr/>
          <a:lstStyle/>
          <a:p>
            <a:r>
              <a:rPr lang="en-GB" dirty="0">
                <a:ea typeface="Calibri"/>
                <a:cs typeface="Calibri"/>
              </a:rPr>
              <a:t>Link this to the session on Conflict on Week 3.</a:t>
            </a:r>
            <a:endParaRPr lang="en-GB" dirty="0"/>
          </a:p>
        </p:txBody>
      </p:sp>
      <p:sp>
        <p:nvSpPr>
          <p:cNvPr id="4" name="Slide Number Placeholder 3">
            <a:extLst>
              <a:ext uri="{FF2B5EF4-FFF2-40B4-BE49-F238E27FC236}">
                <a16:creationId xmlns:a16="http://schemas.microsoft.com/office/drawing/2014/main" id="{C560DE62-8C66-B3FF-CC77-72F720FA6908}"/>
              </a:ext>
            </a:extLst>
          </p:cNvPr>
          <p:cNvSpPr>
            <a:spLocks noGrp="1"/>
          </p:cNvSpPr>
          <p:nvPr>
            <p:ph type="sldNum" sz="quarter" idx="10"/>
          </p:nvPr>
        </p:nvSpPr>
        <p:spPr/>
        <p:txBody>
          <a:bodyPr/>
          <a:lstStyle/>
          <a:p>
            <a:fld id="{A74F7143-3262-4712-BBAC-9EEC69AABB0A}" type="slidenum">
              <a:rPr lang="en-GB" smtClean="0"/>
              <a:pPr/>
              <a:t>27</a:t>
            </a:fld>
            <a:endParaRPr lang="en-GB"/>
          </a:p>
        </p:txBody>
      </p:sp>
    </p:spTree>
    <p:extLst>
      <p:ext uri="{BB962C8B-B14F-4D97-AF65-F5344CB8AC3E}">
        <p14:creationId xmlns:p14="http://schemas.microsoft.com/office/powerpoint/2010/main" val="34627636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ea typeface="Calibri"/>
                <a:cs typeface="Calibri"/>
              </a:rPr>
              <a:t>Link this to the session on Conflict on Week 3.</a:t>
            </a:r>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28</a:t>
            </a:fld>
            <a:endParaRPr lang="en-GB"/>
          </a:p>
        </p:txBody>
      </p:sp>
    </p:spTree>
    <p:extLst>
      <p:ext uri="{BB962C8B-B14F-4D97-AF65-F5344CB8AC3E}">
        <p14:creationId xmlns:p14="http://schemas.microsoft.com/office/powerpoint/2010/main" val="24834414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29</a:t>
            </a:fld>
            <a:endParaRPr lang="en-GB"/>
          </a:p>
        </p:txBody>
      </p:sp>
    </p:spTree>
    <p:extLst>
      <p:ext uri="{BB962C8B-B14F-4D97-AF65-F5344CB8AC3E}">
        <p14:creationId xmlns:p14="http://schemas.microsoft.com/office/powerpoint/2010/main" val="20923521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4F7143-3262-4712-BBAC-9EEC69AABB0A}" type="slidenum">
              <a:rPr lang="en-GB" smtClean="0"/>
              <a:pPr/>
              <a:t>30</a:t>
            </a:fld>
            <a:endParaRPr lang="en-GB"/>
          </a:p>
        </p:txBody>
      </p:sp>
    </p:spTree>
    <p:extLst>
      <p:ext uri="{BB962C8B-B14F-4D97-AF65-F5344CB8AC3E}">
        <p14:creationId xmlns:p14="http://schemas.microsoft.com/office/powerpoint/2010/main" val="10042925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31</a:t>
            </a:fld>
            <a:endParaRPr lang="en-GB"/>
          </a:p>
        </p:txBody>
      </p:sp>
    </p:spTree>
    <p:extLst>
      <p:ext uri="{BB962C8B-B14F-4D97-AF65-F5344CB8AC3E}">
        <p14:creationId xmlns:p14="http://schemas.microsoft.com/office/powerpoint/2010/main" val="1176905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5551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42868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39409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58AF0-E09E-CEFA-C2E5-87BCA01889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5F7A81-7AB0-DB9C-3B44-921885D9E9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C7958C1-FC14-22AB-27F9-1145E7D630C9}"/>
              </a:ext>
            </a:extLst>
          </p:cNvPr>
          <p:cNvSpPr>
            <a:spLocks noGrp="1"/>
          </p:cNvSpPr>
          <p:nvPr>
            <p:ph type="dt" sz="half" idx="10"/>
          </p:nvPr>
        </p:nvSpPr>
        <p:spPr/>
        <p:txBody>
          <a:bodyPr/>
          <a:lstStyle/>
          <a:p>
            <a:fld id="{CC9675DF-F5A5-48CD-893D-5E6615A77BF6}" type="datetimeFigureOut">
              <a:rPr lang="en-GB" smtClean="0"/>
              <a:t>18/05/2026</a:t>
            </a:fld>
            <a:endParaRPr lang="en-GB"/>
          </a:p>
        </p:txBody>
      </p:sp>
      <p:sp>
        <p:nvSpPr>
          <p:cNvPr id="5" name="Footer Placeholder 4">
            <a:extLst>
              <a:ext uri="{FF2B5EF4-FFF2-40B4-BE49-F238E27FC236}">
                <a16:creationId xmlns:a16="http://schemas.microsoft.com/office/drawing/2014/main" id="{B73AFA2B-9FC0-E83D-5330-EFC2156BA2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9B9B2-0C68-05B5-4162-AB920A4D5779}"/>
              </a:ext>
            </a:extLst>
          </p:cNvPr>
          <p:cNvSpPr>
            <a:spLocks noGrp="1"/>
          </p:cNvSpPr>
          <p:nvPr>
            <p:ph type="sldNum" sz="quarter" idx="12"/>
          </p:nvPr>
        </p:nvSpPr>
        <p:spPr/>
        <p:txBody>
          <a:bodyPr/>
          <a:lstStyle/>
          <a:p>
            <a:fld id="{33F6AFA6-CA01-40FD-92EC-09926BE24D75}" type="slidenum">
              <a:rPr lang="en-GB" smtClean="0"/>
              <a:t>‹#›</a:t>
            </a:fld>
            <a:endParaRPr lang="en-GB"/>
          </a:p>
        </p:txBody>
      </p:sp>
    </p:spTree>
    <p:extLst>
      <p:ext uri="{BB962C8B-B14F-4D97-AF65-F5344CB8AC3E}">
        <p14:creationId xmlns:p14="http://schemas.microsoft.com/office/powerpoint/2010/main" val="171532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18/05/2026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588447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18/05/2026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056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0106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96564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36349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95892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18/05/2026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8549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5/18/2026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68599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3742877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65515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9675DF-F5A5-48CD-893D-5E6615A77BF6}" type="datetimeFigureOut">
              <a:rPr lang="en-GB" smtClean="0"/>
              <a:t>18/05/2026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F6AFA6-CA01-40FD-92EC-09926BE24D75}"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42403343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82" r:id="rId5"/>
    <p:sldLayoutId id="214748368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04230899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80" r:id="rId5"/>
    <p:sldLayoutId id="214748368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04574677"/>
      </p:ext>
    </p:extLst>
  </p:cSld>
  <p:clrMap bg1="lt1" tx1="dk1" bg2="lt2" tx2="dk2" accent1="accent1" accent2="accent2" accent3="accent3" accent4="accent4" accent5="accent5" accent6="accent6" hlink="hlink" folHlink="folHlink"/>
  <p:sldLayoutIdLst>
    <p:sldLayoutId id="2147483671" r:id="rId1"/>
    <p:sldLayoutId id="214748367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j6YIz1QrXtg" TargetMode="External"/><Relationship Id="rId2" Type="http://schemas.openxmlformats.org/officeDocument/2006/relationships/slideLayout" Target="../slideLayouts/slideLayout7.xml"/><Relationship Id="rId1" Type="http://schemas.openxmlformats.org/officeDocument/2006/relationships/video" Target="https://www.youtube.com/embed/j6YIz1QrXtg?feature=oembed" TargetMode="Externa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yUGW2d6nXe0"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svg"/><Relationship Id="rId1" Type="http://schemas.openxmlformats.org/officeDocument/2006/relationships/slideLayout" Target="../slideLayouts/slideLayout7.xml"/><Relationship Id="rId4" Type="http://schemas.openxmlformats.org/officeDocument/2006/relationships/image" Target="../media/image24.sv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2.xml"/><Relationship Id="rId1" Type="http://schemas.openxmlformats.org/officeDocument/2006/relationships/slideLayout" Target="../slideLayouts/slideLayout9.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4411887-1C80-260F-D87D-7AC07129A70B}"/>
              </a:ext>
            </a:extLst>
          </p:cNvPr>
          <p:cNvSpPr>
            <a:spLocks noGrp="1"/>
          </p:cNvSpPr>
          <p:nvPr>
            <p:ph type="subTitle" idx="1"/>
          </p:nvPr>
        </p:nvSpPr>
        <p:spPr/>
        <p:txBody>
          <a:bodyPr/>
          <a:lstStyle/>
          <a:p>
            <a:r>
              <a:rPr lang="en-GB" dirty="0">
                <a:solidFill>
                  <a:schemeClr val="bg1"/>
                </a:solidFill>
              </a:rPr>
              <a:t>BMSW4009 - Effective Teamworking and Communication</a:t>
            </a:r>
          </a:p>
        </p:txBody>
      </p:sp>
    </p:spTree>
    <p:extLst>
      <p:ext uri="{BB962C8B-B14F-4D97-AF65-F5344CB8AC3E}">
        <p14:creationId xmlns:p14="http://schemas.microsoft.com/office/powerpoint/2010/main" val="621330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5CA83-BDB0-A2D6-B721-D230A7D74CD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D39867D-E49A-B64A-99CF-DCF55F7362AF}"/>
              </a:ext>
            </a:extLst>
          </p:cNvPr>
          <p:cNvSpPr>
            <a:spLocks noGrp="1"/>
          </p:cNvSpPr>
          <p:nvPr>
            <p:ph type="title"/>
          </p:nvPr>
        </p:nvSpPr>
        <p:spPr>
          <a:xfrm>
            <a:off x="358219" y="365125"/>
            <a:ext cx="11481847" cy="1325563"/>
          </a:xfrm>
        </p:spPr>
        <p:txBody>
          <a:bodyPr vert="horz" lIns="91440" tIns="45720" rIns="91440" bIns="45720" rtlCol="0" anchor="ctr">
            <a:normAutofit/>
          </a:bodyPr>
          <a:lstStyle/>
          <a:p>
            <a:r>
              <a:rPr lang="en-GB"/>
              <a:t>Today we will…</a:t>
            </a:r>
          </a:p>
        </p:txBody>
      </p:sp>
      <p:graphicFrame>
        <p:nvGraphicFramePr>
          <p:cNvPr id="7" name="TextBox 1">
            <a:extLst>
              <a:ext uri="{FF2B5EF4-FFF2-40B4-BE49-F238E27FC236}">
                <a16:creationId xmlns:a16="http://schemas.microsoft.com/office/drawing/2014/main" id="{D7643EE5-0453-AD78-67C5-E8EBF6EF0EF4}"/>
              </a:ext>
            </a:extLst>
          </p:cNvPr>
          <p:cNvGraphicFramePr/>
          <p:nvPr>
            <p:extLst>
              <p:ext uri="{D42A27DB-BD31-4B8C-83A1-F6EECF244321}">
                <p14:modId xmlns:p14="http://schemas.microsoft.com/office/powerpoint/2010/main" val="1274875124"/>
              </p:ext>
            </p:extLst>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8452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28297-9115-3ED0-E685-DCEECA8B5A12}"/>
              </a:ext>
            </a:extLst>
          </p:cNvPr>
          <p:cNvSpPr>
            <a:spLocks noGrp="1"/>
          </p:cNvSpPr>
          <p:nvPr>
            <p:ph type="title"/>
          </p:nvPr>
        </p:nvSpPr>
        <p:spPr>
          <a:xfrm>
            <a:off x="358219" y="365125"/>
            <a:ext cx="11481847" cy="1325563"/>
          </a:xfrm>
        </p:spPr>
        <p:txBody>
          <a:bodyPr anchor="ctr">
            <a:normAutofit/>
          </a:bodyPr>
          <a:lstStyle/>
          <a:p>
            <a:r>
              <a:rPr lang="en-GB" dirty="0"/>
              <a:t>Week 1 </a:t>
            </a:r>
          </a:p>
        </p:txBody>
      </p:sp>
      <p:graphicFrame>
        <p:nvGraphicFramePr>
          <p:cNvPr id="7" name="Content Placeholder 2">
            <a:extLst>
              <a:ext uri="{FF2B5EF4-FFF2-40B4-BE49-F238E27FC236}">
                <a16:creationId xmlns:a16="http://schemas.microsoft.com/office/drawing/2014/main" id="{09ECF9FE-0E17-A84B-C397-E6BC8CD9F3C7}"/>
              </a:ext>
            </a:extLst>
          </p:cNvPr>
          <p:cNvGraphicFramePr>
            <a:graphicFrameLocks noGrp="1"/>
          </p:cNvGraphicFramePr>
          <p:nvPr>
            <p:ph idx="1"/>
            <p:extLst>
              <p:ext uri="{D42A27DB-BD31-4B8C-83A1-F6EECF244321}">
                <p14:modId xmlns:p14="http://schemas.microsoft.com/office/powerpoint/2010/main" val="85265191"/>
              </p:ext>
            </p:extLst>
          </p:nvPr>
        </p:nvGraphicFramePr>
        <p:xfrm>
          <a:off x="609600" y="1296537"/>
          <a:ext cx="10799928" cy="42206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08324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9C40E-2576-A612-C415-6B912ED004BC}"/>
              </a:ext>
            </a:extLst>
          </p:cNvPr>
          <p:cNvSpPr>
            <a:spLocks noGrp="1"/>
          </p:cNvSpPr>
          <p:nvPr>
            <p:ph type="title"/>
          </p:nvPr>
        </p:nvSpPr>
        <p:spPr>
          <a:xfrm>
            <a:off x="358219" y="365125"/>
            <a:ext cx="11481847" cy="1325563"/>
          </a:xfrm>
        </p:spPr>
        <p:txBody>
          <a:bodyPr anchor="ctr">
            <a:normAutofit/>
          </a:bodyPr>
          <a:lstStyle/>
          <a:p>
            <a:r>
              <a:rPr lang="en-GB" dirty="0"/>
              <a:t>Week 2 </a:t>
            </a:r>
          </a:p>
        </p:txBody>
      </p:sp>
      <p:graphicFrame>
        <p:nvGraphicFramePr>
          <p:cNvPr id="5" name="Content Placeholder 2">
            <a:extLst>
              <a:ext uri="{FF2B5EF4-FFF2-40B4-BE49-F238E27FC236}">
                <a16:creationId xmlns:a16="http://schemas.microsoft.com/office/drawing/2014/main" id="{D39D8FFB-A113-F14E-5C54-012B463AEE8C}"/>
              </a:ext>
            </a:extLst>
          </p:cNvPr>
          <p:cNvGraphicFramePr>
            <a:graphicFrameLocks noGrp="1"/>
          </p:cNvGraphicFramePr>
          <p:nvPr>
            <p:ph idx="1"/>
            <p:extLst>
              <p:ext uri="{D42A27DB-BD31-4B8C-83A1-F6EECF244321}">
                <p14:modId xmlns:p14="http://schemas.microsoft.com/office/powerpoint/2010/main" val="2406042915"/>
              </p:ext>
            </p:extLst>
          </p:nvPr>
        </p:nvGraphicFramePr>
        <p:xfrm>
          <a:off x="351935" y="1392072"/>
          <a:ext cx="11488132" cy="40094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6166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29ACE-96AF-A606-E74C-27E61594228B}"/>
              </a:ext>
            </a:extLst>
          </p:cNvPr>
          <p:cNvSpPr>
            <a:spLocks noGrp="1"/>
          </p:cNvSpPr>
          <p:nvPr>
            <p:ph type="title"/>
          </p:nvPr>
        </p:nvSpPr>
        <p:spPr>
          <a:xfrm>
            <a:off x="301657" y="1420926"/>
            <a:ext cx="11594969" cy="1325563"/>
          </a:xfrm>
        </p:spPr>
        <p:txBody>
          <a:bodyPr anchor="ctr">
            <a:normAutofit/>
          </a:bodyPr>
          <a:lstStyle/>
          <a:p>
            <a:r>
              <a:rPr lang="en-GB" dirty="0"/>
              <a:t>Week 3 </a:t>
            </a:r>
          </a:p>
        </p:txBody>
      </p:sp>
      <p:graphicFrame>
        <p:nvGraphicFramePr>
          <p:cNvPr id="5" name="Content Placeholder 2">
            <a:extLst>
              <a:ext uri="{FF2B5EF4-FFF2-40B4-BE49-F238E27FC236}">
                <a16:creationId xmlns:a16="http://schemas.microsoft.com/office/drawing/2014/main" id="{ADC7BBE4-4333-C2AB-5867-5F6D7DE940F2}"/>
              </a:ext>
            </a:extLst>
          </p:cNvPr>
          <p:cNvGraphicFramePr>
            <a:graphicFrameLocks noGrp="1"/>
          </p:cNvGraphicFramePr>
          <p:nvPr>
            <p:ph idx="1"/>
            <p:extLst>
              <p:ext uri="{D42A27DB-BD31-4B8C-83A1-F6EECF244321}">
                <p14:modId xmlns:p14="http://schemas.microsoft.com/office/powerpoint/2010/main" val="835677911"/>
              </p:ext>
            </p:extLst>
          </p:nvPr>
        </p:nvGraphicFramePr>
        <p:xfrm>
          <a:off x="295374" y="2374710"/>
          <a:ext cx="11601253" cy="41580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391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73A16-B5E9-DFA3-CCDB-18A44B46F400}"/>
              </a:ext>
            </a:extLst>
          </p:cNvPr>
          <p:cNvSpPr>
            <a:spLocks noGrp="1"/>
          </p:cNvSpPr>
          <p:nvPr>
            <p:ph type="title"/>
          </p:nvPr>
        </p:nvSpPr>
        <p:spPr>
          <a:xfrm>
            <a:off x="358219" y="365125"/>
            <a:ext cx="11481847" cy="1325563"/>
          </a:xfrm>
        </p:spPr>
        <p:txBody>
          <a:bodyPr anchor="ctr">
            <a:normAutofit/>
          </a:bodyPr>
          <a:lstStyle/>
          <a:p>
            <a:r>
              <a:rPr lang="en-GB" dirty="0"/>
              <a:t>Presentation Groups</a:t>
            </a:r>
          </a:p>
        </p:txBody>
      </p:sp>
      <p:pic>
        <p:nvPicPr>
          <p:cNvPr id="5" name="Content Placeholder 4" descr="Person giving presentation">
            <a:extLst>
              <a:ext uri="{FF2B5EF4-FFF2-40B4-BE49-F238E27FC236}">
                <a16:creationId xmlns:a16="http://schemas.microsoft.com/office/drawing/2014/main" id="{C1A51D70-99EB-7FFB-6EC1-0C3B8AD4AFA0}"/>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6219" b="40301"/>
          <a:stretch>
            <a:fillRect/>
          </a:stretch>
        </p:blipFill>
        <p:spPr>
          <a:xfrm>
            <a:off x="609600" y="1600201"/>
            <a:ext cx="10972800" cy="3917032"/>
          </a:xfrm>
          <a:noFill/>
        </p:spPr>
      </p:pic>
    </p:spTree>
    <p:extLst>
      <p:ext uri="{BB962C8B-B14F-4D97-AF65-F5344CB8AC3E}">
        <p14:creationId xmlns:p14="http://schemas.microsoft.com/office/powerpoint/2010/main" val="4073081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268B0-DCB9-69A8-567A-18D52A7ED6DE}"/>
              </a:ext>
            </a:extLst>
          </p:cNvPr>
          <p:cNvSpPr>
            <a:spLocks noGrp="1"/>
          </p:cNvSpPr>
          <p:nvPr>
            <p:ph type="title"/>
          </p:nvPr>
        </p:nvSpPr>
        <p:spPr/>
        <p:txBody>
          <a:bodyPr/>
          <a:lstStyle/>
          <a:p>
            <a:pPr algn="l"/>
            <a:r>
              <a:rPr lang="en-GB" dirty="0">
                <a:latin typeface="Arial"/>
                <a:cs typeface="Arial"/>
              </a:rPr>
              <a:t>What do we know about communication:</a:t>
            </a:r>
          </a:p>
        </p:txBody>
      </p:sp>
      <p:sp>
        <p:nvSpPr>
          <p:cNvPr id="4" name="Rounded Rectangle 3">
            <a:extLst>
              <a:ext uri="{FF2B5EF4-FFF2-40B4-BE49-F238E27FC236}">
                <a16:creationId xmlns:a16="http://schemas.microsoft.com/office/drawing/2014/main" id="{371ECC71-192F-768D-98FB-C42FCC667372}"/>
              </a:ext>
            </a:extLst>
          </p:cNvPr>
          <p:cNvSpPr/>
          <p:nvPr/>
        </p:nvSpPr>
        <p:spPr>
          <a:xfrm>
            <a:off x="1055440" y="3060999"/>
            <a:ext cx="3905780" cy="864096"/>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People are weird!</a:t>
            </a:r>
          </a:p>
        </p:txBody>
      </p:sp>
      <p:sp>
        <p:nvSpPr>
          <p:cNvPr id="7" name="Rounded Rectangle 6">
            <a:extLst>
              <a:ext uri="{FF2B5EF4-FFF2-40B4-BE49-F238E27FC236}">
                <a16:creationId xmlns:a16="http://schemas.microsoft.com/office/drawing/2014/main" id="{1C5B32EB-E495-59AC-C8EA-80B46C16FA0B}"/>
              </a:ext>
            </a:extLst>
          </p:cNvPr>
          <p:cNvSpPr/>
          <p:nvPr/>
        </p:nvSpPr>
        <p:spPr>
          <a:xfrm>
            <a:off x="1552783" y="4365104"/>
            <a:ext cx="3860957" cy="1016496"/>
          </a:xfrm>
          <a:prstGeom prst="roundRect">
            <a:avLst/>
          </a:prstGeom>
          <a:solidFill>
            <a:schemeClr val="accent4">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Continually changing/adapting </a:t>
            </a:r>
          </a:p>
        </p:txBody>
      </p:sp>
      <p:sp>
        <p:nvSpPr>
          <p:cNvPr id="8" name="Rounded Rectangle 7">
            <a:extLst>
              <a:ext uri="{FF2B5EF4-FFF2-40B4-BE49-F238E27FC236}">
                <a16:creationId xmlns:a16="http://schemas.microsoft.com/office/drawing/2014/main" id="{579F16DF-B7E2-AE09-2151-7D18A2F3A767}"/>
              </a:ext>
            </a:extLst>
          </p:cNvPr>
          <p:cNvSpPr/>
          <p:nvPr/>
        </p:nvSpPr>
        <p:spPr>
          <a:xfrm>
            <a:off x="609600" y="1477991"/>
            <a:ext cx="3744416" cy="1142999"/>
          </a:xfrm>
          <a:prstGeom prst="roundRect">
            <a:avLst/>
          </a:prstGeom>
          <a:solidFill>
            <a:schemeClr val="accent3">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It is shaped by the environment</a:t>
            </a:r>
          </a:p>
        </p:txBody>
      </p:sp>
      <p:sp>
        <p:nvSpPr>
          <p:cNvPr id="9" name="Rounded Rectangle 8">
            <a:extLst>
              <a:ext uri="{FF2B5EF4-FFF2-40B4-BE49-F238E27FC236}">
                <a16:creationId xmlns:a16="http://schemas.microsoft.com/office/drawing/2014/main" id="{FD6435D2-55F5-C4A5-3A7B-6460AF5EB842}"/>
              </a:ext>
            </a:extLst>
          </p:cNvPr>
          <p:cNvSpPr/>
          <p:nvPr/>
        </p:nvSpPr>
        <p:spPr>
          <a:xfrm>
            <a:off x="6312024" y="3060998"/>
            <a:ext cx="4104456" cy="864097"/>
          </a:xfrm>
          <a:prstGeom prst="roundRect">
            <a:avLst/>
          </a:prstGeom>
          <a:solidFill>
            <a:srgbClr val="F47688">
              <a:alpha val="5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a:solidFill>
                  <a:schemeClr val="tx1"/>
                </a:solidFill>
                <a:latin typeface="Arial"/>
                <a:cs typeface="Arial"/>
              </a:rPr>
              <a:t>Conflict is inevitable</a:t>
            </a:r>
          </a:p>
        </p:txBody>
      </p:sp>
      <p:sp>
        <p:nvSpPr>
          <p:cNvPr id="10" name="Rounded Rectangle 9">
            <a:extLst>
              <a:ext uri="{FF2B5EF4-FFF2-40B4-BE49-F238E27FC236}">
                <a16:creationId xmlns:a16="http://schemas.microsoft.com/office/drawing/2014/main" id="{8EEE154E-07DA-628B-434F-4C1B7595C8B9}"/>
              </a:ext>
            </a:extLst>
          </p:cNvPr>
          <p:cNvSpPr/>
          <p:nvPr/>
        </p:nvSpPr>
        <p:spPr>
          <a:xfrm>
            <a:off x="5735960" y="1477991"/>
            <a:ext cx="4971317" cy="1142999"/>
          </a:xfrm>
          <a:prstGeom prst="roundRect">
            <a:avLst/>
          </a:prstGeom>
          <a:solidFill>
            <a:schemeClr val="accent6">
              <a:lumMod val="40000"/>
              <a:lumOff val="60000"/>
              <a:alpha val="50196"/>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People see things differently</a:t>
            </a:r>
          </a:p>
        </p:txBody>
      </p:sp>
      <p:sp>
        <p:nvSpPr>
          <p:cNvPr id="11" name="Rounded Rectangle 10">
            <a:extLst>
              <a:ext uri="{FF2B5EF4-FFF2-40B4-BE49-F238E27FC236}">
                <a16:creationId xmlns:a16="http://schemas.microsoft.com/office/drawing/2014/main" id="{E9C7B1C5-CD39-F231-EE27-A95E3B0B4856}"/>
              </a:ext>
            </a:extLst>
          </p:cNvPr>
          <p:cNvSpPr/>
          <p:nvPr/>
        </p:nvSpPr>
        <p:spPr>
          <a:xfrm>
            <a:off x="6744072" y="4365103"/>
            <a:ext cx="5040560" cy="864097"/>
          </a:xfrm>
          <a:prstGeom prst="roundRect">
            <a:avLst/>
          </a:prstGeom>
          <a:solidFill>
            <a:srgbClr val="92D050">
              <a:alpha val="50196"/>
            </a:srgb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dirty="0">
                <a:solidFill>
                  <a:schemeClr val="tx1"/>
                </a:solidFill>
                <a:latin typeface="Arial"/>
                <a:cs typeface="Arial"/>
              </a:rPr>
              <a:t>We often do it poorly!</a:t>
            </a:r>
          </a:p>
        </p:txBody>
      </p:sp>
    </p:spTree>
    <p:extLst>
      <p:ext uri="{BB962C8B-B14F-4D97-AF65-F5344CB8AC3E}">
        <p14:creationId xmlns:p14="http://schemas.microsoft.com/office/powerpoint/2010/main" val="3408562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3FBA3-9D31-06D0-77B1-94599F2E2B21}"/>
              </a:ext>
            </a:extLst>
          </p:cNvPr>
          <p:cNvSpPr>
            <a:spLocks noGrp="1"/>
          </p:cNvSpPr>
          <p:nvPr>
            <p:ph type="title"/>
          </p:nvPr>
        </p:nvSpPr>
        <p:spPr/>
        <p:txBody>
          <a:bodyPr/>
          <a:lstStyle/>
          <a:p>
            <a:r>
              <a:rPr lang="en-GB" dirty="0"/>
              <a:t>Effective Communication</a:t>
            </a:r>
          </a:p>
        </p:txBody>
      </p:sp>
      <p:sp>
        <p:nvSpPr>
          <p:cNvPr id="3" name="Content Placeholder 2">
            <a:extLst>
              <a:ext uri="{FF2B5EF4-FFF2-40B4-BE49-F238E27FC236}">
                <a16:creationId xmlns:a16="http://schemas.microsoft.com/office/drawing/2014/main" id="{4F700060-3C53-73BF-2A8D-8595E03B9C21}"/>
              </a:ext>
            </a:extLst>
          </p:cNvPr>
          <p:cNvSpPr>
            <a:spLocks noGrp="1"/>
          </p:cNvSpPr>
          <p:nvPr>
            <p:ph idx="1"/>
          </p:nvPr>
        </p:nvSpPr>
        <p:spPr/>
        <p:txBody>
          <a:bodyPr/>
          <a:lstStyle/>
          <a:p>
            <a:r>
              <a:rPr lang="en-GB" dirty="0"/>
              <a:t>What does it involve?</a:t>
            </a:r>
          </a:p>
          <a:p>
            <a:pPr lvl="1"/>
            <a:r>
              <a:rPr lang="en-GB" dirty="0"/>
              <a:t>Clarity and conciseness</a:t>
            </a:r>
          </a:p>
          <a:p>
            <a:pPr lvl="1"/>
            <a:r>
              <a:rPr lang="en-GB" dirty="0"/>
              <a:t>Active listening</a:t>
            </a:r>
          </a:p>
          <a:p>
            <a:pPr lvl="1"/>
            <a:r>
              <a:rPr lang="en-GB" dirty="0"/>
              <a:t>Choosing the appropriate medium</a:t>
            </a:r>
          </a:p>
          <a:p>
            <a:pPr lvl="1"/>
            <a:r>
              <a:rPr lang="en-GB" dirty="0"/>
              <a:t>Emotional intelligence</a:t>
            </a:r>
          </a:p>
          <a:p>
            <a:pPr lvl="1"/>
            <a:r>
              <a:rPr lang="en-GB" dirty="0"/>
              <a:t>Feedback and engagement</a:t>
            </a:r>
          </a:p>
          <a:p>
            <a:pPr lvl="1"/>
            <a:r>
              <a:rPr lang="en-GB" dirty="0"/>
              <a:t>Nonverbal communication</a:t>
            </a:r>
          </a:p>
        </p:txBody>
      </p:sp>
    </p:spTree>
    <p:extLst>
      <p:ext uri="{BB962C8B-B14F-4D97-AF65-F5344CB8AC3E}">
        <p14:creationId xmlns:p14="http://schemas.microsoft.com/office/powerpoint/2010/main" val="3869260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FC8D-2599-D98D-301D-747225CAFAAE}"/>
              </a:ext>
            </a:extLst>
          </p:cNvPr>
          <p:cNvSpPr>
            <a:spLocks noGrp="1"/>
          </p:cNvSpPr>
          <p:nvPr>
            <p:ph type="title"/>
          </p:nvPr>
        </p:nvSpPr>
        <p:spPr>
          <a:xfrm>
            <a:off x="301657" y="1420926"/>
            <a:ext cx="11594969" cy="1325563"/>
          </a:xfrm>
        </p:spPr>
        <p:txBody>
          <a:bodyPr anchor="ctr">
            <a:normAutofit/>
          </a:bodyPr>
          <a:lstStyle/>
          <a:p>
            <a:r>
              <a:rPr lang="en-GB"/>
              <a:t>Effective Communication and Contributing to Discussions </a:t>
            </a:r>
          </a:p>
        </p:txBody>
      </p:sp>
      <p:graphicFrame>
        <p:nvGraphicFramePr>
          <p:cNvPr id="5" name="Content Placeholder 2">
            <a:extLst>
              <a:ext uri="{FF2B5EF4-FFF2-40B4-BE49-F238E27FC236}">
                <a16:creationId xmlns:a16="http://schemas.microsoft.com/office/drawing/2014/main" id="{05261B5C-5139-BA93-5DC1-1C0BAE18C60E}"/>
              </a:ext>
            </a:extLst>
          </p:cNvPr>
          <p:cNvGraphicFramePr>
            <a:graphicFrameLocks noGrp="1"/>
          </p:cNvGraphicFramePr>
          <p:nvPr>
            <p:ph idx="1"/>
            <p:extLst>
              <p:ext uri="{D42A27DB-BD31-4B8C-83A1-F6EECF244321}">
                <p14:modId xmlns:p14="http://schemas.microsoft.com/office/powerpoint/2010/main" val="1796457286"/>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2970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8353B-BFDB-4541-89DD-38B1ED2D9C70}"/>
              </a:ext>
            </a:extLst>
          </p:cNvPr>
          <p:cNvSpPr>
            <a:spLocks noGrp="1"/>
          </p:cNvSpPr>
          <p:nvPr>
            <p:ph type="title"/>
          </p:nvPr>
        </p:nvSpPr>
        <p:spPr/>
        <p:txBody>
          <a:bodyPr>
            <a:normAutofit/>
          </a:bodyPr>
          <a:lstStyle/>
          <a:p>
            <a:pPr algn="ctr"/>
            <a:r>
              <a:rPr lang="en-GB" dirty="0">
                <a:latin typeface="Arial"/>
                <a:cs typeface="Arial"/>
              </a:rPr>
              <a:t>The Shannon-Weaver Mathematical Model (1949)</a:t>
            </a:r>
          </a:p>
        </p:txBody>
      </p:sp>
      <p:sp>
        <p:nvSpPr>
          <p:cNvPr id="3" name="Content Placeholder 2">
            <a:extLst>
              <a:ext uri="{FF2B5EF4-FFF2-40B4-BE49-F238E27FC236}">
                <a16:creationId xmlns:a16="http://schemas.microsoft.com/office/drawing/2014/main" id="{B78D3EBE-93B4-867F-07A7-286AB81281A5}"/>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2D7C91E1-33EF-44CD-83BE-5A0C569D4DE9}"/>
              </a:ext>
            </a:extLst>
          </p:cNvPr>
          <p:cNvSpPr/>
          <p:nvPr/>
        </p:nvSpPr>
        <p:spPr>
          <a:xfrm>
            <a:off x="1703512" y="1914393"/>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Information Source/ Sender</a:t>
            </a:r>
          </a:p>
        </p:txBody>
      </p:sp>
      <p:sp>
        <p:nvSpPr>
          <p:cNvPr id="5" name="Rectangle: Rounded Corners 4">
            <a:extLst>
              <a:ext uri="{FF2B5EF4-FFF2-40B4-BE49-F238E27FC236}">
                <a16:creationId xmlns:a16="http://schemas.microsoft.com/office/drawing/2014/main" id="{8451F6B0-7C01-4AE4-8849-EDF824009222}"/>
              </a:ext>
            </a:extLst>
          </p:cNvPr>
          <p:cNvSpPr/>
          <p:nvPr/>
        </p:nvSpPr>
        <p:spPr>
          <a:xfrm>
            <a:off x="5483934" y="4262644"/>
            <a:ext cx="1352381" cy="9743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latin typeface="Arial"/>
                <a:cs typeface="Arial"/>
              </a:rPr>
              <a:t>Noise Source</a:t>
            </a:r>
          </a:p>
        </p:txBody>
      </p:sp>
      <p:sp>
        <p:nvSpPr>
          <p:cNvPr id="6" name="Rectangle: Rounded Corners 5">
            <a:extLst>
              <a:ext uri="{FF2B5EF4-FFF2-40B4-BE49-F238E27FC236}">
                <a16:creationId xmlns:a16="http://schemas.microsoft.com/office/drawing/2014/main" id="{0875F66A-28A9-44B8-8B86-9DB4F9D868DB}"/>
              </a:ext>
            </a:extLst>
          </p:cNvPr>
          <p:cNvSpPr/>
          <p:nvPr/>
        </p:nvSpPr>
        <p:spPr>
          <a:xfrm>
            <a:off x="3394213" y="1914393"/>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Transmitter (Encoder)</a:t>
            </a:r>
          </a:p>
        </p:txBody>
      </p:sp>
      <p:sp>
        <p:nvSpPr>
          <p:cNvPr id="7" name="Rectangle: Rounded Corners 6">
            <a:extLst>
              <a:ext uri="{FF2B5EF4-FFF2-40B4-BE49-F238E27FC236}">
                <a16:creationId xmlns:a16="http://schemas.microsoft.com/office/drawing/2014/main" id="{02D903A8-B3B2-433D-8D79-8042D3FF0398}"/>
              </a:ext>
            </a:extLst>
          </p:cNvPr>
          <p:cNvSpPr/>
          <p:nvPr/>
        </p:nvSpPr>
        <p:spPr>
          <a:xfrm>
            <a:off x="5663953" y="1914393"/>
            <a:ext cx="992343"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Channel</a:t>
            </a:r>
          </a:p>
        </p:txBody>
      </p:sp>
      <p:sp>
        <p:nvSpPr>
          <p:cNvPr id="8" name="Rectangle: Rounded Corners 7">
            <a:extLst>
              <a:ext uri="{FF2B5EF4-FFF2-40B4-BE49-F238E27FC236}">
                <a16:creationId xmlns:a16="http://schemas.microsoft.com/office/drawing/2014/main" id="{A8FF4DCB-3A1D-4916-9E50-1C86259E925C}"/>
              </a:ext>
            </a:extLst>
          </p:cNvPr>
          <p:cNvSpPr/>
          <p:nvPr/>
        </p:nvSpPr>
        <p:spPr>
          <a:xfrm>
            <a:off x="7677202" y="1910854"/>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Receiver (Decoder)</a:t>
            </a:r>
          </a:p>
        </p:txBody>
      </p:sp>
      <p:sp>
        <p:nvSpPr>
          <p:cNvPr id="9" name="Rectangle: Rounded Corners 8">
            <a:extLst>
              <a:ext uri="{FF2B5EF4-FFF2-40B4-BE49-F238E27FC236}">
                <a16:creationId xmlns:a16="http://schemas.microsoft.com/office/drawing/2014/main" id="{0049BD88-1B51-4D60-95E5-172FBF3B10D3}"/>
              </a:ext>
            </a:extLst>
          </p:cNvPr>
          <p:cNvSpPr/>
          <p:nvPr/>
        </p:nvSpPr>
        <p:spPr>
          <a:xfrm>
            <a:off x="9314644" y="1903776"/>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Arial"/>
                <a:cs typeface="Arial"/>
              </a:rPr>
              <a:t>Destination</a:t>
            </a:r>
          </a:p>
        </p:txBody>
      </p:sp>
      <p:cxnSp>
        <p:nvCxnSpPr>
          <p:cNvPr id="11" name="Straight Arrow Connector 10">
            <a:extLst>
              <a:ext uri="{FF2B5EF4-FFF2-40B4-BE49-F238E27FC236}">
                <a16:creationId xmlns:a16="http://schemas.microsoft.com/office/drawing/2014/main" id="{D9E78056-C63E-4F93-95B3-62E0EFA72826}"/>
              </a:ext>
            </a:extLst>
          </p:cNvPr>
          <p:cNvCxnSpPr>
            <a:stCxn id="4" idx="3"/>
            <a:endCxn id="6" idx="1"/>
          </p:cNvCxnSpPr>
          <p:nvPr/>
        </p:nvCxnSpPr>
        <p:spPr>
          <a:xfrm>
            <a:off x="2999657" y="2382445"/>
            <a:ext cx="39455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F58FFC97-9FDB-4051-B774-A6D11F6052D5}"/>
              </a:ext>
            </a:extLst>
          </p:cNvPr>
          <p:cNvCxnSpPr>
            <a:cxnSpLocks/>
            <a:stCxn id="6" idx="3"/>
            <a:endCxn id="7" idx="1"/>
          </p:cNvCxnSpPr>
          <p:nvPr/>
        </p:nvCxnSpPr>
        <p:spPr>
          <a:xfrm>
            <a:off x="4690358" y="2382445"/>
            <a:ext cx="9735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D3F38E26-078C-4D9F-B60B-1F7153072692}"/>
              </a:ext>
            </a:extLst>
          </p:cNvPr>
          <p:cNvCxnSpPr>
            <a:cxnSpLocks/>
            <a:stCxn id="7" idx="3"/>
            <a:endCxn id="8" idx="1"/>
          </p:cNvCxnSpPr>
          <p:nvPr/>
        </p:nvCxnSpPr>
        <p:spPr>
          <a:xfrm flipV="1">
            <a:off x="6656296" y="2378907"/>
            <a:ext cx="1020907" cy="353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56F78097-2156-494A-B35A-8461B1B144ED}"/>
              </a:ext>
            </a:extLst>
          </p:cNvPr>
          <p:cNvCxnSpPr>
            <a:stCxn id="8" idx="3"/>
            <a:endCxn id="9" idx="1"/>
          </p:cNvCxnSpPr>
          <p:nvPr/>
        </p:nvCxnSpPr>
        <p:spPr>
          <a:xfrm flipV="1">
            <a:off x="8973346" y="2371828"/>
            <a:ext cx="341298" cy="707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112643D4-AEF0-46D4-94D1-8C89945D506A}"/>
              </a:ext>
            </a:extLst>
          </p:cNvPr>
          <p:cNvSpPr txBox="1"/>
          <p:nvPr/>
        </p:nvSpPr>
        <p:spPr>
          <a:xfrm>
            <a:off x="2638128" y="3133883"/>
            <a:ext cx="1585664" cy="369332"/>
          </a:xfrm>
          <a:prstGeom prst="rect">
            <a:avLst/>
          </a:prstGeom>
          <a:noFill/>
        </p:spPr>
        <p:txBody>
          <a:bodyPr wrap="square" rtlCol="0">
            <a:spAutoFit/>
          </a:bodyPr>
          <a:lstStyle/>
          <a:p>
            <a:r>
              <a:rPr lang="en-GB" sz="1800" b="1" dirty="0">
                <a:latin typeface="Arial"/>
                <a:cs typeface="Arial"/>
              </a:rPr>
              <a:t>Message</a:t>
            </a:r>
          </a:p>
        </p:txBody>
      </p:sp>
      <p:sp>
        <p:nvSpPr>
          <p:cNvPr id="28" name="TextBox 27">
            <a:extLst>
              <a:ext uri="{FF2B5EF4-FFF2-40B4-BE49-F238E27FC236}">
                <a16:creationId xmlns:a16="http://schemas.microsoft.com/office/drawing/2014/main" id="{121F2320-84C5-45D1-A41A-00F84ADA1FDD}"/>
              </a:ext>
            </a:extLst>
          </p:cNvPr>
          <p:cNvSpPr txBox="1"/>
          <p:nvPr/>
        </p:nvSpPr>
        <p:spPr>
          <a:xfrm>
            <a:off x="8585190" y="3141352"/>
            <a:ext cx="1399243" cy="369332"/>
          </a:xfrm>
          <a:prstGeom prst="rect">
            <a:avLst/>
          </a:prstGeom>
          <a:noFill/>
        </p:spPr>
        <p:txBody>
          <a:bodyPr wrap="square" rtlCol="0">
            <a:spAutoFit/>
          </a:bodyPr>
          <a:lstStyle/>
          <a:p>
            <a:r>
              <a:rPr lang="en-GB" sz="1800" b="1" dirty="0">
                <a:latin typeface="Arial"/>
                <a:cs typeface="Arial"/>
              </a:rPr>
              <a:t>Message</a:t>
            </a:r>
          </a:p>
        </p:txBody>
      </p:sp>
      <p:sp>
        <p:nvSpPr>
          <p:cNvPr id="29" name="TextBox 28">
            <a:extLst>
              <a:ext uri="{FF2B5EF4-FFF2-40B4-BE49-F238E27FC236}">
                <a16:creationId xmlns:a16="http://schemas.microsoft.com/office/drawing/2014/main" id="{42DED6C1-1CA2-400E-9277-6C2715184B9A}"/>
              </a:ext>
            </a:extLst>
          </p:cNvPr>
          <p:cNvSpPr txBox="1"/>
          <p:nvPr/>
        </p:nvSpPr>
        <p:spPr>
          <a:xfrm>
            <a:off x="4714663" y="2447194"/>
            <a:ext cx="821045" cy="338554"/>
          </a:xfrm>
          <a:prstGeom prst="rect">
            <a:avLst/>
          </a:prstGeom>
          <a:noFill/>
        </p:spPr>
        <p:txBody>
          <a:bodyPr wrap="square" rtlCol="0">
            <a:spAutoFit/>
          </a:bodyPr>
          <a:lstStyle/>
          <a:p>
            <a:r>
              <a:rPr lang="en-GB" sz="1600" b="1" dirty="0">
                <a:latin typeface="Arial"/>
                <a:cs typeface="Arial"/>
              </a:rPr>
              <a:t>Signal</a:t>
            </a:r>
          </a:p>
        </p:txBody>
      </p:sp>
      <p:sp>
        <p:nvSpPr>
          <p:cNvPr id="30" name="TextBox 29">
            <a:extLst>
              <a:ext uri="{FF2B5EF4-FFF2-40B4-BE49-F238E27FC236}">
                <a16:creationId xmlns:a16="http://schemas.microsoft.com/office/drawing/2014/main" id="{E50A9F82-67A0-4BFE-B3F0-6A4B3E9ABE89}"/>
              </a:ext>
            </a:extLst>
          </p:cNvPr>
          <p:cNvSpPr txBox="1"/>
          <p:nvPr/>
        </p:nvSpPr>
        <p:spPr>
          <a:xfrm>
            <a:off x="6607944" y="2447195"/>
            <a:ext cx="1117611" cy="584775"/>
          </a:xfrm>
          <a:prstGeom prst="rect">
            <a:avLst/>
          </a:prstGeom>
          <a:noFill/>
        </p:spPr>
        <p:txBody>
          <a:bodyPr wrap="square" rtlCol="0">
            <a:spAutoFit/>
          </a:bodyPr>
          <a:lstStyle/>
          <a:p>
            <a:pPr algn="ctr"/>
            <a:r>
              <a:rPr lang="en-GB" sz="1600" b="1" dirty="0">
                <a:latin typeface="Arial"/>
                <a:cs typeface="Arial"/>
              </a:rPr>
              <a:t>Received</a:t>
            </a:r>
          </a:p>
          <a:p>
            <a:pPr algn="ctr"/>
            <a:r>
              <a:rPr lang="en-GB" sz="1600" b="1" dirty="0">
                <a:latin typeface="Arial"/>
                <a:cs typeface="Arial"/>
              </a:rPr>
              <a:t>Signal</a:t>
            </a:r>
          </a:p>
        </p:txBody>
      </p:sp>
      <p:cxnSp>
        <p:nvCxnSpPr>
          <p:cNvPr id="36" name="Straight Arrow Connector 35">
            <a:extLst>
              <a:ext uri="{FF2B5EF4-FFF2-40B4-BE49-F238E27FC236}">
                <a16:creationId xmlns:a16="http://schemas.microsoft.com/office/drawing/2014/main" id="{D2D2A3AC-8429-4680-9C87-459D65BE424C}"/>
              </a:ext>
            </a:extLst>
          </p:cNvPr>
          <p:cNvCxnSpPr>
            <a:stCxn id="5" idx="0"/>
            <a:endCxn id="7" idx="2"/>
          </p:cNvCxnSpPr>
          <p:nvPr/>
        </p:nvCxnSpPr>
        <p:spPr>
          <a:xfrm flipV="1">
            <a:off x="6160124" y="2850497"/>
            <a:ext cx="0" cy="141214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2249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D5BA8-0063-911F-16DC-9B27B0501085}"/>
              </a:ext>
            </a:extLst>
          </p:cNvPr>
          <p:cNvSpPr>
            <a:spLocks noGrp="1"/>
          </p:cNvSpPr>
          <p:nvPr>
            <p:ph type="title"/>
          </p:nvPr>
        </p:nvSpPr>
        <p:spPr>
          <a:xfrm>
            <a:off x="358219" y="365125"/>
            <a:ext cx="11481847" cy="1325563"/>
          </a:xfrm>
        </p:spPr>
        <p:txBody>
          <a:bodyPr anchor="ctr">
            <a:normAutofit/>
          </a:bodyPr>
          <a:lstStyle/>
          <a:p>
            <a:r>
              <a:rPr lang="en-GB" dirty="0">
                <a:hlinkClick r:id="rId3"/>
              </a:rPr>
              <a:t>Shannon-Weaver Model of Communication explained - YouTube</a:t>
            </a:r>
            <a:endParaRPr lang="en-GB" dirty="0"/>
          </a:p>
        </p:txBody>
      </p:sp>
      <p:pic>
        <p:nvPicPr>
          <p:cNvPr id="4" name="Online Media 3" title="Shannon-Weaver Model of Communication explained">
            <a:hlinkClick r:id="" action="ppaction://media"/>
            <a:extLst>
              <a:ext uri="{FF2B5EF4-FFF2-40B4-BE49-F238E27FC236}">
                <a16:creationId xmlns:a16="http://schemas.microsoft.com/office/drawing/2014/main" id="{26FFA795-46A6-0C83-0897-5B6242AE4B06}"/>
              </a:ext>
            </a:extLst>
          </p:cNvPr>
          <p:cNvPicPr>
            <a:picLocks noGrp="1" noRot="1" noChangeAspect="1"/>
          </p:cNvPicPr>
          <p:nvPr>
            <p:ph idx="1"/>
            <a:videoFile r:link="rId1"/>
          </p:nvPr>
        </p:nvPicPr>
        <p:blipFill>
          <a:blip r:embed="rId4"/>
          <a:stretch>
            <a:fillRect/>
          </a:stretch>
        </p:blipFill>
        <p:spPr>
          <a:xfrm>
            <a:off x="2934599" y="1825625"/>
            <a:ext cx="6329086" cy="3575934"/>
          </a:xfrm>
          <a:prstGeom prst="rect">
            <a:avLst/>
          </a:prstGeom>
          <a:noFill/>
        </p:spPr>
      </p:pic>
    </p:spTree>
    <p:extLst>
      <p:ext uri="{BB962C8B-B14F-4D97-AF65-F5344CB8AC3E}">
        <p14:creationId xmlns:p14="http://schemas.microsoft.com/office/powerpoint/2010/main" val="198387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E10A3-E9BF-6B9C-8103-C91D1CEDD80F}"/>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7B0F1880-C3EF-505F-D726-49F27526A523}"/>
              </a:ext>
            </a:extLst>
          </p:cNvPr>
          <p:cNvSpPr>
            <a:spLocks noGrp="1"/>
          </p:cNvSpPr>
          <p:nvPr>
            <p:ph idx="1"/>
          </p:nvPr>
        </p:nvSpPr>
        <p:spPr/>
        <p:txBody>
          <a:bodyPr>
            <a:normAutofit fontScale="92500" lnSpcReduction="20000"/>
          </a:bodyPr>
          <a:lstStyle/>
          <a:p>
            <a:r>
              <a:rPr lang="en-GB" dirty="0"/>
              <a:t>Consider the communication breakdown scenarios on the handout and identify the following:</a:t>
            </a:r>
          </a:p>
          <a:p>
            <a:pPr lvl="1"/>
            <a:r>
              <a:rPr lang="en-GB" dirty="0"/>
              <a:t>Source </a:t>
            </a:r>
          </a:p>
          <a:p>
            <a:pPr lvl="1"/>
            <a:r>
              <a:rPr lang="en-GB" dirty="0"/>
              <a:t>Encoder (how the message was packaged)</a:t>
            </a:r>
          </a:p>
          <a:p>
            <a:pPr lvl="1"/>
            <a:r>
              <a:rPr lang="en-GB" dirty="0"/>
              <a:t>Channel </a:t>
            </a:r>
          </a:p>
          <a:p>
            <a:pPr lvl="1"/>
            <a:r>
              <a:rPr lang="en-GB" dirty="0"/>
              <a:t>Types of noise (physical, technical, semantic, psychological)</a:t>
            </a:r>
          </a:p>
          <a:p>
            <a:pPr lvl="1"/>
            <a:r>
              <a:rPr lang="en-GB" dirty="0"/>
              <a:t>Decoder</a:t>
            </a:r>
          </a:p>
          <a:p>
            <a:pPr lvl="1"/>
            <a:r>
              <a:rPr lang="en-GB" dirty="0"/>
              <a:t>Receiver </a:t>
            </a:r>
          </a:p>
          <a:p>
            <a:pPr lvl="1"/>
            <a:r>
              <a:rPr lang="en-GB" dirty="0"/>
              <a:t>Evidence (or absence) of feedback</a:t>
            </a:r>
          </a:p>
          <a:p>
            <a:r>
              <a:rPr lang="en-GB" dirty="0"/>
              <a:t>Once you have done this, redesign the scenario to make communication more effective.</a:t>
            </a:r>
          </a:p>
        </p:txBody>
      </p:sp>
    </p:spTree>
    <p:extLst>
      <p:ext uri="{BB962C8B-B14F-4D97-AF65-F5344CB8AC3E}">
        <p14:creationId xmlns:p14="http://schemas.microsoft.com/office/powerpoint/2010/main" val="2177577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26725-BB54-457C-92BE-F4D946D99762}"/>
              </a:ext>
            </a:extLst>
          </p:cNvPr>
          <p:cNvSpPr>
            <a:spLocks noGrp="1"/>
          </p:cNvSpPr>
          <p:nvPr>
            <p:ph type="title"/>
          </p:nvPr>
        </p:nvSpPr>
        <p:spPr/>
        <p:txBody>
          <a:bodyPr anchor="ctr">
            <a:normAutofit/>
          </a:bodyPr>
          <a:lstStyle/>
          <a:p>
            <a:r>
              <a:rPr lang="en-GB" dirty="0"/>
              <a:t>Schramm’s Model of Communication (1954)</a:t>
            </a:r>
          </a:p>
        </p:txBody>
      </p:sp>
      <p:sp>
        <p:nvSpPr>
          <p:cNvPr id="3" name="Content Placeholder 2">
            <a:extLst>
              <a:ext uri="{FF2B5EF4-FFF2-40B4-BE49-F238E27FC236}">
                <a16:creationId xmlns:a16="http://schemas.microsoft.com/office/drawing/2014/main" id="{24846CCA-20BE-C18C-8719-408FE8588E36}"/>
              </a:ext>
            </a:extLst>
          </p:cNvPr>
          <p:cNvSpPr>
            <a:spLocks noGrp="1"/>
          </p:cNvSpPr>
          <p:nvPr>
            <p:ph idx="1"/>
          </p:nvPr>
        </p:nvSpPr>
        <p:spPr/>
        <p:txBody>
          <a:bodyPr/>
          <a:lstStyle/>
          <a:p>
            <a:endParaRPr lang="en-GB"/>
          </a:p>
        </p:txBody>
      </p:sp>
      <p:pic>
        <p:nvPicPr>
          <p:cNvPr id="1026" name="Picture 2" descr="OSGOOD- SCHRAMM MODEL OF COMMUNICATION">
            <a:extLst>
              <a:ext uri="{FF2B5EF4-FFF2-40B4-BE49-F238E27FC236}">
                <a16:creationId xmlns:a16="http://schemas.microsoft.com/office/drawing/2014/main" id="{3942B089-94E3-3D1B-A140-914B988459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255773" y="1600201"/>
            <a:ext cx="7680454" cy="3917032"/>
          </a:xfrm>
          <a:prstGeom prst="rect">
            <a:avLst/>
          </a:prstGeom>
          <a:solidFill>
            <a:srgbClr val="FFFFFF"/>
          </a:solidFill>
        </p:spPr>
      </p:pic>
    </p:spTree>
    <p:extLst>
      <p:ext uri="{BB962C8B-B14F-4D97-AF65-F5344CB8AC3E}">
        <p14:creationId xmlns:p14="http://schemas.microsoft.com/office/powerpoint/2010/main" val="638053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AF12B-7596-4855-9C0E-F51355940F6D}"/>
              </a:ext>
            </a:extLst>
          </p:cNvPr>
          <p:cNvSpPr>
            <a:spLocks noGrp="1"/>
          </p:cNvSpPr>
          <p:nvPr>
            <p:ph type="title"/>
          </p:nvPr>
        </p:nvSpPr>
        <p:spPr>
          <a:xfrm>
            <a:off x="-1079163" y="12471"/>
            <a:ext cx="11481847" cy="1325563"/>
          </a:xfrm>
        </p:spPr>
        <p:txBody>
          <a:bodyPr>
            <a:noAutofit/>
          </a:bodyPr>
          <a:lstStyle/>
          <a:p>
            <a:pPr algn="ctr"/>
            <a:r>
              <a:rPr lang="en-GB" sz="3200" dirty="0">
                <a:latin typeface="Arial"/>
                <a:cs typeface="Arial"/>
              </a:rPr>
              <a:t>Berlo’s Model of Communication – SMCR (1960)</a:t>
            </a:r>
          </a:p>
        </p:txBody>
      </p:sp>
      <p:sp>
        <p:nvSpPr>
          <p:cNvPr id="4" name="Content Placeholder 3">
            <a:extLst>
              <a:ext uri="{FF2B5EF4-FFF2-40B4-BE49-F238E27FC236}">
                <a16:creationId xmlns:a16="http://schemas.microsoft.com/office/drawing/2014/main" id="{810C5423-AC25-8CF6-94E5-D85B09068378}"/>
              </a:ext>
            </a:extLst>
          </p:cNvPr>
          <p:cNvSpPr>
            <a:spLocks noGrp="1"/>
          </p:cNvSpPr>
          <p:nvPr>
            <p:ph idx="1"/>
          </p:nvPr>
        </p:nvSpPr>
        <p:spPr/>
        <p:txBody>
          <a:bodyPr/>
          <a:lstStyle/>
          <a:p>
            <a:endParaRPr lang="en-GB"/>
          </a:p>
        </p:txBody>
      </p:sp>
      <p:sp>
        <p:nvSpPr>
          <p:cNvPr id="5" name="Rectangle: Rounded Corners 4">
            <a:extLst>
              <a:ext uri="{FF2B5EF4-FFF2-40B4-BE49-F238E27FC236}">
                <a16:creationId xmlns:a16="http://schemas.microsoft.com/office/drawing/2014/main" id="{25FCBCE5-C593-4606-8713-6C0E86AC1905}"/>
              </a:ext>
            </a:extLst>
          </p:cNvPr>
          <p:cNvSpPr/>
          <p:nvPr/>
        </p:nvSpPr>
        <p:spPr>
          <a:xfrm>
            <a:off x="1775520" y="1124744"/>
            <a:ext cx="1728192" cy="4171602"/>
          </a:xfrm>
          <a:prstGeom prst="roundRect">
            <a:avLst/>
          </a:prstGeom>
          <a:effectLst>
            <a:outerShdw blurRad="50800" dist="165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a:latin typeface="Arial"/>
                <a:cs typeface="Arial"/>
              </a:rPr>
              <a:t>Source</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r>
              <a:rPr lang="en-GB" sz="1400" b="1" dirty="0">
                <a:latin typeface="Arial"/>
                <a:cs typeface="Arial"/>
              </a:rPr>
              <a:t>Communication Skills</a:t>
            </a:r>
          </a:p>
          <a:p>
            <a:pPr algn="ctr"/>
            <a:endParaRPr lang="en-GB" sz="1400" b="1" dirty="0">
              <a:latin typeface="Arial"/>
              <a:cs typeface="Arial"/>
            </a:endParaRPr>
          </a:p>
          <a:p>
            <a:pPr algn="ctr"/>
            <a:r>
              <a:rPr lang="en-GB" sz="1400" b="1" dirty="0">
                <a:latin typeface="Arial"/>
                <a:cs typeface="Arial"/>
              </a:rPr>
              <a:t>Attitudes</a:t>
            </a:r>
          </a:p>
          <a:p>
            <a:pPr algn="ctr"/>
            <a:endParaRPr lang="en-GB" sz="1400" b="1" dirty="0">
              <a:latin typeface="Arial"/>
              <a:cs typeface="Arial"/>
            </a:endParaRPr>
          </a:p>
          <a:p>
            <a:pPr algn="ctr"/>
            <a:r>
              <a:rPr lang="en-GB" sz="1400" b="1" dirty="0">
                <a:latin typeface="Arial"/>
                <a:cs typeface="Arial"/>
              </a:rPr>
              <a:t>Knowledge</a:t>
            </a:r>
          </a:p>
          <a:p>
            <a:pPr algn="ctr"/>
            <a:endParaRPr lang="en-GB" sz="1400" b="1" dirty="0">
              <a:latin typeface="Arial"/>
              <a:cs typeface="Arial"/>
            </a:endParaRPr>
          </a:p>
          <a:p>
            <a:pPr algn="ctr"/>
            <a:r>
              <a:rPr lang="en-GB" sz="1400" b="1" dirty="0">
                <a:latin typeface="Arial"/>
                <a:cs typeface="Arial"/>
              </a:rPr>
              <a:t>Social System</a:t>
            </a:r>
          </a:p>
          <a:p>
            <a:pPr algn="ctr"/>
            <a:endParaRPr lang="en-GB" sz="1400" b="1" dirty="0">
              <a:latin typeface="Arial"/>
              <a:cs typeface="Arial"/>
            </a:endParaRPr>
          </a:p>
          <a:p>
            <a:pPr algn="ctr"/>
            <a:r>
              <a:rPr lang="en-GB" sz="1400" b="1" dirty="0">
                <a:latin typeface="Arial"/>
                <a:cs typeface="Arial"/>
              </a:rPr>
              <a:t>Culture</a:t>
            </a:r>
          </a:p>
        </p:txBody>
      </p:sp>
      <p:sp>
        <p:nvSpPr>
          <p:cNvPr id="6" name="Rectangle: Rounded Corners 5">
            <a:extLst>
              <a:ext uri="{FF2B5EF4-FFF2-40B4-BE49-F238E27FC236}">
                <a16:creationId xmlns:a16="http://schemas.microsoft.com/office/drawing/2014/main" id="{F772D7F4-6D27-4E1E-B362-80C6D736779A}"/>
              </a:ext>
            </a:extLst>
          </p:cNvPr>
          <p:cNvSpPr/>
          <p:nvPr/>
        </p:nvSpPr>
        <p:spPr>
          <a:xfrm>
            <a:off x="4661761" y="1124744"/>
            <a:ext cx="1400809" cy="4171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u="sng" dirty="0">
              <a:latin typeface="Arial"/>
              <a:cs typeface="Arial"/>
            </a:endParaRPr>
          </a:p>
          <a:p>
            <a:pPr algn="ctr"/>
            <a:r>
              <a:rPr lang="en-GB" sz="1600" b="1" u="sng" dirty="0">
                <a:latin typeface="Arial"/>
                <a:cs typeface="Arial"/>
              </a:rPr>
              <a:t>Message</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r>
              <a:rPr lang="en-GB" sz="1400" b="1" dirty="0">
                <a:latin typeface="Arial"/>
                <a:cs typeface="Arial"/>
              </a:rPr>
              <a:t>Content</a:t>
            </a:r>
          </a:p>
          <a:p>
            <a:pPr algn="ctr"/>
            <a:endParaRPr lang="en-GB" sz="1400" b="1" dirty="0">
              <a:latin typeface="Arial"/>
              <a:cs typeface="Arial"/>
            </a:endParaRPr>
          </a:p>
          <a:p>
            <a:pPr algn="ctr"/>
            <a:r>
              <a:rPr lang="en-GB" sz="1400" b="1" dirty="0">
                <a:latin typeface="Arial"/>
                <a:cs typeface="Arial"/>
              </a:rPr>
              <a:t>Elements</a:t>
            </a:r>
          </a:p>
          <a:p>
            <a:pPr algn="ctr"/>
            <a:endParaRPr lang="en-GB" sz="1400" b="1" dirty="0">
              <a:latin typeface="Arial"/>
              <a:cs typeface="Arial"/>
            </a:endParaRPr>
          </a:p>
          <a:p>
            <a:pPr algn="ctr"/>
            <a:r>
              <a:rPr lang="en-GB" sz="1400" b="1" dirty="0">
                <a:latin typeface="Arial"/>
                <a:cs typeface="Arial"/>
              </a:rPr>
              <a:t>Treatment</a:t>
            </a:r>
          </a:p>
          <a:p>
            <a:pPr algn="ctr"/>
            <a:endParaRPr lang="en-GB" sz="1400" b="1" dirty="0">
              <a:latin typeface="Arial"/>
              <a:cs typeface="Arial"/>
            </a:endParaRPr>
          </a:p>
          <a:p>
            <a:pPr algn="ctr"/>
            <a:r>
              <a:rPr lang="en-GB" sz="1400" b="1" dirty="0">
                <a:latin typeface="Arial"/>
                <a:cs typeface="Arial"/>
              </a:rPr>
              <a:t>Structure</a:t>
            </a:r>
          </a:p>
          <a:p>
            <a:pPr algn="ctr"/>
            <a:endParaRPr lang="en-GB" sz="1400" b="1" dirty="0">
              <a:latin typeface="Arial"/>
              <a:cs typeface="Arial"/>
            </a:endParaRPr>
          </a:p>
          <a:p>
            <a:pPr algn="ctr"/>
            <a:r>
              <a:rPr lang="en-GB" sz="1400" b="1" dirty="0">
                <a:latin typeface="Arial"/>
                <a:cs typeface="Arial"/>
              </a:rPr>
              <a:t>Code</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p:txBody>
      </p:sp>
      <p:sp>
        <p:nvSpPr>
          <p:cNvPr id="7" name="Rectangle: Rounded Corners 6">
            <a:extLst>
              <a:ext uri="{FF2B5EF4-FFF2-40B4-BE49-F238E27FC236}">
                <a16:creationId xmlns:a16="http://schemas.microsoft.com/office/drawing/2014/main" id="{9109E0E7-CC58-4690-A116-84012DE6AEFE}"/>
              </a:ext>
            </a:extLst>
          </p:cNvPr>
          <p:cNvSpPr/>
          <p:nvPr/>
        </p:nvSpPr>
        <p:spPr>
          <a:xfrm>
            <a:off x="6282365" y="1134763"/>
            <a:ext cx="1400809" cy="4171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u="sng" dirty="0">
              <a:latin typeface="Arial"/>
              <a:cs typeface="Arial"/>
            </a:endParaRPr>
          </a:p>
          <a:p>
            <a:pPr algn="ctr"/>
            <a:endParaRPr lang="en-GB" sz="1400" b="1" u="sng" dirty="0">
              <a:latin typeface="Arial"/>
              <a:cs typeface="Arial"/>
            </a:endParaRPr>
          </a:p>
          <a:p>
            <a:pPr algn="ctr"/>
            <a:endParaRPr lang="en-GB" sz="1400" b="1" u="sng" dirty="0">
              <a:latin typeface="Arial"/>
              <a:cs typeface="Arial"/>
            </a:endParaRPr>
          </a:p>
          <a:p>
            <a:pPr algn="ctr"/>
            <a:endParaRPr lang="en-GB" sz="1400" b="1" u="sng" dirty="0">
              <a:latin typeface="Arial"/>
              <a:cs typeface="Arial"/>
            </a:endParaRPr>
          </a:p>
          <a:p>
            <a:pPr algn="ctr"/>
            <a:endParaRPr lang="en-GB" sz="1400" b="1" u="sng" dirty="0">
              <a:latin typeface="Arial"/>
              <a:cs typeface="Arial"/>
            </a:endParaRPr>
          </a:p>
          <a:p>
            <a:pPr algn="ctr"/>
            <a:endParaRPr lang="en-GB" sz="1400" b="1" u="sng" dirty="0">
              <a:latin typeface="Arial"/>
              <a:cs typeface="Arial"/>
            </a:endParaRPr>
          </a:p>
          <a:p>
            <a:pPr algn="ctr"/>
            <a:r>
              <a:rPr lang="en-GB" sz="1600" b="1" u="sng" dirty="0">
                <a:latin typeface="Arial"/>
                <a:cs typeface="Arial"/>
              </a:rPr>
              <a:t>Channel</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r>
              <a:rPr lang="en-GB" sz="1400" b="1" dirty="0">
                <a:latin typeface="Arial"/>
                <a:cs typeface="Arial"/>
              </a:rPr>
              <a:t>Hearing</a:t>
            </a:r>
          </a:p>
          <a:p>
            <a:pPr algn="ctr"/>
            <a:endParaRPr lang="en-GB" sz="1400" b="1" dirty="0">
              <a:latin typeface="Arial"/>
              <a:cs typeface="Arial"/>
            </a:endParaRPr>
          </a:p>
          <a:p>
            <a:pPr algn="ctr"/>
            <a:r>
              <a:rPr lang="en-GB" sz="1400" b="1" dirty="0">
                <a:latin typeface="Arial"/>
                <a:cs typeface="Arial"/>
              </a:rPr>
              <a:t>Seeing</a:t>
            </a:r>
          </a:p>
          <a:p>
            <a:pPr algn="ctr"/>
            <a:endParaRPr lang="en-GB" sz="1400" b="1" dirty="0">
              <a:latin typeface="Arial"/>
              <a:cs typeface="Arial"/>
            </a:endParaRPr>
          </a:p>
          <a:p>
            <a:pPr algn="ctr"/>
            <a:r>
              <a:rPr lang="en-GB" sz="1400" b="1" dirty="0">
                <a:latin typeface="Arial"/>
                <a:cs typeface="Arial"/>
              </a:rPr>
              <a:t>Touching</a:t>
            </a:r>
          </a:p>
          <a:p>
            <a:pPr algn="ctr"/>
            <a:endParaRPr lang="en-GB" sz="1400" b="1" dirty="0">
              <a:latin typeface="Arial"/>
              <a:cs typeface="Arial"/>
            </a:endParaRPr>
          </a:p>
          <a:p>
            <a:pPr algn="ctr"/>
            <a:r>
              <a:rPr lang="en-GB" sz="1400" b="1" dirty="0">
                <a:latin typeface="Arial"/>
                <a:cs typeface="Arial"/>
              </a:rPr>
              <a:t>Smelling</a:t>
            </a:r>
          </a:p>
          <a:p>
            <a:pPr algn="ctr"/>
            <a:endParaRPr lang="en-GB" sz="1400" b="1" dirty="0">
              <a:latin typeface="Arial"/>
              <a:cs typeface="Arial"/>
            </a:endParaRPr>
          </a:p>
          <a:p>
            <a:pPr algn="ctr"/>
            <a:r>
              <a:rPr lang="en-GB" sz="1400" b="1" dirty="0">
                <a:latin typeface="Arial"/>
                <a:cs typeface="Arial"/>
              </a:rPr>
              <a:t>Tasting</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p:txBody>
      </p:sp>
      <p:sp>
        <p:nvSpPr>
          <p:cNvPr id="8" name="Rectangle: Rounded Corners 7">
            <a:extLst>
              <a:ext uri="{FF2B5EF4-FFF2-40B4-BE49-F238E27FC236}">
                <a16:creationId xmlns:a16="http://schemas.microsoft.com/office/drawing/2014/main" id="{DD1D86B0-C5AD-474B-8BBD-A762D1BBA5A5}"/>
              </a:ext>
            </a:extLst>
          </p:cNvPr>
          <p:cNvSpPr/>
          <p:nvPr/>
        </p:nvSpPr>
        <p:spPr>
          <a:xfrm>
            <a:off x="8802571" y="1124744"/>
            <a:ext cx="1728192" cy="4171602"/>
          </a:xfrm>
          <a:prstGeom prst="roundRect">
            <a:avLst/>
          </a:prstGeom>
          <a:effectLst>
            <a:outerShdw blurRad="63500" dist="165100" dir="288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a:latin typeface="Arial"/>
                <a:cs typeface="Arial"/>
              </a:rPr>
              <a:t>Receiver</a:t>
            </a: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endParaRPr lang="en-GB" sz="1400" b="1" dirty="0">
              <a:latin typeface="Arial"/>
              <a:cs typeface="Arial"/>
            </a:endParaRPr>
          </a:p>
          <a:p>
            <a:pPr algn="ctr"/>
            <a:r>
              <a:rPr lang="en-GB" sz="1400" b="1" dirty="0">
                <a:latin typeface="Arial"/>
                <a:cs typeface="Arial"/>
              </a:rPr>
              <a:t>Communication Skills</a:t>
            </a:r>
          </a:p>
          <a:p>
            <a:pPr algn="ctr"/>
            <a:endParaRPr lang="en-GB" sz="1400" b="1" dirty="0">
              <a:latin typeface="Arial"/>
              <a:cs typeface="Arial"/>
            </a:endParaRPr>
          </a:p>
          <a:p>
            <a:pPr algn="ctr"/>
            <a:r>
              <a:rPr lang="en-GB" sz="1400" b="1" dirty="0">
                <a:latin typeface="Arial"/>
                <a:cs typeface="Arial"/>
              </a:rPr>
              <a:t>Attitudes</a:t>
            </a:r>
          </a:p>
          <a:p>
            <a:pPr algn="ctr"/>
            <a:endParaRPr lang="en-GB" sz="1400" b="1" dirty="0">
              <a:latin typeface="Arial"/>
              <a:cs typeface="Arial"/>
            </a:endParaRPr>
          </a:p>
          <a:p>
            <a:pPr algn="ctr"/>
            <a:r>
              <a:rPr lang="en-GB" sz="1400" b="1" dirty="0">
                <a:latin typeface="Arial"/>
                <a:cs typeface="Arial"/>
              </a:rPr>
              <a:t>Knowledge</a:t>
            </a:r>
          </a:p>
          <a:p>
            <a:pPr algn="ctr"/>
            <a:endParaRPr lang="en-GB" sz="1400" b="1" dirty="0">
              <a:latin typeface="Arial"/>
              <a:cs typeface="Arial"/>
            </a:endParaRPr>
          </a:p>
          <a:p>
            <a:pPr algn="ctr"/>
            <a:r>
              <a:rPr lang="en-GB" sz="1400" b="1" dirty="0">
                <a:latin typeface="Arial"/>
                <a:cs typeface="Arial"/>
              </a:rPr>
              <a:t>Social System</a:t>
            </a:r>
          </a:p>
          <a:p>
            <a:pPr algn="ctr"/>
            <a:endParaRPr lang="en-GB" sz="1400" b="1" dirty="0">
              <a:latin typeface="Arial"/>
              <a:cs typeface="Arial"/>
            </a:endParaRPr>
          </a:p>
          <a:p>
            <a:pPr algn="ctr"/>
            <a:r>
              <a:rPr lang="en-GB" sz="1400" b="1" dirty="0">
                <a:latin typeface="Arial"/>
                <a:cs typeface="Arial"/>
              </a:rPr>
              <a:t>Culture</a:t>
            </a:r>
          </a:p>
        </p:txBody>
      </p:sp>
      <p:sp>
        <p:nvSpPr>
          <p:cNvPr id="9" name="TextBox 8">
            <a:extLst>
              <a:ext uri="{FF2B5EF4-FFF2-40B4-BE49-F238E27FC236}">
                <a16:creationId xmlns:a16="http://schemas.microsoft.com/office/drawing/2014/main" id="{6BA3563F-CD8C-4ABD-9B13-E577CA0D2A29}"/>
              </a:ext>
            </a:extLst>
          </p:cNvPr>
          <p:cNvSpPr txBox="1"/>
          <p:nvPr/>
        </p:nvSpPr>
        <p:spPr>
          <a:xfrm>
            <a:off x="3637949" y="1412777"/>
            <a:ext cx="1008112" cy="307777"/>
          </a:xfrm>
          <a:prstGeom prst="rect">
            <a:avLst/>
          </a:prstGeom>
          <a:noFill/>
        </p:spPr>
        <p:txBody>
          <a:bodyPr wrap="square" rtlCol="0">
            <a:spAutoFit/>
          </a:bodyPr>
          <a:lstStyle/>
          <a:p>
            <a:r>
              <a:rPr lang="en-GB" sz="1400" b="1" dirty="0">
                <a:latin typeface="Arial"/>
                <a:cs typeface="Arial"/>
              </a:rPr>
              <a:t>Encodes</a:t>
            </a:r>
          </a:p>
        </p:txBody>
      </p:sp>
      <p:sp>
        <p:nvSpPr>
          <p:cNvPr id="10" name="TextBox 9">
            <a:extLst>
              <a:ext uri="{FF2B5EF4-FFF2-40B4-BE49-F238E27FC236}">
                <a16:creationId xmlns:a16="http://schemas.microsoft.com/office/drawing/2014/main" id="{04E5FAC5-4122-420B-ADA9-ED2B9319E6E6}"/>
              </a:ext>
            </a:extLst>
          </p:cNvPr>
          <p:cNvSpPr txBox="1"/>
          <p:nvPr/>
        </p:nvSpPr>
        <p:spPr>
          <a:xfrm>
            <a:off x="7821664" y="1412777"/>
            <a:ext cx="1008112" cy="307777"/>
          </a:xfrm>
          <a:prstGeom prst="rect">
            <a:avLst/>
          </a:prstGeom>
          <a:noFill/>
        </p:spPr>
        <p:txBody>
          <a:bodyPr wrap="square" rtlCol="0">
            <a:spAutoFit/>
          </a:bodyPr>
          <a:lstStyle/>
          <a:p>
            <a:r>
              <a:rPr lang="en-GB" sz="1400" b="1" dirty="0">
                <a:latin typeface="Arial"/>
                <a:cs typeface="Arial"/>
              </a:rPr>
              <a:t>Decodes</a:t>
            </a:r>
          </a:p>
        </p:txBody>
      </p:sp>
      <p:cxnSp>
        <p:nvCxnSpPr>
          <p:cNvPr id="12" name="Straight Arrow Connector 11">
            <a:extLst>
              <a:ext uri="{FF2B5EF4-FFF2-40B4-BE49-F238E27FC236}">
                <a16:creationId xmlns:a16="http://schemas.microsoft.com/office/drawing/2014/main" id="{E6E8CC55-6168-4439-BF69-70C144B78080}"/>
              </a:ext>
            </a:extLst>
          </p:cNvPr>
          <p:cNvCxnSpPr/>
          <p:nvPr/>
        </p:nvCxnSpPr>
        <p:spPr>
          <a:xfrm>
            <a:off x="3519412" y="1720553"/>
            <a:ext cx="1103699"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2BCED88A-3FA6-40C4-8EB4-6EA38DF1F845}"/>
              </a:ext>
            </a:extLst>
          </p:cNvPr>
          <p:cNvCxnSpPr>
            <a:cxnSpLocks/>
          </p:cNvCxnSpPr>
          <p:nvPr/>
        </p:nvCxnSpPr>
        <p:spPr>
          <a:xfrm>
            <a:off x="7683174" y="1720553"/>
            <a:ext cx="115085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905CB214-B682-417D-9C15-B5695474AA85}"/>
              </a:ext>
            </a:extLst>
          </p:cNvPr>
          <p:cNvCxnSpPr>
            <a:cxnSpLocks/>
          </p:cNvCxnSpPr>
          <p:nvPr/>
        </p:nvCxnSpPr>
        <p:spPr>
          <a:xfrm>
            <a:off x="6062570" y="1720553"/>
            <a:ext cx="263949"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E823250-255C-4254-825A-0FEB01F659FE}"/>
              </a:ext>
            </a:extLst>
          </p:cNvPr>
          <p:cNvSpPr txBox="1"/>
          <p:nvPr/>
        </p:nvSpPr>
        <p:spPr>
          <a:xfrm>
            <a:off x="1675901" y="5435627"/>
            <a:ext cx="8768482" cy="307777"/>
          </a:xfrm>
          <a:prstGeom prst="rect">
            <a:avLst/>
          </a:prstGeom>
          <a:noFill/>
        </p:spPr>
        <p:txBody>
          <a:bodyPr wrap="square" rtlCol="0">
            <a:spAutoFit/>
          </a:bodyPr>
          <a:lstStyle/>
          <a:p>
            <a:r>
              <a:rPr lang="en-GB" sz="1400" b="1" dirty="0">
                <a:latin typeface="Arial"/>
                <a:cs typeface="Arial"/>
              </a:rPr>
              <a:t>A Source encodes a Message for a Channel, then to a Receiver, who decodes it: S-M-C-R Model</a:t>
            </a:r>
          </a:p>
        </p:txBody>
      </p:sp>
      <p:sp>
        <p:nvSpPr>
          <p:cNvPr id="3" name="TextBox 2">
            <a:extLst>
              <a:ext uri="{FF2B5EF4-FFF2-40B4-BE49-F238E27FC236}">
                <a16:creationId xmlns:a16="http://schemas.microsoft.com/office/drawing/2014/main" id="{1EB2289B-D105-813C-C78E-B7963037EA9C}"/>
              </a:ext>
            </a:extLst>
          </p:cNvPr>
          <p:cNvSpPr txBox="1"/>
          <p:nvPr/>
        </p:nvSpPr>
        <p:spPr>
          <a:xfrm>
            <a:off x="9323294" y="286871"/>
            <a:ext cx="27432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100" u="sng" dirty="0">
                <a:solidFill>
                  <a:srgbClr val="0563C1"/>
                </a:solidFill>
                <a:latin typeface="Calibri"/>
                <a:cs typeface="Arial"/>
                <a:hlinkClick r:id="rId3"/>
              </a:rPr>
              <a:t>Video of Berlo’s Model of Communication</a:t>
            </a:r>
            <a:endParaRPr lang="en-US" dirty="0"/>
          </a:p>
        </p:txBody>
      </p:sp>
    </p:spTree>
    <p:extLst>
      <p:ext uri="{BB962C8B-B14F-4D97-AF65-F5344CB8AC3E}">
        <p14:creationId xmlns:p14="http://schemas.microsoft.com/office/powerpoint/2010/main" val="1988471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6F1A8-C2E5-9135-E480-F8E0E36EB76C}"/>
              </a:ext>
            </a:extLst>
          </p:cNvPr>
          <p:cNvSpPr>
            <a:spLocks noGrp="1"/>
          </p:cNvSpPr>
          <p:nvPr>
            <p:ph type="title"/>
          </p:nvPr>
        </p:nvSpPr>
        <p:spPr>
          <a:xfrm>
            <a:off x="358219" y="-14079"/>
            <a:ext cx="11481847" cy="1325563"/>
          </a:xfrm>
        </p:spPr>
        <p:txBody>
          <a:bodyPr/>
          <a:lstStyle/>
          <a:p>
            <a:r>
              <a:rPr lang="en-GB" b="1" dirty="0"/>
              <a:t>Communication timeline</a:t>
            </a:r>
          </a:p>
        </p:txBody>
      </p:sp>
      <p:sp>
        <p:nvSpPr>
          <p:cNvPr id="16" name="Content Placeholder 15">
            <a:extLst>
              <a:ext uri="{FF2B5EF4-FFF2-40B4-BE49-F238E27FC236}">
                <a16:creationId xmlns:a16="http://schemas.microsoft.com/office/drawing/2014/main" id="{1CB456B1-1B26-0522-6245-15F60EE580C7}"/>
              </a:ext>
            </a:extLst>
          </p:cNvPr>
          <p:cNvSpPr>
            <a:spLocks noGrp="1"/>
          </p:cNvSpPr>
          <p:nvPr>
            <p:ph idx="1"/>
          </p:nvPr>
        </p:nvSpPr>
        <p:spPr/>
        <p:txBody>
          <a:bodyPr/>
          <a:lstStyle/>
          <a:p>
            <a:endParaRPr lang="en-GB"/>
          </a:p>
        </p:txBody>
      </p:sp>
      <p:sp>
        <p:nvSpPr>
          <p:cNvPr id="3" name="Rectangle 2"/>
          <p:cNvSpPr/>
          <p:nvPr/>
        </p:nvSpPr>
        <p:spPr>
          <a:xfrm>
            <a:off x="2159000" y="1234440"/>
            <a:ext cx="7315200" cy="548640"/>
          </a:xfrm>
          <a:prstGeom prst="rect">
            <a:avLst/>
          </a:prstGeom>
          <a:solidFill>
            <a:srgbClr val="C8DCFF"/>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800"/>
            </a:pPr>
            <a:r>
              <a:rPr dirty="0"/>
              <a:t>1950s: One-way, technical communication</a:t>
            </a:r>
          </a:p>
        </p:txBody>
      </p:sp>
      <p:sp>
        <p:nvSpPr>
          <p:cNvPr id="4" name="Rectangle 3"/>
          <p:cNvSpPr/>
          <p:nvPr/>
        </p:nvSpPr>
        <p:spPr>
          <a:xfrm>
            <a:off x="2159000" y="1926884"/>
            <a:ext cx="7315200" cy="548640"/>
          </a:xfrm>
          <a:prstGeom prst="rect">
            <a:avLst/>
          </a:prstGeom>
          <a:solidFill>
            <a:srgbClr val="C8DCFF"/>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800"/>
            </a:pPr>
            <a:r>
              <a:rPr dirty="0"/>
              <a:t>1960s–70s: Telephones, limited back-and-forth</a:t>
            </a:r>
          </a:p>
        </p:txBody>
      </p:sp>
      <p:sp>
        <p:nvSpPr>
          <p:cNvPr id="5" name="Down Arrow 4"/>
          <p:cNvSpPr/>
          <p:nvPr/>
        </p:nvSpPr>
        <p:spPr>
          <a:xfrm>
            <a:off x="5473700" y="1729740"/>
            <a:ext cx="457200" cy="27432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2159000" y="2622650"/>
            <a:ext cx="7315200" cy="548640"/>
          </a:xfrm>
          <a:prstGeom prst="rect">
            <a:avLst/>
          </a:prstGeom>
          <a:solidFill>
            <a:srgbClr val="C8DCFF"/>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800"/>
            </a:pPr>
            <a:r>
              <a:rPr dirty="0"/>
              <a:t>1980s: PCs, faxes, early digital messages</a:t>
            </a:r>
          </a:p>
        </p:txBody>
      </p:sp>
      <p:sp>
        <p:nvSpPr>
          <p:cNvPr id="7" name="Down Arrow 6"/>
          <p:cNvSpPr/>
          <p:nvPr/>
        </p:nvSpPr>
        <p:spPr>
          <a:xfrm>
            <a:off x="5473700" y="2415540"/>
            <a:ext cx="457200" cy="27432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2159000" y="3320950"/>
            <a:ext cx="7315200" cy="548640"/>
          </a:xfrm>
          <a:prstGeom prst="rect">
            <a:avLst/>
          </a:prstGeom>
          <a:solidFill>
            <a:srgbClr val="C8DCFF"/>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800"/>
            </a:pPr>
            <a:r>
              <a:rPr dirty="0"/>
              <a:t>1990s: Email dominance, two-way chains</a:t>
            </a:r>
          </a:p>
        </p:txBody>
      </p:sp>
      <p:sp>
        <p:nvSpPr>
          <p:cNvPr id="9" name="Down Arrow 8"/>
          <p:cNvSpPr/>
          <p:nvPr/>
        </p:nvSpPr>
        <p:spPr>
          <a:xfrm>
            <a:off x="5473700" y="3072230"/>
            <a:ext cx="457200" cy="27432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2159000" y="4019250"/>
            <a:ext cx="7315200" cy="548640"/>
          </a:xfrm>
          <a:prstGeom prst="rect">
            <a:avLst/>
          </a:prstGeom>
          <a:solidFill>
            <a:srgbClr val="C8DCFF"/>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800"/>
            </a:pPr>
            <a:r>
              <a:t>2000s: Instant messaging, real-time chat</a:t>
            </a:r>
          </a:p>
        </p:txBody>
      </p:sp>
      <p:sp>
        <p:nvSpPr>
          <p:cNvPr id="11" name="Down Arrow 10"/>
          <p:cNvSpPr/>
          <p:nvPr/>
        </p:nvSpPr>
        <p:spPr>
          <a:xfrm>
            <a:off x="5473700" y="3840365"/>
            <a:ext cx="457200" cy="27432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ectangle 11"/>
          <p:cNvSpPr/>
          <p:nvPr/>
        </p:nvSpPr>
        <p:spPr>
          <a:xfrm>
            <a:off x="2159000" y="4663440"/>
            <a:ext cx="7315200" cy="548640"/>
          </a:xfrm>
          <a:prstGeom prst="rect">
            <a:avLst/>
          </a:prstGeom>
          <a:solidFill>
            <a:srgbClr val="C8DCFF"/>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800"/>
            </a:pPr>
            <a:r>
              <a:rPr dirty="0"/>
              <a:t>2010s: Teams/Zoom, mobile communication</a:t>
            </a:r>
          </a:p>
        </p:txBody>
      </p:sp>
      <p:sp>
        <p:nvSpPr>
          <p:cNvPr id="13" name="Down Arrow 12"/>
          <p:cNvSpPr/>
          <p:nvPr/>
        </p:nvSpPr>
        <p:spPr>
          <a:xfrm>
            <a:off x="5473700" y="4478505"/>
            <a:ext cx="457200" cy="27432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2159000" y="5307630"/>
            <a:ext cx="7315200" cy="548640"/>
          </a:xfrm>
          <a:prstGeom prst="rect">
            <a:avLst/>
          </a:prstGeom>
          <a:solidFill>
            <a:srgbClr val="C8DCFF"/>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800"/>
            </a:pPr>
            <a:r>
              <a:t>2020s: AI, hybrid communication models</a:t>
            </a:r>
          </a:p>
        </p:txBody>
      </p:sp>
      <p:sp>
        <p:nvSpPr>
          <p:cNvPr id="15" name="Down Arrow 14"/>
          <p:cNvSpPr/>
          <p:nvPr/>
        </p:nvSpPr>
        <p:spPr>
          <a:xfrm>
            <a:off x="5473700" y="5170470"/>
            <a:ext cx="457200" cy="27432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265106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B34EF-EE9C-554B-8494-C0A5EE602DBE}"/>
              </a:ext>
            </a:extLst>
          </p:cNvPr>
          <p:cNvSpPr>
            <a:spLocks noGrp="1"/>
          </p:cNvSpPr>
          <p:nvPr>
            <p:ph type="title"/>
          </p:nvPr>
        </p:nvSpPr>
        <p:spPr>
          <a:xfrm>
            <a:off x="358219" y="365125"/>
            <a:ext cx="11481847" cy="1325563"/>
          </a:xfrm>
        </p:spPr>
        <p:txBody>
          <a:bodyPr anchor="ctr">
            <a:normAutofit/>
          </a:bodyPr>
          <a:lstStyle/>
          <a:p>
            <a:r>
              <a:rPr lang="en-GB" dirty="0"/>
              <a:t>Group discussion</a:t>
            </a:r>
          </a:p>
        </p:txBody>
      </p:sp>
      <p:sp>
        <p:nvSpPr>
          <p:cNvPr id="3" name="Content Placeholder 2">
            <a:extLst>
              <a:ext uri="{FF2B5EF4-FFF2-40B4-BE49-F238E27FC236}">
                <a16:creationId xmlns:a16="http://schemas.microsoft.com/office/drawing/2014/main" id="{FE945E25-EBAC-B389-3582-7324DBDDFAC3}"/>
              </a:ext>
            </a:extLst>
          </p:cNvPr>
          <p:cNvSpPr>
            <a:spLocks noGrp="1"/>
          </p:cNvSpPr>
          <p:nvPr>
            <p:ph idx="1"/>
          </p:nvPr>
        </p:nvSpPr>
        <p:spPr>
          <a:xfrm>
            <a:off x="358219" y="1825625"/>
            <a:ext cx="5645673" cy="3575934"/>
          </a:xfrm>
        </p:spPr>
        <p:txBody>
          <a:bodyPr>
            <a:normAutofit/>
          </a:bodyPr>
          <a:lstStyle/>
          <a:p>
            <a:r>
              <a:rPr lang="en-GB" dirty="0"/>
              <a:t>What barriers to communication have you experienced?</a:t>
            </a:r>
          </a:p>
          <a:p>
            <a:r>
              <a:rPr lang="en-GB" dirty="0"/>
              <a:t>How have you/could you overcome these?</a:t>
            </a:r>
          </a:p>
        </p:txBody>
      </p:sp>
      <p:pic>
        <p:nvPicPr>
          <p:cNvPr id="3074" name="Picture 2" descr="When your course schedule says 'group ...">
            <a:extLst>
              <a:ext uri="{FF2B5EF4-FFF2-40B4-BE49-F238E27FC236}">
                <a16:creationId xmlns:a16="http://schemas.microsoft.com/office/drawing/2014/main" id="{8A55AA34-D7CE-AE00-BDBF-032559925B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272" r="-2" b="-2"/>
          <a:stretch>
            <a:fillRect/>
          </a:stretch>
        </p:blipFill>
        <p:spPr bwMode="auto">
          <a:xfrm>
            <a:off x="6194392" y="1825625"/>
            <a:ext cx="5645673" cy="3575934"/>
          </a:xfrm>
          <a:prstGeom prst="rect">
            <a:avLst/>
          </a:prstGeom>
          <a:noFill/>
        </p:spPr>
      </p:pic>
    </p:spTree>
    <p:extLst>
      <p:ext uri="{BB962C8B-B14F-4D97-AF65-F5344CB8AC3E}">
        <p14:creationId xmlns:p14="http://schemas.microsoft.com/office/powerpoint/2010/main" val="641733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2EA04-9FB9-4B3E-A737-A7BCCC13B38A}"/>
              </a:ext>
            </a:extLst>
          </p:cNvPr>
          <p:cNvSpPr>
            <a:spLocks noGrp="1"/>
          </p:cNvSpPr>
          <p:nvPr>
            <p:ph type="title"/>
          </p:nvPr>
        </p:nvSpPr>
        <p:spPr/>
        <p:txBody>
          <a:bodyPr>
            <a:normAutofit/>
          </a:bodyPr>
          <a:lstStyle/>
          <a:p>
            <a:r>
              <a:rPr lang="en-GB" altLang="en-US" b="1" dirty="0">
                <a:latin typeface="Arial" charset="0"/>
                <a:cs typeface="Arial" charset="0"/>
              </a:rPr>
              <a:t>Verbal and Non-verbal Communication</a:t>
            </a:r>
            <a:endParaRPr lang="en-GB" b="1" dirty="0"/>
          </a:p>
        </p:txBody>
      </p:sp>
      <p:sp>
        <p:nvSpPr>
          <p:cNvPr id="3" name="Content Placeholder 2">
            <a:extLst>
              <a:ext uri="{FF2B5EF4-FFF2-40B4-BE49-F238E27FC236}">
                <a16:creationId xmlns:a16="http://schemas.microsoft.com/office/drawing/2014/main" id="{AEA789E9-2956-4B38-9074-5FC09A38112C}"/>
              </a:ext>
            </a:extLst>
          </p:cNvPr>
          <p:cNvSpPr>
            <a:spLocks noGrp="1"/>
          </p:cNvSpPr>
          <p:nvPr>
            <p:ph idx="1"/>
          </p:nvPr>
        </p:nvSpPr>
        <p:spPr/>
        <p:txBody>
          <a:bodyPr>
            <a:normAutofit/>
          </a:bodyPr>
          <a:lstStyle/>
          <a:p>
            <a:pPr algn="just"/>
            <a:r>
              <a:rPr lang="en-GB" altLang="en-US" dirty="0">
                <a:latin typeface="+mj-lt"/>
                <a:cs typeface="Arial" charset="0"/>
              </a:rPr>
              <a:t>Verbal communication is the things we say</a:t>
            </a:r>
            <a:endParaRPr lang="en-GB" altLang="en-US" sz="900" dirty="0">
              <a:latin typeface="+mj-lt"/>
              <a:cs typeface="Arial" charset="0"/>
            </a:endParaRPr>
          </a:p>
          <a:p>
            <a:pPr algn="just"/>
            <a:r>
              <a:rPr lang="en-GB" altLang="en-US" dirty="0">
                <a:latin typeface="+mj-lt"/>
                <a:cs typeface="Arial" charset="0"/>
              </a:rPr>
              <a:t>Non-verbal communication is the things we don’t say</a:t>
            </a:r>
            <a:endParaRPr lang="en-GB" altLang="en-US" sz="900" dirty="0">
              <a:latin typeface="+mj-lt"/>
              <a:cs typeface="Arial" charset="0"/>
            </a:endParaRPr>
          </a:p>
          <a:p>
            <a:pPr algn="just"/>
            <a:r>
              <a:rPr lang="en-GB" altLang="en-US" dirty="0">
                <a:latin typeface="+mj-lt"/>
                <a:cs typeface="Arial" charset="0"/>
              </a:rPr>
              <a:t>Both are important and can say different things. </a:t>
            </a:r>
            <a:endParaRPr lang="en-GB" altLang="en-US" sz="900" dirty="0">
              <a:latin typeface="+mj-lt"/>
              <a:cs typeface="Arial" charset="0"/>
            </a:endParaRPr>
          </a:p>
          <a:p>
            <a:pPr algn="just"/>
            <a:r>
              <a:rPr lang="en-GB" altLang="en-US" dirty="0">
                <a:latin typeface="+mj-lt"/>
                <a:cs typeface="Arial" charset="0"/>
              </a:rPr>
              <a:t>It is important we are aware of our own and others verbal and non-verbal communication.</a:t>
            </a:r>
          </a:p>
        </p:txBody>
      </p:sp>
    </p:spTree>
    <p:extLst>
      <p:ext uri="{BB962C8B-B14F-4D97-AF65-F5344CB8AC3E}">
        <p14:creationId xmlns:p14="http://schemas.microsoft.com/office/powerpoint/2010/main" val="165482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9050-45F7-4780-A7A5-A186233EC44D}"/>
              </a:ext>
            </a:extLst>
          </p:cNvPr>
          <p:cNvSpPr>
            <a:spLocks noGrp="1"/>
          </p:cNvSpPr>
          <p:nvPr>
            <p:ph type="title"/>
          </p:nvPr>
        </p:nvSpPr>
        <p:spPr/>
        <p:txBody>
          <a:bodyPr>
            <a:normAutofit/>
          </a:bodyPr>
          <a:lstStyle/>
          <a:p>
            <a:pPr algn="ctr"/>
            <a:r>
              <a:rPr lang="en-GB" dirty="0">
                <a:latin typeface="Arial"/>
                <a:cs typeface="Arial"/>
              </a:rPr>
              <a:t>The Elements of Communication</a:t>
            </a:r>
          </a:p>
        </p:txBody>
      </p:sp>
      <p:sp>
        <p:nvSpPr>
          <p:cNvPr id="3" name="Content Placeholder 2">
            <a:extLst>
              <a:ext uri="{FF2B5EF4-FFF2-40B4-BE49-F238E27FC236}">
                <a16:creationId xmlns:a16="http://schemas.microsoft.com/office/drawing/2014/main" id="{D5A86679-F278-53D6-96CC-C69463945C88}"/>
              </a:ext>
            </a:extLst>
          </p:cNvPr>
          <p:cNvSpPr>
            <a:spLocks noGrp="1"/>
          </p:cNvSpPr>
          <p:nvPr>
            <p:ph idx="1"/>
          </p:nvPr>
        </p:nvSpPr>
        <p:spPr/>
        <p:txBody>
          <a:bodyPr/>
          <a:lstStyle/>
          <a:p>
            <a:endParaRPr lang="en-GB"/>
          </a:p>
        </p:txBody>
      </p:sp>
      <p:sp>
        <p:nvSpPr>
          <p:cNvPr id="5" name="TextBox 4">
            <a:extLst>
              <a:ext uri="{FF2B5EF4-FFF2-40B4-BE49-F238E27FC236}">
                <a16:creationId xmlns:a16="http://schemas.microsoft.com/office/drawing/2014/main" id="{EBBAE8B8-C5E6-4C00-9A79-CE4538923AD7}"/>
              </a:ext>
            </a:extLst>
          </p:cNvPr>
          <p:cNvSpPr txBox="1">
            <a:spLocks noChangeArrowheads="1"/>
          </p:cNvSpPr>
          <p:nvPr/>
        </p:nvSpPr>
        <p:spPr bwMode="auto">
          <a:xfrm>
            <a:off x="1847529" y="4320004"/>
            <a:ext cx="28797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includes the vocal variety, quality, rate and vocalised pauses</a:t>
            </a:r>
          </a:p>
        </p:txBody>
      </p:sp>
      <p:sp>
        <p:nvSpPr>
          <p:cNvPr id="6" name="TextBox 5">
            <a:extLst>
              <a:ext uri="{FF2B5EF4-FFF2-40B4-BE49-F238E27FC236}">
                <a16:creationId xmlns:a16="http://schemas.microsoft.com/office/drawing/2014/main" id="{AE7C2B11-DDA9-4416-91A1-4326FF51A38C}"/>
              </a:ext>
            </a:extLst>
          </p:cNvPr>
          <p:cNvSpPr txBox="1">
            <a:spLocks noChangeArrowheads="1"/>
          </p:cNvSpPr>
          <p:nvPr/>
        </p:nvSpPr>
        <p:spPr bwMode="auto">
          <a:xfrm>
            <a:off x="5375920" y="4320004"/>
            <a:ext cx="28813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includes eye contact, posture, gestures &amp; facial expression</a:t>
            </a:r>
          </a:p>
        </p:txBody>
      </p:sp>
      <p:sp>
        <p:nvSpPr>
          <p:cNvPr id="7" name="TextBox 6">
            <a:extLst>
              <a:ext uri="{FF2B5EF4-FFF2-40B4-BE49-F238E27FC236}">
                <a16:creationId xmlns:a16="http://schemas.microsoft.com/office/drawing/2014/main" id="{0F955009-3839-4AE5-8A58-F0B715F2B9F1}"/>
              </a:ext>
            </a:extLst>
          </p:cNvPr>
          <p:cNvSpPr txBox="1">
            <a:spLocks noChangeArrowheads="1"/>
          </p:cNvSpPr>
          <p:nvPr/>
        </p:nvSpPr>
        <p:spPr bwMode="auto">
          <a:xfrm>
            <a:off x="8539273" y="4329505"/>
            <a:ext cx="20872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is what the person says</a:t>
            </a:r>
          </a:p>
        </p:txBody>
      </p:sp>
      <p:sp>
        <p:nvSpPr>
          <p:cNvPr id="8" name="Rectangle 7">
            <a:extLst>
              <a:ext uri="{FF2B5EF4-FFF2-40B4-BE49-F238E27FC236}">
                <a16:creationId xmlns:a16="http://schemas.microsoft.com/office/drawing/2014/main" id="{D3153533-B7E7-4372-B2DD-27BC31DD1EAA}"/>
              </a:ext>
            </a:extLst>
          </p:cNvPr>
          <p:cNvSpPr/>
          <p:nvPr/>
        </p:nvSpPr>
        <p:spPr>
          <a:xfrm>
            <a:off x="2135560"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1. Vocal</a:t>
            </a:r>
          </a:p>
        </p:txBody>
      </p:sp>
      <p:sp>
        <p:nvSpPr>
          <p:cNvPr id="9" name="Rectangle 8">
            <a:extLst>
              <a:ext uri="{FF2B5EF4-FFF2-40B4-BE49-F238E27FC236}">
                <a16:creationId xmlns:a16="http://schemas.microsoft.com/office/drawing/2014/main" id="{2F2573ED-C0AE-4A50-96F7-6AAF45297A8E}"/>
              </a:ext>
            </a:extLst>
          </p:cNvPr>
          <p:cNvSpPr/>
          <p:nvPr/>
        </p:nvSpPr>
        <p:spPr>
          <a:xfrm>
            <a:off x="5375920"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2. Visual</a:t>
            </a:r>
          </a:p>
        </p:txBody>
      </p:sp>
      <p:sp>
        <p:nvSpPr>
          <p:cNvPr id="10" name="Rectangle 9">
            <a:extLst>
              <a:ext uri="{FF2B5EF4-FFF2-40B4-BE49-F238E27FC236}">
                <a16:creationId xmlns:a16="http://schemas.microsoft.com/office/drawing/2014/main" id="{07EB376E-50BE-42DB-9037-4579441629B2}"/>
              </a:ext>
            </a:extLst>
          </p:cNvPr>
          <p:cNvSpPr/>
          <p:nvPr/>
        </p:nvSpPr>
        <p:spPr>
          <a:xfrm>
            <a:off x="8539273"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3. Verbal</a:t>
            </a:r>
          </a:p>
        </p:txBody>
      </p:sp>
      <p:pic>
        <p:nvPicPr>
          <p:cNvPr id="12" name="Graphic 11" descr="Radio microphone">
            <a:extLst>
              <a:ext uri="{FF2B5EF4-FFF2-40B4-BE49-F238E27FC236}">
                <a16:creationId xmlns:a16="http://schemas.microsoft.com/office/drawing/2014/main" id="{62046C73-16E6-4DA7-8213-5D977E70A4FA}"/>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279184" y="3123072"/>
            <a:ext cx="914400" cy="914400"/>
          </a:xfrm>
          <a:prstGeom prst="rect">
            <a:avLst/>
          </a:prstGeom>
        </p:spPr>
      </p:pic>
      <p:pic>
        <p:nvPicPr>
          <p:cNvPr id="14" name="Graphic 13" descr="Eye">
            <a:extLst>
              <a:ext uri="{FF2B5EF4-FFF2-40B4-BE49-F238E27FC236}">
                <a16:creationId xmlns:a16="http://schemas.microsoft.com/office/drawing/2014/main" id="{0B5C57E6-B063-4106-A7BF-DD5D83D06E1B}"/>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472047" y="3088539"/>
            <a:ext cx="914400" cy="914400"/>
          </a:xfrm>
          <a:prstGeom prst="rect">
            <a:avLst/>
          </a:prstGeom>
        </p:spPr>
      </p:pic>
      <p:pic>
        <p:nvPicPr>
          <p:cNvPr id="16" name="Graphic 15" descr="Newspaper">
            <a:extLst>
              <a:ext uri="{FF2B5EF4-FFF2-40B4-BE49-F238E27FC236}">
                <a16:creationId xmlns:a16="http://schemas.microsoft.com/office/drawing/2014/main" id="{83F39728-3247-48E7-9BEE-3389A7E860B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39273" y="3123072"/>
            <a:ext cx="914400" cy="914400"/>
          </a:xfrm>
          <a:prstGeom prst="rect">
            <a:avLst/>
          </a:prstGeom>
        </p:spPr>
      </p:pic>
      <p:sp>
        <p:nvSpPr>
          <p:cNvPr id="17" name="TextBox 16">
            <a:extLst>
              <a:ext uri="{FF2B5EF4-FFF2-40B4-BE49-F238E27FC236}">
                <a16:creationId xmlns:a16="http://schemas.microsoft.com/office/drawing/2014/main" id="{8F88E70F-76FD-446F-8F32-76FEEC6D0A35}"/>
              </a:ext>
            </a:extLst>
          </p:cNvPr>
          <p:cNvSpPr txBox="1"/>
          <p:nvPr/>
        </p:nvSpPr>
        <p:spPr>
          <a:xfrm>
            <a:off x="3193584" y="3329586"/>
            <a:ext cx="914400" cy="707886"/>
          </a:xfrm>
          <a:prstGeom prst="rect">
            <a:avLst/>
          </a:prstGeom>
          <a:noFill/>
        </p:spPr>
        <p:txBody>
          <a:bodyPr wrap="square" rtlCol="0">
            <a:spAutoFit/>
          </a:bodyPr>
          <a:lstStyle/>
          <a:p>
            <a:r>
              <a:rPr lang="en-GB" sz="2000" b="1" dirty="0"/>
              <a:t>The Voice</a:t>
            </a:r>
          </a:p>
        </p:txBody>
      </p:sp>
      <p:sp>
        <p:nvSpPr>
          <p:cNvPr id="18" name="TextBox 17">
            <a:extLst>
              <a:ext uri="{FF2B5EF4-FFF2-40B4-BE49-F238E27FC236}">
                <a16:creationId xmlns:a16="http://schemas.microsoft.com/office/drawing/2014/main" id="{A76DEFE5-401E-4663-8889-5CB20701F077}"/>
              </a:ext>
            </a:extLst>
          </p:cNvPr>
          <p:cNvSpPr txBox="1"/>
          <p:nvPr/>
        </p:nvSpPr>
        <p:spPr>
          <a:xfrm>
            <a:off x="6548520" y="3329586"/>
            <a:ext cx="914400" cy="707886"/>
          </a:xfrm>
          <a:prstGeom prst="rect">
            <a:avLst/>
          </a:prstGeom>
          <a:noFill/>
        </p:spPr>
        <p:txBody>
          <a:bodyPr wrap="square" rtlCol="0">
            <a:spAutoFit/>
          </a:bodyPr>
          <a:lstStyle/>
          <a:p>
            <a:r>
              <a:rPr lang="en-GB" sz="2000" b="1" dirty="0"/>
              <a:t>The look</a:t>
            </a:r>
          </a:p>
        </p:txBody>
      </p:sp>
      <p:sp>
        <p:nvSpPr>
          <p:cNvPr id="19" name="TextBox 18">
            <a:extLst>
              <a:ext uri="{FF2B5EF4-FFF2-40B4-BE49-F238E27FC236}">
                <a16:creationId xmlns:a16="http://schemas.microsoft.com/office/drawing/2014/main" id="{262DACCE-5763-48DF-8935-CED53AF869DD}"/>
              </a:ext>
            </a:extLst>
          </p:cNvPr>
          <p:cNvSpPr txBox="1"/>
          <p:nvPr/>
        </p:nvSpPr>
        <p:spPr>
          <a:xfrm>
            <a:off x="9615747" y="3329586"/>
            <a:ext cx="989375" cy="707886"/>
          </a:xfrm>
          <a:prstGeom prst="rect">
            <a:avLst/>
          </a:prstGeom>
          <a:noFill/>
        </p:spPr>
        <p:txBody>
          <a:bodyPr wrap="square" rtlCol="0">
            <a:spAutoFit/>
          </a:bodyPr>
          <a:lstStyle/>
          <a:p>
            <a:r>
              <a:rPr lang="en-GB" sz="2000" b="1" dirty="0"/>
              <a:t>The Words</a:t>
            </a:r>
          </a:p>
        </p:txBody>
      </p:sp>
    </p:spTree>
    <p:extLst>
      <p:ext uri="{BB962C8B-B14F-4D97-AF65-F5344CB8AC3E}">
        <p14:creationId xmlns:p14="http://schemas.microsoft.com/office/powerpoint/2010/main" val="298399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subTnLst>
                                    <p:animClr clrSpc="rgb" dir="cw">
                                      <p:cBhvr override="childStyle">
                                        <p:cTn dur="1" fill="hold" display="0" masterRel="nextClick" afterEffect="1"/>
                                        <p:tgtEl>
                                          <p:spTgt spid="5"/>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8FA11-D9D7-7917-3CB1-77ECC5898E3F}"/>
              </a:ext>
            </a:extLst>
          </p:cNvPr>
          <p:cNvSpPr>
            <a:spLocks noGrp="1"/>
          </p:cNvSpPr>
          <p:nvPr>
            <p:ph type="title"/>
          </p:nvPr>
        </p:nvSpPr>
        <p:spPr>
          <a:xfrm>
            <a:off x="358219" y="365125"/>
            <a:ext cx="11481847" cy="1325563"/>
          </a:xfrm>
        </p:spPr>
        <p:txBody>
          <a:bodyPr anchor="ctr">
            <a:normAutofit/>
          </a:bodyPr>
          <a:lstStyle/>
          <a:p>
            <a:r>
              <a:rPr lang="en-GB"/>
              <a:t>Communication Exercise</a:t>
            </a:r>
          </a:p>
        </p:txBody>
      </p:sp>
      <p:graphicFrame>
        <p:nvGraphicFramePr>
          <p:cNvPr id="5" name="Content Placeholder 2">
            <a:extLst>
              <a:ext uri="{FF2B5EF4-FFF2-40B4-BE49-F238E27FC236}">
                <a16:creationId xmlns:a16="http://schemas.microsoft.com/office/drawing/2014/main" id="{91BE2287-D913-AA8B-C335-5D190C3EA5C8}"/>
              </a:ext>
            </a:extLst>
          </p:cNvPr>
          <p:cNvGraphicFramePr>
            <a:graphicFrameLocks noGrp="1"/>
          </p:cNvGraphicFramePr>
          <p:nvPr>
            <p:ph idx="1"/>
            <p:extLst>
              <p:ext uri="{D42A27DB-BD31-4B8C-83A1-F6EECF244321}">
                <p14:modId xmlns:p14="http://schemas.microsoft.com/office/powerpoint/2010/main" val="2048075988"/>
              </p:ext>
            </p:extLst>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002122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D3994-D34E-40C4-892E-2F188DE6B4A0}"/>
              </a:ext>
            </a:extLst>
          </p:cNvPr>
          <p:cNvSpPr>
            <a:spLocks noGrp="1"/>
          </p:cNvSpPr>
          <p:nvPr>
            <p:ph type="title"/>
          </p:nvPr>
        </p:nvSpPr>
        <p:spPr/>
        <p:txBody>
          <a:bodyPr>
            <a:normAutofit/>
          </a:bodyPr>
          <a:lstStyle/>
          <a:p>
            <a:r>
              <a:rPr lang="en-GB" b="1" dirty="0">
                <a:latin typeface="Arial"/>
                <a:cs typeface="Arial"/>
              </a:rPr>
              <a:t>Components of Communication</a:t>
            </a:r>
          </a:p>
        </p:txBody>
      </p:sp>
      <p:sp>
        <p:nvSpPr>
          <p:cNvPr id="3" name="Content Placeholder 2">
            <a:extLst>
              <a:ext uri="{FF2B5EF4-FFF2-40B4-BE49-F238E27FC236}">
                <a16:creationId xmlns:a16="http://schemas.microsoft.com/office/drawing/2014/main" id="{98D5476C-44DF-47D9-B7F5-9D685467400E}"/>
              </a:ext>
            </a:extLst>
          </p:cNvPr>
          <p:cNvSpPr>
            <a:spLocks noGrp="1"/>
          </p:cNvSpPr>
          <p:nvPr>
            <p:ph idx="1"/>
          </p:nvPr>
        </p:nvSpPr>
        <p:spPr/>
        <p:txBody>
          <a:bodyPr>
            <a:normAutofit/>
          </a:bodyPr>
          <a:lstStyle/>
          <a:p>
            <a:r>
              <a:rPr lang="en-GB" dirty="0">
                <a:latin typeface="Arial"/>
                <a:cs typeface="Arial"/>
              </a:rPr>
              <a:t>Paralinguistic cues</a:t>
            </a:r>
          </a:p>
          <a:p>
            <a:r>
              <a:rPr lang="en-GB" dirty="0">
                <a:latin typeface="Arial"/>
                <a:cs typeface="Arial"/>
              </a:rPr>
              <a:t>Non-verbal behaviour</a:t>
            </a:r>
          </a:p>
          <a:p>
            <a:r>
              <a:rPr lang="en-GB" dirty="0">
                <a:latin typeface="Arial"/>
                <a:cs typeface="Arial"/>
              </a:rPr>
              <a:t>Our words and language:</a:t>
            </a:r>
          </a:p>
          <a:p>
            <a:pPr lvl="1"/>
            <a:r>
              <a:rPr lang="en-GB" dirty="0">
                <a:latin typeface="Arial"/>
                <a:cs typeface="Arial"/>
              </a:rPr>
              <a:t>language function: instructions, suggestions, directions, statements, questions</a:t>
            </a:r>
          </a:p>
          <a:p>
            <a:pPr lvl="1"/>
            <a:r>
              <a:rPr lang="en-GB" dirty="0">
                <a:latin typeface="Arial"/>
                <a:cs typeface="Arial"/>
              </a:rPr>
              <a:t>confidence, communication and power-behaviour</a:t>
            </a:r>
          </a:p>
          <a:p>
            <a:pPr lvl="1"/>
            <a:r>
              <a:rPr lang="en-GB" dirty="0">
                <a:latin typeface="Arial"/>
                <a:cs typeface="Arial"/>
              </a:rPr>
              <a:t>using language and communicating tactfully in difficult conversations</a:t>
            </a:r>
          </a:p>
          <a:p>
            <a:endParaRPr lang="en-GB" dirty="0">
              <a:latin typeface="Arial"/>
              <a:cs typeface="Arial"/>
            </a:endParaRPr>
          </a:p>
        </p:txBody>
      </p:sp>
    </p:spTree>
    <p:extLst>
      <p:ext uri="{BB962C8B-B14F-4D97-AF65-F5344CB8AC3E}">
        <p14:creationId xmlns:p14="http://schemas.microsoft.com/office/powerpoint/2010/main" val="163273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2D911-371D-49D7-AC9A-C2FB6ACC2A5D}"/>
              </a:ext>
            </a:extLst>
          </p:cNvPr>
          <p:cNvSpPr>
            <a:spLocks noGrp="1"/>
          </p:cNvSpPr>
          <p:nvPr>
            <p:ph type="title"/>
          </p:nvPr>
        </p:nvSpPr>
        <p:spPr/>
        <p:txBody>
          <a:bodyPr>
            <a:normAutofit/>
          </a:bodyPr>
          <a:lstStyle/>
          <a:p>
            <a:r>
              <a:rPr lang="en-GB" b="1" dirty="0">
                <a:latin typeface="Arial"/>
                <a:cs typeface="Arial"/>
              </a:rPr>
              <a:t>Applying Communication Skills</a:t>
            </a:r>
          </a:p>
        </p:txBody>
      </p:sp>
      <p:sp>
        <p:nvSpPr>
          <p:cNvPr id="3" name="Content Placeholder 2">
            <a:extLst>
              <a:ext uri="{FF2B5EF4-FFF2-40B4-BE49-F238E27FC236}">
                <a16:creationId xmlns:a16="http://schemas.microsoft.com/office/drawing/2014/main" id="{4CF62FD1-DAB9-4C18-A7D0-DA607C996BF4}"/>
              </a:ext>
            </a:extLst>
          </p:cNvPr>
          <p:cNvSpPr>
            <a:spLocks noGrp="1"/>
          </p:cNvSpPr>
          <p:nvPr>
            <p:ph idx="1"/>
          </p:nvPr>
        </p:nvSpPr>
        <p:spPr/>
        <p:txBody>
          <a:bodyPr>
            <a:normAutofit/>
          </a:bodyPr>
          <a:lstStyle/>
          <a:p>
            <a:pPr marL="0" indent="0">
              <a:buNone/>
            </a:pPr>
            <a:r>
              <a:rPr lang="en-GB" sz="3600" dirty="0">
                <a:latin typeface="Arial"/>
                <a:cs typeface="Arial"/>
              </a:rPr>
              <a:t>Active listening:</a:t>
            </a:r>
          </a:p>
          <a:p>
            <a:r>
              <a:rPr lang="en-GB" sz="3600" dirty="0">
                <a:latin typeface="Arial"/>
                <a:cs typeface="Arial"/>
              </a:rPr>
              <a:t>‘Active listening is the active search for an accurate understanding of another’s message, through the interpretation of verbal and non-verbal messages’.</a:t>
            </a:r>
          </a:p>
          <a:p>
            <a:pPr marL="0" indent="0">
              <a:buNone/>
            </a:pPr>
            <a:endParaRPr lang="en-GB" sz="3600" dirty="0">
              <a:latin typeface="Arial"/>
              <a:cs typeface="Arial"/>
            </a:endParaRPr>
          </a:p>
        </p:txBody>
      </p:sp>
    </p:spTree>
    <p:extLst>
      <p:ext uri="{BB962C8B-B14F-4D97-AF65-F5344CB8AC3E}">
        <p14:creationId xmlns:p14="http://schemas.microsoft.com/office/powerpoint/2010/main" val="2844961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DA7A9-5066-29A0-EE1A-FD83C91B68D8}"/>
              </a:ext>
            </a:extLst>
          </p:cNvPr>
          <p:cNvSpPr>
            <a:spLocks noGrp="1"/>
          </p:cNvSpPr>
          <p:nvPr>
            <p:ph type="title"/>
          </p:nvPr>
        </p:nvSpPr>
        <p:spPr/>
        <p:txBody>
          <a:bodyPr/>
          <a:lstStyle/>
          <a:p>
            <a:r>
              <a:rPr lang="en-US" dirty="0">
                <a:latin typeface="Arial"/>
                <a:cs typeface="Arial"/>
              </a:rPr>
              <a:t>Listening...</a:t>
            </a:r>
            <a:endParaRPr lang="en-US" dirty="0"/>
          </a:p>
        </p:txBody>
      </p:sp>
      <p:sp>
        <p:nvSpPr>
          <p:cNvPr id="3" name="Content Placeholder 2">
            <a:extLst>
              <a:ext uri="{FF2B5EF4-FFF2-40B4-BE49-F238E27FC236}">
                <a16:creationId xmlns:a16="http://schemas.microsoft.com/office/drawing/2014/main" id="{8885981C-9D07-63E6-4346-E9519AA68C22}"/>
              </a:ext>
            </a:extLst>
          </p:cNvPr>
          <p:cNvSpPr>
            <a:spLocks noGrp="1"/>
          </p:cNvSpPr>
          <p:nvPr>
            <p:ph idx="1"/>
          </p:nvPr>
        </p:nvSpPr>
        <p:spPr/>
        <p:txBody>
          <a:bodyPr/>
          <a:lstStyle/>
          <a:p>
            <a:endParaRPr lang="en-GB"/>
          </a:p>
        </p:txBody>
      </p:sp>
      <p:pic>
        <p:nvPicPr>
          <p:cNvPr id="5" name="Picture 4" descr="Time To Think">
            <a:extLst>
              <a:ext uri="{FF2B5EF4-FFF2-40B4-BE49-F238E27FC236}">
                <a16:creationId xmlns:a16="http://schemas.microsoft.com/office/drawing/2014/main" id="{A187C8F2-491D-47D3-4311-E4A980753E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20000">
            <a:off x="601248" y="514158"/>
            <a:ext cx="1970087" cy="3009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5">
            <a:extLst>
              <a:ext uri="{FF2B5EF4-FFF2-40B4-BE49-F238E27FC236}">
                <a16:creationId xmlns:a16="http://schemas.microsoft.com/office/drawing/2014/main" id="{50DCD016-C65D-3E9D-8ED6-80AE84264F11}"/>
              </a:ext>
            </a:extLst>
          </p:cNvPr>
          <p:cNvSpPr txBox="1">
            <a:spLocks noChangeArrowheads="1"/>
          </p:cNvSpPr>
          <p:nvPr/>
        </p:nvSpPr>
        <p:spPr bwMode="auto">
          <a:xfrm>
            <a:off x="4457581" y="1838286"/>
            <a:ext cx="327083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Listen with Fascination</a:t>
            </a:r>
          </a:p>
        </p:txBody>
      </p:sp>
      <p:sp>
        <p:nvSpPr>
          <p:cNvPr id="8" name="TextBox 5">
            <a:extLst>
              <a:ext uri="{FF2B5EF4-FFF2-40B4-BE49-F238E27FC236}">
                <a16:creationId xmlns:a16="http://schemas.microsoft.com/office/drawing/2014/main" id="{6C80432C-8515-0B8E-C822-8FC5CAEA814D}"/>
              </a:ext>
            </a:extLst>
          </p:cNvPr>
          <p:cNvSpPr txBox="1">
            <a:spLocks noChangeArrowheads="1"/>
          </p:cNvSpPr>
          <p:nvPr/>
        </p:nvSpPr>
        <p:spPr bwMode="auto">
          <a:xfrm>
            <a:off x="611722" y="3631227"/>
            <a:ext cx="496516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The single most dignifying thing you can do is just listen to someone</a:t>
            </a:r>
          </a:p>
        </p:txBody>
      </p:sp>
      <p:pic>
        <p:nvPicPr>
          <p:cNvPr id="9" name="Picture 8" descr="The 7 Habits of Highly Effective People ...">
            <a:extLst>
              <a:ext uri="{FF2B5EF4-FFF2-40B4-BE49-F238E27FC236}">
                <a16:creationId xmlns:a16="http://schemas.microsoft.com/office/drawing/2014/main" id="{8771841F-7D6F-10A5-1F63-CA87078D609F}"/>
              </a:ext>
            </a:extLst>
          </p:cNvPr>
          <p:cNvPicPr>
            <a:picLocks noChangeAspect="1"/>
          </p:cNvPicPr>
          <p:nvPr/>
        </p:nvPicPr>
        <p:blipFill>
          <a:blip r:embed="rId3"/>
          <a:stretch>
            <a:fillRect/>
          </a:stretch>
        </p:blipFill>
        <p:spPr>
          <a:xfrm rot="480000">
            <a:off x="9264503" y="514528"/>
            <a:ext cx="1957667" cy="2988048"/>
          </a:xfrm>
          <a:prstGeom prst="rect">
            <a:avLst/>
          </a:prstGeom>
        </p:spPr>
      </p:pic>
      <p:sp>
        <p:nvSpPr>
          <p:cNvPr id="10" name="TextBox 5">
            <a:extLst>
              <a:ext uri="{FF2B5EF4-FFF2-40B4-BE49-F238E27FC236}">
                <a16:creationId xmlns:a16="http://schemas.microsoft.com/office/drawing/2014/main" id="{1C7C9FAE-2D95-C4C8-5791-763223F8A02F}"/>
              </a:ext>
            </a:extLst>
          </p:cNvPr>
          <p:cNvSpPr txBox="1">
            <a:spLocks noChangeArrowheads="1"/>
          </p:cNvSpPr>
          <p:nvPr/>
        </p:nvSpPr>
        <p:spPr bwMode="auto">
          <a:xfrm>
            <a:off x="6860122" y="3882239"/>
            <a:ext cx="496516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Seek first to understand before being understood</a:t>
            </a:r>
          </a:p>
        </p:txBody>
      </p:sp>
    </p:spTree>
    <p:extLst>
      <p:ext uri="{BB962C8B-B14F-4D97-AF65-F5344CB8AC3E}">
        <p14:creationId xmlns:p14="http://schemas.microsoft.com/office/powerpoint/2010/main" val="19335834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FD0E8-D69D-4A23-B0A3-37783EBB6F2A}"/>
              </a:ext>
            </a:extLst>
          </p:cNvPr>
          <p:cNvSpPr>
            <a:spLocks noGrp="1"/>
          </p:cNvSpPr>
          <p:nvPr>
            <p:ph type="title"/>
          </p:nvPr>
        </p:nvSpPr>
        <p:spPr>
          <a:xfrm>
            <a:off x="358219" y="365125"/>
            <a:ext cx="11481847" cy="1325563"/>
          </a:xfrm>
        </p:spPr>
        <p:txBody>
          <a:bodyPr anchor="ctr">
            <a:normAutofit/>
          </a:bodyPr>
          <a:lstStyle/>
          <a:p>
            <a:r>
              <a:rPr lang="en-GB" b="1"/>
              <a:t>Active Listening: being aware of barriers</a:t>
            </a:r>
          </a:p>
        </p:txBody>
      </p:sp>
      <p:pic>
        <p:nvPicPr>
          <p:cNvPr id="4" name="Picture 3">
            <a:extLst>
              <a:ext uri="{FF2B5EF4-FFF2-40B4-BE49-F238E27FC236}">
                <a16:creationId xmlns:a16="http://schemas.microsoft.com/office/drawing/2014/main" id="{B1796875-B553-4F11-AA23-92171BBA08A6}"/>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484645" y="1600201"/>
            <a:ext cx="5222709" cy="3917032"/>
          </a:xfrm>
          <a:prstGeom prst="rect">
            <a:avLst/>
          </a:prstGeom>
          <a:noFill/>
          <a:ln>
            <a:noFill/>
          </a:ln>
        </p:spPr>
      </p:pic>
    </p:spTree>
    <p:extLst>
      <p:ext uri="{BB962C8B-B14F-4D97-AF65-F5344CB8AC3E}">
        <p14:creationId xmlns:p14="http://schemas.microsoft.com/office/powerpoint/2010/main" val="279037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B1F85-1F1E-4DF9-9203-C128DDDEF546}"/>
              </a:ext>
            </a:extLst>
          </p:cNvPr>
          <p:cNvSpPr>
            <a:spLocks noGrp="1"/>
          </p:cNvSpPr>
          <p:nvPr>
            <p:ph type="title"/>
          </p:nvPr>
        </p:nvSpPr>
        <p:spPr/>
        <p:txBody>
          <a:bodyPr>
            <a:normAutofit/>
          </a:bodyPr>
          <a:lstStyle/>
          <a:p>
            <a:r>
              <a:rPr lang="en-GB" b="1" dirty="0">
                <a:latin typeface="Arial"/>
                <a:cs typeface="Arial"/>
              </a:rPr>
              <a:t>Using questions to build relationships</a:t>
            </a:r>
          </a:p>
        </p:txBody>
      </p:sp>
      <p:sp>
        <p:nvSpPr>
          <p:cNvPr id="3" name="Content Placeholder 2">
            <a:extLst>
              <a:ext uri="{FF2B5EF4-FFF2-40B4-BE49-F238E27FC236}">
                <a16:creationId xmlns:a16="http://schemas.microsoft.com/office/drawing/2014/main" id="{19E5EC7B-EA13-41AE-90CA-03ED61023D23}"/>
              </a:ext>
            </a:extLst>
          </p:cNvPr>
          <p:cNvSpPr>
            <a:spLocks noGrp="1"/>
          </p:cNvSpPr>
          <p:nvPr>
            <p:ph idx="1"/>
          </p:nvPr>
        </p:nvSpPr>
        <p:spPr/>
        <p:txBody>
          <a:bodyPr/>
          <a:lstStyle/>
          <a:p>
            <a:r>
              <a:rPr lang="en-GB" dirty="0">
                <a:latin typeface="Arial"/>
                <a:cs typeface="Arial"/>
              </a:rPr>
              <a:t>Questions in conversation…</a:t>
            </a:r>
          </a:p>
        </p:txBody>
      </p:sp>
      <p:pic>
        <p:nvPicPr>
          <p:cNvPr id="4" name="Picture 3">
            <a:extLst>
              <a:ext uri="{FF2B5EF4-FFF2-40B4-BE49-F238E27FC236}">
                <a16:creationId xmlns:a16="http://schemas.microsoft.com/office/drawing/2014/main" id="{B8E57D8C-619C-479E-B4EA-D948794770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2696" y="2209343"/>
            <a:ext cx="5508104" cy="3429000"/>
          </a:xfrm>
          <a:prstGeom prst="rect">
            <a:avLst/>
          </a:prstGeom>
          <a:ln>
            <a:noFill/>
          </a:ln>
        </p:spPr>
      </p:pic>
    </p:spTree>
    <p:extLst>
      <p:ext uri="{BB962C8B-B14F-4D97-AF65-F5344CB8AC3E}">
        <p14:creationId xmlns:p14="http://schemas.microsoft.com/office/powerpoint/2010/main" val="180839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CB61F-A2E9-A952-EBF2-2FA0DE49A670}"/>
              </a:ext>
            </a:extLst>
          </p:cNvPr>
          <p:cNvSpPr>
            <a:spLocks noGrp="1"/>
          </p:cNvSpPr>
          <p:nvPr>
            <p:ph type="title"/>
          </p:nvPr>
        </p:nvSpPr>
        <p:spPr>
          <a:xfrm>
            <a:off x="358219" y="365125"/>
            <a:ext cx="11481847" cy="1325563"/>
          </a:xfrm>
        </p:spPr>
        <p:txBody>
          <a:bodyPr anchor="ctr">
            <a:normAutofit/>
          </a:bodyPr>
          <a:lstStyle/>
          <a:p>
            <a:r>
              <a:rPr lang="en-GB" dirty="0"/>
              <a:t>Examples in practice (1)</a:t>
            </a:r>
          </a:p>
        </p:txBody>
      </p:sp>
      <p:graphicFrame>
        <p:nvGraphicFramePr>
          <p:cNvPr id="6" name="Content Placeholder 2">
            <a:extLst>
              <a:ext uri="{FF2B5EF4-FFF2-40B4-BE49-F238E27FC236}">
                <a16:creationId xmlns:a16="http://schemas.microsoft.com/office/drawing/2014/main" id="{F121885B-1826-D26C-0013-E0CF4B0B5302}"/>
              </a:ext>
            </a:extLst>
          </p:cNvPr>
          <p:cNvGraphicFramePr>
            <a:graphicFrameLocks noGrp="1"/>
          </p:cNvGraphicFramePr>
          <p:nvPr>
            <p:ph idx="1"/>
            <p:extLst>
              <p:ext uri="{D42A27DB-BD31-4B8C-83A1-F6EECF244321}">
                <p14:modId xmlns:p14="http://schemas.microsoft.com/office/powerpoint/2010/main" val="3092039206"/>
              </p:ext>
            </p:extLst>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61765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3DB97-B55E-95F0-140F-BA692AE7B8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E77F45-3BD2-8FDB-F8AB-8B64A7989C2D}"/>
              </a:ext>
            </a:extLst>
          </p:cNvPr>
          <p:cNvSpPr>
            <a:spLocks noGrp="1"/>
          </p:cNvSpPr>
          <p:nvPr>
            <p:ph type="title"/>
          </p:nvPr>
        </p:nvSpPr>
        <p:spPr>
          <a:xfrm>
            <a:off x="301657" y="1420926"/>
            <a:ext cx="11594969" cy="1325563"/>
          </a:xfrm>
        </p:spPr>
        <p:txBody>
          <a:bodyPr anchor="ctr">
            <a:normAutofit/>
          </a:bodyPr>
          <a:lstStyle/>
          <a:p>
            <a:r>
              <a:rPr lang="en-GB" dirty="0"/>
              <a:t>Examples in practice (2)</a:t>
            </a:r>
          </a:p>
        </p:txBody>
      </p:sp>
      <p:graphicFrame>
        <p:nvGraphicFramePr>
          <p:cNvPr id="5" name="Content Placeholder 2">
            <a:extLst>
              <a:ext uri="{FF2B5EF4-FFF2-40B4-BE49-F238E27FC236}">
                <a16:creationId xmlns:a16="http://schemas.microsoft.com/office/drawing/2014/main" id="{9D2B2F8E-FB97-1223-2AC9-2CFD564FAF1E}"/>
              </a:ext>
            </a:extLst>
          </p:cNvPr>
          <p:cNvGraphicFramePr>
            <a:graphicFrameLocks noGrp="1"/>
          </p:cNvGraphicFramePr>
          <p:nvPr>
            <p:ph idx="1"/>
            <p:extLst>
              <p:ext uri="{D42A27DB-BD31-4B8C-83A1-F6EECF244321}">
                <p14:modId xmlns:p14="http://schemas.microsoft.com/office/powerpoint/2010/main" val="3182209962"/>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96938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A628C-DA62-E32E-FCAD-60D83EA757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9B3C91-8D2C-7BFE-DC47-416A8C463C5A}"/>
              </a:ext>
            </a:extLst>
          </p:cNvPr>
          <p:cNvSpPr>
            <a:spLocks noGrp="1"/>
          </p:cNvSpPr>
          <p:nvPr>
            <p:ph type="title"/>
          </p:nvPr>
        </p:nvSpPr>
        <p:spPr/>
        <p:txBody>
          <a:bodyPr anchor="ctr">
            <a:normAutofit/>
          </a:bodyPr>
          <a:lstStyle/>
          <a:p>
            <a:r>
              <a:rPr lang="en-GB" b="1" dirty="0"/>
              <a:t>Communicating Tactfully (1)</a:t>
            </a:r>
          </a:p>
        </p:txBody>
      </p:sp>
      <p:graphicFrame>
        <p:nvGraphicFramePr>
          <p:cNvPr id="7" name="Content Placeholder 2">
            <a:extLst>
              <a:ext uri="{FF2B5EF4-FFF2-40B4-BE49-F238E27FC236}">
                <a16:creationId xmlns:a16="http://schemas.microsoft.com/office/drawing/2014/main" id="{A79BA1CE-BE0E-5FD2-A0F2-93FDD5B45CEB}"/>
              </a:ext>
            </a:extLst>
          </p:cNvPr>
          <p:cNvGraphicFramePr>
            <a:graphicFrameLocks noGrp="1"/>
          </p:cNvGraphicFramePr>
          <p:nvPr>
            <p:ph idx="1"/>
            <p:extLst>
              <p:ext uri="{D42A27DB-BD31-4B8C-83A1-F6EECF244321}">
                <p14:modId xmlns:p14="http://schemas.microsoft.com/office/powerpoint/2010/main" val="3441985891"/>
              </p:ext>
            </p:extLst>
          </p:nvPr>
        </p:nvGraphicFramePr>
        <p:xfrm>
          <a:off x="358775" y="1825625"/>
          <a:ext cx="11480800" cy="3576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Content Placeholder 5">
            <a:extLst>
              <a:ext uri="{FF2B5EF4-FFF2-40B4-BE49-F238E27FC236}">
                <a16:creationId xmlns:a16="http://schemas.microsoft.com/office/drawing/2014/main" id="{18678ECE-E712-C278-5273-4006FD2E1752}"/>
              </a:ext>
            </a:extLst>
          </p:cNvPr>
          <p:cNvSpPr txBox="1">
            <a:spLocks/>
          </p:cNvSpPr>
          <p:nvPr/>
        </p:nvSpPr>
        <p:spPr>
          <a:xfrm>
            <a:off x="5948048" y="1314798"/>
            <a:ext cx="4726360" cy="4853136"/>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buFont typeface="+mj-lt"/>
              <a:buAutoNum type="arabicPeriod" startAt="7"/>
            </a:pPr>
            <a:endParaRPr lang="en-GB" sz="2400" dirty="0">
              <a:latin typeface="Arial"/>
              <a:cs typeface="Arial"/>
            </a:endParaRPr>
          </a:p>
        </p:txBody>
      </p:sp>
    </p:spTree>
    <p:extLst>
      <p:ext uri="{BB962C8B-B14F-4D97-AF65-F5344CB8AC3E}">
        <p14:creationId xmlns:p14="http://schemas.microsoft.com/office/powerpoint/2010/main" val="1640545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D975E-FE63-46AB-B66F-BDA35385E26E}"/>
              </a:ext>
            </a:extLst>
          </p:cNvPr>
          <p:cNvSpPr>
            <a:spLocks noGrp="1"/>
          </p:cNvSpPr>
          <p:nvPr>
            <p:ph type="title"/>
          </p:nvPr>
        </p:nvSpPr>
        <p:spPr>
          <a:xfrm>
            <a:off x="358219" y="365125"/>
            <a:ext cx="11481847" cy="1325563"/>
          </a:xfrm>
        </p:spPr>
        <p:txBody>
          <a:bodyPr anchor="ctr">
            <a:normAutofit/>
          </a:bodyPr>
          <a:lstStyle/>
          <a:p>
            <a:r>
              <a:rPr lang="en-GB" b="1" dirty="0"/>
              <a:t>Communicating Tactfully (2)</a:t>
            </a:r>
          </a:p>
        </p:txBody>
      </p:sp>
      <p:sp>
        <p:nvSpPr>
          <p:cNvPr id="5" name="Content Placeholder 5">
            <a:extLst>
              <a:ext uri="{FF2B5EF4-FFF2-40B4-BE49-F238E27FC236}">
                <a16:creationId xmlns:a16="http://schemas.microsoft.com/office/drawing/2014/main" id="{8DDDB752-A4CB-466D-8170-F47BD7721BB4}"/>
              </a:ext>
            </a:extLst>
          </p:cNvPr>
          <p:cNvSpPr txBox="1">
            <a:spLocks/>
          </p:cNvSpPr>
          <p:nvPr/>
        </p:nvSpPr>
        <p:spPr>
          <a:xfrm>
            <a:off x="5948048" y="1314798"/>
            <a:ext cx="4726360" cy="4853136"/>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buFont typeface="+mj-lt"/>
              <a:buAutoNum type="arabicPeriod" startAt="7"/>
            </a:pPr>
            <a:endParaRPr lang="en-GB" sz="2400" dirty="0">
              <a:latin typeface="Arial"/>
              <a:cs typeface="Arial"/>
            </a:endParaRPr>
          </a:p>
        </p:txBody>
      </p:sp>
      <p:graphicFrame>
        <p:nvGraphicFramePr>
          <p:cNvPr id="7" name="Content Placeholder 2">
            <a:extLst>
              <a:ext uri="{FF2B5EF4-FFF2-40B4-BE49-F238E27FC236}">
                <a16:creationId xmlns:a16="http://schemas.microsoft.com/office/drawing/2014/main" id="{C97A8C99-F2FB-FCA9-6D7B-B8D17B8E3ABF}"/>
              </a:ext>
            </a:extLst>
          </p:cNvPr>
          <p:cNvGraphicFramePr>
            <a:graphicFrameLocks noGrp="1"/>
          </p:cNvGraphicFramePr>
          <p:nvPr>
            <p:ph idx="1"/>
            <p:extLst>
              <p:ext uri="{D42A27DB-BD31-4B8C-83A1-F6EECF244321}">
                <p14:modId xmlns:p14="http://schemas.microsoft.com/office/powerpoint/2010/main" val="2543887478"/>
              </p:ext>
            </p:extLst>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247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73C44-CD2E-F4C9-CE1A-BA1BBF7C27F9}"/>
              </a:ext>
            </a:extLst>
          </p:cNvPr>
          <p:cNvSpPr>
            <a:spLocks noGrp="1"/>
          </p:cNvSpPr>
          <p:nvPr>
            <p:ph type="title"/>
          </p:nvPr>
        </p:nvSpPr>
        <p:spPr/>
        <p:txBody>
          <a:bodyPr/>
          <a:lstStyle/>
          <a:p>
            <a:r>
              <a:rPr lang="en-GB" b="1" dirty="0"/>
              <a:t>Case study</a:t>
            </a:r>
          </a:p>
        </p:txBody>
      </p:sp>
      <p:pic>
        <p:nvPicPr>
          <p:cNvPr id="2050" name="Picture 2" descr="Case Study That Converts">
            <a:extLst>
              <a:ext uri="{FF2B5EF4-FFF2-40B4-BE49-F238E27FC236}">
                <a16:creationId xmlns:a16="http://schemas.microsoft.com/office/drawing/2014/main" id="{4FABEF55-7F87-6B30-8F4C-0DC8B5DC2D6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7475183" y="2483842"/>
            <a:ext cx="2952750" cy="15525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B9295DD-7E2D-FB5E-EADB-6DF49E022F3F}"/>
              </a:ext>
            </a:extLst>
          </p:cNvPr>
          <p:cNvSpPr txBox="1"/>
          <p:nvPr/>
        </p:nvSpPr>
        <p:spPr>
          <a:xfrm>
            <a:off x="767644" y="1413471"/>
            <a:ext cx="5080000" cy="3693319"/>
          </a:xfrm>
          <a:prstGeom prst="rect">
            <a:avLst/>
          </a:prstGeom>
          <a:noFill/>
        </p:spPr>
        <p:txBody>
          <a:bodyPr wrap="square">
            <a:spAutoFit/>
          </a:bodyPr>
          <a:lstStyle/>
          <a:p>
            <a:r>
              <a:rPr lang="en-GB" dirty="0">
                <a:latin typeface="Arial"/>
                <a:cs typeface="Arial"/>
              </a:rPr>
              <a:t>Read the case study on Moodle and answer the following questions in groups or pairs:</a:t>
            </a:r>
          </a:p>
          <a:p>
            <a:endParaRPr lang="en-GB" dirty="0">
              <a:latin typeface="Arial"/>
              <a:cs typeface="Arial"/>
            </a:endParaRPr>
          </a:p>
          <a:p>
            <a:pPr marL="342900" indent="-342900">
              <a:buAutoNum type="arabicPeriod"/>
            </a:pPr>
            <a:r>
              <a:rPr lang="en-GB" sz="1800" dirty="0">
                <a:latin typeface="Arial"/>
                <a:cs typeface="Arial"/>
              </a:rPr>
              <a:t>What were th</a:t>
            </a:r>
            <a:r>
              <a:rPr lang="en-GB" dirty="0">
                <a:latin typeface="Arial"/>
                <a:cs typeface="Arial"/>
              </a:rPr>
              <a:t>e main communication barriers faced by the </a:t>
            </a:r>
            <a:r>
              <a:rPr lang="en-GB" dirty="0" err="1">
                <a:latin typeface="Arial"/>
                <a:cs typeface="Arial"/>
              </a:rPr>
              <a:t>TechNova</a:t>
            </a:r>
            <a:r>
              <a:rPr lang="en-GB" dirty="0">
                <a:latin typeface="Arial"/>
                <a:cs typeface="Arial"/>
              </a:rPr>
              <a:t> project team at the beginning of the project?</a:t>
            </a:r>
          </a:p>
          <a:p>
            <a:pPr marL="342900" indent="-342900">
              <a:buAutoNum type="arabicPeriod"/>
            </a:pPr>
            <a:r>
              <a:rPr lang="en-GB" dirty="0">
                <a:latin typeface="Arial"/>
                <a:cs typeface="Arial"/>
              </a:rPr>
              <a:t>List three strategies the project manager implemented to improve team communication. </a:t>
            </a:r>
          </a:p>
          <a:p>
            <a:pPr marL="342900" indent="-342900">
              <a:buAutoNum type="arabicPeriod"/>
            </a:pPr>
            <a:r>
              <a:rPr lang="en-GB" sz="1800" dirty="0">
                <a:latin typeface="Arial"/>
                <a:cs typeface="Arial"/>
              </a:rPr>
              <a:t>How did clarifying roles and responsibilities help the team and why is it important?</a:t>
            </a:r>
          </a:p>
          <a:p>
            <a:pPr marL="342900" indent="-342900">
              <a:buAutoNum type="arabicPeriod"/>
            </a:pPr>
            <a:r>
              <a:rPr lang="en-GB" sz="1800" dirty="0">
                <a:latin typeface="Arial"/>
                <a:cs typeface="Arial"/>
              </a:rPr>
              <a:t>What lessons can be appl</a:t>
            </a:r>
            <a:r>
              <a:rPr lang="en-GB" dirty="0">
                <a:latin typeface="Arial"/>
                <a:cs typeface="Arial"/>
              </a:rPr>
              <a:t>ied to your own academic teams? </a:t>
            </a:r>
            <a:endParaRPr lang="en-GB" sz="1800" dirty="0">
              <a:latin typeface="Arial"/>
              <a:cs typeface="Arial"/>
            </a:endParaRPr>
          </a:p>
        </p:txBody>
      </p:sp>
    </p:spTree>
    <p:extLst>
      <p:ext uri="{BB962C8B-B14F-4D97-AF65-F5344CB8AC3E}">
        <p14:creationId xmlns:p14="http://schemas.microsoft.com/office/powerpoint/2010/main" val="17671298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87DD6-A447-44B1-B69D-7A92A28AD57B}"/>
              </a:ext>
            </a:extLst>
          </p:cNvPr>
          <p:cNvSpPr>
            <a:spLocks noGrp="1"/>
          </p:cNvSpPr>
          <p:nvPr>
            <p:ph type="title"/>
          </p:nvPr>
        </p:nvSpPr>
        <p:spPr/>
        <p:txBody>
          <a:bodyPr>
            <a:noAutofit/>
          </a:bodyPr>
          <a:lstStyle/>
          <a:p>
            <a:r>
              <a:rPr lang="en-GB" sz="3200" b="1" dirty="0">
                <a:latin typeface="Arial"/>
                <a:cs typeface="Arial"/>
              </a:rPr>
              <a:t>In Conclusion – Communication is Complicated!</a:t>
            </a:r>
          </a:p>
        </p:txBody>
      </p:sp>
      <p:sp>
        <p:nvSpPr>
          <p:cNvPr id="3" name="Content Placeholder 2">
            <a:extLst>
              <a:ext uri="{FF2B5EF4-FFF2-40B4-BE49-F238E27FC236}">
                <a16:creationId xmlns:a16="http://schemas.microsoft.com/office/drawing/2014/main" id="{9D57C01B-6415-A7EB-1509-DB0B10407E3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C4A6E28-C0F3-49DB-A4CF-B508E595F4F2}"/>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279576" y="1196752"/>
            <a:ext cx="7931224" cy="4392488"/>
          </a:xfrm>
          <a:prstGeom prst="rect">
            <a:avLst/>
          </a:prstGeom>
          <a:ln>
            <a:noFill/>
          </a:ln>
        </p:spPr>
      </p:pic>
    </p:spTree>
    <p:extLst>
      <p:ext uri="{BB962C8B-B14F-4D97-AF65-F5344CB8AC3E}">
        <p14:creationId xmlns:p14="http://schemas.microsoft.com/office/powerpoint/2010/main" val="1477379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09A77-5002-D326-E996-2D89B4D8B672}"/>
              </a:ext>
            </a:extLst>
          </p:cNvPr>
          <p:cNvSpPr>
            <a:spLocks noGrp="1"/>
          </p:cNvSpPr>
          <p:nvPr>
            <p:ph type="title"/>
          </p:nvPr>
        </p:nvSpPr>
        <p:spPr>
          <a:xfrm>
            <a:off x="358219" y="365125"/>
            <a:ext cx="11481847" cy="1325563"/>
          </a:xfrm>
        </p:spPr>
        <p:txBody>
          <a:bodyPr anchor="ctr">
            <a:normAutofit/>
          </a:bodyPr>
          <a:lstStyle/>
          <a:p>
            <a:r>
              <a:rPr lang="en-GB" dirty="0"/>
              <a:t>Group debate</a:t>
            </a:r>
          </a:p>
        </p:txBody>
      </p:sp>
      <p:graphicFrame>
        <p:nvGraphicFramePr>
          <p:cNvPr id="5" name="Content Placeholder 2">
            <a:extLst>
              <a:ext uri="{FF2B5EF4-FFF2-40B4-BE49-F238E27FC236}">
                <a16:creationId xmlns:a16="http://schemas.microsoft.com/office/drawing/2014/main" id="{6D9239BA-EDDE-040A-C9DE-B16689F3EDE2}"/>
              </a:ext>
            </a:extLst>
          </p:cNvPr>
          <p:cNvGraphicFramePr>
            <a:graphicFrameLocks noGrp="1"/>
          </p:cNvGraphicFramePr>
          <p:nvPr>
            <p:ph idx="1"/>
            <p:extLst>
              <p:ext uri="{D42A27DB-BD31-4B8C-83A1-F6EECF244321}">
                <p14:modId xmlns:p14="http://schemas.microsoft.com/office/powerpoint/2010/main" val="546057140"/>
              </p:ext>
            </p:extLst>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412651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809E6-9005-90B6-E279-4AA61F489A4D}"/>
              </a:ext>
            </a:extLst>
          </p:cNvPr>
          <p:cNvSpPr>
            <a:spLocks noGrp="1"/>
          </p:cNvSpPr>
          <p:nvPr>
            <p:ph type="title"/>
          </p:nvPr>
        </p:nvSpPr>
        <p:spPr>
          <a:xfrm>
            <a:off x="358219" y="365125"/>
            <a:ext cx="11481847" cy="1325563"/>
          </a:xfrm>
        </p:spPr>
        <p:txBody>
          <a:bodyPr anchor="ctr">
            <a:normAutofit/>
          </a:bodyPr>
          <a:lstStyle/>
          <a:p>
            <a:r>
              <a:rPr lang="en-GB" dirty="0"/>
              <a:t>Any questions?</a:t>
            </a:r>
          </a:p>
        </p:txBody>
      </p:sp>
      <p:pic>
        <p:nvPicPr>
          <p:cNvPr id="5" name="Content Placeholder 4" descr="Close-up of raised hands at office training with speaker out of focus in background">
            <a:extLst>
              <a:ext uri="{FF2B5EF4-FFF2-40B4-BE49-F238E27FC236}">
                <a16:creationId xmlns:a16="http://schemas.microsoft.com/office/drawing/2014/main" id="{110F3804-86D8-D38A-0260-6FEA6694271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34751" b="11769"/>
          <a:stretch>
            <a:fillRect/>
          </a:stretch>
        </p:blipFill>
        <p:spPr>
          <a:xfrm>
            <a:off x="609600" y="1600201"/>
            <a:ext cx="10972800" cy="3917032"/>
          </a:xfrm>
          <a:noFill/>
        </p:spPr>
      </p:pic>
    </p:spTree>
    <p:extLst>
      <p:ext uri="{BB962C8B-B14F-4D97-AF65-F5344CB8AC3E}">
        <p14:creationId xmlns:p14="http://schemas.microsoft.com/office/powerpoint/2010/main" val="1503656015"/>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8BC233C5-51EC-479D-9954-BB2F19622AD4}" vid="{1AF3CB73-3F68-4CB4-A7F5-70C4C3B8968D}"/>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Theme1</Template>
  <TotalTime>0</TotalTime>
  <Words>2459</Words>
  <Application>Microsoft Office PowerPoint</Application>
  <PresentationFormat>Widescreen</PresentationFormat>
  <Paragraphs>319</Paragraphs>
  <Slides>32</Slides>
  <Notes>27</Notes>
  <HiddenSlides>0</HiddenSlides>
  <MMClips>1</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32</vt:i4>
      </vt:variant>
    </vt:vector>
  </HeadingPairs>
  <TitlesOfParts>
    <vt:vector size="40" baseType="lpstr">
      <vt:lpstr>fkGroteskNeue</vt:lpstr>
      <vt:lpstr>Aptos</vt:lpstr>
      <vt:lpstr>Arial</vt:lpstr>
      <vt:lpstr>Calibri</vt:lpstr>
      <vt:lpstr>Calibri Light</vt:lpstr>
      <vt:lpstr>Theme1</vt:lpstr>
      <vt:lpstr>UWTSD Text 2</vt:lpstr>
      <vt:lpstr>UWTSD Logo Variations place image in Background</vt:lpstr>
      <vt:lpstr>PowerPoint Presentation</vt:lpstr>
      <vt:lpstr>Today we will…</vt:lpstr>
      <vt:lpstr>Week 1 </vt:lpstr>
      <vt:lpstr>Week 2 </vt:lpstr>
      <vt:lpstr>Week 3 </vt:lpstr>
      <vt:lpstr>Presentation Groups</vt:lpstr>
      <vt:lpstr>What do we know about communication:</vt:lpstr>
      <vt:lpstr>Effective Communication</vt:lpstr>
      <vt:lpstr>Effective Communication and Contributing to Discussions </vt:lpstr>
      <vt:lpstr>The Shannon-Weaver Mathematical Model (1949)</vt:lpstr>
      <vt:lpstr>Shannon-Weaver Model of Communication explained - YouTube</vt:lpstr>
      <vt:lpstr>Activity</vt:lpstr>
      <vt:lpstr>Schramm’s Model of Communication (1954)</vt:lpstr>
      <vt:lpstr>Berlo’s Model of Communication – SMCR (1960)</vt:lpstr>
      <vt:lpstr>Communication timeline</vt:lpstr>
      <vt:lpstr>Group discussion</vt:lpstr>
      <vt:lpstr>Verbal and Non-verbal Communication</vt:lpstr>
      <vt:lpstr>The Elements of Communication</vt:lpstr>
      <vt:lpstr>Communication Exercise</vt:lpstr>
      <vt:lpstr>Components of Communication</vt:lpstr>
      <vt:lpstr>Applying Communication Skills</vt:lpstr>
      <vt:lpstr>Listening...</vt:lpstr>
      <vt:lpstr>Active Listening: being aware of barriers</vt:lpstr>
      <vt:lpstr>Using questions to build relationships</vt:lpstr>
      <vt:lpstr>Examples in practice (1)</vt:lpstr>
      <vt:lpstr>Examples in practice (2)</vt:lpstr>
      <vt:lpstr>Communicating Tactfully (1)</vt:lpstr>
      <vt:lpstr>Communicating Tactfully (2)</vt:lpstr>
      <vt:lpstr>Case study</vt:lpstr>
      <vt:lpstr>In Conclusion – Communication is Complicated!</vt:lpstr>
      <vt:lpstr>Group debate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Julie Thomas</dc:creator>
  <cp:lastModifiedBy>Rhiannon Akers</cp:lastModifiedBy>
  <cp:revision>10</cp:revision>
  <dcterms:created xsi:type="dcterms:W3CDTF">2025-11-20T10:37:10Z</dcterms:created>
  <dcterms:modified xsi:type="dcterms:W3CDTF">2026-05-18T11:14:45Z</dcterms:modified>
</cp:coreProperties>
</file>