
<file path=[Content_Types].xml><?xml version="1.0" encoding="utf-8"?>
<Types xmlns="http://schemas.openxmlformats.org/package/2006/content-types">
  <Default Extension="xml" ContentType="application/xml"/>
  <Default Extension="jpeg" ContentType="image/jpeg"/>
  <Default Extension="bin" ContentType="application/vnd.openxmlformats-officedocument.presentationml.printerSettings"/>
  <Default Extension="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8"/>
  </p:notesMasterIdLst>
  <p:sldIdLst>
    <p:sldId id="256" r:id="rId2"/>
    <p:sldId id="257" r:id="rId3"/>
    <p:sldId id="258" r:id="rId4"/>
    <p:sldId id="260" r:id="rId5"/>
    <p:sldId id="261" r:id="rId6"/>
    <p:sldId id="262" r:id="rId7"/>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snapToObjects="1">
      <p:cViewPr varScale="1">
        <p:scale>
          <a:sx n="76" d="100"/>
          <a:sy n="76" d="100"/>
        </p:scale>
        <p:origin x="-2064" y="-11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1" Type="http://schemas.openxmlformats.org/officeDocument/2006/relationships/viewProps" Target="viewProps.xml"/><Relationship Id="rId12" Type="http://schemas.openxmlformats.org/officeDocument/2006/relationships/theme" Target="theme/theme1.xml"/><Relationship Id="rId13" Type="http://schemas.openxmlformats.org/officeDocument/2006/relationships/tableStyles" Target="tableStyles.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notesMaster" Target="notesMasters/notesMaster1.xml"/><Relationship Id="rId9" Type="http://schemas.openxmlformats.org/officeDocument/2006/relationships/printerSettings" Target="printerSettings/printerSettings1.bin"/><Relationship Id="rId10"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11D300C6-EE9F-3346-B941-67E0D8FE725E}" type="datetimeFigureOut">
              <a:rPr lang="en-US" smtClean="0"/>
              <a:t>18/03/2019</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97AAD036-2E89-1348-A122-41D4344972B8}" type="slidenum">
              <a:rPr lang="en-US" smtClean="0"/>
              <a:t>‹#›</a:t>
            </a:fld>
            <a:endParaRPr lang="en-US"/>
          </a:p>
        </p:txBody>
      </p:sp>
    </p:spTree>
    <p:extLst>
      <p:ext uri="{BB962C8B-B14F-4D97-AF65-F5344CB8AC3E}">
        <p14:creationId xmlns:p14="http://schemas.microsoft.com/office/powerpoint/2010/main" val="3215378041"/>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This page will be open at</a:t>
            </a:r>
            <a:r>
              <a:rPr lang="en-US" baseline="0" dirty="0" smtClean="0"/>
              <a:t> the beginning of the presentation and gives some basic information to the clients. </a:t>
            </a:r>
            <a:endParaRPr lang="en-US" dirty="0"/>
          </a:p>
        </p:txBody>
      </p:sp>
      <p:sp>
        <p:nvSpPr>
          <p:cNvPr id="4" name="Slide Number Placeholder 3"/>
          <p:cNvSpPr>
            <a:spLocks noGrp="1"/>
          </p:cNvSpPr>
          <p:nvPr>
            <p:ph type="sldNum" sz="quarter" idx="10"/>
          </p:nvPr>
        </p:nvSpPr>
        <p:spPr/>
        <p:txBody>
          <a:bodyPr/>
          <a:lstStyle/>
          <a:p>
            <a:fld id="{97AAD036-2E89-1348-A122-41D4344972B8}" type="slidenum">
              <a:rPr lang="en-US" smtClean="0"/>
              <a:t>1</a:t>
            </a:fld>
            <a:endParaRPr lang="en-US"/>
          </a:p>
        </p:txBody>
      </p:sp>
    </p:spTree>
    <p:extLst>
      <p:ext uri="{BB962C8B-B14F-4D97-AF65-F5344CB8AC3E}">
        <p14:creationId xmlns:p14="http://schemas.microsoft.com/office/powerpoint/2010/main" val="321596276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dirty="0" smtClean="0"/>
              <a:t>Explain your response to the brief.</a:t>
            </a:r>
            <a:r>
              <a:rPr lang="en-US" baseline="0" dirty="0" smtClean="0"/>
              <a:t> Talk about which of their suggestions you chose to take forward and why; what interested you about them. Draw on what you wrote in your statement of intent. Make connections to your personal interests if you can.</a:t>
            </a:r>
            <a:endParaRPr lang="en-US" dirty="0" smtClean="0"/>
          </a:p>
          <a:p>
            <a:endParaRPr lang="en-US" dirty="0"/>
          </a:p>
        </p:txBody>
      </p:sp>
      <p:sp>
        <p:nvSpPr>
          <p:cNvPr id="4" name="Slide Number Placeholder 3"/>
          <p:cNvSpPr>
            <a:spLocks noGrp="1"/>
          </p:cNvSpPr>
          <p:nvPr>
            <p:ph type="sldNum" sz="quarter" idx="10"/>
          </p:nvPr>
        </p:nvSpPr>
        <p:spPr/>
        <p:txBody>
          <a:bodyPr/>
          <a:lstStyle/>
          <a:p>
            <a:fld id="{97AAD036-2E89-1348-A122-41D4344972B8}" type="slidenum">
              <a:rPr lang="en-US" smtClean="0"/>
              <a:t>2</a:t>
            </a:fld>
            <a:endParaRPr lang="en-US"/>
          </a:p>
        </p:txBody>
      </p:sp>
    </p:spTree>
    <p:extLst>
      <p:ext uri="{BB962C8B-B14F-4D97-AF65-F5344CB8AC3E}">
        <p14:creationId xmlns:p14="http://schemas.microsoft.com/office/powerpoint/2010/main" val="171363753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This is the big reveal! The clients are going to be wowed by your design and will be really excited to hear about the different elements and what they represent so take your time and try to enjoy talking them through it. Explain the relevance of the different elements and how they will be made. Also try to make them excited about the</a:t>
            </a:r>
            <a:r>
              <a:rPr lang="en-US" baseline="0" dirty="0" smtClean="0"/>
              <a:t> way the windows will impact on the space and what sort of affect they will have on people.</a:t>
            </a:r>
            <a:r>
              <a:rPr lang="en-US" dirty="0" smtClean="0"/>
              <a:t> </a:t>
            </a:r>
            <a:endParaRPr lang="en-US" dirty="0"/>
          </a:p>
        </p:txBody>
      </p:sp>
      <p:sp>
        <p:nvSpPr>
          <p:cNvPr id="4" name="Slide Number Placeholder 3"/>
          <p:cNvSpPr>
            <a:spLocks noGrp="1"/>
          </p:cNvSpPr>
          <p:nvPr>
            <p:ph type="sldNum" sz="quarter" idx="10"/>
          </p:nvPr>
        </p:nvSpPr>
        <p:spPr/>
        <p:txBody>
          <a:bodyPr/>
          <a:lstStyle/>
          <a:p>
            <a:fld id="{97AAD036-2E89-1348-A122-41D4344972B8}" type="slidenum">
              <a:rPr lang="en-US" smtClean="0"/>
              <a:t>3</a:t>
            </a:fld>
            <a:endParaRPr lang="en-US"/>
          </a:p>
        </p:txBody>
      </p:sp>
    </p:spTree>
    <p:extLst>
      <p:ext uri="{BB962C8B-B14F-4D97-AF65-F5344CB8AC3E}">
        <p14:creationId xmlns:p14="http://schemas.microsoft.com/office/powerpoint/2010/main" val="142827998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Explain how the windows will be made and what process you are using. Remember that your client</a:t>
            </a:r>
            <a:r>
              <a:rPr lang="en-US" baseline="0" dirty="0" smtClean="0"/>
              <a:t> will likely know very little about this so try to avoid technical terminology. Be enthusiastic about the making of the windows - showing them how excited you are about making them will translate to a sense of excitement in them!  </a:t>
            </a:r>
            <a:endParaRPr lang="en-US" dirty="0"/>
          </a:p>
        </p:txBody>
      </p:sp>
      <p:sp>
        <p:nvSpPr>
          <p:cNvPr id="4" name="Slide Number Placeholder 3"/>
          <p:cNvSpPr>
            <a:spLocks noGrp="1"/>
          </p:cNvSpPr>
          <p:nvPr>
            <p:ph type="sldNum" sz="quarter" idx="10"/>
          </p:nvPr>
        </p:nvSpPr>
        <p:spPr/>
        <p:txBody>
          <a:bodyPr/>
          <a:lstStyle/>
          <a:p>
            <a:fld id="{97AAD036-2E89-1348-A122-41D4344972B8}" type="slidenum">
              <a:rPr lang="en-US" smtClean="0"/>
              <a:t>4</a:t>
            </a:fld>
            <a:endParaRPr lang="en-US"/>
          </a:p>
        </p:txBody>
      </p:sp>
    </p:spTree>
    <p:extLst>
      <p:ext uri="{BB962C8B-B14F-4D97-AF65-F5344CB8AC3E}">
        <p14:creationId xmlns:p14="http://schemas.microsoft.com/office/powerpoint/2010/main" val="349733235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Make sure you have your breakdown</a:t>
            </a:r>
            <a:r>
              <a:rPr lang="en-US" baseline="0" dirty="0" smtClean="0"/>
              <a:t> to hand and clear in your mind in case the client has any questions about them.</a:t>
            </a:r>
            <a:endParaRPr lang="en-US" dirty="0"/>
          </a:p>
        </p:txBody>
      </p:sp>
      <p:sp>
        <p:nvSpPr>
          <p:cNvPr id="4" name="Slide Number Placeholder 3"/>
          <p:cNvSpPr>
            <a:spLocks noGrp="1"/>
          </p:cNvSpPr>
          <p:nvPr>
            <p:ph type="sldNum" sz="quarter" idx="10"/>
          </p:nvPr>
        </p:nvSpPr>
        <p:spPr/>
        <p:txBody>
          <a:bodyPr/>
          <a:lstStyle/>
          <a:p>
            <a:fld id="{97AAD036-2E89-1348-A122-41D4344972B8}" type="slidenum">
              <a:rPr lang="en-US" smtClean="0"/>
              <a:t>5</a:t>
            </a:fld>
            <a:endParaRPr lang="en-US"/>
          </a:p>
        </p:txBody>
      </p:sp>
    </p:spTree>
    <p:extLst>
      <p:ext uri="{BB962C8B-B14F-4D97-AF65-F5344CB8AC3E}">
        <p14:creationId xmlns:p14="http://schemas.microsoft.com/office/powerpoint/2010/main" val="209665259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dirty="0" smtClean="0"/>
              <a:t>Restate briefly why you think your design is the best solution to their brief. </a:t>
            </a:r>
          </a:p>
          <a:p>
            <a:endParaRPr lang="en-US" dirty="0"/>
          </a:p>
        </p:txBody>
      </p:sp>
      <p:sp>
        <p:nvSpPr>
          <p:cNvPr id="4" name="Slide Number Placeholder 3"/>
          <p:cNvSpPr>
            <a:spLocks noGrp="1"/>
          </p:cNvSpPr>
          <p:nvPr>
            <p:ph type="sldNum" sz="quarter" idx="10"/>
          </p:nvPr>
        </p:nvSpPr>
        <p:spPr/>
        <p:txBody>
          <a:bodyPr/>
          <a:lstStyle/>
          <a:p>
            <a:fld id="{97AAD036-2E89-1348-A122-41D4344972B8}" type="slidenum">
              <a:rPr lang="en-US" smtClean="0"/>
              <a:t>6</a:t>
            </a:fld>
            <a:endParaRPr lang="en-US"/>
          </a:p>
        </p:txBody>
      </p:sp>
    </p:spTree>
    <p:extLst>
      <p:ext uri="{BB962C8B-B14F-4D97-AF65-F5344CB8AC3E}">
        <p14:creationId xmlns:p14="http://schemas.microsoft.com/office/powerpoint/2010/main" val="150004296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GB"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smtClean="0"/>
              <a:t>Click to edit Master subtitle style</a:t>
            </a:r>
            <a:endParaRPr lang="en-US"/>
          </a:p>
        </p:txBody>
      </p:sp>
      <p:sp>
        <p:nvSpPr>
          <p:cNvPr id="4" name="Date Placeholder 3"/>
          <p:cNvSpPr>
            <a:spLocks noGrp="1"/>
          </p:cNvSpPr>
          <p:nvPr>
            <p:ph type="dt" sz="half" idx="10"/>
          </p:nvPr>
        </p:nvSpPr>
        <p:spPr/>
        <p:txBody>
          <a:bodyPr/>
          <a:lstStyle/>
          <a:p>
            <a:fld id="{41137392-7CB8-B444-AD0A-090582EE0E0A}" type="datetimeFigureOut">
              <a:rPr lang="en-US" smtClean="0"/>
              <a:t>18/03/2019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E0357B-5F28-B448-8EB1-C1401496B193}" type="slidenum">
              <a:rPr lang="en-US" smtClean="0"/>
              <a:t>‹#›</a:t>
            </a:fld>
            <a:endParaRPr lang="en-US"/>
          </a:p>
        </p:txBody>
      </p:sp>
    </p:spTree>
    <p:extLst>
      <p:ext uri="{BB962C8B-B14F-4D97-AF65-F5344CB8AC3E}">
        <p14:creationId xmlns:p14="http://schemas.microsoft.com/office/powerpoint/2010/main" val="138101459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lang="en-US"/>
          </a:p>
        </p:txBody>
      </p:sp>
      <p:sp>
        <p:nvSpPr>
          <p:cNvPr id="3" name="Content Placeholder 2"/>
          <p:cNvSpPr>
            <a:spLocks noGrp="1"/>
          </p:cNvSpPr>
          <p:nvPr>
            <p:ph idx="1"/>
          </p:nvPr>
        </p:nvSpPr>
        <p:spPr/>
        <p:txBody>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Date Placeholder 3"/>
          <p:cNvSpPr>
            <a:spLocks noGrp="1"/>
          </p:cNvSpPr>
          <p:nvPr>
            <p:ph type="dt" sz="half" idx="10"/>
          </p:nvPr>
        </p:nvSpPr>
        <p:spPr/>
        <p:txBody>
          <a:bodyPr/>
          <a:lstStyle/>
          <a:p>
            <a:fld id="{41137392-7CB8-B444-AD0A-090582EE0E0A}" type="datetimeFigureOut">
              <a:rPr lang="en-US" smtClean="0"/>
              <a:t>18/03/2019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E0357B-5F28-B448-8EB1-C1401496B193}" type="slidenum">
              <a:rPr lang="en-US" smtClean="0"/>
              <a:t>‹#›</a:t>
            </a:fld>
            <a:endParaRPr lang="en-US"/>
          </a:p>
        </p:txBody>
      </p:sp>
    </p:spTree>
    <p:extLst>
      <p:ext uri="{BB962C8B-B14F-4D97-AF65-F5344CB8AC3E}">
        <p14:creationId xmlns:p14="http://schemas.microsoft.com/office/powerpoint/2010/main" val="98398240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GB"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smtClean="0"/>
              <a:t>Click to edit Master text styles</a:t>
            </a:r>
          </a:p>
        </p:txBody>
      </p:sp>
      <p:sp>
        <p:nvSpPr>
          <p:cNvPr id="4" name="Date Placeholder 3"/>
          <p:cNvSpPr>
            <a:spLocks noGrp="1"/>
          </p:cNvSpPr>
          <p:nvPr>
            <p:ph type="dt" sz="half" idx="10"/>
          </p:nvPr>
        </p:nvSpPr>
        <p:spPr/>
        <p:txBody>
          <a:bodyPr/>
          <a:lstStyle/>
          <a:p>
            <a:fld id="{41137392-7CB8-B444-AD0A-090582EE0E0A}" type="datetimeFigureOut">
              <a:rPr lang="en-US" smtClean="0"/>
              <a:t>18/03/2019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E0357B-5F28-B448-8EB1-C1401496B193}" type="slidenum">
              <a:rPr lang="en-US" smtClean="0"/>
              <a:t>‹#›</a:t>
            </a:fld>
            <a:endParaRPr lang="en-US"/>
          </a:p>
        </p:txBody>
      </p:sp>
    </p:spTree>
    <p:extLst>
      <p:ext uri="{BB962C8B-B14F-4D97-AF65-F5344CB8AC3E}">
        <p14:creationId xmlns:p14="http://schemas.microsoft.com/office/powerpoint/2010/main" val="192947576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5" name="Date Placeholder 4"/>
          <p:cNvSpPr>
            <a:spLocks noGrp="1"/>
          </p:cNvSpPr>
          <p:nvPr>
            <p:ph type="dt" sz="half" idx="10"/>
          </p:nvPr>
        </p:nvSpPr>
        <p:spPr/>
        <p:txBody>
          <a:bodyPr/>
          <a:lstStyle/>
          <a:p>
            <a:fld id="{41137392-7CB8-B444-AD0A-090582EE0E0A}" type="datetimeFigureOut">
              <a:rPr lang="en-US" smtClean="0"/>
              <a:t>18/03/2019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E0357B-5F28-B448-8EB1-C1401496B193}" type="slidenum">
              <a:rPr lang="en-US" smtClean="0"/>
              <a:t>‹#›</a:t>
            </a:fld>
            <a:endParaRPr lang="en-US"/>
          </a:p>
        </p:txBody>
      </p:sp>
    </p:spTree>
    <p:extLst>
      <p:ext uri="{BB962C8B-B14F-4D97-AF65-F5344CB8AC3E}">
        <p14:creationId xmlns:p14="http://schemas.microsoft.com/office/powerpoint/2010/main" val="19703981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GB"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7" name="Date Placeholder 6"/>
          <p:cNvSpPr>
            <a:spLocks noGrp="1"/>
          </p:cNvSpPr>
          <p:nvPr>
            <p:ph type="dt" sz="half" idx="10"/>
          </p:nvPr>
        </p:nvSpPr>
        <p:spPr/>
        <p:txBody>
          <a:bodyPr/>
          <a:lstStyle/>
          <a:p>
            <a:fld id="{41137392-7CB8-B444-AD0A-090582EE0E0A}" type="datetimeFigureOut">
              <a:rPr lang="en-US" smtClean="0"/>
              <a:t>18/03/2019</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C1E0357B-5F28-B448-8EB1-C1401496B193}" type="slidenum">
              <a:rPr lang="en-US" smtClean="0"/>
              <a:t>‹#›</a:t>
            </a:fld>
            <a:endParaRPr lang="en-US"/>
          </a:p>
        </p:txBody>
      </p:sp>
    </p:spTree>
    <p:extLst>
      <p:ext uri="{BB962C8B-B14F-4D97-AF65-F5344CB8AC3E}">
        <p14:creationId xmlns:p14="http://schemas.microsoft.com/office/powerpoint/2010/main" val="290448724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lang="en-US"/>
          </a:p>
        </p:txBody>
      </p:sp>
      <p:sp>
        <p:nvSpPr>
          <p:cNvPr id="3" name="Date Placeholder 2"/>
          <p:cNvSpPr>
            <a:spLocks noGrp="1"/>
          </p:cNvSpPr>
          <p:nvPr>
            <p:ph type="dt" sz="half" idx="10"/>
          </p:nvPr>
        </p:nvSpPr>
        <p:spPr/>
        <p:txBody>
          <a:bodyPr/>
          <a:lstStyle/>
          <a:p>
            <a:fld id="{41137392-7CB8-B444-AD0A-090582EE0E0A}" type="datetimeFigureOut">
              <a:rPr lang="en-US" smtClean="0"/>
              <a:t>18/03/2019</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C1E0357B-5F28-B448-8EB1-C1401496B193}" type="slidenum">
              <a:rPr lang="en-US" smtClean="0"/>
              <a:t>‹#›</a:t>
            </a:fld>
            <a:endParaRPr lang="en-US"/>
          </a:p>
        </p:txBody>
      </p:sp>
    </p:spTree>
    <p:extLst>
      <p:ext uri="{BB962C8B-B14F-4D97-AF65-F5344CB8AC3E}">
        <p14:creationId xmlns:p14="http://schemas.microsoft.com/office/powerpoint/2010/main" val="192758671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1137392-7CB8-B444-AD0A-090582EE0E0A}" type="datetimeFigureOut">
              <a:rPr lang="en-US" smtClean="0"/>
              <a:t>18/03/2019</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C1E0357B-5F28-B448-8EB1-C1401496B193}" type="slidenum">
              <a:rPr lang="en-US" smtClean="0"/>
              <a:t>‹#›</a:t>
            </a:fld>
            <a:endParaRPr lang="en-US"/>
          </a:p>
        </p:txBody>
      </p:sp>
    </p:spTree>
    <p:extLst>
      <p:ext uri="{BB962C8B-B14F-4D97-AF65-F5344CB8AC3E}">
        <p14:creationId xmlns:p14="http://schemas.microsoft.com/office/powerpoint/2010/main" val="24180028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GB"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smtClean="0"/>
              <a:t>Click to edit Master text styles</a:t>
            </a:r>
          </a:p>
        </p:txBody>
      </p:sp>
      <p:sp>
        <p:nvSpPr>
          <p:cNvPr id="5" name="Date Placeholder 4"/>
          <p:cNvSpPr>
            <a:spLocks noGrp="1"/>
          </p:cNvSpPr>
          <p:nvPr>
            <p:ph type="dt" sz="half" idx="10"/>
          </p:nvPr>
        </p:nvSpPr>
        <p:spPr/>
        <p:txBody>
          <a:bodyPr/>
          <a:lstStyle/>
          <a:p>
            <a:fld id="{41137392-7CB8-B444-AD0A-090582EE0E0A}" type="datetimeFigureOut">
              <a:rPr lang="en-US" smtClean="0"/>
              <a:t>18/03/2019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E0357B-5F28-B448-8EB1-C1401496B193}" type="slidenum">
              <a:rPr lang="en-US" smtClean="0"/>
              <a:t>‹#›</a:t>
            </a:fld>
            <a:endParaRPr lang="en-US"/>
          </a:p>
        </p:txBody>
      </p:sp>
    </p:spTree>
    <p:extLst>
      <p:ext uri="{BB962C8B-B14F-4D97-AF65-F5344CB8AC3E}">
        <p14:creationId xmlns:p14="http://schemas.microsoft.com/office/powerpoint/2010/main" val="357605616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GB"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smtClean="0"/>
              <a:t>Click to edit Master text styles</a:t>
            </a:r>
          </a:p>
        </p:txBody>
      </p:sp>
      <p:sp>
        <p:nvSpPr>
          <p:cNvPr id="5" name="Date Placeholder 4"/>
          <p:cNvSpPr>
            <a:spLocks noGrp="1"/>
          </p:cNvSpPr>
          <p:nvPr>
            <p:ph type="dt" sz="half" idx="10"/>
          </p:nvPr>
        </p:nvSpPr>
        <p:spPr/>
        <p:txBody>
          <a:bodyPr/>
          <a:lstStyle/>
          <a:p>
            <a:fld id="{41137392-7CB8-B444-AD0A-090582EE0E0A}" type="datetimeFigureOut">
              <a:rPr lang="en-US" smtClean="0"/>
              <a:t>18/03/2019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E0357B-5F28-B448-8EB1-C1401496B193}" type="slidenum">
              <a:rPr lang="en-US" smtClean="0"/>
              <a:t>‹#›</a:t>
            </a:fld>
            <a:endParaRPr lang="en-US"/>
          </a:p>
        </p:txBody>
      </p:sp>
    </p:spTree>
    <p:extLst>
      <p:ext uri="{BB962C8B-B14F-4D97-AF65-F5344CB8AC3E}">
        <p14:creationId xmlns:p14="http://schemas.microsoft.com/office/powerpoint/2010/main" val="237921477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Date Placeholder 3"/>
          <p:cNvSpPr>
            <a:spLocks noGrp="1"/>
          </p:cNvSpPr>
          <p:nvPr>
            <p:ph type="dt" sz="half" idx="10"/>
          </p:nvPr>
        </p:nvSpPr>
        <p:spPr/>
        <p:txBody>
          <a:bodyPr/>
          <a:lstStyle/>
          <a:p>
            <a:fld id="{41137392-7CB8-B444-AD0A-090582EE0E0A}" type="datetimeFigureOut">
              <a:rPr lang="en-US" smtClean="0"/>
              <a:t>18/03/2019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E0357B-5F28-B448-8EB1-C1401496B193}" type="slidenum">
              <a:rPr lang="en-US" smtClean="0"/>
              <a:t>‹#›</a:t>
            </a:fld>
            <a:endParaRPr lang="en-US"/>
          </a:p>
        </p:txBody>
      </p:sp>
    </p:spTree>
    <p:extLst>
      <p:ext uri="{BB962C8B-B14F-4D97-AF65-F5344CB8AC3E}">
        <p14:creationId xmlns:p14="http://schemas.microsoft.com/office/powerpoint/2010/main" val="409413443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GB"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Date Placeholder 3"/>
          <p:cNvSpPr>
            <a:spLocks noGrp="1"/>
          </p:cNvSpPr>
          <p:nvPr>
            <p:ph type="dt" sz="half" idx="10"/>
          </p:nvPr>
        </p:nvSpPr>
        <p:spPr/>
        <p:txBody>
          <a:bodyPr/>
          <a:lstStyle/>
          <a:p>
            <a:fld id="{41137392-7CB8-B444-AD0A-090582EE0E0A}" type="datetimeFigureOut">
              <a:rPr lang="en-US" smtClean="0"/>
              <a:t>18/03/2019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E0357B-5F28-B448-8EB1-C1401496B193}" type="slidenum">
              <a:rPr lang="en-US" smtClean="0"/>
              <a:t>‹#›</a:t>
            </a:fld>
            <a:endParaRPr lang="en-US"/>
          </a:p>
        </p:txBody>
      </p:sp>
    </p:spTree>
    <p:extLst>
      <p:ext uri="{BB962C8B-B14F-4D97-AF65-F5344CB8AC3E}">
        <p14:creationId xmlns:p14="http://schemas.microsoft.com/office/powerpoint/2010/main" val="934950397"/>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GB"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1137392-7CB8-B444-AD0A-090582EE0E0A}" type="datetimeFigureOut">
              <a:rPr lang="en-US" smtClean="0"/>
              <a:t>18/03/2019</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1E0357B-5F28-B448-8EB1-C1401496B193}" type="slidenum">
              <a:rPr lang="en-US" smtClean="0"/>
              <a:t>‹#›</a:t>
            </a:fld>
            <a:endParaRPr lang="en-US"/>
          </a:p>
        </p:txBody>
      </p:sp>
    </p:spTree>
    <p:extLst>
      <p:ext uri="{BB962C8B-B14F-4D97-AF65-F5344CB8AC3E}">
        <p14:creationId xmlns:p14="http://schemas.microsoft.com/office/powerpoint/2010/main" val="16970108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smtClean="0"/>
              <a:t>Title Page</a:t>
            </a:r>
            <a:endParaRPr lang="en-US" dirty="0"/>
          </a:p>
        </p:txBody>
      </p:sp>
      <p:sp>
        <p:nvSpPr>
          <p:cNvPr id="3" name="Subtitle 2"/>
          <p:cNvSpPr>
            <a:spLocks noGrp="1"/>
          </p:cNvSpPr>
          <p:nvPr>
            <p:ph type="subTitle" idx="1"/>
          </p:nvPr>
        </p:nvSpPr>
        <p:spPr/>
        <p:txBody>
          <a:bodyPr>
            <a:normAutofit lnSpcReduction="10000"/>
          </a:bodyPr>
          <a:lstStyle/>
          <a:p>
            <a:pPr algn="l"/>
            <a:r>
              <a:rPr lang="en-US" sz="2000" dirty="0" smtClean="0"/>
              <a:t>Ed Jones.</a:t>
            </a:r>
          </a:p>
          <a:p>
            <a:pPr algn="l"/>
            <a:r>
              <a:rPr lang="en-US" sz="2000" i="1" dirty="0" smtClean="0"/>
              <a:t>Journey Windows.</a:t>
            </a:r>
          </a:p>
          <a:p>
            <a:pPr algn="l"/>
            <a:r>
              <a:rPr lang="en-US" sz="2000" dirty="0" smtClean="0"/>
              <a:t>Private Chapel. Saint David’s, </a:t>
            </a:r>
            <a:r>
              <a:rPr lang="en-US" sz="2000" dirty="0" err="1" smtClean="0"/>
              <a:t>Abergwili</a:t>
            </a:r>
            <a:r>
              <a:rPr lang="en-US" sz="2000" dirty="0" smtClean="0"/>
              <a:t>.</a:t>
            </a:r>
          </a:p>
          <a:p>
            <a:pPr algn="l"/>
            <a:endParaRPr lang="en-US" sz="2000" dirty="0" smtClean="0"/>
          </a:p>
          <a:p>
            <a:pPr algn="l"/>
            <a:r>
              <a:rPr lang="en-US" sz="2000" dirty="0" smtClean="0"/>
              <a:t>May 6</a:t>
            </a:r>
            <a:r>
              <a:rPr lang="en-US" sz="2000" baseline="30000" dirty="0" smtClean="0"/>
              <a:t>th</a:t>
            </a:r>
            <a:r>
              <a:rPr lang="en-US" sz="2000" dirty="0" smtClean="0"/>
              <a:t>2019</a:t>
            </a:r>
          </a:p>
          <a:p>
            <a:pPr algn="l"/>
            <a:endParaRPr lang="en-US" sz="2000" dirty="0"/>
          </a:p>
        </p:txBody>
      </p:sp>
    </p:spTree>
    <p:extLst>
      <p:ext uri="{BB962C8B-B14F-4D97-AF65-F5344CB8AC3E}">
        <p14:creationId xmlns:p14="http://schemas.microsoft.com/office/powerpoint/2010/main" val="368906660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Introduction to themes.</a:t>
            </a:r>
            <a:endParaRPr lang="en-US" dirty="0"/>
          </a:p>
        </p:txBody>
      </p:sp>
      <p:sp>
        <p:nvSpPr>
          <p:cNvPr id="3" name="Content Placeholder 2"/>
          <p:cNvSpPr>
            <a:spLocks noGrp="1"/>
          </p:cNvSpPr>
          <p:nvPr>
            <p:ph idx="1"/>
          </p:nvPr>
        </p:nvSpPr>
        <p:spPr/>
        <p:txBody>
          <a:bodyPr/>
          <a:lstStyle/>
          <a:p>
            <a:r>
              <a:rPr lang="en-US" dirty="0" smtClean="0">
                <a:solidFill>
                  <a:schemeClr val="tx1">
                    <a:lumMod val="50000"/>
                    <a:lumOff val="50000"/>
                  </a:schemeClr>
                </a:solidFill>
              </a:rPr>
              <a:t>Include a selection of images that you have drawn from in your design to illustrate the main themes of your window. This could cover a number of slides.</a:t>
            </a:r>
            <a:endParaRPr lang="en-US" dirty="0">
              <a:solidFill>
                <a:schemeClr val="tx1">
                  <a:lumMod val="50000"/>
                  <a:lumOff val="50000"/>
                </a:schemeClr>
              </a:solidFill>
            </a:endParaRPr>
          </a:p>
        </p:txBody>
      </p:sp>
    </p:spTree>
    <p:extLst>
      <p:ext uri="{BB962C8B-B14F-4D97-AF65-F5344CB8AC3E}">
        <p14:creationId xmlns:p14="http://schemas.microsoft.com/office/powerpoint/2010/main" val="211687308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Scale design in elevation</a:t>
            </a:r>
            <a:endParaRPr lang="en-US" dirty="0"/>
          </a:p>
        </p:txBody>
      </p:sp>
      <p:sp>
        <p:nvSpPr>
          <p:cNvPr id="3" name="Content Placeholder 2"/>
          <p:cNvSpPr>
            <a:spLocks noGrp="1"/>
          </p:cNvSpPr>
          <p:nvPr>
            <p:ph idx="1"/>
          </p:nvPr>
        </p:nvSpPr>
        <p:spPr/>
        <p:txBody>
          <a:bodyPr/>
          <a:lstStyle/>
          <a:p>
            <a:r>
              <a:rPr lang="en-US" dirty="0" smtClean="0">
                <a:solidFill>
                  <a:srgbClr val="7F7F7F"/>
                </a:solidFill>
              </a:rPr>
              <a:t>Full scale slide with finished design.</a:t>
            </a:r>
          </a:p>
          <a:p>
            <a:r>
              <a:rPr lang="en-US" dirty="0" smtClean="0">
                <a:solidFill>
                  <a:srgbClr val="7F7F7F"/>
                </a:solidFill>
              </a:rPr>
              <a:t>Subsequent slides could include some cropped close ups of the window</a:t>
            </a:r>
            <a:endParaRPr lang="en-US" dirty="0">
              <a:solidFill>
                <a:srgbClr val="7F7F7F"/>
              </a:solidFill>
            </a:endParaRPr>
          </a:p>
        </p:txBody>
      </p:sp>
    </p:spTree>
    <p:extLst>
      <p:ext uri="{BB962C8B-B14F-4D97-AF65-F5344CB8AC3E}">
        <p14:creationId xmlns:p14="http://schemas.microsoft.com/office/powerpoint/2010/main" val="289299731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Materials and construction</a:t>
            </a:r>
            <a:endParaRPr lang="en-US" dirty="0"/>
          </a:p>
        </p:txBody>
      </p:sp>
      <p:sp>
        <p:nvSpPr>
          <p:cNvPr id="3" name="Content Placeholder 2"/>
          <p:cNvSpPr>
            <a:spLocks noGrp="1"/>
          </p:cNvSpPr>
          <p:nvPr>
            <p:ph idx="1"/>
          </p:nvPr>
        </p:nvSpPr>
        <p:spPr/>
        <p:txBody>
          <a:bodyPr/>
          <a:lstStyle/>
          <a:p>
            <a:r>
              <a:rPr lang="en-US" dirty="0" smtClean="0">
                <a:solidFill>
                  <a:srgbClr val="7F7F7F"/>
                </a:solidFill>
              </a:rPr>
              <a:t>Images of glass samples can go here. In addition. You can hand out samples (make sure you</a:t>
            </a:r>
            <a:r>
              <a:rPr lang="fr-FR" dirty="0" smtClean="0">
                <a:solidFill>
                  <a:srgbClr val="7F7F7F"/>
                </a:solidFill>
              </a:rPr>
              <a:t>’</a:t>
            </a:r>
            <a:r>
              <a:rPr lang="en-US" dirty="0" err="1" smtClean="0">
                <a:solidFill>
                  <a:srgbClr val="7F7F7F"/>
                </a:solidFill>
              </a:rPr>
              <a:t>ve</a:t>
            </a:r>
            <a:r>
              <a:rPr lang="en-US" dirty="0" smtClean="0">
                <a:solidFill>
                  <a:srgbClr val="7F7F7F"/>
                </a:solidFill>
              </a:rPr>
              <a:t> made the edges safe) that show the type of processes that you intend on using.</a:t>
            </a:r>
            <a:endParaRPr lang="en-US" dirty="0">
              <a:solidFill>
                <a:srgbClr val="7F7F7F"/>
              </a:solidFill>
            </a:endParaRPr>
          </a:p>
        </p:txBody>
      </p:sp>
    </p:spTree>
    <p:extLst>
      <p:ext uri="{BB962C8B-B14F-4D97-AF65-F5344CB8AC3E}">
        <p14:creationId xmlns:p14="http://schemas.microsoft.com/office/powerpoint/2010/main" val="37688985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Cost</a:t>
            </a:r>
            <a:endParaRPr lang="en-US" dirty="0"/>
          </a:p>
        </p:txBody>
      </p:sp>
      <p:sp>
        <p:nvSpPr>
          <p:cNvPr id="3" name="Content Placeholder 2"/>
          <p:cNvSpPr>
            <a:spLocks noGrp="1"/>
          </p:cNvSpPr>
          <p:nvPr>
            <p:ph idx="1"/>
          </p:nvPr>
        </p:nvSpPr>
        <p:spPr/>
        <p:txBody>
          <a:bodyPr/>
          <a:lstStyle/>
          <a:p>
            <a:r>
              <a:rPr lang="en-US" dirty="0" smtClean="0">
                <a:solidFill>
                  <a:srgbClr val="7F7F7F"/>
                </a:solidFill>
              </a:rPr>
              <a:t>A break down of the cost. Don’t break the cost down to much. Just give a quote for the production of the windows and the installation of the windows.</a:t>
            </a:r>
          </a:p>
          <a:p>
            <a:r>
              <a:rPr lang="en-US" dirty="0" smtClean="0">
                <a:solidFill>
                  <a:srgbClr val="7F7F7F"/>
                </a:solidFill>
              </a:rPr>
              <a:t>If you have more than one design you can show the cost for the two different options here.</a:t>
            </a:r>
            <a:endParaRPr lang="en-US" dirty="0">
              <a:solidFill>
                <a:srgbClr val="7F7F7F"/>
              </a:solidFill>
            </a:endParaRPr>
          </a:p>
        </p:txBody>
      </p:sp>
    </p:spTree>
    <p:extLst>
      <p:ext uri="{BB962C8B-B14F-4D97-AF65-F5344CB8AC3E}">
        <p14:creationId xmlns:p14="http://schemas.microsoft.com/office/powerpoint/2010/main" val="43860062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Conclusion/Recap</a:t>
            </a:r>
            <a:endParaRPr lang="en-US" dirty="0"/>
          </a:p>
        </p:txBody>
      </p:sp>
      <p:sp>
        <p:nvSpPr>
          <p:cNvPr id="3" name="Content Placeholder 2"/>
          <p:cNvSpPr>
            <a:spLocks noGrp="1"/>
          </p:cNvSpPr>
          <p:nvPr>
            <p:ph idx="1"/>
          </p:nvPr>
        </p:nvSpPr>
        <p:spPr/>
        <p:txBody>
          <a:bodyPr/>
          <a:lstStyle/>
          <a:p>
            <a:r>
              <a:rPr lang="en-US" dirty="0" smtClean="0">
                <a:solidFill>
                  <a:srgbClr val="7F7F7F"/>
                </a:solidFill>
              </a:rPr>
              <a:t>Use your visualization as the last slide. This will remain on the screen whilst you discuss the work at the end of the presentation and will be the impression that the client is left with. </a:t>
            </a:r>
            <a:endParaRPr lang="en-US" dirty="0">
              <a:solidFill>
                <a:srgbClr val="7F7F7F"/>
              </a:solidFill>
            </a:endParaRPr>
          </a:p>
        </p:txBody>
      </p:sp>
    </p:spTree>
    <p:extLst>
      <p:ext uri="{BB962C8B-B14F-4D97-AF65-F5344CB8AC3E}">
        <p14:creationId xmlns:p14="http://schemas.microsoft.com/office/powerpoint/2010/main" val="7971506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499</TotalTime>
  <Words>463</Words>
  <Application>Microsoft Macintosh PowerPoint</Application>
  <PresentationFormat>On-screen Show (4:3)</PresentationFormat>
  <Paragraphs>30</Paragraphs>
  <Slides>6</Slides>
  <Notes>6</Notes>
  <HiddenSlides>0</HiddenSlides>
  <MMClips>0</MMClips>
  <ScaleCrop>false</ScaleCrop>
  <HeadingPairs>
    <vt:vector size="4" baseType="variant">
      <vt:variant>
        <vt:lpstr>Theme</vt:lpstr>
      </vt:variant>
      <vt:variant>
        <vt:i4>1</vt:i4>
      </vt:variant>
      <vt:variant>
        <vt:lpstr>Slide Titles</vt:lpstr>
      </vt:variant>
      <vt:variant>
        <vt:i4>6</vt:i4>
      </vt:variant>
    </vt:vector>
  </HeadingPairs>
  <TitlesOfParts>
    <vt:vector size="7" baseType="lpstr">
      <vt:lpstr>Office Theme</vt:lpstr>
      <vt:lpstr>Title Page</vt:lpstr>
      <vt:lpstr>Introduction to themes.</vt:lpstr>
      <vt:lpstr>Scale design in elevation</vt:lpstr>
      <vt:lpstr>Materials and construction</vt:lpstr>
      <vt:lpstr>Cost</vt:lpstr>
      <vt:lpstr>Conclusion/Recap</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Title Page</dc:title>
  <dc:creator>Edward Jones</dc:creator>
  <cp:lastModifiedBy>Edward Jones</cp:lastModifiedBy>
  <cp:revision>8</cp:revision>
  <dcterms:created xsi:type="dcterms:W3CDTF">2019-03-18T07:34:06Z</dcterms:created>
  <dcterms:modified xsi:type="dcterms:W3CDTF">2019-03-18T15:53:38Z</dcterms:modified>
</cp:coreProperties>
</file>