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3"/>
  </p:notesMasterIdLst>
  <p:sldIdLst>
    <p:sldId id="256" r:id="rId2"/>
    <p:sldId id="265" r:id="rId3"/>
    <p:sldId id="266" r:id="rId4"/>
    <p:sldId id="259" r:id="rId5"/>
    <p:sldId id="258" r:id="rId6"/>
    <p:sldId id="293" r:id="rId7"/>
    <p:sldId id="257" r:id="rId8"/>
    <p:sldId id="267" r:id="rId9"/>
    <p:sldId id="260" r:id="rId10"/>
    <p:sldId id="262" r:id="rId11"/>
    <p:sldId id="263" r:id="rId12"/>
    <p:sldId id="261" r:id="rId13"/>
    <p:sldId id="331" r:id="rId14"/>
    <p:sldId id="294" r:id="rId15"/>
    <p:sldId id="295" r:id="rId16"/>
    <p:sldId id="268" r:id="rId17"/>
    <p:sldId id="269" r:id="rId18"/>
    <p:sldId id="270" r:id="rId19"/>
    <p:sldId id="271" r:id="rId20"/>
    <p:sldId id="272" r:id="rId21"/>
    <p:sldId id="274" r:id="rId22"/>
    <p:sldId id="275" r:id="rId23"/>
    <p:sldId id="273" r:id="rId24"/>
    <p:sldId id="276" r:id="rId25"/>
    <p:sldId id="278" r:id="rId26"/>
    <p:sldId id="277" r:id="rId27"/>
    <p:sldId id="279" r:id="rId28"/>
    <p:sldId id="292" r:id="rId29"/>
    <p:sldId id="280" r:id="rId30"/>
    <p:sldId id="281" r:id="rId31"/>
    <p:sldId id="282" r:id="rId32"/>
    <p:sldId id="283" r:id="rId33"/>
    <p:sldId id="284" r:id="rId34"/>
    <p:sldId id="285" r:id="rId35"/>
    <p:sldId id="286" r:id="rId36"/>
    <p:sldId id="287" r:id="rId37"/>
    <p:sldId id="288" r:id="rId38"/>
    <p:sldId id="289" r:id="rId39"/>
    <p:sldId id="290" r:id="rId40"/>
    <p:sldId id="298" r:id="rId41"/>
    <p:sldId id="297" r:id="rId42"/>
    <p:sldId id="300" r:id="rId43"/>
    <p:sldId id="327" r:id="rId44"/>
    <p:sldId id="301" r:id="rId45"/>
    <p:sldId id="302" r:id="rId46"/>
    <p:sldId id="303" r:id="rId47"/>
    <p:sldId id="304" r:id="rId48"/>
    <p:sldId id="322" r:id="rId49"/>
    <p:sldId id="323" r:id="rId50"/>
    <p:sldId id="361" r:id="rId51"/>
    <p:sldId id="326" r:id="rId52"/>
    <p:sldId id="316" r:id="rId53"/>
    <p:sldId id="324" r:id="rId54"/>
    <p:sldId id="360" r:id="rId55"/>
    <p:sldId id="317" r:id="rId56"/>
    <p:sldId id="318" r:id="rId57"/>
    <p:sldId id="364" r:id="rId58"/>
    <p:sldId id="328" r:id="rId59"/>
    <p:sldId id="319" r:id="rId60"/>
    <p:sldId id="320" r:id="rId61"/>
    <p:sldId id="321" r:id="rId62"/>
    <p:sldId id="357" r:id="rId63"/>
    <p:sldId id="325" r:id="rId64"/>
    <p:sldId id="359" r:id="rId65"/>
    <p:sldId id="358" r:id="rId66"/>
    <p:sldId id="329" r:id="rId67"/>
    <p:sldId id="362" r:id="rId68"/>
    <p:sldId id="363" r:id="rId69"/>
    <p:sldId id="365" r:id="rId70"/>
    <p:sldId id="366" r:id="rId71"/>
    <p:sldId id="356"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337"/>
    <a:srgbClr val="FF7D9B"/>
    <a:srgbClr val="FF81F8"/>
    <a:srgbClr val="FF56EC"/>
    <a:srgbClr val="CE65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00"/>
    <p:restoredTop sz="91422"/>
  </p:normalViewPr>
  <p:slideViewPr>
    <p:cSldViewPr snapToGrid="0" snapToObjects="1">
      <p:cViewPr>
        <p:scale>
          <a:sx n="80" d="100"/>
          <a:sy n="80" d="100"/>
        </p:scale>
        <p:origin x="144"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579635-0169-1E43-91D7-787EAAF525A6}" type="datetimeFigureOut">
              <a:rPr lang="en-US" smtClean="0"/>
              <a:t>3/15/21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8392AF-312E-5648-97AF-2D5C07F32C3E}" type="slidenum">
              <a:rPr lang="en-US" smtClean="0"/>
              <a:t>‹#›</a:t>
            </a:fld>
            <a:endParaRPr lang="en-US"/>
          </a:p>
        </p:txBody>
      </p:sp>
    </p:spTree>
    <p:extLst>
      <p:ext uri="{BB962C8B-B14F-4D97-AF65-F5344CB8AC3E}">
        <p14:creationId xmlns:p14="http://schemas.microsoft.com/office/powerpoint/2010/main" val="416972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8392AF-312E-5648-97AF-2D5C07F32C3E}" type="slidenum">
              <a:rPr lang="en-US" smtClean="0"/>
              <a:t>17</a:t>
            </a:fld>
            <a:endParaRPr lang="en-US"/>
          </a:p>
        </p:txBody>
      </p:sp>
    </p:spTree>
    <p:extLst>
      <p:ext uri="{BB962C8B-B14F-4D97-AF65-F5344CB8AC3E}">
        <p14:creationId xmlns:p14="http://schemas.microsoft.com/office/powerpoint/2010/main" val="674099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Consumption of my friendship group. </a:t>
            </a:r>
          </a:p>
        </p:txBody>
      </p:sp>
      <p:sp>
        <p:nvSpPr>
          <p:cNvPr id="4" name="Slide Number Placeholder 3"/>
          <p:cNvSpPr>
            <a:spLocks noGrp="1"/>
          </p:cNvSpPr>
          <p:nvPr>
            <p:ph type="sldNum" sz="quarter" idx="5"/>
          </p:nvPr>
        </p:nvSpPr>
        <p:spPr/>
        <p:txBody>
          <a:bodyPr/>
          <a:lstStyle/>
          <a:p>
            <a:fld id="{588392AF-312E-5648-97AF-2D5C07F32C3E}" type="slidenum">
              <a:rPr lang="en-US" smtClean="0"/>
              <a:t>19</a:t>
            </a:fld>
            <a:endParaRPr lang="en-US"/>
          </a:p>
        </p:txBody>
      </p:sp>
    </p:spTree>
    <p:extLst>
      <p:ext uri="{BB962C8B-B14F-4D97-AF65-F5344CB8AC3E}">
        <p14:creationId xmlns:p14="http://schemas.microsoft.com/office/powerpoint/2010/main" val="2353507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08/02/21 – 1 week worth of household waste in data form. </a:t>
            </a:r>
          </a:p>
        </p:txBody>
      </p:sp>
      <p:sp>
        <p:nvSpPr>
          <p:cNvPr id="4" name="Slide Number Placeholder 3"/>
          <p:cNvSpPr>
            <a:spLocks noGrp="1"/>
          </p:cNvSpPr>
          <p:nvPr>
            <p:ph type="sldNum" sz="quarter" idx="5"/>
          </p:nvPr>
        </p:nvSpPr>
        <p:spPr/>
        <p:txBody>
          <a:bodyPr/>
          <a:lstStyle/>
          <a:p>
            <a:fld id="{588392AF-312E-5648-97AF-2D5C07F32C3E}" type="slidenum">
              <a:rPr lang="en-US" smtClean="0"/>
              <a:t>36</a:t>
            </a:fld>
            <a:endParaRPr lang="en-US"/>
          </a:p>
        </p:txBody>
      </p:sp>
    </p:spTree>
    <p:extLst>
      <p:ext uri="{BB962C8B-B14F-4D97-AF65-F5344CB8AC3E}">
        <p14:creationId xmlns:p14="http://schemas.microsoft.com/office/powerpoint/2010/main" val="3654149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Dada inspired collage </a:t>
            </a:r>
          </a:p>
        </p:txBody>
      </p:sp>
      <p:sp>
        <p:nvSpPr>
          <p:cNvPr id="4" name="Slide Number Placeholder 3"/>
          <p:cNvSpPr>
            <a:spLocks noGrp="1"/>
          </p:cNvSpPr>
          <p:nvPr>
            <p:ph type="sldNum" sz="quarter" idx="5"/>
          </p:nvPr>
        </p:nvSpPr>
        <p:spPr/>
        <p:txBody>
          <a:bodyPr/>
          <a:lstStyle/>
          <a:p>
            <a:fld id="{588392AF-312E-5648-97AF-2D5C07F32C3E}" type="slidenum">
              <a:rPr lang="en-US" smtClean="0"/>
              <a:t>41</a:t>
            </a:fld>
            <a:endParaRPr lang="en-US"/>
          </a:p>
        </p:txBody>
      </p:sp>
    </p:spTree>
    <p:extLst>
      <p:ext uri="{BB962C8B-B14F-4D97-AF65-F5344CB8AC3E}">
        <p14:creationId xmlns:p14="http://schemas.microsoft.com/office/powerpoint/2010/main" val="4239353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Ideas for </a:t>
            </a:r>
            <a:r>
              <a:rPr lang="en-US" dirty="0" err="1"/>
              <a:t>tessilations</a:t>
            </a:r>
            <a:endParaRPr lang="en-US" dirty="0"/>
          </a:p>
        </p:txBody>
      </p:sp>
      <p:sp>
        <p:nvSpPr>
          <p:cNvPr id="4" name="Slide Number Placeholder 3"/>
          <p:cNvSpPr>
            <a:spLocks noGrp="1"/>
          </p:cNvSpPr>
          <p:nvPr>
            <p:ph type="sldNum" sz="quarter" idx="5"/>
          </p:nvPr>
        </p:nvSpPr>
        <p:spPr/>
        <p:txBody>
          <a:bodyPr/>
          <a:lstStyle/>
          <a:p>
            <a:fld id="{588392AF-312E-5648-97AF-2D5C07F32C3E}" type="slidenum">
              <a:rPr lang="en-US" smtClean="0"/>
              <a:t>48</a:t>
            </a:fld>
            <a:endParaRPr lang="en-US"/>
          </a:p>
        </p:txBody>
      </p:sp>
    </p:spTree>
    <p:extLst>
      <p:ext uri="{BB962C8B-B14F-4D97-AF65-F5344CB8AC3E}">
        <p14:creationId xmlns:p14="http://schemas.microsoft.com/office/powerpoint/2010/main" val="31247914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Interactive tiles</a:t>
            </a:r>
          </a:p>
        </p:txBody>
      </p:sp>
      <p:sp>
        <p:nvSpPr>
          <p:cNvPr id="4" name="Slide Number Placeholder 3"/>
          <p:cNvSpPr>
            <a:spLocks noGrp="1"/>
          </p:cNvSpPr>
          <p:nvPr>
            <p:ph type="sldNum" sz="quarter" idx="5"/>
          </p:nvPr>
        </p:nvSpPr>
        <p:spPr/>
        <p:txBody>
          <a:bodyPr/>
          <a:lstStyle/>
          <a:p>
            <a:fld id="{588392AF-312E-5648-97AF-2D5C07F32C3E}" type="slidenum">
              <a:rPr lang="en-US" smtClean="0"/>
              <a:t>52</a:t>
            </a:fld>
            <a:endParaRPr lang="en-US"/>
          </a:p>
        </p:txBody>
      </p:sp>
    </p:spTree>
    <p:extLst>
      <p:ext uri="{BB962C8B-B14F-4D97-AF65-F5344CB8AC3E}">
        <p14:creationId xmlns:p14="http://schemas.microsoft.com/office/powerpoint/2010/main" val="33823924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Encasing art in resin</a:t>
            </a:r>
          </a:p>
        </p:txBody>
      </p:sp>
      <p:sp>
        <p:nvSpPr>
          <p:cNvPr id="4" name="Slide Number Placeholder 3"/>
          <p:cNvSpPr>
            <a:spLocks noGrp="1"/>
          </p:cNvSpPr>
          <p:nvPr>
            <p:ph type="sldNum" sz="quarter" idx="5"/>
          </p:nvPr>
        </p:nvSpPr>
        <p:spPr/>
        <p:txBody>
          <a:bodyPr/>
          <a:lstStyle/>
          <a:p>
            <a:fld id="{588392AF-312E-5648-97AF-2D5C07F32C3E}" type="slidenum">
              <a:rPr lang="en-US" smtClean="0"/>
              <a:t>58</a:t>
            </a:fld>
            <a:endParaRPr lang="en-US"/>
          </a:p>
        </p:txBody>
      </p:sp>
    </p:spTree>
    <p:extLst>
      <p:ext uri="{BB962C8B-B14F-4D97-AF65-F5344CB8AC3E}">
        <p14:creationId xmlns:p14="http://schemas.microsoft.com/office/powerpoint/2010/main" val="18718976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Encasing my drawing in ice – colour disappears. Inspired by Laura Thomas</a:t>
            </a:r>
          </a:p>
          <a:p>
            <a:endParaRPr lang="en-US" dirty="0"/>
          </a:p>
          <a:p>
            <a:r>
              <a:rPr lang="en-US" dirty="0"/>
              <a:t>Doing it in layers helps but the colour is lost over time during the freezing process.</a:t>
            </a:r>
          </a:p>
        </p:txBody>
      </p:sp>
      <p:sp>
        <p:nvSpPr>
          <p:cNvPr id="4" name="Slide Number Placeholder 3"/>
          <p:cNvSpPr>
            <a:spLocks noGrp="1"/>
          </p:cNvSpPr>
          <p:nvPr>
            <p:ph type="sldNum" sz="quarter" idx="5"/>
          </p:nvPr>
        </p:nvSpPr>
        <p:spPr/>
        <p:txBody>
          <a:bodyPr/>
          <a:lstStyle/>
          <a:p>
            <a:fld id="{588392AF-312E-5648-97AF-2D5C07F32C3E}" type="slidenum">
              <a:rPr lang="en-US" smtClean="0"/>
              <a:t>59</a:t>
            </a:fld>
            <a:endParaRPr lang="en-US"/>
          </a:p>
        </p:txBody>
      </p:sp>
    </p:spTree>
    <p:extLst>
      <p:ext uri="{BB962C8B-B14F-4D97-AF65-F5344CB8AC3E}">
        <p14:creationId xmlns:p14="http://schemas.microsoft.com/office/powerpoint/2010/main" val="30765807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ice as a lens. </a:t>
            </a:r>
          </a:p>
        </p:txBody>
      </p:sp>
      <p:sp>
        <p:nvSpPr>
          <p:cNvPr id="4" name="Slide Number Placeholder 3"/>
          <p:cNvSpPr>
            <a:spLocks noGrp="1"/>
          </p:cNvSpPr>
          <p:nvPr>
            <p:ph type="sldNum" sz="quarter" idx="5"/>
          </p:nvPr>
        </p:nvSpPr>
        <p:spPr/>
        <p:txBody>
          <a:bodyPr/>
          <a:lstStyle/>
          <a:p>
            <a:fld id="{588392AF-312E-5648-97AF-2D5C07F32C3E}" type="slidenum">
              <a:rPr lang="en-US" smtClean="0"/>
              <a:t>60</a:t>
            </a:fld>
            <a:endParaRPr lang="en-US"/>
          </a:p>
        </p:txBody>
      </p:sp>
    </p:spTree>
    <p:extLst>
      <p:ext uri="{BB962C8B-B14F-4D97-AF65-F5344CB8AC3E}">
        <p14:creationId xmlns:p14="http://schemas.microsoft.com/office/powerpoint/2010/main" val="8845291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Material used=paper. Potential for packaging to be used</a:t>
            </a:r>
          </a:p>
        </p:txBody>
      </p:sp>
      <p:sp>
        <p:nvSpPr>
          <p:cNvPr id="4" name="Slide Number Placeholder 3"/>
          <p:cNvSpPr>
            <a:spLocks noGrp="1"/>
          </p:cNvSpPr>
          <p:nvPr>
            <p:ph type="sldNum" sz="quarter" idx="5"/>
          </p:nvPr>
        </p:nvSpPr>
        <p:spPr/>
        <p:txBody>
          <a:bodyPr/>
          <a:lstStyle/>
          <a:p>
            <a:fld id="{588392AF-312E-5648-97AF-2D5C07F32C3E}" type="slidenum">
              <a:rPr lang="en-US" smtClean="0"/>
              <a:t>66</a:t>
            </a:fld>
            <a:endParaRPr lang="en-US"/>
          </a:p>
        </p:txBody>
      </p:sp>
    </p:spTree>
    <p:extLst>
      <p:ext uri="{BB962C8B-B14F-4D97-AF65-F5344CB8AC3E}">
        <p14:creationId xmlns:p14="http://schemas.microsoft.com/office/powerpoint/2010/main" val="3782630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18544-6A7F-D24A-8A7C-E78038DDE31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13B6005-71AD-F24B-92D3-8D65DCF2D1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3AB8DCB-ADED-D742-9899-A1ED4787265A}"/>
              </a:ext>
            </a:extLst>
          </p:cNvPr>
          <p:cNvSpPr>
            <a:spLocks noGrp="1"/>
          </p:cNvSpPr>
          <p:nvPr>
            <p:ph type="dt" sz="half" idx="10"/>
          </p:nvPr>
        </p:nvSpPr>
        <p:spPr/>
        <p:txBody>
          <a:bodyPr/>
          <a:lstStyle/>
          <a:p>
            <a:fld id="{C96D0D5D-0346-3144-B968-EA4C2823C32E}" type="datetimeFigureOut">
              <a:rPr lang="en-US" smtClean="0"/>
              <a:t>3/15/21</a:t>
            </a:fld>
            <a:endParaRPr lang="en-US"/>
          </a:p>
        </p:txBody>
      </p:sp>
      <p:sp>
        <p:nvSpPr>
          <p:cNvPr id="5" name="Footer Placeholder 4">
            <a:extLst>
              <a:ext uri="{FF2B5EF4-FFF2-40B4-BE49-F238E27FC236}">
                <a16:creationId xmlns:a16="http://schemas.microsoft.com/office/drawing/2014/main" id="{C2E74D68-BF83-E84D-A7A5-4AB8DF38CB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FDABE9-0B27-8940-9C27-45CE21A71918}"/>
              </a:ext>
            </a:extLst>
          </p:cNvPr>
          <p:cNvSpPr>
            <a:spLocks noGrp="1"/>
          </p:cNvSpPr>
          <p:nvPr>
            <p:ph type="sldNum" sz="quarter" idx="12"/>
          </p:nvPr>
        </p:nvSpPr>
        <p:spPr/>
        <p:txBody>
          <a:bodyPr/>
          <a:lstStyle/>
          <a:p>
            <a:fld id="{A47A065E-3B56-8748-9609-736C717AF6C5}" type="slidenum">
              <a:rPr lang="en-US" smtClean="0"/>
              <a:t>‹#›</a:t>
            </a:fld>
            <a:endParaRPr lang="en-US"/>
          </a:p>
        </p:txBody>
      </p:sp>
    </p:spTree>
    <p:extLst>
      <p:ext uri="{BB962C8B-B14F-4D97-AF65-F5344CB8AC3E}">
        <p14:creationId xmlns:p14="http://schemas.microsoft.com/office/powerpoint/2010/main" val="632826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347FE-1949-604E-AB37-9675E79A506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0AB67EF-E89A-364E-B059-B60403A52E9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530B2F-D5D3-0643-8D57-EE8DC226FA7D}"/>
              </a:ext>
            </a:extLst>
          </p:cNvPr>
          <p:cNvSpPr>
            <a:spLocks noGrp="1"/>
          </p:cNvSpPr>
          <p:nvPr>
            <p:ph type="dt" sz="half" idx="10"/>
          </p:nvPr>
        </p:nvSpPr>
        <p:spPr/>
        <p:txBody>
          <a:bodyPr/>
          <a:lstStyle/>
          <a:p>
            <a:fld id="{C96D0D5D-0346-3144-B968-EA4C2823C32E}" type="datetimeFigureOut">
              <a:rPr lang="en-US" smtClean="0"/>
              <a:t>3/15/21</a:t>
            </a:fld>
            <a:endParaRPr lang="en-US"/>
          </a:p>
        </p:txBody>
      </p:sp>
      <p:sp>
        <p:nvSpPr>
          <p:cNvPr id="5" name="Footer Placeholder 4">
            <a:extLst>
              <a:ext uri="{FF2B5EF4-FFF2-40B4-BE49-F238E27FC236}">
                <a16:creationId xmlns:a16="http://schemas.microsoft.com/office/drawing/2014/main" id="{E1B97568-959D-1B46-844E-5EDA2E9480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B50F19-24A6-9F45-BA99-1E7D6593931A}"/>
              </a:ext>
            </a:extLst>
          </p:cNvPr>
          <p:cNvSpPr>
            <a:spLocks noGrp="1"/>
          </p:cNvSpPr>
          <p:nvPr>
            <p:ph type="sldNum" sz="quarter" idx="12"/>
          </p:nvPr>
        </p:nvSpPr>
        <p:spPr/>
        <p:txBody>
          <a:bodyPr/>
          <a:lstStyle/>
          <a:p>
            <a:fld id="{A47A065E-3B56-8748-9609-736C717AF6C5}" type="slidenum">
              <a:rPr lang="en-US" smtClean="0"/>
              <a:t>‹#›</a:t>
            </a:fld>
            <a:endParaRPr lang="en-US"/>
          </a:p>
        </p:txBody>
      </p:sp>
    </p:spTree>
    <p:extLst>
      <p:ext uri="{BB962C8B-B14F-4D97-AF65-F5344CB8AC3E}">
        <p14:creationId xmlns:p14="http://schemas.microsoft.com/office/powerpoint/2010/main" val="74911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8FEEE-5FB9-B645-BA6F-799A435BDA4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333E0C0-3E86-EC4F-BB9C-9E94A92B4C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A5617C7-A079-1B48-9C2C-D0D6A0A057FC}"/>
              </a:ext>
            </a:extLst>
          </p:cNvPr>
          <p:cNvSpPr>
            <a:spLocks noGrp="1"/>
          </p:cNvSpPr>
          <p:nvPr>
            <p:ph type="dt" sz="half" idx="10"/>
          </p:nvPr>
        </p:nvSpPr>
        <p:spPr/>
        <p:txBody>
          <a:bodyPr/>
          <a:lstStyle/>
          <a:p>
            <a:fld id="{C96D0D5D-0346-3144-B968-EA4C2823C32E}" type="datetimeFigureOut">
              <a:rPr lang="en-US" smtClean="0"/>
              <a:t>3/15/21</a:t>
            </a:fld>
            <a:endParaRPr lang="en-US"/>
          </a:p>
        </p:txBody>
      </p:sp>
      <p:sp>
        <p:nvSpPr>
          <p:cNvPr id="5" name="Footer Placeholder 4">
            <a:extLst>
              <a:ext uri="{FF2B5EF4-FFF2-40B4-BE49-F238E27FC236}">
                <a16:creationId xmlns:a16="http://schemas.microsoft.com/office/drawing/2014/main" id="{6BB101DA-804B-2B42-AC46-CFF28AA158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A09BDC-A4F0-9F41-A33C-B8584F29235B}"/>
              </a:ext>
            </a:extLst>
          </p:cNvPr>
          <p:cNvSpPr>
            <a:spLocks noGrp="1"/>
          </p:cNvSpPr>
          <p:nvPr>
            <p:ph type="sldNum" sz="quarter" idx="12"/>
          </p:nvPr>
        </p:nvSpPr>
        <p:spPr/>
        <p:txBody>
          <a:bodyPr/>
          <a:lstStyle/>
          <a:p>
            <a:fld id="{A47A065E-3B56-8748-9609-736C717AF6C5}" type="slidenum">
              <a:rPr lang="en-US" smtClean="0"/>
              <a:t>‹#›</a:t>
            </a:fld>
            <a:endParaRPr lang="en-US"/>
          </a:p>
        </p:txBody>
      </p:sp>
    </p:spTree>
    <p:extLst>
      <p:ext uri="{BB962C8B-B14F-4D97-AF65-F5344CB8AC3E}">
        <p14:creationId xmlns:p14="http://schemas.microsoft.com/office/powerpoint/2010/main" val="1418008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ABBAA-F339-544F-B5BF-22A202030B6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410DFCC-8930-8A44-8855-12577341AB5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A8665E4-9684-D648-AF98-6D33AD7771D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D94CAE2-070A-044E-9892-6098B7060253}"/>
              </a:ext>
            </a:extLst>
          </p:cNvPr>
          <p:cNvSpPr>
            <a:spLocks noGrp="1"/>
          </p:cNvSpPr>
          <p:nvPr>
            <p:ph type="dt" sz="half" idx="10"/>
          </p:nvPr>
        </p:nvSpPr>
        <p:spPr/>
        <p:txBody>
          <a:bodyPr/>
          <a:lstStyle/>
          <a:p>
            <a:fld id="{C96D0D5D-0346-3144-B968-EA4C2823C32E}" type="datetimeFigureOut">
              <a:rPr lang="en-US" smtClean="0"/>
              <a:t>3/15/21</a:t>
            </a:fld>
            <a:endParaRPr lang="en-US"/>
          </a:p>
        </p:txBody>
      </p:sp>
      <p:sp>
        <p:nvSpPr>
          <p:cNvPr id="6" name="Footer Placeholder 5">
            <a:extLst>
              <a:ext uri="{FF2B5EF4-FFF2-40B4-BE49-F238E27FC236}">
                <a16:creationId xmlns:a16="http://schemas.microsoft.com/office/drawing/2014/main" id="{A13E4844-FE0B-F44C-88D2-8B8DC09F5D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C177FD5-68A1-3E42-B4C4-0164BE660A23}"/>
              </a:ext>
            </a:extLst>
          </p:cNvPr>
          <p:cNvSpPr>
            <a:spLocks noGrp="1"/>
          </p:cNvSpPr>
          <p:nvPr>
            <p:ph type="sldNum" sz="quarter" idx="12"/>
          </p:nvPr>
        </p:nvSpPr>
        <p:spPr/>
        <p:txBody>
          <a:bodyPr/>
          <a:lstStyle/>
          <a:p>
            <a:fld id="{A47A065E-3B56-8748-9609-736C717AF6C5}" type="slidenum">
              <a:rPr lang="en-US" smtClean="0"/>
              <a:t>‹#›</a:t>
            </a:fld>
            <a:endParaRPr lang="en-US"/>
          </a:p>
        </p:txBody>
      </p:sp>
    </p:spTree>
    <p:extLst>
      <p:ext uri="{BB962C8B-B14F-4D97-AF65-F5344CB8AC3E}">
        <p14:creationId xmlns:p14="http://schemas.microsoft.com/office/powerpoint/2010/main" val="2326980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2B1CD-051F-3C4C-A91F-7AA401B63DC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1E2A6D0-FBBD-0F45-9523-7A93A7D5F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FACFBBA-7CD7-2847-A8A0-F708F69C323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2D7F535-F2FB-AD4F-9A31-9B96243F35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660ADA8-9DB6-AA45-BDF1-4B3F41AAD68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88B96C1-6FA0-E84B-8A3F-A5E743D67CA3}"/>
              </a:ext>
            </a:extLst>
          </p:cNvPr>
          <p:cNvSpPr>
            <a:spLocks noGrp="1"/>
          </p:cNvSpPr>
          <p:nvPr>
            <p:ph type="dt" sz="half" idx="10"/>
          </p:nvPr>
        </p:nvSpPr>
        <p:spPr/>
        <p:txBody>
          <a:bodyPr/>
          <a:lstStyle/>
          <a:p>
            <a:fld id="{C96D0D5D-0346-3144-B968-EA4C2823C32E}" type="datetimeFigureOut">
              <a:rPr lang="en-US" smtClean="0"/>
              <a:t>3/15/21</a:t>
            </a:fld>
            <a:endParaRPr lang="en-US"/>
          </a:p>
        </p:txBody>
      </p:sp>
      <p:sp>
        <p:nvSpPr>
          <p:cNvPr id="8" name="Footer Placeholder 7">
            <a:extLst>
              <a:ext uri="{FF2B5EF4-FFF2-40B4-BE49-F238E27FC236}">
                <a16:creationId xmlns:a16="http://schemas.microsoft.com/office/drawing/2014/main" id="{42C4CB29-63BB-DE4C-A028-8B08D79380E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7FD7432-F1E4-9A47-A5D7-BD8A570F0909}"/>
              </a:ext>
            </a:extLst>
          </p:cNvPr>
          <p:cNvSpPr>
            <a:spLocks noGrp="1"/>
          </p:cNvSpPr>
          <p:nvPr>
            <p:ph type="sldNum" sz="quarter" idx="12"/>
          </p:nvPr>
        </p:nvSpPr>
        <p:spPr/>
        <p:txBody>
          <a:bodyPr/>
          <a:lstStyle/>
          <a:p>
            <a:fld id="{A47A065E-3B56-8748-9609-736C717AF6C5}" type="slidenum">
              <a:rPr lang="en-US" smtClean="0"/>
              <a:t>‹#›</a:t>
            </a:fld>
            <a:endParaRPr lang="en-US"/>
          </a:p>
        </p:txBody>
      </p:sp>
    </p:spTree>
    <p:extLst>
      <p:ext uri="{BB962C8B-B14F-4D97-AF65-F5344CB8AC3E}">
        <p14:creationId xmlns:p14="http://schemas.microsoft.com/office/powerpoint/2010/main" val="3396206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8F93F-A506-DA41-882C-50E430E9D00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BEC614C-BB61-1543-A636-9351B7FE96DF}"/>
              </a:ext>
            </a:extLst>
          </p:cNvPr>
          <p:cNvSpPr>
            <a:spLocks noGrp="1"/>
          </p:cNvSpPr>
          <p:nvPr>
            <p:ph type="dt" sz="half" idx="10"/>
          </p:nvPr>
        </p:nvSpPr>
        <p:spPr/>
        <p:txBody>
          <a:bodyPr/>
          <a:lstStyle/>
          <a:p>
            <a:fld id="{C96D0D5D-0346-3144-B968-EA4C2823C32E}" type="datetimeFigureOut">
              <a:rPr lang="en-US" smtClean="0"/>
              <a:t>3/15/21</a:t>
            </a:fld>
            <a:endParaRPr lang="en-US"/>
          </a:p>
        </p:txBody>
      </p:sp>
      <p:sp>
        <p:nvSpPr>
          <p:cNvPr id="4" name="Footer Placeholder 3">
            <a:extLst>
              <a:ext uri="{FF2B5EF4-FFF2-40B4-BE49-F238E27FC236}">
                <a16:creationId xmlns:a16="http://schemas.microsoft.com/office/drawing/2014/main" id="{D2847892-2F25-E649-8102-A8AF3258E9E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2855C61-3C3D-5D45-A517-28DDBEAEDB3A}"/>
              </a:ext>
            </a:extLst>
          </p:cNvPr>
          <p:cNvSpPr>
            <a:spLocks noGrp="1"/>
          </p:cNvSpPr>
          <p:nvPr>
            <p:ph type="sldNum" sz="quarter" idx="12"/>
          </p:nvPr>
        </p:nvSpPr>
        <p:spPr/>
        <p:txBody>
          <a:bodyPr/>
          <a:lstStyle/>
          <a:p>
            <a:fld id="{A47A065E-3B56-8748-9609-736C717AF6C5}" type="slidenum">
              <a:rPr lang="en-US" smtClean="0"/>
              <a:t>‹#›</a:t>
            </a:fld>
            <a:endParaRPr lang="en-US"/>
          </a:p>
        </p:txBody>
      </p:sp>
    </p:spTree>
    <p:extLst>
      <p:ext uri="{BB962C8B-B14F-4D97-AF65-F5344CB8AC3E}">
        <p14:creationId xmlns:p14="http://schemas.microsoft.com/office/powerpoint/2010/main" val="4245568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92BBF3-A15B-6E48-B52F-4780B50C53C5}"/>
              </a:ext>
            </a:extLst>
          </p:cNvPr>
          <p:cNvSpPr>
            <a:spLocks noGrp="1"/>
          </p:cNvSpPr>
          <p:nvPr>
            <p:ph type="dt" sz="half" idx="10"/>
          </p:nvPr>
        </p:nvSpPr>
        <p:spPr/>
        <p:txBody>
          <a:bodyPr/>
          <a:lstStyle/>
          <a:p>
            <a:fld id="{C96D0D5D-0346-3144-B968-EA4C2823C32E}" type="datetimeFigureOut">
              <a:rPr lang="en-US" smtClean="0"/>
              <a:t>3/15/21</a:t>
            </a:fld>
            <a:endParaRPr lang="en-US"/>
          </a:p>
        </p:txBody>
      </p:sp>
      <p:sp>
        <p:nvSpPr>
          <p:cNvPr id="3" name="Footer Placeholder 2">
            <a:extLst>
              <a:ext uri="{FF2B5EF4-FFF2-40B4-BE49-F238E27FC236}">
                <a16:creationId xmlns:a16="http://schemas.microsoft.com/office/drawing/2014/main" id="{5F720D08-37BF-B943-83BE-2C56399FA74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E5306D3-3298-5543-A73B-01726708715B}"/>
              </a:ext>
            </a:extLst>
          </p:cNvPr>
          <p:cNvSpPr>
            <a:spLocks noGrp="1"/>
          </p:cNvSpPr>
          <p:nvPr>
            <p:ph type="sldNum" sz="quarter" idx="12"/>
          </p:nvPr>
        </p:nvSpPr>
        <p:spPr/>
        <p:txBody>
          <a:bodyPr/>
          <a:lstStyle/>
          <a:p>
            <a:fld id="{A47A065E-3B56-8748-9609-736C717AF6C5}" type="slidenum">
              <a:rPr lang="en-US" smtClean="0"/>
              <a:t>‹#›</a:t>
            </a:fld>
            <a:endParaRPr lang="en-US"/>
          </a:p>
        </p:txBody>
      </p:sp>
    </p:spTree>
    <p:extLst>
      <p:ext uri="{BB962C8B-B14F-4D97-AF65-F5344CB8AC3E}">
        <p14:creationId xmlns:p14="http://schemas.microsoft.com/office/powerpoint/2010/main" val="3937523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2813E-BCF6-0E45-98FE-99A3C15BF7B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8D28A3C-9415-A849-A5E3-5DCD033418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0CFF305-0312-994A-9AE7-A134C36D64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FB7C158-2916-F84E-A68B-3C01DFA30506}"/>
              </a:ext>
            </a:extLst>
          </p:cNvPr>
          <p:cNvSpPr>
            <a:spLocks noGrp="1"/>
          </p:cNvSpPr>
          <p:nvPr>
            <p:ph type="dt" sz="half" idx="10"/>
          </p:nvPr>
        </p:nvSpPr>
        <p:spPr/>
        <p:txBody>
          <a:bodyPr/>
          <a:lstStyle/>
          <a:p>
            <a:fld id="{C96D0D5D-0346-3144-B968-EA4C2823C32E}" type="datetimeFigureOut">
              <a:rPr lang="en-US" smtClean="0"/>
              <a:t>3/15/21</a:t>
            </a:fld>
            <a:endParaRPr lang="en-US"/>
          </a:p>
        </p:txBody>
      </p:sp>
      <p:sp>
        <p:nvSpPr>
          <p:cNvPr id="6" name="Footer Placeholder 5">
            <a:extLst>
              <a:ext uri="{FF2B5EF4-FFF2-40B4-BE49-F238E27FC236}">
                <a16:creationId xmlns:a16="http://schemas.microsoft.com/office/drawing/2014/main" id="{35291A39-D0F5-1B4C-960C-F72093E0F1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D83F2E-3E6A-5E42-BACD-9B2A72C3ED74}"/>
              </a:ext>
            </a:extLst>
          </p:cNvPr>
          <p:cNvSpPr>
            <a:spLocks noGrp="1"/>
          </p:cNvSpPr>
          <p:nvPr>
            <p:ph type="sldNum" sz="quarter" idx="12"/>
          </p:nvPr>
        </p:nvSpPr>
        <p:spPr/>
        <p:txBody>
          <a:bodyPr/>
          <a:lstStyle/>
          <a:p>
            <a:fld id="{A47A065E-3B56-8748-9609-736C717AF6C5}" type="slidenum">
              <a:rPr lang="en-US" smtClean="0"/>
              <a:t>‹#›</a:t>
            </a:fld>
            <a:endParaRPr lang="en-US"/>
          </a:p>
        </p:txBody>
      </p:sp>
    </p:spTree>
    <p:extLst>
      <p:ext uri="{BB962C8B-B14F-4D97-AF65-F5344CB8AC3E}">
        <p14:creationId xmlns:p14="http://schemas.microsoft.com/office/powerpoint/2010/main" val="1180550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149FB-FF62-A641-8A99-EDA77BE487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D1A7191-E457-5846-A019-BAC8C594BB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BB718D2-B022-7D48-8A66-A545D48AA9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7CC2C18-F8C1-E740-A5BF-5267718D7F2C}"/>
              </a:ext>
            </a:extLst>
          </p:cNvPr>
          <p:cNvSpPr>
            <a:spLocks noGrp="1"/>
          </p:cNvSpPr>
          <p:nvPr>
            <p:ph type="dt" sz="half" idx="10"/>
          </p:nvPr>
        </p:nvSpPr>
        <p:spPr/>
        <p:txBody>
          <a:bodyPr/>
          <a:lstStyle/>
          <a:p>
            <a:fld id="{C96D0D5D-0346-3144-B968-EA4C2823C32E}" type="datetimeFigureOut">
              <a:rPr lang="en-US" smtClean="0"/>
              <a:t>3/15/21</a:t>
            </a:fld>
            <a:endParaRPr lang="en-US"/>
          </a:p>
        </p:txBody>
      </p:sp>
      <p:sp>
        <p:nvSpPr>
          <p:cNvPr id="6" name="Footer Placeholder 5">
            <a:extLst>
              <a:ext uri="{FF2B5EF4-FFF2-40B4-BE49-F238E27FC236}">
                <a16:creationId xmlns:a16="http://schemas.microsoft.com/office/drawing/2014/main" id="{3DC28119-1650-3C4D-8C71-0D1D034AA0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AF7C5D-9178-7643-B0A1-917C22169229}"/>
              </a:ext>
            </a:extLst>
          </p:cNvPr>
          <p:cNvSpPr>
            <a:spLocks noGrp="1"/>
          </p:cNvSpPr>
          <p:nvPr>
            <p:ph type="sldNum" sz="quarter" idx="12"/>
          </p:nvPr>
        </p:nvSpPr>
        <p:spPr/>
        <p:txBody>
          <a:bodyPr/>
          <a:lstStyle/>
          <a:p>
            <a:fld id="{A47A065E-3B56-8748-9609-736C717AF6C5}" type="slidenum">
              <a:rPr lang="en-US" smtClean="0"/>
              <a:t>‹#›</a:t>
            </a:fld>
            <a:endParaRPr lang="en-US"/>
          </a:p>
        </p:txBody>
      </p:sp>
    </p:spTree>
    <p:extLst>
      <p:ext uri="{BB962C8B-B14F-4D97-AF65-F5344CB8AC3E}">
        <p14:creationId xmlns:p14="http://schemas.microsoft.com/office/powerpoint/2010/main" val="2959063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437BB-614E-874B-83F6-3632580C49E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F545A3A-87C6-5345-9EB4-615CC8D4997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2293D09-B462-8841-8940-A81B03A87A28}"/>
              </a:ext>
            </a:extLst>
          </p:cNvPr>
          <p:cNvSpPr>
            <a:spLocks noGrp="1"/>
          </p:cNvSpPr>
          <p:nvPr>
            <p:ph type="dt" sz="half" idx="10"/>
          </p:nvPr>
        </p:nvSpPr>
        <p:spPr/>
        <p:txBody>
          <a:bodyPr/>
          <a:lstStyle/>
          <a:p>
            <a:fld id="{C96D0D5D-0346-3144-B968-EA4C2823C32E}" type="datetimeFigureOut">
              <a:rPr lang="en-US" smtClean="0"/>
              <a:t>3/15/21</a:t>
            </a:fld>
            <a:endParaRPr lang="en-US"/>
          </a:p>
        </p:txBody>
      </p:sp>
      <p:sp>
        <p:nvSpPr>
          <p:cNvPr id="5" name="Footer Placeholder 4">
            <a:extLst>
              <a:ext uri="{FF2B5EF4-FFF2-40B4-BE49-F238E27FC236}">
                <a16:creationId xmlns:a16="http://schemas.microsoft.com/office/drawing/2014/main" id="{6379168A-A5A7-D641-A4EB-A18176FADB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7114E6-8674-C148-B4D4-F7E3BD985DC8}"/>
              </a:ext>
            </a:extLst>
          </p:cNvPr>
          <p:cNvSpPr>
            <a:spLocks noGrp="1"/>
          </p:cNvSpPr>
          <p:nvPr>
            <p:ph type="sldNum" sz="quarter" idx="12"/>
          </p:nvPr>
        </p:nvSpPr>
        <p:spPr/>
        <p:txBody>
          <a:bodyPr/>
          <a:lstStyle/>
          <a:p>
            <a:fld id="{A47A065E-3B56-8748-9609-736C717AF6C5}" type="slidenum">
              <a:rPr lang="en-US" smtClean="0"/>
              <a:t>‹#›</a:t>
            </a:fld>
            <a:endParaRPr lang="en-US"/>
          </a:p>
        </p:txBody>
      </p:sp>
    </p:spTree>
    <p:extLst>
      <p:ext uri="{BB962C8B-B14F-4D97-AF65-F5344CB8AC3E}">
        <p14:creationId xmlns:p14="http://schemas.microsoft.com/office/powerpoint/2010/main" val="2935981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7E200D-2EFC-3A43-8A11-8231AC282FA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69A2B78-5884-9648-8AD4-14EA8DAF58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DEA719A-99AE-0447-A0DC-41F71CD4FFF7}"/>
              </a:ext>
            </a:extLst>
          </p:cNvPr>
          <p:cNvSpPr>
            <a:spLocks noGrp="1"/>
          </p:cNvSpPr>
          <p:nvPr>
            <p:ph type="dt" sz="half" idx="10"/>
          </p:nvPr>
        </p:nvSpPr>
        <p:spPr/>
        <p:txBody>
          <a:bodyPr/>
          <a:lstStyle/>
          <a:p>
            <a:fld id="{C96D0D5D-0346-3144-B968-EA4C2823C32E}" type="datetimeFigureOut">
              <a:rPr lang="en-US" smtClean="0"/>
              <a:t>3/15/21</a:t>
            </a:fld>
            <a:endParaRPr lang="en-US"/>
          </a:p>
        </p:txBody>
      </p:sp>
      <p:sp>
        <p:nvSpPr>
          <p:cNvPr id="5" name="Footer Placeholder 4">
            <a:extLst>
              <a:ext uri="{FF2B5EF4-FFF2-40B4-BE49-F238E27FC236}">
                <a16:creationId xmlns:a16="http://schemas.microsoft.com/office/drawing/2014/main" id="{A941B362-F51B-0940-8F3D-D93EAB1B5D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24AB0D-28DF-4E48-BF9D-83BCFFC1D33A}"/>
              </a:ext>
            </a:extLst>
          </p:cNvPr>
          <p:cNvSpPr>
            <a:spLocks noGrp="1"/>
          </p:cNvSpPr>
          <p:nvPr>
            <p:ph type="sldNum" sz="quarter" idx="12"/>
          </p:nvPr>
        </p:nvSpPr>
        <p:spPr/>
        <p:txBody>
          <a:bodyPr/>
          <a:lstStyle/>
          <a:p>
            <a:fld id="{A47A065E-3B56-8748-9609-736C717AF6C5}" type="slidenum">
              <a:rPr lang="en-US" smtClean="0"/>
              <a:t>‹#›</a:t>
            </a:fld>
            <a:endParaRPr lang="en-US"/>
          </a:p>
        </p:txBody>
      </p:sp>
    </p:spTree>
    <p:extLst>
      <p:ext uri="{BB962C8B-B14F-4D97-AF65-F5344CB8AC3E}">
        <p14:creationId xmlns:p14="http://schemas.microsoft.com/office/powerpoint/2010/main" val="2255476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2115C7-477C-5A49-91BD-DB8DFDCBF5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9E4E6EA-491C-7946-AD52-47B3454100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F09E2CE-4284-D645-A5CC-8A6F5CDAD4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6D0D5D-0346-3144-B968-EA4C2823C32E}" type="datetimeFigureOut">
              <a:rPr lang="en-US" smtClean="0"/>
              <a:t>3/15/21</a:t>
            </a:fld>
            <a:endParaRPr lang="en-US"/>
          </a:p>
        </p:txBody>
      </p:sp>
      <p:sp>
        <p:nvSpPr>
          <p:cNvPr id="5" name="Footer Placeholder 4">
            <a:extLst>
              <a:ext uri="{FF2B5EF4-FFF2-40B4-BE49-F238E27FC236}">
                <a16:creationId xmlns:a16="http://schemas.microsoft.com/office/drawing/2014/main" id="{B5599132-AA04-924D-88DD-0FB21C2317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7420106-B5C2-D64B-A999-099324F30B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7A065E-3B56-8748-9609-736C717AF6C5}" type="slidenum">
              <a:rPr lang="en-US" smtClean="0"/>
              <a:t>‹#›</a:t>
            </a:fld>
            <a:endParaRPr lang="en-US"/>
          </a:p>
        </p:txBody>
      </p:sp>
    </p:spTree>
    <p:extLst>
      <p:ext uri="{BB962C8B-B14F-4D97-AF65-F5344CB8AC3E}">
        <p14:creationId xmlns:p14="http://schemas.microsoft.com/office/powerpoint/2010/main" val="35965830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hyperlink" Target="https://aestheticsofjoy.com/2009/11/10/saarinen-and-the-curve/" TargetMode="External"/><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hyperlink" Target="https://aestheticsofjoy.com/2014/01/31/object-of-affection-bubble-lights/" TargetMode="Externa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5" Type="http://schemas.openxmlformats.org/officeDocument/2006/relationships/hyperlink" Target="https://aestheticsofjoy.com/2012/01/05/polka-dotted-joy/" TargetMode="Externa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jpeg"/><Relationship Id="rId7" Type="http://schemas.openxmlformats.org/officeDocument/2006/relationships/image" Target="../media/image35.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34.jpeg"/><Relationship Id="rId5" Type="http://schemas.openxmlformats.org/officeDocument/2006/relationships/image" Target="../media/image33.jpeg"/><Relationship Id="rId10" Type="http://schemas.openxmlformats.org/officeDocument/2006/relationships/image" Target="../media/image38.jpeg"/><Relationship Id="rId4" Type="http://schemas.openxmlformats.org/officeDocument/2006/relationships/image" Target="../media/image32.jpeg"/><Relationship Id="rId9" Type="http://schemas.openxmlformats.org/officeDocument/2006/relationships/image" Target="../media/image37.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2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www.thersa.org/blog/2018/02/mental-pictures-applying-colour-and-joy-to-a-challenging-issue" TargetMode="External"/><Relationship Id="rId1" Type="http://schemas.openxmlformats.org/officeDocument/2006/relationships/slideLayout" Target="../slideLayouts/slideLayout7.xml"/><Relationship Id="rId4" Type="http://schemas.openxmlformats.org/officeDocument/2006/relationships/hyperlink" Target="https://www.rca.ac.uk/more/special-collections/special-collections-books/colour-reference-library/"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7.xml"/><Relationship Id="rId4" Type="http://schemas.openxmlformats.org/officeDocument/2006/relationships/image" Target="../media/image50.png"/></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3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7.xml"/><Relationship Id="rId4" Type="http://schemas.openxmlformats.org/officeDocument/2006/relationships/image" Target="../media/image56.png"/></Relationships>
</file>

<file path=ppt/slides/_rels/slide3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7.xml"/><Relationship Id="rId5" Type="http://schemas.openxmlformats.org/officeDocument/2006/relationships/image" Target="../media/image60.png"/><Relationship Id="rId4" Type="http://schemas.openxmlformats.org/officeDocument/2006/relationships/image" Target="../media/image59.png"/></Relationships>
</file>

<file path=ppt/slides/_rels/slide3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7.xml"/><Relationship Id="rId5" Type="http://schemas.openxmlformats.org/officeDocument/2006/relationships/image" Target="../media/image64.png"/><Relationship Id="rId4" Type="http://schemas.openxmlformats.org/officeDocument/2006/relationships/image" Target="../media/image63.png"/></Relationships>
</file>

<file path=ppt/slides/_rels/slide3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7.xml"/><Relationship Id="rId5" Type="http://schemas.openxmlformats.org/officeDocument/2006/relationships/image" Target="../media/image68.png"/><Relationship Id="rId4" Type="http://schemas.openxmlformats.org/officeDocument/2006/relationships/image" Target="../media/image67.png"/></Relationships>
</file>

<file path=ppt/slides/_rels/slide3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7.xml"/><Relationship Id="rId4" Type="http://schemas.openxmlformats.org/officeDocument/2006/relationships/hyperlink" Target="http://www.dear-data.com/theproject"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hyperlink" Target="http://www.beetleblossom.com/" TargetMode="External"/><Relationship Id="rId2" Type="http://schemas.openxmlformats.org/officeDocument/2006/relationships/image" Target="../media/image77.jpeg"/><Relationship Id="rId1" Type="http://schemas.openxmlformats.org/officeDocument/2006/relationships/slideLayout" Target="../slideLayouts/slideLayout7.xml"/><Relationship Id="rId5" Type="http://schemas.openxmlformats.org/officeDocument/2006/relationships/hyperlink" Target="https://designyoutrust.com/2019/05/retro-futuristic-collages-of-frank-moth-venture-between-dreams-and-reality/" TargetMode="External"/><Relationship Id="rId4" Type="http://schemas.openxmlformats.org/officeDocument/2006/relationships/image" Target="../media/image78.jpeg"/></Relationships>
</file>

<file path=ppt/slides/_rels/slide41.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https://www.tate.org.uk/art/art-terms/d/dada" TargetMode="External"/><Relationship Id="rId4" Type="http://schemas.openxmlformats.org/officeDocument/2006/relationships/image" Target="../media/image80.jpeg"/></Relationships>
</file>

<file path=ppt/slides/_rels/slide42.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jpeg"/><Relationship Id="rId1" Type="http://schemas.openxmlformats.org/officeDocument/2006/relationships/slideLayout" Target="../slideLayouts/slideLayout7.xml"/><Relationship Id="rId6" Type="http://schemas.openxmlformats.org/officeDocument/2006/relationships/image" Target="../media/image87.jpeg"/><Relationship Id="rId5" Type="http://schemas.openxmlformats.org/officeDocument/2006/relationships/image" Target="../media/image86.jpeg"/><Relationship Id="rId4" Type="http://schemas.openxmlformats.org/officeDocument/2006/relationships/image" Target="../media/image85.jpeg"/></Relationships>
</file>

<file path=ppt/slides/_rels/slide44.xml.rels><?xml version="1.0" encoding="UTF-8" standalone="yes"?>
<Relationships xmlns="http://schemas.openxmlformats.org/package/2006/relationships"><Relationship Id="rId3" Type="http://schemas.openxmlformats.org/officeDocument/2006/relationships/image" Target="../media/image89.png"/><Relationship Id="rId7" Type="http://schemas.openxmlformats.org/officeDocument/2006/relationships/image" Target="../media/image93.png"/><Relationship Id="rId2" Type="http://schemas.openxmlformats.org/officeDocument/2006/relationships/image" Target="../media/image88.png"/><Relationship Id="rId1" Type="http://schemas.openxmlformats.org/officeDocument/2006/relationships/slideLayout" Target="../slideLayouts/slideLayout7.xml"/><Relationship Id="rId6" Type="http://schemas.openxmlformats.org/officeDocument/2006/relationships/image" Target="../media/image92.png"/><Relationship Id="rId5" Type="http://schemas.openxmlformats.org/officeDocument/2006/relationships/image" Target="../media/image91.png"/><Relationship Id="rId4" Type="http://schemas.openxmlformats.org/officeDocument/2006/relationships/image" Target="../media/image90.png"/></Relationships>
</file>

<file path=ppt/slides/_rels/slide45.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png"/><Relationship Id="rId1" Type="http://schemas.openxmlformats.org/officeDocument/2006/relationships/slideLayout" Target="../slideLayouts/slideLayout7.xml"/><Relationship Id="rId4" Type="http://schemas.openxmlformats.org/officeDocument/2006/relationships/image" Target="../media/image96.png"/></Relationships>
</file>

<file path=ppt/slides/_rels/slide46.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97.jpeg"/><Relationship Id="rId1" Type="http://schemas.openxmlformats.org/officeDocument/2006/relationships/slideLayout" Target="../slideLayouts/slideLayout7.xml"/><Relationship Id="rId5" Type="http://schemas.openxmlformats.org/officeDocument/2006/relationships/image" Target="../media/image100.jpeg"/><Relationship Id="rId4" Type="http://schemas.openxmlformats.org/officeDocument/2006/relationships/image" Target="../media/image99.jpeg"/></Relationships>
</file>

<file path=ppt/slides/_rels/slide47.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101.jpeg"/><Relationship Id="rId1" Type="http://schemas.openxmlformats.org/officeDocument/2006/relationships/slideLayout" Target="../slideLayouts/slideLayout7.xml"/><Relationship Id="rId5" Type="http://schemas.openxmlformats.org/officeDocument/2006/relationships/image" Target="../media/image104.jpeg"/><Relationship Id="rId4" Type="http://schemas.openxmlformats.org/officeDocument/2006/relationships/image" Target="../media/image103.jpeg"/></Relationships>
</file>

<file path=ppt/slides/_rels/slide48.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08.jpeg"/><Relationship Id="rId5" Type="http://schemas.openxmlformats.org/officeDocument/2006/relationships/image" Target="../media/image107.png"/><Relationship Id="rId4" Type="http://schemas.openxmlformats.org/officeDocument/2006/relationships/image" Target="../media/image106.png"/></Relationships>
</file>

<file path=ppt/slides/_rels/slide49.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image" Target="../media/image109.jpeg"/><Relationship Id="rId1" Type="http://schemas.openxmlformats.org/officeDocument/2006/relationships/slideLayout" Target="../slideLayouts/slideLayout7.xml"/><Relationship Id="rId4" Type="http://schemas.openxmlformats.org/officeDocument/2006/relationships/image" Target="../media/image111.jpeg"/></Relationships>
</file>

<file path=ppt/slides/_rels/slide50.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image" Target="../media/image112.tiff"/><Relationship Id="rId1" Type="http://schemas.openxmlformats.org/officeDocument/2006/relationships/slideLayout" Target="../slideLayouts/slideLayout1.xml"/><Relationship Id="rId6" Type="http://schemas.openxmlformats.org/officeDocument/2006/relationships/image" Target="../media/image116.png"/><Relationship Id="rId5" Type="http://schemas.openxmlformats.org/officeDocument/2006/relationships/image" Target="../media/image115.jpeg"/><Relationship Id="rId4" Type="http://schemas.openxmlformats.org/officeDocument/2006/relationships/image" Target="../media/image114.jpeg"/></Relationships>
</file>

<file path=ppt/slides/_rels/slide51.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7.jpeg"/><Relationship Id="rId1" Type="http://schemas.openxmlformats.org/officeDocument/2006/relationships/slideLayout" Target="../slideLayouts/slideLayout7.xml"/><Relationship Id="rId4" Type="http://schemas.openxmlformats.org/officeDocument/2006/relationships/image" Target="../media/image119.png"/></Relationships>
</file>

<file path=ppt/slides/_rels/slide52.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image" Target="../media/image121.jpeg"/><Relationship Id="rId1" Type="http://schemas.openxmlformats.org/officeDocument/2006/relationships/slideLayout" Target="../slideLayouts/slideLayout7.xml"/><Relationship Id="rId4" Type="http://schemas.openxmlformats.org/officeDocument/2006/relationships/image" Target="../media/image123.jpeg"/></Relationships>
</file>

<file path=ppt/slides/_rels/slide54.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image" Target="../media/image124.jpeg"/><Relationship Id="rId1" Type="http://schemas.openxmlformats.org/officeDocument/2006/relationships/slideLayout" Target="../slideLayouts/slideLayout7.xml"/><Relationship Id="rId4" Type="http://schemas.openxmlformats.org/officeDocument/2006/relationships/image" Target="../media/image126.jpeg"/></Relationships>
</file>

<file path=ppt/slides/_rels/slide55.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image" Target="../media/image127.jpeg"/><Relationship Id="rId1" Type="http://schemas.openxmlformats.org/officeDocument/2006/relationships/slideLayout" Target="../slideLayouts/slideLayout7.xml"/><Relationship Id="rId4" Type="http://schemas.openxmlformats.org/officeDocument/2006/relationships/image" Target="../media/image129.jpeg"/></Relationships>
</file>

<file path=ppt/slides/_rels/slide56.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image" Target="../media/image130.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image" Target="../media/image132.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35.jpeg"/></Relationships>
</file>

<file path=ppt/slides/_rels/slide59.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37.jpeg"/></Relationships>
</file>

<file path=ppt/slides/_rels/slide60.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40.jpeg"/><Relationship Id="rId4" Type="http://schemas.openxmlformats.org/officeDocument/2006/relationships/image" Target="../media/image139.jpeg"/></Relationships>
</file>

<file path=ppt/slides/_rels/slide61.xml.rels><?xml version="1.0" encoding="UTF-8" standalone="yes"?>
<Relationships xmlns="http://schemas.openxmlformats.org/package/2006/relationships"><Relationship Id="rId2" Type="http://schemas.openxmlformats.org/officeDocument/2006/relationships/image" Target="../media/image141.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image" Target="../media/image142.jpeg"/><Relationship Id="rId1" Type="http://schemas.openxmlformats.org/officeDocument/2006/relationships/slideLayout" Target="../slideLayouts/slideLayout2.xml"/><Relationship Id="rId6" Type="http://schemas.openxmlformats.org/officeDocument/2006/relationships/image" Target="../media/image145.jpeg"/><Relationship Id="rId5" Type="http://schemas.microsoft.com/office/2007/relationships/hdphoto" Target="../media/hdphoto1.wdp"/><Relationship Id="rId4" Type="http://schemas.openxmlformats.org/officeDocument/2006/relationships/image" Target="../media/image144.png"/></Relationships>
</file>

<file path=ppt/slides/_rels/slide63.xml.rels><?xml version="1.0" encoding="UTF-8" standalone="yes"?>
<Relationships xmlns="http://schemas.openxmlformats.org/package/2006/relationships"><Relationship Id="rId3" Type="http://schemas.openxmlformats.org/officeDocument/2006/relationships/image" Target="../media/image147.jpeg"/><Relationship Id="rId2" Type="http://schemas.openxmlformats.org/officeDocument/2006/relationships/image" Target="../media/image146.jpeg"/><Relationship Id="rId1" Type="http://schemas.openxmlformats.org/officeDocument/2006/relationships/slideLayout" Target="../slideLayouts/slideLayout7.xml"/><Relationship Id="rId4" Type="http://schemas.openxmlformats.org/officeDocument/2006/relationships/image" Target="../media/image148.jpeg"/></Relationships>
</file>

<file path=ppt/slides/_rels/slide64.xml.rels><?xml version="1.0" encoding="UTF-8" standalone="yes"?>
<Relationships xmlns="http://schemas.openxmlformats.org/package/2006/relationships"><Relationship Id="rId3" Type="http://schemas.openxmlformats.org/officeDocument/2006/relationships/image" Target="../media/image150.jpeg"/><Relationship Id="rId2" Type="http://schemas.openxmlformats.org/officeDocument/2006/relationships/image" Target="../media/image149.png"/><Relationship Id="rId1" Type="http://schemas.openxmlformats.org/officeDocument/2006/relationships/slideLayout" Target="../slideLayouts/slideLayout7.xml"/><Relationship Id="rId5" Type="http://schemas.openxmlformats.org/officeDocument/2006/relationships/image" Target="../media/image152.jpeg"/><Relationship Id="rId4" Type="http://schemas.openxmlformats.org/officeDocument/2006/relationships/image" Target="../media/image151.jpeg"/></Relationships>
</file>

<file path=ppt/slides/_rels/slide65.xml.rels><?xml version="1.0" encoding="UTF-8" standalone="yes"?>
<Relationships xmlns="http://schemas.openxmlformats.org/package/2006/relationships"><Relationship Id="rId3" Type="http://schemas.openxmlformats.org/officeDocument/2006/relationships/image" Target="../media/image154.jpeg"/><Relationship Id="rId7" Type="http://schemas.openxmlformats.org/officeDocument/2006/relationships/image" Target="../media/image158.png"/><Relationship Id="rId2" Type="http://schemas.openxmlformats.org/officeDocument/2006/relationships/image" Target="../media/image153.png"/><Relationship Id="rId1" Type="http://schemas.openxmlformats.org/officeDocument/2006/relationships/slideLayout" Target="../slideLayouts/slideLayout7.xml"/><Relationship Id="rId6" Type="http://schemas.openxmlformats.org/officeDocument/2006/relationships/image" Target="../media/image157.png"/><Relationship Id="rId5" Type="http://schemas.openxmlformats.org/officeDocument/2006/relationships/image" Target="../media/image156.png"/><Relationship Id="rId4" Type="http://schemas.openxmlformats.org/officeDocument/2006/relationships/image" Target="../media/image155.jpeg"/></Relationships>
</file>

<file path=ppt/slides/_rels/slide66.xml.rels><?xml version="1.0" encoding="UTF-8" standalone="yes"?>
<Relationships xmlns="http://schemas.openxmlformats.org/package/2006/relationships"><Relationship Id="rId3" Type="http://schemas.openxmlformats.org/officeDocument/2006/relationships/image" Target="../media/image159.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61.jpeg"/><Relationship Id="rId4" Type="http://schemas.openxmlformats.org/officeDocument/2006/relationships/image" Target="../media/image160.jpeg"/></Relationships>
</file>

<file path=ppt/slides/_rels/slide67.xml.rels><?xml version="1.0" encoding="UTF-8" standalone="yes"?>
<Relationships xmlns="http://schemas.openxmlformats.org/package/2006/relationships"><Relationship Id="rId3" Type="http://schemas.openxmlformats.org/officeDocument/2006/relationships/image" Target="../media/image163.jpeg"/><Relationship Id="rId2" Type="http://schemas.openxmlformats.org/officeDocument/2006/relationships/image" Target="../media/image162.jpeg"/><Relationship Id="rId1" Type="http://schemas.openxmlformats.org/officeDocument/2006/relationships/slideLayout" Target="../slideLayouts/slideLayout7.xml"/><Relationship Id="rId4" Type="http://schemas.openxmlformats.org/officeDocument/2006/relationships/image" Target="../media/image164.jpeg"/></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65.png"/></Relationships>
</file>

<file path=ppt/slides/_rels/slide69.xml.rels><?xml version="1.0" encoding="UTF-8" standalone="yes"?>
<Relationships xmlns="http://schemas.openxmlformats.org/package/2006/relationships"><Relationship Id="rId2" Type="http://schemas.openxmlformats.org/officeDocument/2006/relationships/image" Target="../media/image166.tiff"/><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AB82317-A5DB-2346-BA60-C478D9277832}"/>
              </a:ext>
            </a:extLst>
          </p:cNvPr>
          <p:cNvSpPr>
            <a:spLocks noGrp="1"/>
          </p:cNvSpPr>
          <p:nvPr>
            <p:ph type="subTitle" idx="1"/>
          </p:nvPr>
        </p:nvSpPr>
        <p:spPr>
          <a:xfrm>
            <a:off x="2077452" y="4523080"/>
            <a:ext cx="8037095" cy="1343526"/>
          </a:xfrm>
        </p:spPr>
        <p:txBody>
          <a:bodyPr>
            <a:normAutofit fontScale="85000" lnSpcReduction="20000"/>
          </a:bodyPr>
          <a:lstStyle/>
          <a:p>
            <a:r>
              <a:rPr lang="en-US" dirty="0"/>
              <a:t>Lauren Evans</a:t>
            </a:r>
          </a:p>
          <a:p>
            <a:r>
              <a:rPr lang="en-US" dirty="0"/>
              <a:t>1703142</a:t>
            </a:r>
          </a:p>
          <a:p>
            <a:r>
              <a:rPr lang="en-US" dirty="0"/>
              <a:t>Creative venture</a:t>
            </a:r>
          </a:p>
          <a:p>
            <a:r>
              <a:rPr lang="en-US" dirty="0"/>
              <a:t>Research #1</a:t>
            </a:r>
          </a:p>
        </p:txBody>
      </p:sp>
      <p:pic>
        <p:nvPicPr>
          <p:cNvPr id="4" name="Picture 3">
            <a:extLst>
              <a:ext uri="{FF2B5EF4-FFF2-40B4-BE49-F238E27FC236}">
                <a16:creationId xmlns:a16="http://schemas.microsoft.com/office/drawing/2014/main" id="{212E8616-7832-C545-9E8E-3EF8245BE21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237851" y="991394"/>
            <a:ext cx="1716297" cy="2728912"/>
          </a:xfrm>
          <a:prstGeom prst="rect">
            <a:avLst/>
          </a:prstGeom>
        </p:spPr>
      </p:pic>
    </p:spTree>
    <p:extLst>
      <p:ext uri="{BB962C8B-B14F-4D97-AF65-F5344CB8AC3E}">
        <p14:creationId xmlns:p14="http://schemas.microsoft.com/office/powerpoint/2010/main" val="818776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AFF3692-C5F6-B345-9715-9B5350029872}"/>
              </a:ext>
            </a:extLst>
          </p:cNvPr>
          <p:cNvSpPr/>
          <p:nvPr/>
        </p:nvSpPr>
        <p:spPr>
          <a:xfrm>
            <a:off x="119063" y="656523"/>
            <a:ext cx="6096000" cy="4524315"/>
          </a:xfrm>
          <a:prstGeom prst="rect">
            <a:avLst/>
          </a:prstGeom>
        </p:spPr>
        <p:txBody>
          <a:bodyPr>
            <a:spAutoFit/>
          </a:bodyPr>
          <a:lstStyle/>
          <a:p>
            <a:r>
              <a:rPr lang="en-GB" b="1" i="0" u="none" strike="noStrike" dirty="0">
                <a:solidFill>
                  <a:srgbClr val="333333"/>
                </a:solidFill>
                <a:effectLst/>
                <a:latin typeface="+mj-lt"/>
              </a:rPr>
              <a:t>Triangles</a:t>
            </a:r>
          </a:p>
          <a:p>
            <a:endParaRPr lang="en-GB" b="0" i="0" u="none" strike="noStrike" dirty="0">
              <a:solidFill>
                <a:srgbClr val="3A3A3A"/>
              </a:solidFill>
              <a:effectLst/>
              <a:latin typeface="+mj-lt"/>
            </a:endParaRPr>
          </a:p>
          <a:p>
            <a:r>
              <a:rPr lang="en-GB" b="0" i="0" u="none" strike="noStrike" dirty="0">
                <a:solidFill>
                  <a:srgbClr val="333333"/>
                </a:solidFill>
                <a:effectLst/>
                <a:latin typeface="+mj-lt"/>
              </a:rPr>
              <a:t>Triangle is an energetic and dynamic shape that is always associated with motion and direction. The lines are placed that way so our eyes automatically move to the top of a triangle or in the direction it is placed. Triangles can have different meanings. An upright triangle brings feelings of stability and balance but the reversed one looks risky and ready to fall giving people a sense of tense.</a:t>
            </a:r>
          </a:p>
          <a:p>
            <a:endParaRPr lang="en-GB" b="0" i="0" u="none" strike="noStrike" dirty="0">
              <a:solidFill>
                <a:srgbClr val="3A3A3A"/>
              </a:solidFill>
              <a:effectLst/>
              <a:latin typeface="+mj-lt"/>
            </a:endParaRPr>
          </a:p>
          <a:p>
            <a:r>
              <a:rPr lang="en-GB" b="0" i="0" u="none" strike="noStrike" dirty="0">
                <a:solidFill>
                  <a:srgbClr val="333333"/>
                </a:solidFill>
                <a:effectLst/>
                <a:latin typeface="+mj-lt"/>
              </a:rPr>
              <a:t>Common meanings:</a:t>
            </a:r>
            <a:endParaRPr lang="en-GB" b="0" i="0" u="none" strike="noStrike" dirty="0">
              <a:solidFill>
                <a:srgbClr val="3A3A3A"/>
              </a:solidFill>
              <a:effectLst/>
              <a:latin typeface="+mj-lt"/>
            </a:endParaRPr>
          </a:p>
          <a:p>
            <a:pPr>
              <a:buFont typeface="Arial" panose="020B0604020202020204" pitchFamily="34" charset="0"/>
              <a:buChar char="•"/>
            </a:pPr>
            <a:r>
              <a:rPr lang="en-GB" b="0" i="0" u="none" strike="noStrike" dirty="0">
                <a:solidFill>
                  <a:srgbClr val="333333"/>
                </a:solidFill>
                <a:effectLst/>
                <a:latin typeface="+mj-lt"/>
              </a:rPr>
              <a:t>excitement</a:t>
            </a:r>
            <a:endParaRPr lang="en-GB" b="0" i="0" u="none" strike="noStrike" dirty="0">
              <a:solidFill>
                <a:srgbClr val="3A3A3A"/>
              </a:solidFill>
              <a:effectLst/>
              <a:latin typeface="+mj-lt"/>
            </a:endParaRPr>
          </a:p>
          <a:p>
            <a:pPr>
              <a:buFont typeface="Arial" panose="020B0604020202020204" pitchFamily="34" charset="0"/>
              <a:buChar char="•"/>
            </a:pPr>
            <a:r>
              <a:rPr lang="en-GB" b="0" i="0" u="none" strike="noStrike" dirty="0">
                <a:solidFill>
                  <a:srgbClr val="333333"/>
                </a:solidFill>
                <a:effectLst/>
                <a:latin typeface="+mj-lt"/>
              </a:rPr>
              <a:t>risk</a:t>
            </a:r>
            <a:endParaRPr lang="en-GB" b="0" i="0" u="none" strike="noStrike" dirty="0">
              <a:solidFill>
                <a:srgbClr val="3A3A3A"/>
              </a:solidFill>
              <a:effectLst/>
              <a:latin typeface="+mj-lt"/>
            </a:endParaRPr>
          </a:p>
          <a:p>
            <a:pPr>
              <a:buFont typeface="Arial" panose="020B0604020202020204" pitchFamily="34" charset="0"/>
              <a:buChar char="•"/>
            </a:pPr>
            <a:r>
              <a:rPr lang="en-GB" b="0" i="0" u="none" strike="noStrike" dirty="0">
                <a:solidFill>
                  <a:srgbClr val="333333"/>
                </a:solidFill>
                <a:effectLst/>
                <a:latin typeface="+mj-lt"/>
              </a:rPr>
              <a:t>danger</a:t>
            </a:r>
            <a:endParaRPr lang="en-GB" b="0" i="0" u="none" strike="noStrike" dirty="0">
              <a:solidFill>
                <a:srgbClr val="3A3A3A"/>
              </a:solidFill>
              <a:effectLst/>
              <a:latin typeface="+mj-lt"/>
            </a:endParaRPr>
          </a:p>
          <a:p>
            <a:pPr>
              <a:buFont typeface="Arial" panose="020B0604020202020204" pitchFamily="34" charset="0"/>
              <a:buChar char="•"/>
            </a:pPr>
            <a:r>
              <a:rPr lang="en-GB" b="0" i="0" u="none" strike="noStrike" dirty="0">
                <a:solidFill>
                  <a:srgbClr val="333333"/>
                </a:solidFill>
                <a:effectLst/>
                <a:latin typeface="+mj-lt"/>
              </a:rPr>
              <a:t>balance</a:t>
            </a:r>
            <a:endParaRPr lang="en-GB" b="0" i="0" u="none" strike="noStrike" dirty="0">
              <a:solidFill>
                <a:srgbClr val="3A3A3A"/>
              </a:solidFill>
              <a:effectLst/>
              <a:latin typeface="+mj-lt"/>
            </a:endParaRPr>
          </a:p>
          <a:p>
            <a:pPr>
              <a:buFont typeface="Arial" panose="020B0604020202020204" pitchFamily="34" charset="0"/>
              <a:buChar char="•"/>
            </a:pPr>
            <a:r>
              <a:rPr lang="en-GB" b="0" i="0" u="none" strike="noStrike" dirty="0">
                <a:solidFill>
                  <a:srgbClr val="333333"/>
                </a:solidFill>
                <a:effectLst/>
                <a:latin typeface="+mj-lt"/>
              </a:rPr>
              <a:t>stability</a:t>
            </a:r>
            <a:endParaRPr lang="en-GB" b="0" i="0" u="none" strike="noStrike" dirty="0">
              <a:solidFill>
                <a:srgbClr val="3A3A3A"/>
              </a:solidFill>
              <a:effectLst/>
              <a:latin typeface="+mj-lt"/>
            </a:endParaRPr>
          </a:p>
        </p:txBody>
      </p:sp>
      <p:sp>
        <p:nvSpPr>
          <p:cNvPr id="3" name="Rectangle 2">
            <a:extLst>
              <a:ext uri="{FF2B5EF4-FFF2-40B4-BE49-F238E27FC236}">
                <a16:creationId xmlns:a16="http://schemas.microsoft.com/office/drawing/2014/main" id="{71E99349-21BC-3B4D-A1EF-512D92456B17}"/>
              </a:ext>
            </a:extLst>
          </p:cNvPr>
          <p:cNvSpPr/>
          <p:nvPr/>
        </p:nvSpPr>
        <p:spPr>
          <a:xfrm>
            <a:off x="5976937" y="2056686"/>
            <a:ext cx="6096000" cy="4801314"/>
          </a:xfrm>
          <a:prstGeom prst="rect">
            <a:avLst/>
          </a:prstGeom>
        </p:spPr>
        <p:txBody>
          <a:bodyPr>
            <a:spAutoFit/>
          </a:bodyPr>
          <a:lstStyle/>
          <a:p>
            <a:pPr algn="r"/>
            <a:r>
              <a:rPr lang="en-GB" b="1" i="0" u="none" strike="noStrike" dirty="0">
                <a:solidFill>
                  <a:srgbClr val="333333"/>
                </a:solidFill>
                <a:effectLst/>
                <a:latin typeface="+mj-lt"/>
              </a:rPr>
              <a:t>Squares and Rectangles</a:t>
            </a:r>
          </a:p>
          <a:p>
            <a:pPr algn="r"/>
            <a:endParaRPr lang="en-GB" b="0" i="0" u="none" strike="noStrike" dirty="0">
              <a:solidFill>
                <a:srgbClr val="3A3A3A"/>
              </a:solidFill>
              <a:effectLst/>
              <a:latin typeface="+mj-lt"/>
            </a:endParaRPr>
          </a:p>
          <a:p>
            <a:pPr algn="r"/>
            <a:r>
              <a:rPr lang="en-GB" b="0" i="0" u="none" strike="noStrike" dirty="0">
                <a:solidFill>
                  <a:srgbClr val="333333"/>
                </a:solidFill>
                <a:effectLst/>
                <a:latin typeface="+mj-lt"/>
              </a:rPr>
              <a:t>These two shapes are thought to be the most commonly used. We see them many and many times per day. The walls and furniture, books or monitors, cell phones and cameras as well as many other everyday things have square or rectangular shapes. Straight lines and right angles of these two shapes give a sense of reliability and security. People strongly associate squares and rectangles with buildings the reason why they bring the feeling of trust and authority.</a:t>
            </a:r>
          </a:p>
          <a:p>
            <a:pPr algn="r"/>
            <a:endParaRPr lang="en-GB" b="0" i="0" u="none" strike="noStrike" dirty="0">
              <a:solidFill>
                <a:srgbClr val="3A3A3A"/>
              </a:solidFill>
              <a:effectLst/>
              <a:latin typeface="+mj-lt"/>
            </a:endParaRPr>
          </a:p>
          <a:p>
            <a:pPr algn="r"/>
            <a:r>
              <a:rPr lang="en-GB" b="0" i="0" u="none" strike="noStrike" dirty="0">
                <a:solidFill>
                  <a:srgbClr val="333333"/>
                </a:solidFill>
                <a:effectLst/>
                <a:latin typeface="+mj-lt"/>
              </a:rPr>
              <a:t>Common meanings:</a:t>
            </a:r>
            <a:endParaRPr lang="en-GB" b="0" i="0" u="none" strike="noStrike" dirty="0">
              <a:solidFill>
                <a:srgbClr val="3A3A3A"/>
              </a:solidFill>
              <a:effectLst/>
              <a:latin typeface="+mj-lt"/>
            </a:endParaRPr>
          </a:p>
          <a:p>
            <a:pPr algn="r">
              <a:buFont typeface="Arial" panose="020B0604020202020204" pitchFamily="34" charset="0"/>
              <a:buChar char="•"/>
            </a:pPr>
            <a:r>
              <a:rPr lang="en-GB" b="0" i="0" u="none" strike="noStrike" dirty="0">
                <a:solidFill>
                  <a:srgbClr val="333333"/>
                </a:solidFill>
                <a:effectLst/>
                <a:latin typeface="+mj-lt"/>
              </a:rPr>
              <a:t>discipline</a:t>
            </a:r>
            <a:endParaRPr lang="en-GB" b="0" i="0" u="none" strike="noStrike" dirty="0">
              <a:solidFill>
                <a:srgbClr val="3A3A3A"/>
              </a:solidFill>
              <a:effectLst/>
              <a:latin typeface="+mj-lt"/>
            </a:endParaRPr>
          </a:p>
          <a:p>
            <a:pPr algn="r">
              <a:buFont typeface="Arial" panose="020B0604020202020204" pitchFamily="34" charset="0"/>
              <a:buChar char="•"/>
            </a:pPr>
            <a:r>
              <a:rPr lang="en-GB" b="0" i="0" u="none" strike="noStrike" dirty="0">
                <a:solidFill>
                  <a:srgbClr val="333333"/>
                </a:solidFill>
                <a:effectLst/>
                <a:latin typeface="+mj-lt"/>
              </a:rPr>
              <a:t>strength</a:t>
            </a:r>
            <a:endParaRPr lang="en-GB" b="0" i="0" u="none" strike="noStrike" dirty="0">
              <a:solidFill>
                <a:srgbClr val="3A3A3A"/>
              </a:solidFill>
              <a:effectLst/>
              <a:latin typeface="+mj-lt"/>
            </a:endParaRPr>
          </a:p>
          <a:p>
            <a:pPr algn="r">
              <a:buFont typeface="Arial" panose="020B0604020202020204" pitchFamily="34" charset="0"/>
              <a:buChar char="•"/>
            </a:pPr>
            <a:r>
              <a:rPr lang="en-GB" b="0" i="0" u="none" strike="noStrike" dirty="0">
                <a:solidFill>
                  <a:srgbClr val="333333"/>
                </a:solidFill>
                <a:effectLst/>
                <a:latin typeface="+mj-lt"/>
              </a:rPr>
              <a:t>courage</a:t>
            </a:r>
            <a:endParaRPr lang="en-GB" b="0" i="0" u="none" strike="noStrike" dirty="0">
              <a:solidFill>
                <a:srgbClr val="3A3A3A"/>
              </a:solidFill>
              <a:effectLst/>
              <a:latin typeface="+mj-lt"/>
            </a:endParaRPr>
          </a:p>
          <a:p>
            <a:pPr algn="r">
              <a:buFont typeface="Arial" panose="020B0604020202020204" pitchFamily="34" charset="0"/>
              <a:buChar char="•"/>
            </a:pPr>
            <a:r>
              <a:rPr lang="en-GB" b="0" i="0" u="none" strike="noStrike" dirty="0">
                <a:solidFill>
                  <a:srgbClr val="333333"/>
                </a:solidFill>
                <a:effectLst/>
                <a:latin typeface="+mj-lt"/>
              </a:rPr>
              <a:t>security</a:t>
            </a:r>
            <a:endParaRPr lang="en-GB" b="0" i="0" u="none" strike="noStrike" dirty="0">
              <a:solidFill>
                <a:srgbClr val="3A3A3A"/>
              </a:solidFill>
              <a:effectLst/>
              <a:latin typeface="+mj-lt"/>
            </a:endParaRPr>
          </a:p>
          <a:p>
            <a:pPr algn="r">
              <a:buFont typeface="Arial" panose="020B0604020202020204" pitchFamily="34" charset="0"/>
              <a:buChar char="•"/>
            </a:pPr>
            <a:r>
              <a:rPr lang="en-GB" b="0" i="0" u="none" strike="noStrike" dirty="0">
                <a:solidFill>
                  <a:srgbClr val="333333"/>
                </a:solidFill>
                <a:effectLst/>
                <a:latin typeface="+mj-lt"/>
              </a:rPr>
              <a:t>reliability</a:t>
            </a:r>
            <a:endParaRPr lang="en-GB" b="0" i="0" u="none" strike="noStrike" dirty="0">
              <a:solidFill>
                <a:srgbClr val="3A3A3A"/>
              </a:solidFill>
              <a:effectLst/>
              <a:latin typeface="+mj-lt"/>
            </a:endParaRPr>
          </a:p>
        </p:txBody>
      </p:sp>
      <p:pic>
        <p:nvPicPr>
          <p:cNvPr id="2050" name="Picture 2">
            <a:extLst>
              <a:ext uri="{FF2B5EF4-FFF2-40B4-BE49-F238E27FC236}">
                <a16:creationId xmlns:a16="http://schemas.microsoft.com/office/drawing/2014/main" id="{380666A7-F276-6E45-AF6A-FF30681E61D4}"/>
              </a:ext>
            </a:extLst>
          </p:cNvPr>
          <p:cNvPicPr>
            <a:picLocks noChangeAspect="1" noChangeArrowheads="1"/>
          </p:cNvPicPr>
          <p:nvPr/>
        </p:nvPicPr>
        <p:blipFill rotWithShape="1">
          <a:blip r:embed="rId2">
            <a:extLst>
              <a:ext uri="{28A0092B-C50C-407E-A947-70E740481C1C}">
                <a14:useLocalDpi xmlns:a14="http://schemas.microsoft.com/office/drawing/2010/main"/>
              </a:ext>
            </a:extLst>
          </a:blip>
          <a:srcRect/>
          <a:stretch/>
        </p:blipFill>
        <p:spPr bwMode="auto">
          <a:xfrm>
            <a:off x="2709331" y="3047238"/>
            <a:ext cx="3064935" cy="37592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7EA654AB-63AF-8947-99B9-C8111D111194}"/>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086600" y="172254"/>
            <a:ext cx="2294467" cy="227611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813B417D-AF33-7440-8119-55EC00B4AEA8}"/>
              </a:ext>
            </a:extLst>
          </p:cNvPr>
          <p:cNvSpPr/>
          <p:nvPr/>
        </p:nvSpPr>
        <p:spPr>
          <a:xfrm>
            <a:off x="0" y="0"/>
            <a:ext cx="2254848" cy="369332"/>
          </a:xfrm>
          <a:prstGeom prst="rect">
            <a:avLst/>
          </a:prstGeom>
        </p:spPr>
        <p:txBody>
          <a:bodyPr wrap="none">
            <a:spAutoFit/>
          </a:bodyPr>
          <a:lstStyle/>
          <a:p>
            <a:r>
              <a:rPr lang="en-US" b="1" dirty="0">
                <a:cs typeface="Aharoni" panose="02010803020104030203" pitchFamily="2" charset="-79"/>
              </a:rPr>
              <a:t>Psychology of shapes </a:t>
            </a:r>
          </a:p>
        </p:txBody>
      </p:sp>
    </p:spTree>
    <p:extLst>
      <p:ext uri="{BB962C8B-B14F-4D97-AF65-F5344CB8AC3E}">
        <p14:creationId xmlns:p14="http://schemas.microsoft.com/office/powerpoint/2010/main" val="1961821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F69045D-FFAE-BF40-83BB-3820AFF313AC}"/>
              </a:ext>
            </a:extLst>
          </p:cNvPr>
          <p:cNvSpPr/>
          <p:nvPr/>
        </p:nvSpPr>
        <p:spPr>
          <a:xfrm>
            <a:off x="254000" y="187742"/>
            <a:ext cx="6096000" cy="4524315"/>
          </a:xfrm>
          <a:prstGeom prst="rect">
            <a:avLst/>
          </a:prstGeom>
        </p:spPr>
        <p:txBody>
          <a:bodyPr>
            <a:spAutoFit/>
          </a:bodyPr>
          <a:lstStyle/>
          <a:p>
            <a:r>
              <a:rPr lang="en-GB" b="1" i="0" u="none" strike="noStrike" dirty="0">
                <a:solidFill>
                  <a:srgbClr val="333333"/>
                </a:solidFill>
                <a:effectLst/>
                <a:latin typeface="+mj-lt"/>
              </a:rPr>
              <a:t>Circles, ovals, and ellipses</a:t>
            </a:r>
          </a:p>
          <a:p>
            <a:endParaRPr lang="en-GB" b="0" i="0" u="none" strike="noStrike" dirty="0">
              <a:solidFill>
                <a:srgbClr val="3A3A3A"/>
              </a:solidFill>
              <a:effectLst/>
              <a:latin typeface="+mj-lt"/>
            </a:endParaRPr>
          </a:p>
          <a:p>
            <a:r>
              <a:rPr lang="en-GB" b="0" i="0" u="none" strike="noStrike" dirty="0">
                <a:solidFill>
                  <a:srgbClr val="333333"/>
                </a:solidFill>
                <a:effectLst/>
                <a:latin typeface="+mj-lt"/>
              </a:rPr>
              <a:t>The first and foremost meaning of this shape is the eternity since they have no beginning or end. The circle has a long association with the sun and Earth as well as other cosmic objects while ellipse is similar to the whole universe. That’s why round shapes may give the feeling of magic and mystery. In addition, unlike the previous shapes circles don’t have angles so it makes them softer and milder.</a:t>
            </a:r>
          </a:p>
          <a:p>
            <a:endParaRPr lang="en-GB" b="0" i="0" u="none" strike="noStrike" dirty="0">
              <a:solidFill>
                <a:srgbClr val="3A3A3A"/>
              </a:solidFill>
              <a:effectLst/>
              <a:latin typeface="+mj-lt"/>
            </a:endParaRPr>
          </a:p>
          <a:p>
            <a:r>
              <a:rPr lang="en-GB" b="0" i="0" u="none" strike="noStrike" dirty="0">
                <a:solidFill>
                  <a:srgbClr val="333333"/>
                </a:solidFill>
                <a:effectLst/>
                <a:latin typeface="+mj-lt"/>
              </a:rPr>
              <a:t>Common meanings:</a:t>
            </a:r>
            <a:endParaRPr lang="en-GB" b="0" i="0" u="none" strike="noStrike" dirty="0">
              <a:solidFill>
                <a:srgbClr val="3A3A3A"/>
              </a:solidFill>
              <a:effectLst/>
              <a:latin typeface="+mj-lt"/>
            </a:endParaRPr>
          </a:p>
          <a:p>
            <a:pPr>
              <a:buFont typeface="Arial" panose="020B0604020202020204" pitchFamily="34" charset="0"/>
              <a:buChar char="•"/>
            </a:pPr>
            <a:r>
              <a:rPr lang="en-GB" b="0" i="0" u="none" strike="noStrike" dirty="0">
                <a:solidFill>
                  <a:srgbClr val="333333"/>
                </a:solidFill>
                <a:effectLst/>
                <a:latin typeface="+mj-lt"/>
              </a:rPr>
              <a:t>eternity</a:t>
            </a:r>
            <a:endParaRPr lang="en-GB" b="0" i="0" u="none" strike="noStrike" dirty="0">
              <a:solidFill>
                <a:srgbClr val="3A3A3A"/>
              </a:solidFill>
              <a:effectLst/>
              <a:latin typeface="+mj-lt"/>
            </a:endParaRPr>
          </a:p>
          <a:p>
            <a:pPr>
              <a:buFont typeface="Arial" panose="020B0604020202020204" pitchFamily="34" charset="0"/>
              <a:buChar char="•"/>
            </a:pPr>
            <a:r>
              <a:rPr lang="en-GB" b="0" i="0" u="none" strike="noStrike" dirty="0">
                <a:solidFill>
                  <a:srgbClr val="333333"/>
                </a:solidFill>
                <a:effectLst/>
                <a:latin typeface="+mj-lt"/>
              </a:rPr>
              <a:t>female</a:t>
            </a:r>
            <a:endParaRPr lang="en-GB" b="0" i="0" u="none" strike="noStrike" dirty="0">
              <a:solidFill>
                <a:srgbClr val="3A3A3A"/>
              </a:solidFill>
              <a:effectLst/>
              <a:latin typeface="+mj-lt"/>
            </a:endParaRPr>
          </a:p>
          <a:p>
            <a:pPr>
              <a:buFont typeface="Arial" panose="020B0604020202020204" pitchFamily="34" charset="0"/>
              <a:buChar char="•"/>
            </a:pPr>
            <a:r>
              <a:rPr lang="en-GB" b="0" i="0" u="none" strike="noStrike" dirty="0">
                <a:solidFill>
                  <a:srgbClr val="333333"/>
                </a:solidFill>
                <a:effectLst/>
                <a:latin typeface="+mj-lt"/>
              </a:rPr>
              <a:t>universe</a:t>
            </a:r>
            <a:endParaRPr lang="en-GB" b="0" i="0" u="none" strike="noStrike" dirty="0">
              <a:solidFill>
                <a:srgbClr val="3A3A3A"/>
              </a:solidFill>
              <a:effectLst/>
              <a:latin typeface="+mj-lt"/>
            </a:endParaRPr>
          </a:p>
          <a:p>
            <a:pPr>
              <a:buFont typeface="Arial" panose="020B0604020202020204" pitchFamily="34" charset="0"/>
              <a:buChar char="•"/>
            </a:pPr>
            <a:r>
              <a:rPr lang="en-GB" b="0" i="0" u="none" strike="noStrike" dirty="0">
                <a:solidFill>
                  <a:srgbClr val="333333"/>
                </a:solidFill>
                <a:effectLst/>
                <a:latin typeface="+mj-lt"/>
              </a:rPr>
              <a:t>magic</a:t>
            </a:r>
            <a:endParaRPr lang="en-GB" b="0" i="0" u="none" strike="noStrike" dirty="0">
              <a:solidFill>
                <a:srgbClr val="3A3A3A"/>
              </a:solidFill>
              <a:effectLst/>
              <a:latin typeface="+mj-lt"/>
            </a:endParaRPr>
          </a:p>
          <a:p>
            <a:pPr>
              <a:buFont typeface="Arial" panose="020B0604020202020204" pitchFamily="34" charset="0"/>
              <a:buChar char="•"/>
            </a:pPr>
            <a:r>
              <a:rPr lang="en-GB" b="0" i="0" u="none" strike="noStrike" dirty="0">
                <a:solidFill>
                  <a:srgbClr val="333333"/>
                </a:solidFill>
                <a:effectLst/>
                <a:latin typeface="+mj-lt"/>
              </a:rPr>
              <a:t>mystery</a:t>
            </a:r>
            <a:endParaRPr lang="en-GB" b="0" i="0" u="none" strike="noStrike" dirty="0">
              <a:solidFill>
                <a:srgbClr val="3A3A3A"/>
              </a:solidFill>
              <a:effectLst/>
              <a:latin typeface="+mj-lt"/>
            </a:endParaRPr>
          </a:p>
        </p:txBody>
      </p:sp>
      <p:sp>
        <p:nvSpPr>
          <p:cNvPr id="3" name="Rectangle 2">
            <a:extLst>
              <a:ext uri="{FF2B5EF4-FFF2-40B4-BE49-F238E27FC236}">
                <a16:creationId xmlns:a16="http://schemas.microsoft.com/office/drawing/2014/main" id="{4DBC97BB-AFE3-4D49-BAA3-D44F01236AA5}"/>
              </a:ext>
            </a:extLst>
          </p:cNvPr>
          <p:cNvSpPr/>
          <p:nvPr/>
        </p:nvSpPr>
        <p:spPr>
          <a:xfrm>
            <a:off x="5842000" y="3164681"/>
            <a:ext cx="6096000" cy="3693319"/>
          </a:xfrm>
          <a:prstGeom prst="rect">
            <a:avLst/>
          </a:prstGeom>
        </p:spPr>
        <p:txBody>
          <a:bodyPr>
            <a:spAutoFit/>
          </a:bodyPr>
          <a:lstStyle/>
          <a:p>
            <a:pPr algn="r"/>
            <a:r>
              <a:rPr lang="en-GB" b="1" i="0" u="none" strike="noStrike" dirty="0">
                <a:solidFill>
                  <a:srgbClr val="333333"/>
                </a:solidFill>
                <a:effectLst/>
                <a:latin typeface="+mj-lt"/>
              </a:rPr>
              <a:t>Spirals</a:t>
            </a:r>
          </a:p>
          <a:p>
            <a:pPr algn="r"/>
            <a:endParaRPr lang="en-GB" b="0" i="0" u="none" strike="noStrike" dirty="0">
              <a:solidFill>
                <a:srgbClr val="3A3A3A"/>
              </a:solidFill>
              <a:effectLst/>
              <a:latin typeface="+mj-lt"/>
            </a:endParaRPr>
          </a:p>
          <a:p>
            <a:pPr algn="r"/>
            <a:r>
              <a:rPr lang="en-GB" b="0" i="0" u="none" strike="noStrike" dirty="0">
                <a:solidFill>
                  <a:srgbClr val="333333"/>
                </a:solidFill>
                <a:effectLst/>
                <a:latin typeface="+mj-lt"/>
              </a:rPr>
              <a:t>These shapes can be often seen in nature, for example, shells and some flowers, the reason why it’s often associated with the circle of life and growth. Also, in some cultures, spirals may represent knowledge or information. In modern society, they are seen as a sign of creativity and a fresh mind.</a:t>
            </a:r>
          </a:p>
          <a:p>
            <a:pPr algn="r"/>
            <a:endParaRPr lang="en-GB" b="0" i="0" u="none" strike="noStrike" dirty="0">
              <a:solidFill>
                <a:srgbClr val="3A3A3A"/>
              </a:solidFill>
              <a:effectLst/>
              <a:latin typeface="+mj-lt"/>
            </a:endParaRPr>
          </a:p>
          <a:p>
            <a:pPr algn="r"/>
            <a:r>
              <a:rPr lang="en-GB" b="0" i="0" u="none" strike="noStrike" dirty="0">
                <a:solidFill>
                  <a:srgbClr val="333333"/>
                </a:solidFill>
                <a:effectLst/>
                <a:latin typeface="+mj-lt"/>
              </a:rPr>
              <a:t>Common meanings:</a:t>
            </a:r>
            <a:endParaRPr lang="en-GB" b="0" i="0" u="none" strike="noStrike" dirty="0">
              <a:solidFill>
                <a:srgbClr val="3A3A3A"/>
              </a:solidFill>
              <a:effectLst/>
              <a:latin typeface="+mj-lt"/>
            </a:endParaRPr>
          </a:p>
          <a:p>
            <a:pPr algn="r">
              <a:buFont typeface="Arial" panose="020B0604020202020204" pitchFamily="34" charset="0"/>
              <a:buChar char="•"/>
            </a:pPr>
            <a:r>
              <a:rPr lang="en-GB" b="0" i="0" u="none" strike="noStrike" dirty="0">
                <a:solidFill>
                  <a:srgbClr val="333333"/>
                </a:solidFill>
                <a:effectLst/>
                <a:latin typeface="+mj-lt"/>
              </a:rPr>
              <a:t>growth</a:t>
            </a:r>
            <a:endParaRPr lang="en-GB" b="0" i="0" u="none" strike="noStrike" dirty="0">
              <a:solidFill>
                <a:srgbClr val="3A3A3A"/>
              </a:solidFill>
              <a:effectLst/>
              <a:latin typeface="+mj-lt"/>
            </a:endParaRPr>
          </a:p>
          <a:p>
            <a:pPr algn="r">
              <a:buFont typeface="Arial" panose="020B0604020202020204" pitchFamily="34" charset="0"/>
              <a:buChar char="•"/>
            </a:pPr>
            <a:r>
              <a:rPr lang="en-GB" b="0" i="0" u="none" strike="noStrike" dirty="0">
                <a:solidFill>
                  <a:srgbClr val="333333"/>
                </a:solidFill>
                <a:effectLst/>
                <a:latin typeface="+mj-lt"/>
              </a:rPr>
              <a:t>creativity</a:t>
            </a:r>
            <a:endParaRPr lang="en-GB" b="0" i="0" u="none" strike="noStrike" dirty="0">
              <a:solidFill>
                <a:srgbClr val="3A3A3A"/>
              </a:solidFill>
              <a:effectLst/>
              <a:latin typeface="+mj-lt"/>
            </a:endParaRPr>
          </a:p>
          <a:p>
            <a:pPr algn="r">
              <a:buFont typeface="Arial" panose="020B0604020202020204" pitchFamily="34" charset="0"/>
              <a:buChar char="•"/>
            </a:pPr>
            <a:r>
              <a:rPr lang="en-GB" b="0" i="0" u="none" strike="noStrike" dirty="0">
                <a:solidFill>
                  <a:srgbClr val="333333"/>
                </a:solidFill>
                <a:effectLst/>
                <a:latin typeface="+mj-lt"/>
              </a:rPr>
              <a:t>calmness</a:t>
            </a:r>
            <a:endParaRPr lang="en-GB" b="0" i="0" u="none" strike="noStrike" dirty="0">
              <a:solidFill>
                <a:srgbClr val="3A3A3A"/>
              </a:solidFill>
              <a:effectLst/>
              <a:latin typeface="+mj-lt"/>
            </a:endParaRPr>
          </a:p>
          <a:p>
            <a:pPr algn="r">
              <a:buFont typeface="Arial" panose="020B0604020202020204" pitchFamily="34" charset="0"/>
              <a:buChar char="•"/>
            </a:pPr>
            <a:r>
              <a:rPr lang="en-GB" b="0" i="0" u="none" strike="noStrike" dirty="0">
                <a:solidFill>
                  <a:srgbClr val="333333"/>
                </a:solidFill>
                <a:effectLst/>
                <a:latin typeface="+mj-lt"/>
              </a:rPr>
              <a:t>intelligence</a:t>
            </a:r>
            <a:endParaRPr lang="en-GB" b="0" i="0" u="none" strike="noStrike" dirty="0">
              <a:solidFill>
                <a:srgbClr val="3A3A3A"/>
              </a:solidFill>
              <a:effectLst/>
              <a:latin typeface="+mj-lt"/>
            </a:endParaRPr>
          </a:p>
        </p:txBody>
      </p:sp>
      <p:pic>
        <p:nvPicPr>
          <p:cNvPr id="3074" name="Picture 2" descr=" ">
            <a:extLst>
              <a:ext uri="{FF2B5EF4-FFF2-40B4-BE49-F238E27FC236}">
                <a16:creationId xmlns:a16="http://schemas.microsoft.com/office/drawing/2014/main" id="{097A241E-BDF7-6541-80B8-94AD7820893B}"/>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751667" y="2865397"/>
            <a:ext cx="2775870" cy="369331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 ">
            <a:extLst>
              <a:ext uri="{FF2B5EF4-FFF2-40B4-BE49-F238E27FC236}">
                <a16:creationId xmlns:a16="http://schemas.microsoft.com/office/drawing/2014/main" id="{748D834B-07A8-CD43-8DF6-3BB00E752662}"/>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747000" y="187742"/>
            <a:ext cx="2689376" cy="33617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8212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14609E8-FFD3-E04E-9F90-ED2437EC3C7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0800" y="31750"/>
            <a:ext cx="12090400" cy="6794500"/>
          </a:xfrm>
          <a:prstGeom prst="rect">
            <a:avLst/>
          </a:prstGeom>
        </p:spPr>
      </p:pic>
    </p:spTree>
    <p:extLst>
      <p:ext uri="{BB962C8B-B14F-4D97-AF65-F5344CB8AC3E}">
        <p14:creationId xmlns:p14="http://schemas.microsoft.com/office/powerpoint/2010/main" val="326629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yla Oasis Golf Clubhouse and Academy by Oppenheim Architecture">
            <a:extLst>
              <a:ext uri="{FF2B5EF4-FFF2-40B4-BE49-F238E27FC236}">
                <a16:creationId xmlns:a16="http://schemas.microsoft.com/office/drawing/2014/main" id="{046E3D7A-49A2-9644-A6DC-59DFABFE37BC}"/>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417736" y="0"/>
            <a:ext cx="8565397" cy="685104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yla Oasis Golf Clubhouse and Academy by Oppenheim Architecture">
            <a:extLst>
              <a:ext uri="{FF2B5EF4-FFF2-40B4-BE49-F238E27FC236}">
                <a16:creationId xmlns:a16="http://schemas.microsoft.com/office/drawing/2014/main" id="{08DED907-7417-7E49-A943-1F6E8CA2438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224367" y="225525"/>
            <a:ext cx="6195447" cy="413029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5A20842-CB41-2F4D-B406-67376E0B614F}"/>
              </a:ext>
            </a:extLst>
          </p:cNvPr>
          <p:cNvSpPr txBox="1"/>
          <p:nvPr/>
        </p:nvSpPr>
        <p:spPr>
          <a:xfrm rot="16200000">
            <a:off x="-552332" y="2106008"/>
            <a:ext cx="2781987" cy="369332"/>
          </a:xfrm>
          <a:prstGeom prst="rect">
            <a:avLst/>
          </a:prstGeom>
          <a:noFill/>
        </p:spPr>
        <p:txBody>
          <a:bodyPr wrap="square" rtlCol="0">
            <a:spAutoFit/>
          </a:bodyPr>
          <a:lstStyle/>
          <a:p>
            <a:r>
              <a:rPr lang="en-US" dirty="0">
                <a:latin typeface="+mj-lt"/>
              </a:rPr>
              <a:t>Oppenheim Architecture</a:t>
            </a:r>
          </a:p>
        </p:txBody>
      </p:sp>
      <p:sp>
        <p:nvSpPr>
          <p:cNvPr id="4" name="Rectangle 3">
            <a:extLst>
              <a:ext uri="{FF2B5EF4-FFF2-40B4-BE49-F238E27FC236}">
                <a16:creationId xmlns:a16="http://schemas.microsoft.com/office/drawing/2014/main" id="{653E4160-2C1B-9447-BF1A-599E4C59D1DC}"/>
              </a:ext>
            </a:extLst>
          </p:cNvPr>
          <p:cNvSpPr/>
          <p:nvPr/>
        </p:nvSpPr>
        <p:spPr>
          <a:xfrm>
            <a:off x="95617" y="4813821"/>
            <a:ext cx="2309247" cy="923330"/>
          </a:xfrm>
          <a:prstGeom prst="rect">
            <a:avLst/>
          </a:prstGeom>
        </p:spPr>
        <p:txBody>
          <a:bodyPr wrap="square">
            <a:spAutoFit/>
          </a:bodyPr>
          <a:lstStyle/>
          <a:p>
            <a:pPr algn="ctr"/>
            <a:r>
              <a:rPr lang="en-GB" dirty="0">
                <a:solidFill>
                  <a:srgbClr val="000000"/>
                </a:solidFill>
                <a:latin typeface="+mj-lt"/>
              </a:rPr>
              <a:t>D</a:t>
            </a:r>
            <a:r>
              <a:rPr lang="en-GB" b="0" i="0" u="none" strike="noStrike" dirty="0">
                <a:solidFill>
                  <a:srgbClr val="000000"/>
                </a:solidFill>
                <a:effectLst/>
                <a:latin typeface="+mj-lt"/>
              </a:rPr>
              <a:t>esigned to blend in with the surrounding desert in Jordan. </a:t>
            </a:r>
            <a:endParaRPr lang="en-US" dirty="0">
              <a:latin typeface="+mj-lt"/>
            </a:endParaRPr>
          </a:p>
        </p:txBody>
      </p:sp>
    </p:spTree>
    <p:extLst>
      <p:ext uri="{BB962C8B-B14F-4D97-AF65-F5344CB8AC3E}">
        <p14:creationId xmlns:p14="http://schemas.microsoft.com/office/powerpoint/2010/main" val="11260069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4" name="Picture 6" descr="Casa Ochoalcubo by Ryue Nishizawa">
            <a:extLst>
              <a:ext uri="{FF2B5EF4-FFF2-40B4-BE49-F238E27FC236}">
                <a16:creationId xmlns:a16="http://schemas.microsoft.com/office/drawing/2014/main" id="{55189555-698E-7B47-9D05-74ABEAA6528C}"/>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452407" y="0"/>
            <a:ext cx="5739593" cy="3828759"/>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Casa Ochoalcubo by Ryue Nishizawa">
            <a:extLst>
              <a:ext uri="{FF2B5EF4-FFF2-40B4-BE49-F238E27FC236}">
                <a16:creationId xmlns:a16="http://schemas.microsoft.com/office/drawing/2014/main" id="{47DCD863-D607-4841-A00C-B4B0A5FDAB3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 y="0"/>
            <a:ext cx="7271962" cy="4850969"/>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Casa Ochoalcubo by Ryue Nishizawa">
            <a:extLst>
              <a:ext uri="{FF2B5EF4-FFF2-40B4-BE49-F238E27FC236}">
                <a16:creationId xmlns:a16="http://schemas.microsoft.com/office/drawing/2014/main" id="{AA6E68FB-C73B-8444-84D7-9E6D6251D10E}"/>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327097" y="3553829"/>
            <a:ext cx="5864903" cy="330417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1AF20B0E-394A-AA47-A41C-AF43AE25FCB4}"/>
              </a:ext>
            </a:extLst>
          </p:cNvPr>
          <p:cNvSpPr/>
          <p:nvPr/>
        </p:nvSpPr>
        <p:spPr>
          <a:xfrm>
            <a:off x="116827" y="5021248"/>
            <a:ext cx="1636474" cy="369332"/>
          </a:xfrm>
          <a:prstGeom prst="rect">
            <a:avLst/>
          </a:prstGeom>
        </p:spPr>
        <p:txBody>
          <a:bodyPr wrap="none">
            <a:spAutoFit/>
          </a:bodyPr>
          <a:lstStyle/>
          <a:p>
            <a:r>
              <a:rPr lang="en-GB" b="0" i="0" u="none" strike="noStrike" dirty="0">
                <a:solidFill>
                  <a:srgbClr val="000000"/>
                </a:solidFill>
                <a:effectLst/>
                <a:latin typeface="+mj-lt"/>
              </a:rPr>
              <a:t>Ryue Nishizawa</a:t>
            </a:r>
            <a:endParaRPr lang="en-US" dirty="0">
              <a:latin typeface="+mj-lt"/>
            </a:endParaRPr>
          </a:p>
        </p:txBody>
      </p:sp>
      <p:sp>
        <p:nvSpPr>
          <p:cNvPr id="3" name="Rectangle 2">
            <a:extLst>
              <a:ext uri="{FF2B5EF4-FFF2-40B4-BE49-F238E27FC236}">
                <a16:creationId xmlns:a16="http://schemas.microsoft.com/office/drawing/2014/main" id="{82681C17-8886-FF4C-B998-1878A9CB7361}"/>
              </a:ext>
            </a:extLst>
          </p:cNvPr>
          <p:cNvSpPr/>
          <p:nvPr/>
        </p:nvSpPr>
        <p:spPr>
          <a:xfrm>
            <a:off x="288872" y="5694051"/>
            <a:ext cx="5749355" cy="646331"/>
          </a:xfrm>
          <a:prstGeom prst="rect">
            <a:avLst/>
          </a:prstGeom>
        </p:spPr>
        <p:txBody>
          <a:bodyPr wrap="square">
            <a:spAutoFit/>
          </a:bodyPr>
          <a:lstStyle/>
          <a:p>
            <a:pPr algn="ctr"/>
            <a:r>
              <a:rPr lang="en-GB" dirty="0">
                <a:solidFill>
                  <a:srgbClr val="000000"/>
                </a:solidFill>
                <a:latin typeface="+mj-lt"/>
              </a:rPr>
              <a:t>T</a:t>
            </a:r>
            <a:r>
              <a:rPr lang="en-GB" b="0" i="0" u="none" strike="noStrike" dirty="0">
                <a:solidFill>
                  <a:srgbClr val="000000"/>
                </a:solidFill>
                <a:effectLst/>
                <a:latin typeface="+mj-lt"/>
              </a:rPr>
              <a:t>he wavy roof follows the contours of its site – a rocky high land that juts out to the water.</a:t>
            </a:r>
            <a:endParaRPr lang="en-US" dirty="0">
              <a:latin typeface="+mj-lt"/>
            </a:endParaRPr>
          </a:p>
        </p:txBody>
      </p:sp>
    </p:spTree>
    <p:extLst>
      <p:ext uri="{BB962C8B-B14F-4D97-AF65-F5344CB8AC3E}">
        <p14:creationId xmlns:p14="http://schemas.microsoft.com/office/powerpoint/2010/main" val="2995839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different&#10;&#10;Description automatically generated">
            <a:extLst>
              <a:ext uri="{FF2B5EF4-FFF2-40B4-BE49-F238E27FC236}">
                <a16:creationId xmlns:a16="http://schemas.microsoft.com/office/drawing/2014/main" id="{ED4B8544-5549-4B4C-95C7-53C844971021}"/>
              </a:ext>
            </a:extLst>
          </p:cNvPr>
          <p:cNvPicPr>
            <a:picLocks noChangeAspect="1"/>
          </p:cNvPicPr>
          <p:nvPr/>
        </p:nvPicPr>
        <p:blipFill>
          <a:blip r:embed="rId2"/>
          <a:stretch>
            <a:fillRect/>
          </a:stretch>
        </p:blipFill>
        <p:spPr>
          <a:xfrm>
            <a:off x="1400518" y="234950"/>
            <a:ext cx="3771900" cy="6388100"/>
          </a:xfrm>
          <a:prstGeom prst="rect">
            <a:avLst/>
          </a:prstGeom>
        </p:spPr>
      </p:pic>
      <p:sp>
        <p:nvSpPr>
          <p:cNvPr id="4" name="Rectangle 3">
            <a:extLst>
              <a:ext uri="{FF2B5EF4-FFF2-40B4-BE49-F238E27FC236}">
                <a16:creationId xmlns:a16="http://schemas.microsoft.com/office/drawing/2014/main" id="{C423A2DB-0953-DC45-B2DB-4AD08B00D821}"/>
              </a:ext>
            </a:extLst>
          </p:cNvPr>
          <p:cNvSpPr/>
          <p:nvPr/>
        </p:nvSpPr>
        <p:spPr>
          <a:xfrm rot="16200000">
            <a:off x="3645739" y="4173041"/>
            <a:ext cx="3976688" cy="923330"/>
          </a:xfrm>
          <a:prstGeom prst="rect">
            <a:avLst/>
          </a:prstGeom>
        </p:spPr>
        <p:txBody>
          <a:bodyPr wrap="square">
            <a:spAutoFit/>
          </a:bodyPr>
          <a:lstStyle/>
          <a:p>
            <a:r>
              <a:rPr lang="en-US">
                <a:hlinkClick r:id="rId3"/>
              </a:rPr>
              <a:t>https://aestheticsofjoy.com/2009/11/10/saarinen-and-the-curve/</a:t>
            </a:r>
            <a:endParaRPr lang="en-US"/>
          </a:p>
          <a:p>
            <a:endParaRPr lang="en-US" dirty="0"/>
          </a:p>
        </p:txBody>
      </p:sp>
      <p:pic>
        <p:nvPicPr>
          <p:cNvPr id="9" name="Picture 8" descr="A picture containing text, wall, indoor&#10;&#10;Description automatically generated">
            <a:extLst>
              <a:ext uri="{FF2B5EF4-FFF2-40B4-BE49-F238E27FC236}">
                <a16:creationId xmlns:a16="http://schemas.microsoft.com/office/drawing/2014/main" id="{D4305DE9-61C8-A54B-99FC-FE2660142D8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783812" y="234949"/>
            <a:ext cx="3571207" cy="6388101"/>
          </a:xfrm>
          <a:prstGeom prst="rect">
            <a:avLst/>
          </a:prstGeom>
        </p:spPr>
      </p:pic>
      <p:sp>
        <p:nvSpPr>
          <p:cNvPr id="11" name="Rectangle 10">
            <a:extLst>
              <a:ext uri="{FF2B5EF4-FFF2-40B4-BE49-F238E27FC236}">
                <a16:creationId xmlns:a16="http://schemas.microsoft.com/office/drawing/2014/main" id="{08F3C9C5-CF68-BB40-A1B2-26C0A5FB841B}"/>
              </a:ext>
            </a:extLst>
          </p:cNvPr>
          <p:cNvSpPr/>
          <p:nvPr/>
        </p:nvSpPr>
        <p:spPr>
          <a:xfrm rot="16200000">
            <a:off x="7768684" y="3113385"/>
            <a:ext cx="6096000" cy="923330"/>
          </a:xfrm>
          <a:prstGeom prst="rect">
            <a:avLst/>
          </a:prstGeom>
        </p:spPr>
        <p:txBody>
          <a:bodyPr>
            <a:spAutoFit/>
          </a:bodyPr>
          <a:lstStyle/>
          <a:p>
            <a:r>
              <a:rPr lang="en-US" dirty="0">
                <a:hlinkClick r:id="rId5"/>
              </a:rPr>
              <a:t>https://aestheticsofjoy.com/2014/01/31/object-of-affection-bubble-lights/</a:t>
            </a:r>
            <a:endParaRPr lang="en-US" dirty="0"/>
          </a:p>
          <a:p>
            <a:endParaRPr lang="en-US" dirty="0"/>
          </a:p>
        </p:txBody>
      </p:sp>
    </p:spTree>
    <p:extLst>
      <p:ext uri="{BB962C8B-B14F-4D97-AF65-F5344CB8AC3E}">
        <p14:creationId xmlns:p14="http://schemas.microsoft.com/office/powerpoint/2010/main" val="1008689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E6FA2FE-77EC-3843-82A0-C17EA2C1BC58}"/>
              </a:ext>
            </a:extLst>
          </p:cNvPr>
          <p:cNvSpPr/>
          <p:nvPr/>
        </p:nvSpPr>
        <p:spPr>
          <a:xfrm>
            <a:off x="169333" y="226410"/>
            <a:ext cx="6096000" cy="5632311"/>
          </a:xfrm>
          <a:prstGeom prst="rect">
            <a:avLst/>
          </a:prstGeom>
        </p:spPr>
        <p:txBody>
          <a:bodyPr>
            <a:spAutoFit/>
          </a:bodyPr>
          <a:lstStyle/>
          <a:p>
            <a:r>
              <a:rPr lang="en-GB" b="1" i="0" u="none" strike="noStrike" dirty="0">
                <a:solidFill>
                  <a:srgbClr val="333333"/>
                </a:solidFill>
                <a:effectLst/>
                <a:latin typeface="+mj-lt"/>
              </a:rPr>
              <a:t>Natural shapes meaning</a:t>
            </a:r>
          </a:p>
          <a:p>
            <a:endParaRPr lang="en-GB" b="0" i="0" u="none" strike="noStrike" dirty="0">
              <a:solidFill>
                <a:srgbClr val="3A3A3A"/>
              </a:solidFill>
              <a:effectLst/>
              <a:latin typeface="+mj-lt"/>
            </a:endParaRPr>
          </a:p>
          <a:p>
            <a:r>
              <a:rPr lang="en-GB" b="0" i="0" u="none" strike="noStrike" dirty="0">
                <a:solidFill>
                  <a:srgbClr val="333333"/>
                </a:solidFill>
                <a:effectLst/>
                <a:latin typeface="+mj-lt"/>
              </a:rPr>
              <a:t>All the things created by mother nature have a unique shape. Leaves, flowers, trees, animals, and many other representatives of flora and fauna become the source of inspiration for artists and designers. Natural shapes have clear meanings of the plants and animals which they symbolize. They often bring a feeling of refreshment and unity with the natural environment. In addition, animals and plants can also have their own characteristics and symbols. For example, a rose is a flower of love and passion, while a lion is a symbol of pride and bravery, but this is another topic to discuss.</a:t>
            </a:r>
          </a:p>
          <a:p>
            <a:endParaRPr lang="en-GB" b="0" i="0" u="none" strike="noStrike" dirty="0">
              <a:solidFill>
                <a:srgbClr val="3A3A3A"/>
              </a:solidFill>
              <a:effectLst/>
              <a:latin typeface="+mj-lt"/>
            </a:endParaRPr>
          </a:p>
          <a:p>
            <a:r>
              <a:rPr lang="en-GB" b="0" i="0" u="none" strike="noStrike" dirty="0">
                <a:solidFill>
                  <a:srgbClr val="333333"/>
                </a:solidFill>
                <a:effectLst/>
                <a:latin typeface="+mj-lt"/>
              </a:rPr>
              <a:t>Common meanings:</a:t>
            </a:r>
            <a:endParaRPr lang="en-GB" b="0" i="0" u="none" strike="noStrike" dirty="0">
              <a:solidFill>
                <a:srgbClr val="3A3A3A"/>
              </a:solidFill>
              <a:effectLst/>
              <a:latin typeface="+mj-lt"/>
            </a:endParaRPr>
          </a:p>
          <a:p>
            <a:pPr>
              <a:buFont typeface="Arial" panose="020B0604020202020204" pitchFamily="34" charset="0"/>
              <a:buChar char="•"/>
            </a:pPr>
            <a:r>
              <a:rPr lang="en-GB" b="0" i="0" u="none" strike="noStrike" dirty="0">
                <a:solidFill>
                  <a:srgbClr val="333333"/>
                </a:solidFill>
                <a:effectLst/>
                <a:latin typeface="+mj-lt"/>
              </a:rPr>
              <a:t>originality</a:t>
            </a:r>
            <a:endParaRPr lang="en-GB" b="0" i="0" u="none" strike="noStrike" dirty="0">
              <a:solidFill>
                <a:srgbClr val="3A3A3A"/>
              </a:solidFill>
              <a:effectLst/>
              <a:latin typeface="+mj-lt"/>
            </a:endParaRPr>
          </a:p>
          <a:p>
            <a:pPr>
              <a:buFont typeface="Arial" panose="020B0604020202020204" pitchFamily="34" charset="0"/>
              <a:buChar char="•"/>
            </a:pPr>
            <a:r>
              <a:rPr lang="en-GB" b="0" i="0" u="none" strike="noStrike" dirty="0">
                <a:solidFill>
                  <a:srgbClr val="333333"/>
                </a:solidFill>
                <a:effectLst/>
                <a:latin typeface="+mj-lt"/>
              </a:rPr>
              <a:t>organic</a:t>
            </a:r>
            <a:endParaRPr lang="en-GB" b="0" i="0" u="none" strike="noStrike" dirty="0">
              <a:solidFill>
                <a:srgbClr val="3A3A3A"/>
              </a:solidFill>
              <a:effectLst/>
              <a:latin typeface="+mj-lt"/>
            </a:endParaRPr>
          </a:p>
          <a:p>
            <a:pPr>
              <a:buFont typeface="Arial" panose="020B0604020202020204" pitchFamily="34" charset="0"/>
              <a:buChar char="•"/>
            </a:pPr>
            <a:r>
              <a:rPr lang="en-GB" b="0" i="0" u="none" strike="noStrike" dirty="0">
                <a:solidFill>
                  <a:srgbClr val="333333"/>
                </a:solidFill>
                <a:effectLst/>
                <a:latin typeface="+mj-lt"/>
              </a:rPr>
              <a:t>balance</a:t>
            </a:r>
            <a:endParaRPr lang="en-GB" b="0" i="0" u="none" strike="noStrike" dirty="0">
              <a:solidFill>
                <a:srgbClr val="3A3A3A"/>
              </a:solidFill>
              <a:effectLst/>
              <a:latin typeface="+mj-lt"/>
            </a:endParaRPr>
          </a:p>
          <a:p>
            <a:pPr>
              <a:buFont typeface="Arial" panose="020B0604020202020204" pitchFamily="34" charset="0"/>
              <a:buChar char="•"/>
            </a:pPr>
            <a:r>
              <a:rPr lang="en-GB" b="0" i="0" u="none" strike="noStrike" dirty="0">
                <a:solidFill>
                  <a:srgbClr val="333333"/>
                </a:solidFill>
                <a:effectLst/>
                <a:latin typeface="+mj-lt"/>
              </a:rPr>
              <a:t>refreshment</a:t>
            </a:r>
            <a:endParaRPr lang="en-GB" b="0" i="0" u="none" strike="noStrike" dirty="0">
              <a:solidFill>
                <a:srgbClr val="3A3A3A"/>
              </a:solidFill>
              <a:effectLst/>
              <a:latin typeface="+mj-lt"/>
            </a:endParaRPr>
          </a:p>
          <a:p>
            <a:br>
              <a:rPr lang="en-GB" dirty="0"/>
            </a:br>
            <a:endParaRPr lang="en-US" dirty="0"/>
          </a:p>
        </p:txBody>
      </p:sp>
      <p:sp>
        <p:nvSpPr>
          <p:cNvPr id="3" name="Rectangle 2">
            <a:extLst>
              <a:ext uri="{FF2B5EF4-FFF2-40B4-BE49-F238E27FC236}">
                <a16:creationId xmlns:a16="http://schemas.microsoft.com/office/drawing/2014/main" id="{D9BFAF41-1F9E-E04A-B807-7A7AF9DF998B}"/>
              </a:ext>
            </a:extLst>
          </p:cNvPr>
          <p:cNvSpPr/>
          <p:nvPr/>
        </p:nvSpPr>
        <p:spPr>
          <a:xfrm>
            <a:off x="5926667" y="2610683"/>
            <a:ext cx="6096000" cy="3970318"/>
          </a:xfrm>
          <a:prstGeom prst="rect">
            <a:avLst/>
          </a:prstGeom>
        </p:spPr>
        <p:txBody>
          <a:bodyPr>
            <a:spAutoFit/>
          </a:bodyPr>
          <a:lstStyle/>
          <a:p>
            <a:pPr algn="r"/>
            <a:r>
              <a:rPr lang="en-GB" b="1" i="0" u="none" strike="noStrike" dirty="0">
                <a:solidFill>
                  <a:srgbClr val="333333"/>
                </a:solidFill>
                <a:effectLst/>
                <a:latin typeface="+mj-lt"/>
              </a:rPr>
              <a:t>Abstract shapes meaning</a:t>
            </a:r>
          </a:p>
          <a:p>
            <a:pPr algn="r"/>
            <a:endParaRPr lang="en-GB" i="0" u="none" strike="noStrike" dirty="0">
              <a:solidFill>
                <a:srgbClr val="3A3A3A"/>
              </a:solidFill>
              <a:effectLst/>
              <a:latin typeface="+mj-lt"/>
            </a:endParaRPr>
          </a:p>
          <a:p>
            <a:pPr algn="r"/>
            <a:r>
              <a:rPr lang="en-GB" i="0" u="none" strike="noStrike" dirty="0">
                <a:solidFill>
                  <a:srgbClr val="333333"/>
                </a:solidFill>
                <a:effectLst/>
                <a:latin typeface="+mj-lt"/>
              </a:rPr>
              <a:t>They are usually visual symbols of abstract ideas or simplified versions of natural shapes. Some abstract shapes can be too difficult to recognize because they are stylized and only small details give a hint to what it is. One abstract shape often has both direct and figurative meanings. It is often used in graphic design, especially for logos and icons. Abstract shapes are an effective way to transfer a message quickly without text.</a:t>
            </a:r>
          </a:p>
          <a:p>
            <a:pPr algn="r"/>
            <a:endParaRPr lang="en-GB" i="0" u="none" strike="noStrike" dirty="0">
              <a:solidFill>
                <a:srgbClr val="3A3A3A"/>
              </a:solidFill>
              <a:effectLst/>
              <a:latin typeface="+mj-lt"/>
            </a:endParaRPr>
          </a:p>
          <a:p>
            <a:pPr algn="r"/>
            <a:r>
              <a:rPr lang="en-GB" i="0" u="none" strike="noStrike" dirty="0">
                <a:solidFill>
                  <a:srgbClr val="333333"/>
                </a:solidFill>
                <a:effectLst/>
                <a:latin typeface="+mj-lt"/>
              </a:rPr>
              <a:t>Common meanings:</a:t>
            </a:r>
            <a:endParaRPr lang="en-GB" i="0" u="none" strike="noStrike" dirty="0">
              <a:solidFill>
                <a:srgbClr val="3A3A3A"/>
              </a:solidFill>
              <a:effectLst/>
              <a:latin typeface="+mj-lt"/>
            </a:endParaRPr>
          </a:p>
          <a:p>
            <a:pPr algn="r">
              <a:buFont typeface="Arial" panose="020B0604020202020204" pitchFamily="34" charset="0"/>
              <a:buChar char="•"/>
            </a:pPr>
            <a:r>
              <a:rPr lang="en-GB" i="0" u="none" strike="noStrike" dirty="0">
                <a:solidFill>
                  <a:srgbClr val="333333"/>
                </a:solidFill>
                <a:effectLst/>
                <a:latin typeface="+mj-lt"/>
              </a:rPr>
              <a:t>the duality of meaning</a:t>
            </a:r>
            <a:endParaRPr lang="en-GB" i="0" u="none" strike="noStrike" dirty="0">
              <a:solidFill>
                <a:srgbClr val="3A3A3A"/>
              </a:solidFill>
              <a:effectLst/>
              <a:latin typeface="+mj-lt"/>
            </a:endParaRPr>
          </a:p>
          <a:p>
            <a:pPr algn="r">
              <a:buFont typeface="Arial" panose="020B0604020202020204" pitchFamily="34" charset="0"/>
              <a:buChar char="•"/>
            </a:pPr>
            <a:r>
              <a:rPr lang="en-GB" i="0" u="none" strike="noStrike" dirty="0">
                <a:solidFill>
                  <a:srgbClr val="333333"/>
                </a:solidFill>
                <a:effectLst/>
                <a:latin typeface="+mj-lt"/>
              </a:rPr>
              <a:t>uniqueness</a:t>
            </a:r>
            <a:endParaRPr lang="en-GB" i="0" u="none" strike="noStrike" dirty="0">
              <a:solidFill>
                <a:srgbClr val="3A3A3A"/>
              </a:solidFill>
              <a:effectLst/>
              <a:latin typeface="+mj-lt"/>
            </a:endParaRPr>
          </a:p>
          <a:p>
            <a:pPr algn="r">
              <a:buFont typeface="Arial" panose="020B0604020202020204" pitchFamily="34" charset="0"/>
              <a:buChar char="•"/>
            </a:pPr>
            <a:r>
              <a:rPr lang="en-GB" i="0" u="none" strike="noStrike" dirty="0">
                <a:solidFill>
                  <a:srgbClr val="333333"/>
                </a:solidFill>
                <a:effectLst/>
                <a:latin typeface="+mj-lt"/>
              </a:rPr>
              <a:t>elaborate</a:t>
            </a:r>
            <a:r>
              <a:rPr lang="en-GB" b="0" i="0" u="none" strike="noStrike" dirty="0">
                <a:solidFill>
                  <a:srgbClr val="333333"/>
                </a:solidFill>
                <a:effectLst/>
                <a:latin typeface="PT Serif Refular" panose="020A0603040505020204" pitchFamily="18" charset="77"/>
              </a:rPr>
              <a:t>.</a:t>
            </a:r>
            <a:endParaRPr lang="en-GB" b="0" i="0" u="none" strike="noStrike" dirty="0">
              <a:solidFill>
                <a:srgbClr val="3A3A3A"/>
              </a:solidFill>
              <a:effectLst/>
              <a:latin typeface="PT Serif Refular" panose="020A0603040505020204" pitchFamily="18" charset="77"/>
            </a:endParaRPr>
          </a:p>
        </p:txBody>
      </p:sp>
      <p:pic>
        <p:nvPicPr>
          <p:cNvPr id="4098" name="Picture 2" descr="Students from the University of Stuttgart help designed and build an incredible temporary, wooden pavilion inspired by the morphology of a sand dollar.">
            <a:extLst>
              <a:ext uri="{FF2B5EF4-FFF2-40B4-BE49-F238E27FC236}">
                <a16:creationId xmlns:a16="http://schemas.microsoft.com/office/drawing/2014/main" id="{0DAA7338-B801-0244-8544-5C0547AFD294}"/>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582334" y="3903417"/>
            <a:ext cx="3344333" cy="250825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 ">
            <a:extLst>
              <a:ext uri="{FF2B5EF4-FFF2-40B4-BE49-F238E27FC236}">
                <a16:creationId xmlns:a16="http://schemas.microsoft.com/office/drawing/2014/main" id="{1FC136ED-4165-074F-9F33-743C3F41ED18}"/>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035800" y="226410"/>
            <a:ext cx="2209800" cy="2893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29448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DDE91FE-36BB-A94D-BBC0-397E367FDC3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486958" y="0"/>
            <a:ext cx="9218083" cy="6858000"/>
          </a:xfrm>
          <a:prstGeom prst="rect">
            <a:avLst/>
          </a:prstGeom>
        </p:spPr>
      </p:pic>
    </p:spTree>
    <p:extLst>
      <p:ext uri="{BB962C8B-B14F-4D97-AF65-F5344CB8AC3E}">
        <p14:creationId xmlns:p14="http://schemas.microsoft.com/office/powerpoint/2010/main" val="14064985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94BA578-6721-EC4D-91E3-1C7D67927C58}"/>
              </a:ext>
            </a:extLst>
          </p:cNvPr>
          <p:cNvSpPr/>
          <p:nvPr/>
        </p:nvSpPr>
        <p:spPr>
          <a:xfrm>
            <a:off x="3048000" y="1028343"/>
            <a:ext cx="6096000" cy="4524315"/>
          </a:xfrm>
          <a:prstGeom prst="rect">
            <a:avLst/>
          </a:prstGeom>
        </p:spPr>
        <p:txBody>
          <a:bodyPr>
            <a:spAutoFit/>
          </a:bodyPr>
          <a:lstStyle/>
          <a:p>
            <a:r>
              <a:rPr lang="en-GB" b="0" i="0" u="none" strike="noStrike" dirty="0">
                <a:solidFill>
                  <a:srgbClr val="000000"/>
                </a:solidFill>
                <a:effectLst/>
                <a:latin typeface="+mj-lt"/>
              </a:rPr>
              <a:t>These rounded shapes tend to send a positive emotional message of harmony and protection. The circle is often used in a logo to represent unity, commitment, love or community. Curves in general when used in shapes tend to be viewed as feminine in nature while straight lined shapes are more masculine.</a:t>
            </a:r>
          </a:p>
          <a:p>
            <a:r>
              <a:rPr lang="en-GB" b="0" i="0" u="none" strike="noStrike" dirty="0">
                <a:solidFill>
                  <a:srgbClr val="000000"/>
                </a:solidFill>
                <a:effectLst/>
                <a:latin typeface="+mj-lt"/>
              </a:rPr>
              <a:t>Circles have no beginning or end, they represent life and the lifecycle. The circle along with the oval is readily found in nature with the sun, moon and earth, not to mention fruit and flowers.</a:t>
            </a:r>
          </a:p>
          <a:p>
            <a:r>
              <a:rPr lang="en-GB" b="0" i="0" u="none" strike="noStrike" dirty="0">
                <a:solidFill>
                  <a:srgbClr val="000000"/>
                </a:solidFill>
                <a:effectLst/>
                <a:latin typeface="+mj-lt"/>
              </a:rPr>
              <a:t>Circles have a free sense of movement – wheels, balls, merry go rounds. Their movement may also represent power and energy. Due to their curved lines, ovals and circle are graceful and complete. They give a sense of integrity and perfection. They are not used as much in design for </a:t>
            </a:r>
            <a:r>
              <a:rPr lang="en-GB" b="0" i="0" u="none" strike="noStrike" dirty="0" err="1">
                <a:solidFill>
                  <a:srgbClr val="000000"/>
                </a:solidFill>
                <a:effectLst/>
                <a:latin typeface="+mj-lt"/>
              </a:rPr>
              <a:t>spacial</a:t>
            </a:r>
            <a:r>
              <a:rPr lang="en-GB" b="0" i="0" u="none" strike="noStrike" dirty="0">
                <a:solidFill>
                  <a:srgbClr val="000000"/>
                </a:solidFill>
                <a:effectLst/>
                <a:latin typeface="+mj-lt"/>
              </a:rPr>
              <a:t> reasons, but this means that when they are used, that they attract more attention than their right angled counter parts. </a:t>
            </a:r>
          </a:p>
        </p:txBody>
      </p:sp>
    </p:spTree>
    <p:extLst>
      <p:ext uri="{BB962C8B-B14F-4D97-AF65-F5344CB8AC3E}">
        <p14:creationId xmlns:p14="http://schemas.microsoft.com/office/powerpoint/2010/main" val="4157985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C4A47E-5027-684D-B48A-1217953A8443}"/>
              </a:ext>
            </a:extLst>
          </p:cNvPr>
          <p:cNvSpPr/>
          <p:nvPr/>
        </p:nvSpPr>
        <p:spPr>
          <a:xfrm>
            <a:off x="3048000" y="2967335"/>
            <a:ext cx="6096000" cy="923330"/>
          </a:xfrm>
          <a:prstGeom prst="rect">
            <a:avLst/>
          </a:prstGeom>
        </p:spPr>
        <p:txBody>
          <a:bodyPr>
            <a:spAutoFit/>
          </a:bodyPr>
          <a:lstStyle/>
          <a:p>
            <a:r>
              <a:rPr lang="en-GB" b="0" i="1" u="none" strike="noStrike" dirty="0">
                <a:solidFill>
                  <a:srgbClr val="656565"/>
                </a:solidFill>
                <a:effectLst/>
                <a:latin typeface="Palatino" pitchFamily="2" charset="77"/>
              </a:rPr>
              <a:t>I found I could say things with color and shapes that I couldn’t say any other way—things I had no words for.</a:t>
            </a:r>
            <a:br>
              <a:rPr lang="en-GB" dirty="0"/>
            </a:br>
            <a:r>
              <a:rPr lang="en-GB" b="0" i="1" u="none" strike="noStrike" dirty="0">
                <a:solidFill>
                  <a:srgbClr val="656565"/>
                </a:solidFill>
                <a:effectLst/>
                <a:latin typeface="Palatino" pitchFamily="2" charset="77"/>
              </a:rPr>
              <a:t>—Georgia O’Keeffe</a:t>
            </a:r>
            <a:endParaRPr lang="en-US" dirty="0"/>
          </a:p>
        </p:txBody>
      </p:sp>
    </p:spTree>
    <p:extLst>
      <p:ext uri="{BB962C8B-B14F-4D97-AF65-F5344CB8AC3E}">
        <p14:creationId xmlns:p14="http://schemas.microsoft.com/office/powerpoint/2010/main" val="733793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E1EBFAA-26D7-EB47-AB6A-24FEB817EB5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79138" y="0"/>
            <a:ext cx="10433724" cy="6858000"/>
          </a:xfrm>
          <a:prstGeom prst="rect">
            <a:avLst/>
          </a:prstGeom>
        </p:spPr>
      </p:pic>
    </p:spTree>
    <p:extLst>
      <p:ext uri="{BB962C8B-B14F-4D97-AF65-F5344CB8AC3E}">
        <p14:creationId xmlns:p14="http://schemas.microsoft.com/office/powerpoint/2010/main" val="1836415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Eduardo Paolozzi Ponte">
            <a:extLst>
              <a:ext uri="{FF2B5EF4-FFF2-40B4-BE49-F238E27FC236}">
                <a16:creationId xmlns:a16="http://schemas.microsoft.com/office/drawing/2014/main" id="{CD422EB2-8FE9-CC4D-83C1-CB302015A37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087951" y="622091"/>
            <a:ext cx="3869896" cy="5613818"/>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Paolozzi, Eduardo (1924-2005), 'As is When', Screenprint, 1965 £0.00 - Fine  Art prints paintings drawings sculpture uk">
            <a:extLst>
              <a:ext uri="{FF2B5EF4-FFF2-40B4-BE49-F238E27FC236}">
                <a16:creationId xmlns:a16="http://schemas.microsoft.com/office/drawing/2014/main" id="{6F5C29B7-140F-D24D-AA8F-E9A6BE87F83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977834" y="622091"/>
            <a:ext cx="4050524" cy="5613817"/>
          </a:xfrm>
          <a:prstGeom prst="rect">
            <a:avLst/>
          </a:prstGeom>
          <a:noFill/>
          <a:extLst>
            <a:ext uri="{909E8E84-426E-40DD-AFC4-6F175D3DCCD1}">
              <a14:hiddenFill xmlns:a14="http://schemas.microsoft.com/office/drawing/2010/main">
                <a:solidFill>
                  <a:srgbClr val="FFFFFF"/>
                </a:solidFill>
              </a14:hiddenFill>
            </a:ext>
          </a:extLst>
        </p:spPr>
      </p:pic>
      <p:pic>
        <p:nvPicPr>
          <p:cNvPr id="17414" name="Picture 6" descr="Vintage High Relief Porcelain Wall Sculpture by Eduardo Paolozzi for  Rosenthal 1978 - Design Market">
            <a:extLst>
              <a:ext uri="{FF2B5EF4-FFF2-40B4-BE49-F238E27FC236}">
                <a16:creationId xmlns:a16="http://schemas.microsoft.com/office/drawing/2014/main" id="{5B9DB81D-7763-744A-A75B-2329A69D2476}"/>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78083" y="1424065"/>
            <a:ext cx="4009868" cy="400986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F64D4D6-F8D7-5A41-BE0E-CC784E9B87CC}"/>
              </a:ext>
            </a:extLst>
          </p:cNvPr>
          <p:cNvSpPr txBox="1"/>
          <p:nvPr/>
        </p:nvSpPr>
        <p:spPr>
          <a:xfrm>
            <a:off x="209862" y="88904"/>
            <a:ext cx="2188564" cy="369332"/>
          </a:xfrm>
          <a:prstGeom prst="rect">
            <a:avLst/>
          </a:prstGeom>
          <a:noFill/>
        </p:spPr>
        <p:txBody>
          <a:bodyPr wrap="square" rtlCol="0">
            <a:spAutoFit/>
          </a:bodyPr>
          <a:lstStyle/>
          <a:p>
            <a:r>
              <a:rPr lang="en-GB" dirty="0">
                <a:latin typeface="+mj-lt"/>
              </a:rPr>
              <a:t>Eduardo </a:t>
            </a:r>
            <a:r>
              <a:rPr lang="en-GB" dirty="0" err="1">
                <a:latin typeface="+mj-lt"/>
              </a:rPr>
              <a:t>Paolozzi</a:t>
            </a:r>
            <a:endParaRPr lang="en-US" dirty="0">
              <a:latin typeface="+mj-lt"/>
            </a:endParaRPr>
          </a:p>
        </p:txBody>
      </p:sp>
    </p:spTree>
    <p:extLst>
      <p:ext uri="{BB962C8B-B14F-4D97-AF65-F5344CB8AC3E}">
        <p14:creationId xmlns:p14="http://schemas.microsoft.com/office/powerpoint/2010/main" val="1254773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indoor&#10;&#10;Description automatically generated">
            <a:extLst>
              <a:ext uri="{FF2B5EF4-FFF2-40B4-BE49-F238E27FC236}">
                <a16:creationId xmlns:a16="http://schemas.microsoft.com/office/drawing/2014/main" id="{A576D30B-6276-F54C-B05B-1115C1AA6DC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54260" y="0"/>
            <a:ext cx="2990407" cy="6858000"/>
          </a:xfrm>
          <a:prstGeom prst="rect">
            <a:avLst/>
          </a:prstGeom>
        </p:spPr>
      </p:pic>
      <p:pic>
        <p:nvPicPr>
          <p:cNvPr id="5" name="Picture 4" descr="A picture containing scatter chart&#10;&#10;Description automatically generated">
            <a:extLst>
              <a:ext uri="{FF2B5EF4-FFF2-40B4-BE49-F238E27FC236}">
                <a16:creationId xmlns:a16="http://schemas.microsoft.com/office/drawing/2014/main" id="{E1A488AE-8F43-D844-B51F-4CA21E18E9A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560074" y="0"/>
            <a:ext cx="3278038" cy="6858000"/>
          </a:xfrm>
          <a:prstGeom prst="rect">
            <a:avLst/>
          </a:prstGeom>
        </p:spPr>
      </p:pic>
      <p:pic>
        <p:nvPicPr>
          <p:cNvPr id="7" name="Picture 6" descr="A group of people sitting around a table&#10;&#10;Description automatically generated with low confidence">
            <a:extLst>
              <a:ext uri="{FF2B5EF4-FFF2-40B4-BE49-F238E27FC236}">
                <a16:creationId xmlns:a16="http://schemas.microsoft.com/office/drawing/2014/main" id="{47ED5EFC-BF12-0C44-A2A6-B881C3577C46}"/>
              </a:ext>
            </a:extLst>
          </p:cNvPr>
          <p:cNvPicPr>
            <a:picLocks noChangeAspect="1"/>
          </p:cNvPicPr>
          <p:nvPr/>
        </p:nvPicPr>
        <p:blipFill>
          <a:blip r:embed="rId4"/>
          <a:stretch>
            <a:fillRect/>
          </a:stretch>
        </p:blipFill>
        <p:spPr>
          <a:xfrm>
            <a:off x="7053519" y="300380"/>
            <a:ext cx="4381500" cy="6257240"/>
          </a:xfrm>
          <a:prstGeom prst="rect">
            <a:avLst/>
          </a:prstGeom>
        </p:spPr>
      </p:pic>
      <p:sp>
        <p:nvSpPr>
          <p:cNvPr id="8" name="Rectangle 7">
            <a:extLst>
              <a:ext uri="{FF2B5EF4-FFF2-40B4-BE49-F238E27FC236}">
                <a16:creationId xmlns:a16="http://schemas.microsoft.com/office/drawing/2014/main" id="{F98D3AAE-EA35-DF43-AF97-6ABD8AF15175}"/>
              </a:ext>
            </a:extLst>
          </p:cNvPr>
          <p:cNvSpPr/>
          <p:nvPr/>
        </p:nvSpPr>
        <p:spPr>
          <a:xfrm rot="16200000">
            <a:off x="8905737" y="3382007"/>
            <a:ext cx="5704895" cy="646331"/>
          </a:xfrm>
          <a:prstGeom prst="rect">
            <a:avLst/>
          </a:prstGeom>
        </p:spPr>
        <p:txBody>
          <a:bodyPr wrap="none">
            <a:spAutoFit/>
          </a:bodyPr>
          <a:lstStyle/>
          <a:p>
            <a:r>
              <a:rPr lang="en-US" dirty="0">
                <a:hlinkClick r:id="rId5"/>
              </a:rPr>
              <a:t>https://aestheticsofjoy.com/2012/01/05/polka-dotted-joy/</a:t>
            </a:r>
            <a:endParaRPr lang="en-US" dirty="0"/>
          </a:p>
          <a:p>
            <a:endParaRPr lang="en-US" dirty="0"/>
          </a:p>
        </p:txBody>
      </p:sp>
    </p:spTree>
    <p:extLst>
      <p:ext uri="{BB962C8B-B14F-4D97-AF65-F5344CB8AC3E}">
        <p14:creationId xmlns:p14="http://schemas.microsoft.com/office/powerpoint/2010/main" val="13418056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A1123641-ADD5-2E40-B726-31B2FDF3895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281336" y="1017073"/>
            <a:ext cx="6521343" cy="4891007"/>
          </a:xfrm>
          <a:prstGeom prst="rect">
            <a:avLst/>
          </a:prstGeom>
        </p:spPr>
      </p:pic>
      <p:pic>
        <p:nvPicPr>
          <p:cNvPr id="5" name="Picture 4" descr="Text&#10;&#10;Description automatically generated">
            <a:extLst>
              <a:ext uri="{FF2B5EF4-FFF2-40B4-BE49-F238E27FC236}">
                <a16:creationId xmlns:a16="http://schemas.microsoft.com/office/drawing/2014/main" id="{1CDC12DD-3B58-2447-A01D-CA40721FC3F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5694442" y="1017074"/>
            <a:ext cx="6521344" cy="4891007"/>
          </a:xfrm>
          <a:prstGeom prst="rect">
            <a:avLst/>
          </a:prstGeom>
        </p:spPr>
      </p:pic>
      <p:sp>
        <p:nvSpPr>
          <p:cNvPr id="6" name="TextBox 5">
            <a:extLst>
              <a:ext uri="{FF2B5EF4-FFF2-40B4-BE49-F238E27FC236}">
                <a16:creationId xmlns:a16="http://schemas.microsoft.com/office/drawing/2014/main" id="{D1E16639-2B6D-BC4E-86E0-CA147E2359F3}"/>
              </a:ext>
            </a:extLst>
          </p:cNvPr>
          <p:cNvSpPr txBox="1"/>
          <p:nvPr/>
        </p:nvSpPr>
        <p:spPr>
          <a:xfrm rot="16200000">
            <a:off x="5317893" y="683350"/>
            <a:ext cx="1766807" cy="400110"/>
          </a:xfrm>
          <a:prstGeom prst="rect">
            <a:avLst/>
          </a:prstGeom>
          <a:noFill/>
        </p:spPr>
        <p:txBody>
          <a:bodyPr wrap="square" rtlCol="0">
            <a:spAutoFit/>
          </a:bodyPr>
          <a:lstStyle/>
          <a:p>
            <a:r>
              <a:rPr lang="en-US" sz="2000" dirty="0">
                <a:latin typeface="+mj-lt"/>
              </a:rPr>
              <a:t>Joyful image</a:t>
            </a:r>
          </a:p>
        </p:txBody>
      </p:sp>
      <p:sp>
        <p:nvSpPr>
          <p:cNvPr id="7" name="TextBox 6">
            <a:extLst>
              <a:ext uri="{FF2B5EF4-FFF2-40B4-BE49-F238E27FC236}">
                <a16:creationId xmlns:a16="http://schemas.microsoft.com/office/drawing/2014/main" id="{34D2B1B4-543A-714F-964C-DB8F20313A91}"/>
              </a:ext>
            </a:extLst>
          </p:cNvPr>
          <p:cNvSpPr txBox="1"/>
          <p:nvPr/>
        </p:nvSpPr>
        <p:spPr>
          <a:xfrm rot="16200000">
            <a:off x="-1677825" y="4101796"/>
            <a:ext cx="4904568" cy="369332"/>
          </a:xfrm>
          <a:prstGeom prst="rect">
            <a:avLst/>
          </a:prstGeom>
          <a:noFill/>
        </p:spPr>
        <p:txBody>
          <a:bodyPr wrap="square" rtlCol="0">
            <a:spAutoFit/>
          </a:bodyPr>
          <a:lstStyle/>
          <a:p>
            <a:r>
              <a:rPr lang="en-US" dirty="0">
                <a:latin typeface="+mj-lt"/>
              </a:rPr>
              <a:t>House and Garden Magazine (January 2021)</a:t>
            </a:r>
          </a:p>
        </p:txBody>
      </p:sp>
    </p:spTree>
    <p:extLst>
      <p:ext uri="{BB962C8B-B14F-4D97-AF65-F5344CB8AC3E}">
        <p14:creationId xmlns:p14="http://schemas.microsoft.com/office/powerpoint/2010/main" val="31925445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32A29E-769D-8C4C-B81E-5CA5C70F6D28}"/>
              </a:ext>
            </a:extLst>
          </p:cNvPr>
          <p:cNvSpPr txBox="1"/>
          <p:nvPr/>
        </p:nvSpPr>
        <p:spPr>
          <a:xfrm>
            <a:off x="4648200" y="3136612"/>
            <a:ext cx="3225800" cy="584775"/>
          </a:xfrm>
          <a:prstGeom prst="rect">
            <a:avLst/>
          </a:prstGeom>
          <a:noFill/>
        </p:spPr>
        <p:txBody>
          <a:bodyPr wrap="square" rtlCol="0">
            <a:spAutoFit/>
          </a:bodyPr>
          <a:lstStyle/>
          <a:p>
            <a:r>
              <a:rPr lang="en-US" sz="3200" dirty="0">
                <a:latin typeface="+mj-lt"/>
              </a:rPr>
              <a:t>Cut – Fuse - Form</a:t>
            </a:r>
          </a:p>
        </p:txBody>
      </p:sp>
    </p:spTree>
    <p:extLst>
      <p:ext uri="{BB962C8B-B14F-4D97-AF65-F5344CB8AC3E}">
        <p14:creationId xmlns:p14="http://schemas.microsoft.com/office/powerpoint/2010/main" val="39234392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Chart, pie chart&#10;&#10;Description automatically generated">
            <a:extLst>
              <a:ext uri="{FF2B5EF4-FFF2-40B4-BE49-F238E27FC236}">
                <a16:creationId xmlns:a16="http://schemas.microsoft.com/office/drawing/2014/main" id="{1A946756-00C0-7445-87AD-12188F6C824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69331" y="920539"/>
            <a:ext cx="5891226" cy="5066452"/>
          </a:xfrm>
          <a:prstGeom prst="rect">
            <a:avLst/>
          </a:prstGeom>
        </p:spPr>
      </p:pic>
      <p:pic>
        <p:nvPicPr>
          <p:cNvPr id="5" name="Picture 4" descr="Chart, pie chart&#10;&#10;Description automatically generated">
            <a:extLst>
              <a:ext uri="{FF2B5EF4-FFF2-40B4-BE49-F238E27FC236}">
                <a16:creationId xmlns:a16="http://schemas.microsoft.com/office/drawing/2014/main" id="{08978E8A-5F65-AF46-88FB-B042FA100F6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095999" y="920539"/>
            <a:ext cx="5960533" cy="5066452"/>
          </a:xfrm>
          <a:prstGeom prst="rect">
            <a:avLst/>
          </a:prstGeom>
        </p:spPr>
      </p:pic>
    </p:spTree>
    <p:extLst>
      <p:ext uri="{BB962C8B-B14F-4D97-AF65-F5344CB8AC3E}">
        <p14:creationId xmlns:p14="http://schemas.microsoft.com/office/powerpoint/2010/main" val="13714182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with medium confidence">
            <a:extLst>
              <a:ext uri="{FF2B5EF4-FFF2-40B4-BE49-F238E27FC236}">
                <a16:creationId xmlns:a16="http://schemas.microsoft.com/office/drawing/2014/main" id="{F2A530A3-20D6-E442-A64F-93F6B42D241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8533" y="183189"/>
            <a:ext cx="6547044" cy="3290559"/>
          </a:xfrm>
          <a:prstGeom prst="rect">
            <a:avLst/>
          </a:prstGeom>
        </p:spPr>
      </p:pic>
      <p:pic>
        <p:nvPicPr>
          <p:cNvPr id="4" name="Picture 3" descr="Icon&#10;&#10;Description automatically generated">
            <a:extLst>
              <a:ext uri="{FF2B5EF4-FFF2-40B4-BE49-F238E27FC236}">
                <a16:creationId xmlns:a16="http://schemas.microsoft.com/office/drawing/2014/main" id="{7E2822B5-6BB5-3F40-9580-ED984824D4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26423" y="183189"/>
            <a:ext cx="6547044" cy="3308560"/>
          </a:xfrm>
          <a:prstGeom prst="rect">
            <a:avLst/>
          </a:prstGeom>
        </p:spPr>
      </p:pic>
      <p:pic>
        <p:nvPicPr>
          <p:cNvPr id="8" name="Picture 7" descr="A screenshot of a video game&#10;&#10;Description automatically generated with low confidence">
            <a:extLst>
              <a:ext uri="{FF2B5EF4-FFF2-40B4-BE49-F238E27FC236}">
                <a16:creationId xmlns:a16="http://schemas.microsoft.com/office/drawing/2014/main" id="{01BC87CC-EA05-3049-9E11-5B619F99CA9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078830" y="3042611"/>
            <a:ext cx="6034340" cy="3632200"/>
          </a:xfrm>
          <a:prstGeom prst="rect">
            <a:avLst/>
          </a:prstGeom>
        </p:spPr>
      </p:pic>
      <p:sp>
        <p:nvSpPr>
          <p:cNvPr id="9" name="Rectangle 8">
            <a:extLst>
              <a:ext uri="{FF2B5EF4-FFF2-40B4-BE49-F238E27FC236}">
                <a16:creationId xmlns:a16="http://schemas.microsoft.com/office/drawing/2014/main" id="{B4A99A79-B9E5-7E4E-A843-4B7E2F1EBCC9}"/>
              </a:ext>
            </a:extLst>
          </p:cNvPr>
          <p:cNvSpPr/>
          <p:nvPr/>
        </p:nvSpPr>
        <p:spPr>
          <a:xfrm>
            <a:off x="9065438" y="6305479"/>
            <a:ext cx="3126562" cy="369332"/>
          </a:xfrm>
          <a:prstGeom prst="rect">
            <a:avLst/>
          </a:prstGeom>
        </p:spPr>
        <p:txBody>
          <a:bodyPr wrap="none">
            <a:spAutoFit/>
          </a:bodyPr>
          <a:lstStyle/>
          <a:p>
            <a:r>
              <a:rPr lang="en-US" dirty="0">
                <a:latin typeface="+mj-lt"/>
              </a:rPr>
              <a:t>https://</a:t>
            </a:r>
            <a:r>
              <a:rPr lang="en-US" dirty="0" err="1">
                <a:latin typeface="+mj-lt"/>
              </a:rPr>
              <a:t>footprint.wwf.org.uk</a:t>
            </a:r>
            <a:r>
              <a:rPr lang="en-US" dirty="0">
                <a:latin typeface="+mj-lt"/>
              </a:rPr>
              <a:t>/#/</a:t>
            </a:r>
          </a:p>
        </p:txBody>
      </p:sp>
      <p:sp>
        <p:nvSpPr>
          <p:cNvPr id="10" name="TextBox 9">
            <a:extLst>
              <a:ext uri="{FF2B5EF4-FFF2-40B4-BE49-F238E27FC236}">
                <a16:creationId xmlns:a16="http://schemas.microsoft.com/office/drawing/2014/main" id="{31A857C5-8F4C-5C47-A437-C21DBBCA950E}"/>
              </a:ext>
            </a:extLst>
          </p:cNvPr>
          <p:cNvSpPr txBox="1"/>
          <p:nvPr/>
        </p:nvSpPr>
        <p:spPr>
          <a:xfrm>
            <a:off x="265493" y="3623035"/>
            <a:ext cx="2446638" cy="369332"/>
          </a:xfrm>
          <a:prstGeom prst="rect">
            <a:avLst/>
          </a:prstGeom>
          <a:noFill/>
        </p:spPr>
        <p:txBody>
          <a:bodyPr wrap="square" rtlCol="0">
            <a:spAutoFit/>
          </a:bodyPr>
          <a:lstStyle/>
          <a:p>
            <a:r>
              <a:rPr lang="en-US" b="1" dirty="0">
                <a:latin typeface="+mj-lt"/>
              </a:rPr>
              <a:t>Carbon Calculator</a:t>
            </a:r>
          </a:p>
        </p:txBody>
      </p:sp>
    </p:spTree>
    <p:extLst>
      <p:ext uri="{BB962C8B-B14F-4D97-AF65-F5344CB8AC3E}">
        <p14:creationId xmlns:p14="http://schemas.microsoft.com/office/powerpoint/2010/main" val="18374544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Diagram&#10;&#10;Description automatically generated">
            <a:extLst>
              <a:ext uri="{FF2B5EF4-FFF2-40B4-BE49-F238E27FC236}">
                <a16:creationId xmlns:a16="http://schemas.microsoft.com/office/drawing/2014/main" id="{332A6000-5CD9-6C48-99AE-71ED758EA4C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118729" y="3121780"/>
            <a:ext cx="3169788" cy="3386667"/>
          </a:xfrm>
          <a:prstGeom prst="rect">
            <a:avLst/>
          </a:prstGeom>
        </p:spPr>
      </p:pic>
      <p:pic>
        <p:nvPicPr>
          <p:cNvPr id="5" name="Picture 4" descr="A screenshot of a cell phone&#10;&#10;Description automatically generated with medium confidence">
            <a:extLst>
              <a:ext uri="{FF2B5EF4-FFF2-40B4-BE49-F238E27FC236}">
                <a16:creationId xmlns:a16="http://schemas.microsoft.com/office/drawing/2014/main" id="{365F76B0-6C89-B54A-B202-DE2B30187F3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0428" y="0"/>
            <a:ext cx="3168763" cy="3522136"/>
          </a:xfrm>
          <a:prstGeom prst="rect">
            <a:avLst/>
          </a:prstGeom>
        </p:spPr>
      </p:pic>
      <p:pic>
        <p:nvPicPr>
          <p:cNvPr id="17" name="Picture 16" descr="Diagram&#10;&#10;Description automatically generated">
            <a:extLst>
              <a:ext uri="{FF2B5EF4-FFF2-40B4-BE49-F238E27FC236}">
                <a16:creationId xmlns:a16="http://schemas.microsoft.com/office/drawing/2014/main" id="{359300CF-CA84-0343-A9F4-5178BFA37F73}"/>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204340" y="-11410"/>
            <a:ext cx="3168763" cy="3522135"/>
          </a:xfrm>
          <a:prstGeom prst="rect">
            <a:avLst/>
          </a:prstGeom>
        </p:spPr>
      </p:pic>
      <p:pic>
        <p:nvPicPr>
          <p:cNvPr id="3" name="Picture 2" descr="Diagram&#10;&#10;Description automatically generated">
            <a:extLst>
              <a:ext uri="{FF2B5EF4-FFF2-40B4-BE49-F238E27FC236}">
                <a16:creationId xmlns:a16="http://schemas.microsoft.com/office/drawing/2014/main" id="{16614B1F-C23E-D946-A04B-E3266B389C93}"/>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3164156" y="11410"/>
            <a:ext cx="3132543" cy="3136689"/>
          </a:xfrm>
          <a:prstGeom prst="rect">
            <a:avLst/>
          </a:prstGeom>
        </p:spPr>
      </p:pic>
      <p:pic>
        <p:nvPicPr>
          <p:cNvPr id="13" name="Picture 12" descr="Chart, diagram&#10;&#10;Description automatically generated">
            <a:extLst>
              <a:ext uri="{FF2B5EF4-FFF2-40B4-BE49-F238E27FC236}">
                <a16:creationId xmlns:a16="http://schemas.microsoft.com/office/drawing/2014/main" id="{8C43B348-BF95-7D41-80EA-ED2E8DFE397C}"/>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6191197" y="3148099"/>
            <a:ext cx="3026565" cy="3363848"/>
          </a:xfrm>
          <a:prstGeom prst="rect">
            <a:avLst/>
          </a:prstGeom>
        </p:spPr>
      </p:pic>
      <p:pic>
        <p:nvPicPr>
          <p:cNvPr id="15" name="Picture 14" descr="Diagram&#10;&#10;Description automatically generated">
            <a:extLst>
              <a:ext uri="{FF2B5EF4-FFF2-40B4-BE49-F238E27FC236}">
                <a16:creationId xmlns:a16="http://schemas.microsoft.com/office/drawing/2014/main" id="{C6051102-1369-074B-A68B-BA308838881B}"/>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9220766" y="-11410"/>
            <a:ext cx="2971234" cy="3386667"/>
          </a:xfrm>
          <a:prstGeom prst="rect">
            <a:avLst/>
          </a:prstGeom>
        </p:spPr>
      </p:pic>
      <p:pic>
        <p:nvPicPr>
          <p:cNvPr id="21" name="Picture 20" descr="A screenshot of a cell phone&#10;&#10;Description automatically generated with medium confidence">
            <a:extLst>
              <a:ext uri="{FF2B5EF4-FFF2-40B4-BE49-F238E27FC236}">
                <a16:creationId xmlns:a16="http://schemas.microsoft.com/office/drawing/2014/main" id="{38446F4A-842D-9F41-9826-E75220962A5C}"/>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a:off x="60428" y="3121780"/>
            <a:ext cx="3064981" cy="3390167"/>
          </a:xfrm>
          <a:prstGeom prst="rect">
            <a:avLst/>
          </a:prstGeom>
        </p:spPr>
      </p:pic>
      <p:pic>
        <p:nvPicPr>
          <p:cNvPr id="23" name="Picture 22" descr="Diagram&#10;&#10;Description automatically generated">
            <a:extLst>
              <a:ext uri="{FF2B5EF4-FFF2-40B4-BE49-F238E27FC236}">
                <a16:creationId xmlns:a16="http://schemas.microsoft.com/office/drawing/2014/main" id="{A717A561-97AC-944C-9068-F2C336EDB546}"/>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a:stretch/>
        </p:blipFill>
        <p:spPr>
          <a:xfrm>
            <a:off x="9011005" y="2986312"/>
            <a:ext cx="3168763" cy="3522135"/>
          </a:xfrm>
          <a:prstGeom prst="rect">
            <a:avLst/>
          </a:prstGeom>
        </p:spPr>
      </p:pic>
    </p:spTree>
    <p:extLst>
      <p:ext uri="{BB962C8B-B14F-4D97-AF65-F5344CB8AC3E}">
        <p14:creationId xmlns:p14="http://schemas.microsoft.com/office/powerpoint/2010/main" val="16223014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77B62E-8606-6140-ADC8-A4DD7030703B}"/>
              </a:ext>
            </a:extLst>
          </p:cNvPr>
          <p:cNvSpPr txBox="1"/>
          <p:nvPr/>
        </p:nvSpPr>
        <p:spPr>
          <a:xfrm>
            <a:off x="412807" y="557199"/>
            <a:ext cx="5313405" cy="369332"/>
          </a:xfrm>
          <a:prstGeom prst="rect">
            <a:avLst/>
          </a:prstGeom>
          <a:noFill/>
        </p:spPr>
        <p:txBody>
          <a:bodyPr wrap="square" rtlCol="0">
            <a:spAutoFit/>
          </a:bodyPr>
          <a:lstStyle/>
          <a:p>
            <a:r>
              <a:rPr lang="en-US" b="1" dirty="0">
                <a:latin typeface="+mj-lt"/>
              </a:rPr>
              <a:t>Colour Theory</a:t>
            </a:r>
          </a:p>
        </p:txBody>
      </p:sp>
      <p:sp>
        <p:nvSpPr>
          <p:cNvPr id="3" name="Rectangle 2">
            <a:extLst>
              <a:ext uri="{FF2B5EF4-FFF2-40B4-BE49-F238E27FC236}">
                <a16:creationId xmlns:a16="http://schemas.microsoft.com/office/drawing/2014/main" id="{BFF8C05A-E565-A748-9A4D-16C030A1679F}"/>
              </a:ext>
            </a:extLst>
          </p:cNvPr>
          <p:cNvSpPr/>
          <p:nvPr/>
        </p:nvSpPr>
        <p:spPr>
          <a:xfrm>
            <a:off x="412807" y="1796209"/>
            <a:ext cx="6096000" cy="3170099"/>
          </a:xfrm>
          <a:prstGeom prst="rect">
            <a:avLst/>
          </a:prstGeom>
        </p:spPr>
        <p:txBody>
          <a:bodyPr>
            <a:spAutoFit/>
          </a:bodyPr>
          <a:lstStyle/>
          <a:p>
            <a:r>
              <a:rPr lang="en-US" dirty="0">
                <a:latin typeface="+mj-lt"/>
              </a:rPr>
              <a:t>What is colour ?</a:t>
            </a:r>
          </a:p>
          <a:p>
            <a:endParaRPr lang="en-US" dirty="0">
              <a:latin typeface="+mj-lt"/>
            </a:endParaRPr>
          </a:p>
          <a:p>
            <a:r>
              <a:rPr lang="en-US" dirty="0">
                <a:latin typeface="+mj-lt"/>
              </a:rPr>
              <a:t>Colour is light – the sensation of colour is our brains interpretation of signals coming from our eyes as a result of light entering them. </a:t>
            </a:r>
          </a:p>
          <a:p>
            <a:endParaRPr lang="en-US" dirty="0">
              <a:latin typeface="+mj-lt"/>
            </a:endParaRPr>
          </a:p>
          <a:p>
            <a:r>
              <a:rPr lang="en-US" dirty="0">
                <a:latin typeface="+mj-lt"/>
              </a:rPr>
              <a:t>Colour affects us physiologically which then produces a psychological response</a:t>
            </a:r>
          </a:p>
          <a:p>
            <a:endParaRPr lang="en-US" dirty="0">
              <a:latin typeface="+mj-lt"/>
            </a:endParaRPr>
          </a:p>
          <a:p>
            <a:r>
              <a:rPr lang="en-US" dirty="0">
                <a:latin typeface="+mj-lt"/>
              </a:rPr>
              <a:t>In simple terms – light is energy – we feel energy therefore we feel colour</a:t>
            </a:r>
          </a:p>
        </p:txBody>
      </p:sp>
      <p:sp>
        <p:nvSpPr>
          <p:cNvPr id="4" name="TextBox 3">
            <a:extLst>
              <a:ext uri="{FF2B5EF4-FFF2-40B4-BE49-F238E27FC236}">
                <a16:creationId xmlns:a16="http://schemas.microsoft.com/office/drawing/2014/main" id="{39E0752C-C201-D544-9024-11368189CE8D}"/>
              </a:ext>
            </a:extLst>
          </p:cNvPr>
          <p:cNvSpPr txBox="1"/>
          <p:nvPr/>
        </p:nvSpPr>
        <p:spPr>
          <a:xfrm>
            <a:off x="7507318" y="1796209"/>
            <a:ext cx="4271875" cy="2308324"/>
          </a:xfrm>
          <a:prstGeom prst="rect">
            <a:avLst/>
          </a:prstGeom>
          <a:noFill/>
        </p:spPr>
        <p:txBody>
          <a:bodyPr wrap="none" rtlCol="0">
            <a:spAutoFit/>
          </a:bodyPr>
          <a:lstStyle/>
          <a:p>
            <a:r>
              <a:rPr lang="en-US" u="sng" dirty="0">
                <a:latin typeface="+mj-lt"/>
              </a:rPr>
              <a:t>Colour Symbolism</a:t>
            </a:r>
          </a:p>
          <a:p>
            <a:endParaRPr lang="en-US" dirty="0">
              <a:latin typeface="+mj-lt"/>
            </a:endParaRPr>
          </a:p>
          <a:p>
            <a:r>
              <a:rPr lang="en-US" dirty="0">
                <a:latin typeface="+mj-lt"/>
              </a:rPr>
              <a:t>Is our conditioned response to colour</a:t>
            </a:r>
          </a:p>
          <a:p>
            <a:endParaRPr lang="en-US" dirty="0">
              <a:latin typeface="+mj-lt"/>
            </a:endParaRPr>
          </a:p>
          <a:p>
            <a:r>
              <a:rPr lang="en-US" dirty="0">
                <a:latin typeface="+mj-lt"/>
              </a:rPr>
              <a:t>Its often based on preconceptions and bias.</a:t>
            </a:r>
          </a:p>
          <a:p>
            <a:endParaRPr lang="en-US" dirty="0">
              <a:latin typeface="+mj-lt"/>
            </a:endParaRPr>
          </a:p>
          <a:p>
            <a:r>
              <a:rPr lang="en-US" dirty="0">
                <a:latin typeface="+mj-lt"/>
              </a:rPr>
              <a:t>Associations with childhood</a:t>
            </a:r>
          </a:p>
          <a:p>
            <a:endParaRPr lang="en-US" dirty="0"/>
          </a:p>
        </p:txBody>
      </p:sp>
      <p:sp>
        <p:nvSpPr>
          <p:cNvPr id="5" name="TextBox 4">
            <a:extLst>
              <a:ext uri="{FF2B5EF4-FFF2-40B4-BE49-F238E27FC236}">
                <a16:creationId xmlns:a16="http://schemas.microsoft.com/office/drawing/2014/main" id="{5640DE77-2AFA-914A-8025-C6052CC713C8}"/>
              </a:ext>
            </a:extLst>
          </p:cNvPr>
          <p:cNvSpPr txBox="1"/>
          <p:nvPr/>
        </p:nvSpPr>
        <p:spPr>
          <a:xfrm>
            <a:off x="7507318" y="4104533"/>
            <a:ext cx="4271876" cy="1477328"/>
          </a:xfrm>
          <a:prstGeom prst="rect">
            <a:avLst/>
          </a:prstGeom>
          <a:noFill/>
        </p:spPr>
        <p:txBody>
          <a:bodyPr wrap="square" rtlCol="0">
            <a:spAutoFit/>
          </a:bodyPr>
          <a:lstStyle/>
          <a:p>
            <a:r>
              <a:rPr lang="en-US" u="sng" dirty="0">
                <a:latin typeface="+mj-lt"/>
              </a:rPr>
              <a:t>Colour Psychology</a:t>
            </a:r>
          </a:p>
          <a:p>
            <a:endParaRPr lang="en-US" dirty="0">
              <a:latin typeface="+mj-lt"/>
            </a:endParaRPr>
          </a:p>
          <a:p>
            <a:r>
              <a:rPr lang="en-US" dirty="0">
                <a:latin typeface="+mj-lt"/>
              </a:rPr>
              <a:t>Is what happens at an unconscious , universal level</a:t>
            </a:r>
          </a:p>
          <a:p>
            <a:endParaRPr lang="en-US" dirty="0"/>
          </a:p>
        </p:txBody>
      </p:sp>
    </p:spTree>
    <p:extLst>
      <p:ext uri="{BB962C8B-B14F-4D97-AF65-F5344CB8AC3E}">
        <p14:creationId xmlns:p14="http://schemas.microsoft.com/office/powerpoint/2010/main" val="11935368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376AD7C5-F37C-3F47-A440-FDD3F87C0FA2}"/>
              </a:ext>
            </a:extLst>
          </p:cNvPr>
          <p:cNvSpPr/>
          <p:nvPr/>
        </p:nvSpPr>
        <p:spPr>
          <a:xfrm>
            <a:off x="49761" y="415212"/>
            <a:ext cx="2967135" cy="6027575"/>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7CCA52E9-CFEE-DB4F-B711-1764FAC4B600}"/>
              </a:ext>
            </a:extLst>
          </p:cNvPr>
          <p:cNvSpPr/>
          <p:nvPr/>
        </p:nvSpPr>
        <p:spPr>
          <a:xfrm>
            <a:off x="909734" y="993538"/>
            <a:ext cx="2827176" cy="2585323"/>
          </a:xfrm>
          <a:prstGeom prst="rect">
            <a:avLst/>
          </a:prstGeom>
        </p:spPr>
        <p:txBody>
          <a:bodyPr wrap="square">
            <a:spAutoFit/>
          </a:bodyPr>
          <a:lstStyle/>
          <a:p>
            <a:r>
              <a:rPr lang="en-US" u="sng" dirty="0">
                <a:solidFill>
                  <a:schemeClr val="bg1"/>
                </a:solidFill>
                <a:latin typeface="+mj-lt"/>
                <a:cs typeface="Arial" panose="020B0604020202020204" pitchFamily="34" charset="0"/>
              </a:rPr>
              <a:t>Positive</a:t>
            </a:r>
          </a:p>
          <a:p>
            <a:endParaRPr lang="en-US" dirty="0">
              <a:solidFill>
                <a:schemeClr val="bg1"/>
              </a:solidFill>
              <a:latin typeface="+mj-lt"/>
              <a:cs typeface="Arial" panose="020B0604020202020204" pitchFamily="34" charset="0"/>
            </a:endParaRPr>
          </a:p>
          <a:p>
            <a:r>
              <a:rPr lang="en-US" dirty="0">
                <a:solidFill>
                  <a:schemeClr val="bg1"/>
                </a:solidFill>
                <a:latin typeface="+mj-lt"/>
                <a:cs typeface="Arial" panose="020B0604020202020204" pitchFamily="34" charset="0"/>
              </a:rPr>
              <a:t>Courage</a:t>
            </a:r>
          </a:p>
          <a:p>
            <a:r>
              <a:rPr lang="en-US" dirty="0">
                <a:solidFill>
                  <a:schemeClr val="bg1"/>
                </a:solidFill>
                <a:latin typeface="+mj-lt"/>
                <a:cs typeface="Arial" panose="020B0604020202020204" pitchFamily="34" charset="0"/>
              </a:rPr>
              <a:t>Strength</a:t>
            </a:r>
          </a:p>
          <a:p>
            <a:r>
              <a:rPr lang="en-US" dirty="0">
                <a:solidFill>
                  <a:schemeClr val="bg1"/>
                </a:solidFill>
                <a:latin typeface="+mj-lt"/>
                <a:cs typeface="Arial" panose="020B0604020202020204" pitchFamily="34" charset="0"/>
              </a:rPr>
              <a:t>Warmth</a:t>
            </a:r>
          </a:p>
          <a:p>
            <a:r>
              <a:rPr lang="en-US" dirty="0">
                <a:solidFill>
                  <a:schemeClr val="bg1"/>
                </a:solidFill>
                <a:latin typeface="+mj-lt"/>
                <a:cs typeface="Arial" panose="020B0604020202020204" pitchFamily="34" charset="0"/>
              </a:rPr>
              <a:t>Energy</a:t>
            </a:r>
          </a:p>
          <a:p>
            <a:r>
              <a:rPr lang="en-US" dirty="0">
                <a:solidFill>
                  <a:schemeClr val="bg1"/>
                </a:solidFill>
                <a:latin typeface="+mj-lt"/>
                <a:cs typeface="Arial" panose="020B0604020202020204" pitchFamily="34" charset="0"/>
              </a:rPr>
              <a:t>Basic survival</a:t>
            </a:r>
          </a:p>
          <a:p>
            <a:r>
              <a:rPr lang="en-US" dirty="0">
                <a:solidFill>
                  <a:schemeClr val="bg1"/>
                </a:solidFill>
                <a:latin typeface="+mj-lt"/>
                <a:cs typeface="Arial" panose="020B0604020202020204" pitchFamily="34" charset="0"/>
              </a:rPr>
              <a:t>Masculinity</a:t>
            </a:r>
          </a:p>
          <a:p>
            <a:r>
              <a:rPr lang="en-US" dirty="0">
                <a:solidFill>
                  <a:schemeClr val="bg1"/>
                </a:solidFill>
                <a:latin typeface="+mj-lt"/>
                <a:cs typeface="Arial" panose="020B0604020202020204" pitchFamily="34" charset="0"/>
              </a:rPr>
              <a:t>excitement</a:t>
            </a:r>
          </a:p>
        </p:txBody>
      </p:sp>
      <p:sp>
        <p:nvSpPr>
          <p:cNvPr id="4" name="Rectangle 3">
            <a:extLst>
              <a:ext uri="{FF2B5EF4-FFF2-40B4-BE49-F238E27FC236}">
                <a16:creationId xmlns:a16="http://schemas.microsoft.com/office/drawing/2014/main" id="{0D33CEA5-0869-D146-B711-E4075C9481C3}"/>
              </a:ext>
            </a:extLst>
          </p:cNvPr>
          <p:cNvSpPr/>
          <p:nvPr/>
        </p:nvSpPr>
        <p:spPr>
          <a:xfrm>
            <a:off x="909734" y="3671194"/>
            <a:ext cx="1819469" cy="1754326"/>
          </a:xfrm>
          <a:prstGeom prst="rect">
            <a:avLst/>
          </a:prstGeom>
        </p:spPr>
        <p:txBody>
          <a:bodyPr wrap="square">
            <a:spAutoFit/>
          </a:bodyPr>
          <a:lstStyle/>
          <a:p>
            <a:r>
              <a:rPr lang="en-US" u="sng" dirty="0">
                <a:solidFill>
                  <a:schemeClr val="bg1"/>
                </a:solidFill>
                <a:latin typeface="+mj-lt"/>
                <a:cs typeface="Arial" panose="020B0604020202020204" pitchFamily="34" charset="0"/>
              </a:rPr>
              <a:t>Negative</a:t>
            </a:r>
          </a:p>
          <a:p>
            <a:endParaRPr lang="en-US" dirty="0">
              <a:solidFill>
                <a:schemeClr val="bg1"/>
              </a:solidFill>
              <a:latin typeface="+mj-lt"/>
              <a:cs typeface="Arial" panose="020B0604020202020204" pitchFamily="34" charset="0"/>
            </a:endParaRPr>
          </a:p>
          <a:p>
            <a:r>
              <a:rPr lang="en-US" dirty="0">
                <a:solidFill>
                  <a:schemeClr val="bg1"/>
                </a:solidFill>
                <a:latin typeface="+mj-lt"/>
                <a:cs typeface="Arial" panose="020B0604020202020204" pitchFamily="34" charset="0"/>
              </a:rPr>
              <a:t>Defiance</a:t>
            </a:r>
          </a:p>
          <a:p>
            <a:r>
              <a:rPr lang="en-US" dirty="0">
                <a:solidFill>
                  <a:schemeClr val="bg1"/>
                </a:solidFill>
                <a:latin typeface="+mj-lt"/>
                <a:cs typeface="Arial" panose="020B0604020202020204" pitchFamily="34" charset="0"/>
              </a:rPr>
              <a:t>Aggression</a:t>
            </a:r>
          </a:p>
          <a:p>
            <a:r>
              <a:rPr lang="en-US" dirty="0">
                <a:solidFill>
                  <a:schemeClr val="bg1"/>
                </a:solidFill>
                <a:latin typeface="+mj-lt"/>
                <a:cs typeface="Arial" panose="020B0604020202020204" pitchFamily="34" charset="0"/>
              </a:rPr>
              <a:t>Visual impact</a:t>
            </a:r>
          </a:p>
          <a:p>
            <a:r>
              <a:rPr lang="en-US" dirty="0">
                <a:solidFill>
                  <a:schemeClr val="bg1"/>
                </a:solidFill>
                <a:latin typeface="+mj-lt"/>
                <a:cs typeface="Arial" panose="020B0604020202020204" pitchFamily="34" charset="0"/>
              </a:rPr>
              <a:t>strain</a:t>
            </a:r>
          </a:p>
        </p:txBody>
      </p:sp>
      <p:sp>
        <p:nvSpPr>
          <p:cNvPr id="6" name="Rounded Rectangle 5">
            <a:extLst>
              <a:ext uri="{FF2B5EF4-FFF2-40B4-BE49-F238E27FC236}">
                <a16:creationId xmlns:a16="http://schemas.microsoft.com/office/drawing/2014/main" id="{53B9128D-7700-604C-87D8-C70468AF0F9D}"/>
              </a:ext>
            </a:extLst>
          </p:cNvPr>
          <p:cNvSpPr/>
          <p:nvPr/>
        </p:nvSpPr>
        <p:spPr>
          <a:xfrm>
            <a:off x="3069771" y="415212"/>
            <a:ext cx="2967135" cy="6027575"/>
          </a:xfrm>
          <a:prstGeom prst="round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ounded Rectangle 6">
            <a:extLst>
              <a:ext uri="{FF2B5EF4-FFF2-40B4-BE49-F238E27FC236}">
                <a16:creationId xmlns:a16="http://schemas.microsoft.com/office/drawing/2014/main" id="{02A43184-E52B-F041-8B64-62CA69C982DD}"/>
              </a:ext>
            </a:extLst>
          </p:cNvPr>
          <p:cNvSpPr/>
          <p:nvPr/>
        </p:nvSpPr>
        <p:spPr>
          <a:xfrm>
            <a:off x="6133322" y="415212"/>
            <a:ext cx="2967135" cy="6027575"/>
          </a:xfrm>
          <a:prstGeom prst="round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7">
            <a:extLst>
              <a:ext uri="{FF2B5EF4-FFF2-40B4-BE49-F238E27FC236}">
                <a16:creationId xmlns:a16="http://schemas.microsoft.com/office/drawing/2014/main" id="{FF2DB4D6-8ED4-1C4E-A7D4-CB5B0867B329}"/>
              </a:ext>
            </a:extLst>
          </p:cNvPr>
          <p:cNvSpPr/>
          <p:nvPr/>
        </p:nvSpPr>
        <p:spPr>
          <a:xfrm>
            <a:off x="9196873" y="415211"/>
            <a:ext cx="2967135" cy="6027575"/>
          </a:xfrm>
          <a:prstGeom prst="round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E8F1B10-7DFF-EF42-8E27-74EF8BDB6EFB}"/>
              </a:ext>
            </a:extLst>
          </p:cNvPr>
          <p:cNvSpPr/>
          <p:nvPr/>
        </p:nvSpPr>
        <p:spPr>
          <a:xfrm>
            <a:off x="3820887" y="993538"/>
            <a:ext cx="6096000" cy="5355312"/>
          </a:xfrm>
          <a:prstGeom prst="rect">
            <a:avLst/>
          </a:prstGeom>
        </p:spPr>
        <p:txBody>
          <a:bodyPr>
            <a:spAutoFit/>
          </a:bodyPr>
          <a:lstStyle/>
          <a:p>
            <a:r>
              <a:rPr lang="en-US" u="sng" dirty="0">
                <a:solidFill>
                  <a:schemeClr val="bg1"/>
                </a:solidFill>
                <a:latin typeface="+mj-lt"/>
                <a:cs typeface="Arial" panose="020B0604020202020204" pitchFamily="34" charset="0"/>
              </a:rPr>
              <a:t>Positive</a:t>
            </a:r>
          </a:p>
          <a:p>
            <a:endParaRPr lang="en-US" dirty="0">
              <a:solidFill>
                <a:schemeClr val="bg1"/>
              </a:solidFill>
              <a:latin typeface="+mj-lt"/>
              <a:cs typeface="Arial" panose="020B0604020202020204" pitchFamily="34" charset="0"/>
            </a:endParaRPr>
          </a:p>
          <a:p>
            <a:r>
              <a:rPr lang="en-US" dirty="0">
                <a:solidFill>
                  <a:schemeClr val="bg1"/>
                </a:solidFill>
                <a:latin typeface="+mj-lt"/>
                <a:cs typeface="Arial" panose="020B0604020202020204" pitchFamily="34" charset="0"/>
              </a:rPr>
              <a:t>Intelligence</a:t>
            </a:r>
          </a:p>
          <a:p>
            <a:r>
              <a:rPr lang="en-US" dirty="0">
                <a:solidFill>
                  <a:schemeClr val="bg1"/>
                </a:solidFill>
                <a:latin typeface="+mj-lt"/>
                <a:cs typeface="Arial" panose="020B0604020202020204" pitchFamily="34" charset="0"/>
              </a:rPr>
              <a:t>Communication</a:t>
            </a:r>
          </a:p>
          <a:p>
            <a:r>
              <a:rPr lang="en-US" dirty="0">
                <a:solidFill>
                  <a:schemeClr val="bg1"/>
                </a:solidFill>
                <a:latin typeface="+mj-lt"/>
                <a:cs typeface="Arial" panose="020B0604020202020204" pitchFamily="34" charset="0"/>
              </a:rPr>
              <a:t>Trust</a:t>
            </a:r>
          </a:p>
          <a:p>
            <a:r>
              <a:rPr lang="en-US" dirty="0">
                <a:solidFill>
                  <a:schemeClr val="bg1"/>
                </a:solidFill>
                <a:latin typeface="+mj-lt"/>
                <a:cs typeface="Arial" panose="020B0604020202020204" pitchFamily="34" charset="0"/>
              </a:rPr>
              <a:t>Efficiency</a:t>
            </a:r>
          </a:p>
          <a:p>
            <a:r>
              <a:rPr lang="en-US" dirty="0">
                <a:solidFill>
                  <a:schemeClr val="bg1"/>
                </a:solidFill>
                <a:latin typeface="+mj-lt"/>
                <a:cs typeface="Arial" panose="020B0604020202020204" pitchFamily="34" charset="0"/>
              </a:rPr>
              <a:t>Serenity</a:t>
            </a:r>
          </a:p>
          <a:p>
            <a:r>
              <a:rPr lang="en-US" dirty="0">
                <a:solidFill>
                  <a:schemeClr val="bg1"/>
                </a:solidFill>
                <a:latin typeface="+mj-lt"/>
                <a:cs typeface="Arial" panose="020B0604020202020204" pitchFamily="34" charset="0"/>
              </a:rPr>
              <a:t>Logic</a:t>
            </a:r>
          </a:p>
          <a:p>
            <a:r>
              <a:rPr lang="en-US" dirty="0">
                <a:solidFill>
                  <a:schemeClr val="bg1"/>
                </a:solidFill>
                <a:latin typeface="+mj-lt"/>
                <a:cs typeface="Arial" panose="020B0604020202020204" pitchFamily="34" charset="0"/>
              </a:rPr>
              <a:t>Coolness</a:t>
            </a:r>
          </a:p>
          <a:p>
            <a:r>
              <a:rPr lang="en-US" dirty="0">
                <a:solidFill>
                  <a:schemeClr val="bg1"/>
                </a:solidFill>
                <a:latin typeface="+mj-lt"/>
                <a:cs typeface="Arial" panose="020B0604020202020204" pitchFamily="34" charset="0"/>
              </a:rPr>
              <a:t>Reflection</a:t>
            </a:r>
          </a:p>
          <a:p>
            <a:r>
              <a:rPr lang="en-US" dirty="0">
                <a:solidFill>
                  <a:schemeClr val="bg1"/>
                </a:solidFill>
                <a:latin typeface="+mj-lt"/>
                <a:cs typeface="Arial" panose="020B0604020202020204" pitchFamily="34" charset="0"/>
              </a:rPr>
              <a:t>Calm</a:t>
            </a:r>
          </a:p>
          <a:p>
            <a:endParaRPr lang="en-US" dirty="0">
              <a:solidFill>
                <a:schemeClr val="bg1"/>
              </a:solidFill>
              <a:latin typeface="+mj-lt"/>
              <a:cs typeface="Arial" panose="020B0604020202020204" pitchFamily="34" charset="0"/>
            </a:endParaRPr>
          </a:p>
          <a:p>
            <a:r>
              <a:rPr lang="en-US" u="sng" dirty="0">
                <a:solidFill>
                  <a:schemeClr val="bg1"/>
                </a:solidFill>
                <a:latin typeface="+mj-lt"/>
                <a:cs typeface="Arial" panose="020B0604020202020204" pitchFamily="34" charset="0"/>
              </a:rPr>
              <a:t>Negative</a:t>
            </a:r>
          </a:p>
          <a:p>
            <a:endParaRPr lang="en-US" dirty="0">
              <a:solidFill>
                <a:schemeClr val="bg1"/>
              </a:solidFill>
              <a:latin typeface="+mj-lt"/>
              <a:cs typeface="Arial" panose="020B0604020202020204" pitchFamily="34" charset="0"/>
            </a:endParaRPr>
          </a:p>
          <a:p>
            <a:r>
              <a:rPr lang="en-US" dirty="0">
                <a:solidFill>
                  <a:schemeClr val="bg1"/>
                </a:solidFill>
                <a:latin typeface="+mj-lt"/>
                <a:cs typeface="Arial" panose="020B0604020202020204" pitchFamily="34" charset="0"/>
              </a:rPr>
              <a:t>Coldness</a:t>
            </a:r>
          </a:p>
          <a:p>
            <a:r>
              <a:rPr lang="en-US" dirty="0">
                <a:solidFill>
                  <a:schemeClr val="bg1"/>
                </a:solidFill>
                <a:latin typeface="+mj-lt"/>
                <a:cs typeface="Arial" panose="020B0604020202020204" pitchFamily="34" charset="0"/>
              </a:rPr>
              <a:t>Aloofness</a:t>
            </a:r>
          </a:p>
          <a:p>
            <a:r>
              <a:rPr lang="en-US" dirty="0">
                <a:solidFill>
                  <a:schemeClr val="bg1"/>
                </a:solidFill>
                <a:latin typeface="+mj-lt"/>
                <a:cs typeface="Arial" panose="020B0604020202020204" pitchFamily="34" charset="0"/>
              </a:rPr>
              <a:t>Lack of emotion</a:t>
            </a:r>
          </a:p>
          <a:p>
            <a:r>
              <a:rPr lang="en-US" dirty="0">
                <a:solidFill>
                  <a:schemeClr val="bg1"/>
                </a:solidFill>
                <a:latin typeface="+mj-lt"/>
                <a:cs typeface="Arial" panose="020B0604020202020204" pitchFamily="34" charset="0"/>
              </a:rPr>
              <a:t>unfriendliness</a:t>
            </a:r>
          </a:p>
          <a:p>
            <a:endParaRPr lang="en-US" dirty="0">
              <a:solidFill>
                <a:srgbClr val="FFFF00"/>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B63EBC55-2478-3640-8B2A-F5C790D0D466}"/>
              </a:ext>
            </a:extLst>
          </p:cNvPr>
          <p:cNvSpPr/>
          <p:nvPr/>
        </p:nvSpPr>
        <p:spPr>
          <a:xfrm>
            <a:off x="9916887" y="993538"/>
            <a:ext cx="2616890" cy="4524315"/>
          </a:xfrm>
          <a:prstGeom prst="rect">
            <a:avLst/>
          </a:prstGeom>
        </p:spPr>
        <p:txBody>
          <a:bodyPr wrap="square">
            <a:spAutoFit/>
          </a:bodyPr>
          <a:lstStyle/>
          <a:p>
            <a:r>
              <a:rPr lang="en-US" u="sng" dirty="0">
                <a:latin typeface="+mj-lt"/>
                <a:cs typeface="Arial" panose="020B0604020202020204" pitchFamily="34" charset="0"/>
              </a:rPr>
              <a:t>Positive</a:t>
            </a:r>
          </a:p>
          <a:p>
            <a:endParaRPr lang="en-US" dirty="0">
              <a:latin typeface="+mj-lt"/>
              <a:cs typeface="Arial" panose="020B0604020202020204" pitchFamily="34" charset="0"/>
            </a:endParaRPr>
          </a:p>
          <a:p>
            <a:r>
              <a:rPr lang="en-US" dirty="0">
                <a:latin typeface="+mj-lt"/>
                <a:cs typeface="Arial" panose="020B0604020202020204" pitchFamily="34" charset="0"/>
              </a:rPr>
              <a:t>Optimism</a:t>
            </a:r>
          </a:p>
          <a:p>
            <a:r>
              <a:rPr lang="en-US" dirty="0">
                <a:latin typeface="+mj-lt"/>
                <a:cs typeface="Arial" panose="020B0604020202020204" pitchFamily="34" charset="0"/>
              </a:rPr>
              <a:t>Confidence</a:t>
            </a:r>
          </a:p>
          <a:p>
            <a:r>
              <a:rPr lang="en-US" dirty="0">
                <a:latin typeface="+mj-lt"/>
                <a:cs typeface="Arial" panose="020B0604020202020204" pitchFamily="34" charset="0"/>
              </a:rPr>
              <a:t>Self esteem</a:t>
            </a:r>
          </a:p>
          <a:p>
            <a:r>
              <a:rPr lang="en-US" dirty="0">
                <a:latin typeface="+mj-lt"/>
                <a:cs typeface="Arial" panose="020B0604020202020204" pitchFamily="34" charset="0"/>
              </a:rPr>
              <a:t>Creativity</a:t>
            </a:r>
          </a:p>
          <a:p>
            <a:r>
              <a:rPr lang="en-US" dirty="0">
                <a:latin typeface="+mj-lt"/>
                <a:cs typeface="Arial" panose="020B0604020202020204" pitchFamily="34" charset="0"/>
              </a:rPr>
              <a:t>Friendliness</a:t>
            </a:r>
          </a:p>
          <a:p>
            <a:endParaRPr lang="en-US" dirty="0">
              <a:latin typeface="+mj-lt"/>
              <a:cs typeface="Arial" panose="020B0604020202020204" pitchFamily="34" charset="0"/>
            </a:endParaRPr>
          </a:p>
          <a:p>
            <a:r>
              <a:rPr lang="en-US" u="sng" dirty="0">
                <a:latin typeface="+mj-lt"/>
                <a:cs typeface="Arial" panose="020B0604020202020204" pitchFamily="34" charset="0"/>
              </a:rPr>
              <a:t>Negative</a:t>
            </a:r>
          </a:p>
          <a:p>
            <a:endParaRPr lang="en-US" dirty="0">
              <a:latin typeface="+mj-lt"/>
              <a:cs typeface="Arial" panose="020B0604020202020204" pitchFamily="34" charset="0"/>
            </a:endParaRPr>
          </a:p>
          <a:p>
            <a:r>
              <a:rPr lang="en-US" dirty="0">
                <a:latin typeface="+mj-lt"/>
                <a:cs typeface="Arial" panose="020B0604020202020204" pitchFamily="34" charset="0"/>
              </a:rPr>
              <a:t>Irrationality</a:t>
            </a:r>
          </a:p>
          <a:p>
            <a:r>
              <a:rPr lang="en-US" dirty="0">
                <a:latin typeface="+mj-lt"/>
                <a:cs typeface="Arial" panose="020B0604020202020204" pitchFamily="34" charset="0"/>
              </a:rPr>
              <a:t>Fear</a:t>
            </a:r>
          </a:p>
          <a:p>
            <a:r>
              <a:rPr lang="en-US" dirty="0">
                <a:latin typeface="+mj-lt"/>
                <a:cs typeface="Arial" panose="020B0604020202020204" pitchFamily="34" charset="0"/>
              </a:rPr>
              <a:t>Emotional fragility</a:t>
            </a:r>
          </a:p>
          <a:p>
            <a:r>
              <a:rPr lang="en-US" dirty="0">
                <a:latin typeface="+mj-lt"/>
                <a:cs typeface="Arial" panose="020B0604020202020204" pitchFamily="34" charset="0"/>
              </a:rPr>
              <a:t>Depression</a:t>
            </a:r>
          </a:p>
          <a:p>
            <a:r>
              <a:rPr lang="en-US" dirty="0">
                <a:latin typeface="+mj-lt"/>
                <a:cs typeface="Arial" panose="020B0604020202020204" pitchFamily="34" charset="0"/>
              </a:rPr>
              <a:t>anxiety</a:t>
            </a:r>
          </a:p>
          <a:p>
            <a:endParaRPr lang="en-US" dirty="0">
              <a:solidFill>
                <a:schemeClr val="accent1">
                  <a:lumMod val="50000"/>
                </a:schemeClr>
              </a:solidFill>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2AE34770-DB96-9746-9741-0E0B8E7BBFF2}"/>
              </a:ext>
            </a:extLst>
          </p:cNvPr>
          <p:cNvSpPr/>
          <p:nvPr/>
        </p:nvSpPr>
        <p:spPr>
          <a:xfrm>
            <a:off x="6952864" y="993538"/>
            <a:ext cx="6096000" cy="5355312"/>
          </a:xfrm>
          <a:prstGeom prst="rect">
            <a:avLst/>
          </a:prstGeom>
        </p:spPr>
        <p:txBody>
          <a:bodyPr>
            <a:spAutoFit/>
          </a:bodyPr>
          <a:lstStyle/>
          <a:p>
            <a:r>
              <a:rPr lang="en-US" u="sng" dirty="0">
                <a:solidFill>
                  <a:schemeClr val="bg1"/>
                </a:solidFill>
                <a:latin typeface="+mj-lt"/>
                <a:cs typeface="Arial" panose="020B0604020202020204" pitchFamily="34" charset="0"/>
              </a:rPr>
              <a:t>Positive</a:t>
            </a:r>
          </a:p>
          <a:p>
            <a:endParaRPr lang="en-US" dirty="0">
              <a:solidFill>
                <a:schemeClr val="bg1"/>
              </a:solidFill>
              <a:latin typeface="+mj-lt"/>
              <a:cs typeface="Arial" panose="020B0604020202020204" pitchFamily="34" charset="0"/>
            </a:endParaRPr>
          </a:p>
          <a:p>
            <a:r>
              <a:rPr lang="en-US" dirty="0">
                <a:solidFill>
                  <a:schemeClr val="bg1"/>
                </a:solidFill>
                <a:latin typeface="+mj-lt"/>
                <a:cs typeface="Arial" panose="020B0604020202020204" pitchFamily="34" charset="0"/>
              </a:rPr>
              <a:t>Harmony</a:t>
            </a:r>
          </a:p>
          <a:p>
            <a:r>
              <a:rPr lang="en-US" dirty="0">
                <a:solidFill>
                  <a:schemeClr val="bg1"/>
                </a:solidFill>
                <a:latin typeface="+mj-lt"/>
                <a:cs typeface="Arial" panose="020B0604020202020204" pitchFamily="34" charset="0"/>
              </a:rPr>
              <a:t>Balance</a:t>
            </a:r>
          </a:p>
          <a:p>
            <a:r>
              <a:rPr lang="en-US" dirty="0">
                <a:solidFill>
                  <a:schemeClr val="bg1"/>
                </a:solidFill>
                <a:latin typeface="+mj-lt"/>
                <a:cs typeface="Arial" panose="020B0604020202020204" pitchFamily="34" charset="0"/>
              </a:rPr>
              <a:t>Refreshment</a:t>
            </a:r>
          </a:p>
          <a:p>
            <a:r>
              <a:rPr lang="en-US" dirty="0">
                <a:solidFill>
                  <a:schemeClr val="bg1"/>
                </a:solidFill>
                <a:latin typeface="+mj-lt"/>
                <a:cs typeface="Arial" panose="020B0604020202020204" pitchFamily="34" charset="0"/>
              </a:rPr>
              <a:t>Rest</a:t>
            </a:r>
          </a:p>
          <a:p>
            <a:r>
              <a:rPr lang="en-US" dirty="0">
                <a:solidFill>
                  <a:schemeClr val="bg1"/>
                </a:solidFill>
                <a:latin typeface="+mj-lt"/>
                <a:cs typeface="Arial" panose="020B0604020202020204" pitchFamily="34" charset="0"/>
              </a:rPr>
              <a:t>Restoration</a:t>
            </a:r>
          </a:p>
          <a:p>
            <a:r>
              <a:rPr lang="en-US" dirty="0">
                <a:solidFill>
                  <a:schemeClr val="bg1"/>
                </a:solidFill>
                <a:latin typeface="+mj-lt"/>
                <a:cs typeface="Arial" panose="020B0604020202020204" pitchFamily="34" charset="0"/>
              </a:rPr>
              <a:t>Reassurance</a:t>
            </a:r>
          </a:p>
          <a:p>
            <a:r>
              <a:rPr lang="en-US" dirty="0">
                <a:solidFill>
                  <a:schemeClr val="bg1"/>
                </a:solidFill>
                <a:latin typeface="+mj-lt"/>
                <a:cs typeface="Arial" panose="020B0604020202020204" pitchFamily="34" charset="0"/>
              </a:rPr>
              <a:t>Awareness</a:t>
            </a:r>
          </a:p>
          <a:p>
            <a:r>
              <a:rPr lang="en-US" dirty="0">
                <a:solidFill>
                  <a:schemeClr val="bg1"/>
                </a:solidFill>
                <a:latin typeface="+mj-lt"/>
                <a:cs typeface="Arial" panose="020B0604020202020204" pitchFamily="34" charset="0"/>
              </a:rPr>
              <a:t>Peace</a:t>
            </a:r>
          </a:p>
          <a:p>
            <a:r>
              <a:rPr lang="en-US" dirty="0">
                <a:solidFill>
                  <a:schemeClr val="bg1"/>
                </a:solidFill>
                <a:latin typeface="+mj-lt"/>
                <a:cs typeface="Arial" panose="020B0604020202020204" pitchFamily="34" charset="0"/>
              </a:rPr>
              <a:t>Environmental</a:t>
            </a:r>
          </a:p>
          <a:p>
            <a:endParaRPr lang="en-US" dirty="0">
              <a:solidFill>
                <a:schemeClr val="bg1"/>
              </a:solidFill>
              <a:latin typeface="+mj-lt"/>
              <a:cs typeface="Arial" panose="020B0604020202020204" pitchFamily="34" charset="0"/>
            </a:endParaRPr>
          </a:p>
          <a:p>
            <a:r>
              <a:rPr lang="en-US" u="sng" dirty="0">
                <a:solidFill>
                  <a:schemeClr val="bg1"/>
                </a:solidFill>
                <a:latin typeface="+mj-lt"/>
                <a:cs typeface="Arial" panose="020B0604020202020204" pitchFamily="34" charset="0"/>
              </a:rPr>
              <a:t>Negative</a:t>
            </a:r>
          </a:p>
          <a:p>
            <a:endParaRPr lang="en-US" dirty="0">
              <a:solidFill>
                <a:schemeClr val="bg1"/>
              </a:solidFill>
              <a:latin typeface="+mj-lt"/>
              <a:cs typeface="Arial" panose="020B0604020202020204" pitchFamily="34" charset="0"/>
            </a:endParaRPr>
          </a:p>
          <a:p>
            <a:r>
              <a:rPr lang="en-US" dirty="0">
                <a:solidFill>
                  <a:schemeClr val="bg1"/>
                </a:solidFill>
                <a:latin typeface="+mj-lt"/>
                <a:cs typeface="Arial" panose="020B0604020202020204" pitchFamily="34" charset="0"/>
              </a:rPr>
              <a:t>Boredom</a:t>
            </a:r>
          </a:p>
          <a:p>
            <a:r>
              <a:rPr lang="en-US" dirty="0">
                <a:solidFill>
                  <a:schemeClr val="bg1"/>
                </a:solidFill>
                <a:latin typeface="+mj-lt"/>
                <a:cs typeface="Arial" panose="020B0604020202020204" pitchFamily="34" charset="0"/>
              </a:rPr>
              <a:t>Stagnation</a:t>
            </a:r>
          </a:p>
          <a:p>
            <a:r>
              <a:rPr lang="en-US" dirty="0">
                <a:solidFill>
                  <a:schemeClr val="bg1"/>
                </a:solidFill>
                <a:latin typeface="+mj-lt"/>
                <a:cs typeface="Arial" panose="020B0604020202020204" pitchFamily="34" charset="0"/>
              </a:rPr>
              <a:t>Blandness</a:t>
            </a:r>
          </a:p>
          <a:p>
            <a:r>
              <a:rPr lang="en-US" dirty="0">
                <a:solidFill>
                  <a:schemeClr val="bg1"/>
                </a:solidFill>
                <a:latin typeface="+mj-lt"/>
                <a:cs typeface="Arial" panose="020B0604020202020204" pitchFamily="34" charset="0"/>
              </a:rPr>
              <a:t>enervation</a:t>
            </a:r>
          </a:p>
          <a:p>
            <a:endParaRPr lang="en-US" dirty="0">
              <a:solidFill>
                <a:srgbClr val="E8882A"/>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46814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41ACF6CD-D922-0548-AA77-11080C10272B}"/>
              </a:ext>
            </a:extLst>
          </p:cNvPr>
          <p:cNvSpPr/>
          <p:nvPr/>
        </p:nvSpPr>
        <p:spPr>
          <a:xfrm>
            <a:off x="-17973" y="415212"/>
            <a:ext cx="2967135" cy="6027575"/>
          </a:xfrm>
          <a:prstGeom prst="roundRect">
            <a:avLst/>
          </a:prstGeom>
          <a:solidFill>
            <a:srgbClr val="CE65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ounded Rectangle 2">
            <a:extLst>
              <a:ext uri="{FF2B5EF4-FFF2-40B4-BE49-F238E27FC236}">
                <a16:creationId xmlns:a16="http://schemas.microsoft.com/office/drawing/2014/main" id="{B02AD7BD-3B3C-1040-B0AE-986A4FCBA53F}"/>
              </a:ext>
            </a:extLst>
          </p:cNvPr>
          <p:cNvSpPr/>
          <p:nvPr/>
        </p:nvSpPr>
        <p:spPr>
          <a:xfrm>
            <a:off x="3061131" y="415212"/>
            <a:ext cx="2967135" cy="6027575"/>
          </a:xfrm>
          <a:prstGeom prst="roundRect">
            <a:avLst/>
          </a:prstGeom>
          <a:solidFill>
            <a:srgbClr val="FF7D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a:extLst>
              <a:ext uri="{FF2B5EF4-FFF2-40B4-BE49-F238E27FC236}">
                <a16:creationId xmlns:a16="http://schemas.microsoft.com/office/drawing/2014/main" id="{6C80E18C-B320-A645-9B35-93596EEBBFBA}"/>
              </a:ext>
            </a:extLst>
          </p:cNvPr>
          <p:cNvSpPr/>
          <p:nvPr/>
        </p:nvSpPr>
        <p:spPr>
          <a:xfrm>
            <a:off x="6140235" y="415211"/>
            <a:ext cx="2967135" cy="6027575"/>
          </a:xfrm>
          <a:prstGeom prst="roundRect">
            <a:avLst/>
          </a:prstGeom>
          <a:solidFill>
            <a:srgbClr val="FF93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a:extLst>
              <a:ext uri="{FF2B5EF4-FFF2-40B4-BE49-F238E27FC236}">
                <a16:creationId xmlns:a16="http://schemas.microsoft.com/office/drawing/2014/main" id="{EDBA25AC-C6C7-E54E-8F25-54AF546B049C}"/>
              </a:ext>
            </a:extLst>
          </p:cNvPr>
          <p:cNvSpPr/>
          <p:nvPr/>
        </p:nvSpPr>
        <p:spPr>
          <a:xfrm>
            <a:off x="9219339" y="415210"/>
            <a:ext cx="2967135" cy="6027575"/>
          </a:xfrm>
          <a:prstGeom prst="round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77542B0-2645-9A43-B801-6B17FE7FB6B5}"/>
              </a:ext>
            </a:extLst>
          </p:cNvPr>
          <p:cNvSpPr/>
          <p:nvPr/>
        </p:nvSpPr>
        <p:spPr>
          <a:xfrm>
            <a:off x="3433324" y="1032927"/>
            <a:ext cx="6096000" cy="4801314"/>
          </a:xfrm>
          <a:prstGeom prst="rect">
            <a:avLst/>
          </a:prstGeom>
        </p:spPr>
        <p:txBody>
          <a:bodyPr>
            <a:spAutoFit/>
          </a:bodyPr>
          <a:lstStyle/>
          <a:p>
            <a:r>
              <a:rPr lang="en-US" u="sng" dirty="0">
                <a:solidFill>
                  <a:schemeClr val="bg1"/>
                </a:solidFill>
                <a:latin typeface="+mj-lt"/>
                <a:cs typeface="Arial" panose="020B0604020202020204" pitchFamily="34" charset="0"/>
              </a:rPr>
              <a:t>Positive</a:t>
            </a:r>
          </a:p>
          <a:p>
            <a:endParaRPr lang="en-US" dirty="0">
              <a:solidFill>
                <a:schemeClr val="bg1"/>
              </a:solidFill>
              <a:latin typeface="+mj-lt"/>
              <a:cs typeface="Arial" panose="020B0604020202020204" pitchFamily="34" charset="0"/>
            </a:endParaRPr>
          </a:p>
          <a:p>
            <a:r>
              <a:rPr lang="en-US" dirty="0">
                <a:solidFill>
                  <a:schemeClr val="bg1"/>
                </a:solidFill>
                <a:latin typeface="+mj-lt"/>
                <a:cs typeface="Arial" panose="020B0604020202020204" pitchFamily="34" charset="0"/>
              </a:rPr>
              <a:t>Physical Tranquility</a:t>
            </a:r>
          </a:p>
          <a:p>
            <a:r>
              <a:rPr lang="en-US" dirty="0">
                <a:solidFill>
                  <a:schemeClr val="bg1"/>
                </a:solidFill>
                <a:latin typeface="+mj-lt"/>
                <a:cs typeface="Arial" panose="020B0604020202020204" pitchFamily="34" charset="0"/>
              </a:rPr>
              <a:t>Nurture</a:t>
            </a:r>
          </a:p>
          <a:p>
            <a:r>
              <a:rPr lang="en-US" dirty="0">
                <a:solidFill>
                  <a:schemeClr val="bg1"/>
                </a:solidFill>
                <a:latin typeface="+mj-lt"/>
                <a:cs typeface="Arial" panose="020B0604020202020204" pitchFamily="34" charset="0"/>
              </a:rPr>
              <a:t>Warmth</a:t>
            </a:r>
          </a:p>
          <a:p>
            <a:r>
              <a:rPr lang="en-US" dirty="0">
                <a:solidFill>
                  <a:schemeClr val="bg1"/>
                </a:solidFill>
                <a:latin typeface="+mj-lt"/>
                <a:cs typeface="Arial" panose="020B0604020202020204" pitchFamily="34" charset="0"/>
              </a:rPr>
              <a:t>Femineity</a:t>
            </a:r>
          </a:p>
          <a:p>
            <a:r>
              <a:rPr lang="en-US" dirty="0">
                <a:solidFill>
                  <a:schemeClr val="bg1"/>
                </a:solidFill>
                <a:latin typeface="+mj-lt"/>
                <a:cs typeface="Arial" panose="020B0604020202020204" pitchFamily="34" charset="0"/>
              </a:rPr>
              <a:t>Love</a:t>
            </a:r>
          </a:p>
          <a:p>
            <a:r>
              <a:rPr lang="en-US" dirty="0">
                <a:solidFill>
                  <a:schemeClr val="bg1"/>
                </a:solidFill>
                <a:latin typeface="+mj-lt"/>
                <a:cs typeface="Arial" panose="020B0604020202020204" pitchFamily="34" charset="0"/>
              </a:rPr>
              <a:t>Sexuality</a:t>
            </a:r>
          </a:p>
          <a:p>
            <a:r>
              <a:rPr lang="en-US" dirty="0">
                <a:solidFill>
                  <a:schemeClr val="bg1"/>
                </a:solidFill>
                <a:latin typeface="+mj-lt"/>
                <a:cs typeface="Arial" panose="020B0604020202020204" pitchFamily="34" charset="0"/>
              </a:rPr>
              <a:t>Survival of the species</a:t>
            </a:r>
          </a:p>
          <a:p>
            <a:endParaRPr lang="en-US" dirty="0">
              <a:solidFill>
                <a:schemeClr val="bg1"/>
              </a:solidFill>
              <a:latin typeface="+mj-lt"/>
              <a:cs typeface="Arial" panose="020B0604020202020204" pitchFamily="34" charset="0"/>
            </a:endParaRPr>
          </a:p>
          <a:p>
            <a:r>
              <a:rPr lang="en-US" u="sng" dirty="0">
                <a:solidFill>
                  <a:schemeClr val="bg1"/>
                </a:solidFill>
                <a:latin typeface="+mj-lt"/>
                <a:cs typeface="Arial" panose="020B0604020202020204" pitchFamily="34" charset="0"/>
              </a:rPr>
              <a:t>Negative</a:t>
            </a:r>
          </a:p>
          <a:p>
            <a:endParaRPr lang="en-US" u="sng" dirty="0">
              <a:solidFill>
                <a:schemeClr val="bg1"/>
              </a:solidFill>
              <a:latin typeface="+mj-lt"/>
              <a:cs typeface="Arial" panose="020B0604020202020204" pitchFamily="34" charset="0"/>
            </a:endParaRPr>
          </a:p>
          <a:p>
            <a:r>
              <a:rPr lang="en-US" dirty="0">
                <a:solidFill>
                  <a:schemeClr val="bg1"/>
                </a:solidFill>
                <a:latin typeface="+mj-lt"/>
                <a:cs typeface="Arial" panose="020B0604020202020204" pitchFamily="34" charset="0"/>
              </a:rPr>
              <a:t>Inhibition</a:t>
            </a:r>
          </a:p>
          <a:p>
            <a:r>
              <a:rPr lang="en-US" dirty="0">
                <a:solidFill>
                  <a:schemeClr val="bg1"/>
                </a:solidFill>
                <a:latin typeface="+mj-lt"/>
                <a:cs typeface="Arial" panose="020B0604020202020204" pitchFamily="34" charset="0"/>
              </a:rPr>
              <a:t>Emotional claustrophobia</a:t>
            </a:r>
          </a:p>
          <a:p>
            <a:r>
              <a:rPr lang="en-US" dirty="0">
                <a:solidFill>
                  <a:schemeClr val="bg1"/>
                </a:solidFill>
                <a:latin typeface="+mj-lt"/>
                <a:cs typeface="Arial" panose="020B0604020202020204" pitchFamily="34" charset="0"/>
              </a:rPr>
              <a:t>Emasculation</a:t>
            </a:r>
          </a:p>
          <a:p>
            <a:r>
              <a:rPr lang="en-US" dirty="0">
                <a:solidFill>
                  <a:schemeClr val="bg1"/>
                </a:solidFill>
                <a:latin typeface="+mj-lt"/>
                <a:cs typeface="Arial" panose="020B0604020202020204" pitchFamily="34" charset="0"/>
              </a:rPr>
              <a:t>Physical weakness</a:t>
            </a:r>
          </a:p>
          <a:p>
            <a:endParaRPr lang="en-US" u="sng" dirty="0">
              <a:solidFill>
                <a:schemeClr val="bg1"/>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F66C7603-6D42-0740-82BA-0DDEC0C82101}"/>
              </a:ext>
            </a:extLst>
          </p:cNvPr>
          <p:cNvSpPr/>
          <p:nvPr/>
        </p:nvSpPr>
        <p:spPr>
          <a:xfrm>
            <a:off x="562604" y="1032927"/>
            <a:ext cx="6096000" cy="4801314"/>
          </a:xfrm>
          <a:prstGeom prst="rect">
            <a:avLst/>
          </a:prstGeom>
        </p:spPr>
        <p:txBody>
          <a:bodyPr>
            <a:spAutoFit/>
          </a:bodyPr>
          <a:lstStyle/>
          <a:p>
            <a:r>
              <a:rPr lang="en-US" u="sng" dirty="0">
                <a:solidFill>
                  <a:schemeClr val="bg1"/>
                </a:solidFill>
                <a:latin typeface="+mj-lt"/>
                <a:cs typeface="Arial" panose="020B0604020202020204" pitchFamily="34" charset="0"/>
              </a:rPr>
              <a:t>Positive</a:t>
            </a:r>
          </a:p>
          <a:p>
            <a:endParaRPr lang="en-US" dirty="0">
              <a:solidFill>
                <a:schemeClr val="bg1"/>
              </a:solidFill>
              <a:latin typeface="+mj-lt"/>
              <a:cs typeface="Arial" panose="020B0604020202020204" pitchFamily="34" charset="0"/>
            </a:endParaRPr>
          </a:p>
          <a:p>
            <a:r>
              <a:rPr lang="en-US" dirty="0">
                <a:solidFill>
                  <a:schemeClr val="bg1"/>
                </a:solidFill>
                <a:latin typeface="+mj-lt"/>
                <a:cs typeface="Arial" panose="020B0604020202020204" pitchFamily="34" charset="0"/>
              </a:rPr>
              <a:t>Spiritual awareness</a:t>
            </a:r>
          </a:p>
          <a:p>
            <a:r>
              <a:rPr lang="en-US" dirty="0">
                <a:solidFill>
                  <a:schemeClr val="bg1"/>
                </a:solidFill>
                <a:latin typeface="+mj-lt"/>
                <a:cs typeface="Arial" panose="020B0604020202020204" pitchFamily="34" charset="0"/>
              </a:rPr>
              <a:t>Containment</a:t>
            </a:r>
          </a:p>
          <a:p>
            <a:r>
              <a:rPr lang="en-US" dirty="0">
                <a:solidFill>
                  <a:schemeClr val="bg1"/>
                </a:solidFill>
                <a:latin typeface="+mj-lt"/>
                <a:cs typeface="Arial" panose="020B0604020202020204" pitchFamily="34" charset="0"/>
              </a:rPr>
              <a:t>Vision</a:t>
            </a:r>
          </a:p>
          <a:p>
            <a:r>
              <a:rPr lang="en-US" dirty="0">
                <a:solidFill>
                  <a:schemeClr val="bg1"/>
                </a:solidFill>
                <a:latin typeface="+mj-lt"/>
                <a:cs typeface="Arial" panose="020B0604020202020204" pitchFamily="34" charset="0"/>
              </a:rPr>
              <a:t>Luxury</a:t>
            </a:r>
          </a:p>
          <a:p>
            <a:r>
              <a:rPr lang="en-US" dirty="0">
                <a:solidFill>
                  <a:schemeClr val="bg1"/>
                </a:solidFill>
                <a:latin typeface="+mj-lt"/>
                <a:cs typeface="Arial" panose="020B0604020202020204" pitchFamily="34" charset="0"/>
              </a:rPr>
              <a:t>Authenticity</a:t>
            </a:r>
          </a:p>
          <a:p>
            <a:r>
              <a:rPr lang="en-US" dirty="0">
                <a:solidFill>
                  <a:schemeClr val="bg1"/>
                </a:solidFill>
                <a:latin typeface="+mj-lt"/>
                <a:cs typeface="Arial" panose="020B0604020202020204" pitchFamily="34" charset="0"/>
              </a:rPr>
              <a:t>Truth</a:t>
            </a:r>
          </a:p>
          <a:p>
            <a:r>
              <a:rPr lang="en-US" dirty="0">
                <a:solidFill>
                  <a:schemeClr val="bg1"/>
                </a:solidFill>
                <a:latin typeface="+mj-lt"/>
                <a:cs typeface="Arial" panose="020B0604020202020204" pitchFamily="34" charset="0"/>
              </a:rPr>
              <a:t>Quality</a:t>
            </a:r>
          </a:p>
          <a:p>
            <a:endParaRPr lang="en-US" u="sng" dirty="0">
              <a:solidFill>
                <a:schemeClr val="bg1"/>
              </a:solidFill>
              <a:latin typeface="+mj-lt"/>
              <a:cs typeface="Arial" panose="020B0604020202020204" pitchFamily="34" charset="0"/>
            </a:endParaRPr>
          </a:p>
          <a:p>
            <a:r>
              <a:rPr lang="en-US" u="sng" dirty="0">
                <a:solidFill>
                  <a:schemeClr val="bg1"/>
                </a:solidFill>
                <a:latin typeface="+mj-lt"/>
                <a:cs typeface="Arial" panose="020B0604020202020204" pitchFamily="34" charset="0"/>
              </a:rPr>
              <a:t>Negative</a:t>
            </a:r>
          </a:p>
          <a:p>
            <a:endParaRPr lang="en-US" dirty="0">
              <a:solidFill>
                <a:schemeClr val="bg1"/>
              </a:solidFill>
              <a:latin typeface="+mj-lt"/>
              <a:cs typeface="Arial" panose="020B0604020202020204" pitchFamily="34" charset="0"/>
            </a:endParaRPr>
          </a:p>
          <a:p>
            <a:r>
              <a:rPr lang="en-US" dirty="0">
                <a:solidFill>
                  <a:schemeClr val="bg1"/>
                </a:solidFill>
                <a:latin typeface="+mj-lt"/>
                <a:cs typeface="Arial" panose="020B0604020202020204" pitchFamily="34" charset="0"/>
              </a:rPr>
              <a:t>Introversion</a:t>
            </a:r>
          </a:p>
          <a:p>
            <a:r>
              <a:rPr lang="en-US" dirty="0">
                <a:solidFill>
                  <a:schemeClr val="bg1"/>
                </a:solidFill>
                <a:latin typeface="+mj-lt"/>
                <a:cs typeface="Arial" panose="020B0604020202020204" pitchFamily="34" charset="0"/>
              </a:rPr>
              <a:t>Decadence</a:t>
            </a:r>
          </a:p>
          <a:p>
            <a:r>
              <a:rPr lang="en-US" dirty="0">
                <a:solidFill>
                  <a:schemeClr val="bg1"/>
                </a:solidFill>
                <a:latin typeface="+mj-lt"/>
                <a:cs typeface="Arial" panose="020B0604020202020204" pitchFamily="34" charset="0"/>
              </a:rPr>
              <a:t>Suppression</a:t>
            </a:r>
          </a:p>
          <a:p>
            <a:r>
              <a:rPr lang="en-US" dirty="0">
                <a:solidFill>
                  <a:schemeClr val="bg1"/>
                </a:solidFill>
                <a:latin typeface="+mj-lt"/>
                <a:cs typeface="Arial" panose="020B0604020202020204" pitchFamily="34" charset="0"/>
              </a:rPr>
              <a:t>Inferiority</a:t>
            </a:r>
          </a:p>
          <a:p>
            <a:endParaRPr lang="en-US" dirty="0">
              <a:solidFill>
                <a:srgbClr val="FFFF00"/>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2F607BA7-692D-1F49-80E4-8FDB3593DB71}"/>
              </a:ext>
            </a:extLst>
          </p:cNvPr>
          <p:cNvSpPr/>
          <p:nvPr/>
        </p:nvSpPr>
        <p:spPr>
          <a:xfrm>
            <a:off x="6770573" y="1032927"/>
            <a:ext cx="6096000" cy="5078313"/>
          </a:xfrm>
          <a:prstGeom prst="rect">
            <a:avLst/>
          </a:prstGeom>
        </p:spPr>
        <p:txBody>
          <a:bodyPr>
            <a:spAutoFit/>
          </a:bodyPr>
          <a:lstStyle/>
          <a:p>
            <a:r>
              <a:rPr lang="en-US" u="sng" dirty="0">
                <a:solidFill>
                  <a:schemeClr val="bg1"/>
                </a:solidFill>
                <a:latin typeface="+mj-lt"/>
                <a:cs typeface="Arial" panose="020B0604020202020204" pitchFamily="34" charset="0"/>
              </a:rPr>
              <a:t>Positive</a:t>
            </a:r>
          </a:p>
          <a:p>
            <a:endParaRPr lang="en-US" dirty="0">
              <a:solidFill>
                <a:schemeClr val="bg1"/>
              </a:solidFill>
              <a:latin typeface="+mj-lt"/>
              <a:cs typeface="Arial" panose="020B0604020202020204" pitchFamily="34" charset="0"/>
            </a:endParaRPr>
          </a:p>
          <a:p>
            <a:r>
              <a:rPr lang="en-US" dirty="0">
                <a:solidFill>
                  <a:schemeClr val="bg1"/>
                </a:solidFill>
                <a:latin typeface="+mj-lt"/>
                <a:cs typeface="Arial" panose="020B0604020202020204" pitchFamily="34" charset="0"/>
              </a:rPr>
              <a:t>Physical comfort</a:t>
            </a:r>
          </a:p>
          <a:p>
            <a:r>
              <a:rPr lang="en-US" dirty="0">
                <a:solidFill>
                  <a:schemeClr val="bg1"/>
                </a:solidFill>
                <a:latin typeface="+mj-lt"/>
                <a:cs typeface="Arial" panose="020B0604020202020204" pitchFamily="34" charset="0"/>
              </a:rPr>
              <a:t>Food</a:t>
            </a:r>
          </a:p>
          <a:p>
            <a:r>
              <a:rPr lang="en-US" dirty="0">
                <a:solidFill>
                  <a:schemeClr val="bg1"/>
                </a:solidFill>
                <a:latin typeface="+mj-lt"/>
                <a:cs typeface="Arial" panose="020B0604020202020204" pitchFamily="34" charset="0"/>
              </a:rPr>
              <a:t>Warmth</a:t>
            </a:r>
          </a:p>
          <a:p>
            <a:r>
              <a:rPr lang="en-US" dirty="0">
                <a:solidFill>
                  <a:schemeClr val="bg1"/>
                </a:solidFill>
                <a:latin typeface="+mj-lt"/>
                <a:cs typeface="Arial" panose="020B0604020202020204" pitchFamily="34" charset="0"/>
              </a:rPr>
              <a:t>Security</a:t>
            </a:r>
          </a:p>
          <a:p>
            <a:r>
              <a:rPr lang="en-US" dirty="0">
                <a:solidFill>
                  <a:schemeClr val="bg1"/>
                </a:solidFill>
                <a:latin typeface="+mj-lt"/>
                <a:cs typeface="Arial" panose="020B0604020202020204" pitchFamily="34" charset="0"/>
              </a:rPr>
              <a:t>Sensuality</a:t>
            </a:r>
          </a:p>
          <a:p>
            <a:r>
              <a:rPr lang="en-US" dirty="0">
                <a:solidFill>
                  <a:schemeClr val="bg1"/>
                </a:solidFill>
                <a:latin typeface="+mj-lt"/>
                <a:cs typeface="Arial" panose="020B0604020202020204" pitchFamily="34" charset="0"/>
              </a:rPr>
              <a:t>Passion</a:t>
            </a:r>
          </a:p>
          <a:p>
            <a:r>
              <a:rPr lang="en-US" dirty="0">
                <a:solidFill>
                  <a:schemeClr val="bg1"/>
                </a:solidFill>
                <a:latin typeface="+mj-lt"/>
                <a:cs typeface="Arial" panose="020B0604020202020204" pitchFamily="34" charset="0"/>
              </a:rPr>
              <a:t>Abundance</a:t>
            </a:r>
          </a:p>
          <a:p>
            <a:r>
              <a:rPr lang="en-US" dirty="0">
                <a:solidFill>
                  <a:schemeClr val="bg1"/>
                </a:solidFill>
                <a:latin typeface="+mj-lt"/>
                <a:cs typeface="Arial" panose="020B0604020202020204" pitchFamily="34" charset="0"/>
              </a:rPr>
              <a:t>Fun</a:t>
            </a:r>
          </a:p>
          <a:p>
            <a:endParaRPr lang="en-US" u="sng" dirty="0">
              <a:solidFill>
                <a:schemeClr val="bg1"/>
              </a:solidFill>
              <a:latin typeface="+mj-lt"/>
              <a:cs typeface="Arial" panose="020B0604020202020204" pitchFamily="34" charset="0"/>
            </a:endParaRPr>
          </a:p>
          <a:p>
            <a:r>
              <a:rPr lang="en-US" u="sng" dirty="0">
                <a:solidFill>
                  <a:schemeClr val="bg1"/>
                </a:solidFill>
                <a:latin typeface="+mj-lt"/>
                <a:cs typeface="Arial" panose="020B0604020202020204" pitchFamily="34" charset="0"/>
              </a:rPr>
              <a:t>Negative</a:t>
            </a:r>
          </a:p>
          <a:p>
            <a:endParaRPr lang="en-US" dirty="0">
              <a:solidFill>
                <a:schemeClr val="bg1"/>
              </a:solidFill>
              <a:latin typeface="+mj-lt"/>
              <a:cs typeface="Arial" panose="020B0604020202020204" pitchFamily="34" charset="0"/>
            </a:endParaRPr>
          </a:p>
          <a:p>
            <a:r>
              <a:rPr lang="en-US" dirty="0">
                <a:solidFill>
                  <a:schemeClr val="bg1"/>
                </a:solidFill>
                <a:latin typeface="+mj-lt"/>
                <a:cs typeface="Arial" panose="020B0604020202020204" pitchFamily="34" charset="0"/>
              </a:rPr>
              <a:t>Deprivation</a:t>
            </a:r>
          </a:p>
          <a:p>
            <a:r>
              <a:rPr lang="en-US" dirty="0">
                <a:solidFill>
                  <a:schemeClr val="bg1"/>
                </a:solidFill>
                <a:latin typeface="+mj-lt"/>
                <a:cs typeface="Arial" panose="020B0604020202020204" pitchFamily="34" charset="0"/>
              </a:rPr>
              <a:t>Frustration</a:t>
            </a:r>
          </a:p>
          <a:p>
            <a:r>
              <a:rPr lang="en-US" dirty="0">
                <a:solidFill>
                  <a:schemeClr val="bg1"/>
                </a:solidFill>
                <a:latin typeface="+mj-lt"/>
                <a:cs typeface="Arial" panose="020B0604020202020204" pitchFamily="34" charset="0"/>
              </a:rPr>
              <a:t>Frivolity</a:t>
            </a:r>
          </a:p>
          <a:p>
            <a:r>
              <a:rPr lang="en-US" dirty="0">
                <a:solidFill>
                  <a:schemeClr val="bg1"/>
                </a:solidFill>
                <a:latin typeface="+mj-lt"/>
                <a:cs typeface="Arial" panose="020B0604020202020204" pitchFamily="34" charset="0"/>
              </a:rPr>
              <a:t>Immaturity</a:t>
            </a:r>
          </a:p>
          <a:p>
            <a:endParaRPr lang="en-US" dirty="0">
              <a:solidFill>
                <a:srgbClr val="0070C0"/>
              </a:solidFill>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371DB0BB-EB79-6942-8CFC-7AAA7882CCE5}"/>
              </a:ext>
            </a:extLst>
          </p:cNvPr>
          <p:cNvSpPr/>
          <p:nvPr/>
        </p:nvSpPr>
        <p:spPr>
          <a:xfrm>
            <a:off x="9529324" y="1032927"/>
            <a:ext cx="6096000" cy="4247317"/>
          </a:xfrm>
          <a:prstGeom prst="rect">
            <a:avLst/>
          </a:prstGeom>
        </p:spPr>
        <p:txBody>
          <a:bodyPr>
            <a:spAutoFit/>
          </a:bodyPr>
          <a:lstStyle/>
          <a:p>
            <a:r>
              <a:rPr lang="en-US" u="sng" dirty="0">
                <a:solidFill>
                  <a:schemeClr val="bg1"/>
                </a:solidFill>
                <a:latin typeface="+mj-lt"/>
                <a:cs typeface="Arial" panose="020B0604020202020204" pitchFamily="34" charset="0"/>
              </a:rPr>
              <a:t>Positive</a:t>
            </a:r>
          </a:p>
          <a:p>
            <a:endParaRPr lang="en-US" dirty="0">
              <a:solidFill>
                <a:schemeClr val="bg1"/>
              </a:solidFill>
              <a:latin typeface="+mj-lt"/>
              <a:cs typeface="Arial" panose="020B0604020202020204" pitchFamily="34" charset="0"/>
            </a:endParaRPr>
          </a:p>
          <a:p>
            <a:r>
              <a:rPr lang="en-US" dirty="0">
                <a:solidFill>
                  <a:schemeClr val="bg1"/>
                </a:solidFill>
                <a:latin typeface="+mj-lt"/>
                <a:cs typeface="Arial" panose="020B0604020202020204" pitchFamily="34" charset="0"/>
              </a:rPr>
              <a:t>Seriousness</a:t>
            </a:r>
          </a:p>
          <a:p>
            <a:r>
              <a:rPr lang="en-US" dirty="0">
                <a:solidFill>
                  <a:schemeClr val="bg1"/>
                </a:solidFill>
                <a:latin typeface="+mj-lt"/>
                <a:cs typeface="Arial" panose="020B0604020202020204" pitchFamily="34" charset="0"/>
              </a:rPr>
              <a:t>Warmth</a:t>
            </a:r>
          </a:p>
          <a:p>
            <a:r>
              <a:rPr lang="en-US" dirty="0">
                <a:solidFill>
                  <a:schemeClr val="bg1"/>
                </a:solidFill>
                <a:latin typeface="+mj-lt"/>
                <a:cs typeface="Arial" panose="020B0604020202020204" pitchFamily="34" charset="0"/>
              </a:rPr>
              <a:t>Nature</a:t>
            </a:r>
          </a:p>
          <a:p>
            <a:r>
              <a:rPr lang="en-US" dirty="0">
                <a:solidFill>
                  <a:schemeClr val="bg1"/>
                </a:solidFill>
                <a:latin typeface="+mj-lt"/>
                <a:cs typeface="Arial" panose="020B0604020202020204" pitchFamily="34" charset="0"/>
              </a:rPr>
              <a:t>Earthiness</a:t>
            </a:r>
          </a:p>
          <a:p>
            <a:r>
              <a:rPr lang="en-US" dirty="0">
                <a:solidFill>
                  <a:schemeClr val="bg1"/>
                </a:solidFill>
                <a:latin typeface="+mj-lt"/>
                <a:cs typeface="Arial" panose="020B0604020202020204" pitchFamily="34" charset="0"/>
              </a:rPr>
              <a:t>Reliability</a:t>
            </a:r>
          </a:p>
          <a:p>
            <a:r>
              <a:rPr lang="en-US" dirty="0">
                <a:solidFill>
                  <a:schemeClr val="bg1"/>
                </a:solidFill>
                <a:latin typeface="+mj-lt"/>
                <a:cs typeface="Arial" panose="020B0604020202020204" pitchFamily="34" charset="0"/>
              </a:rPr>
              <a:t>Support</a:t>
            </a:r>
          </a:p>
          <a:p>
            <a:endParaRPr lang="en-US" dirty="0">
              <a:solidFill>
                <a:schemeClr val="bg1"/>
              </a:solidFill>
              <a:latin typeface="+mj-lt"/>
              <a:cs typeface="Arial" panose="020B0604020202020204" pitchFamily="34" charset="0"/>
            </a:endParaRPr>
          </a:p>
          <a:p>
            <a:r>
              <a:rPr lang="en-US" u="sng" dirty="0">
                <a:solidFill>
                  <a:schemeClr val="bg1"/>
                </a:solidFill>
                <a:latin typeface="+mj-lt"/>
                <a:cs typeface="Arial" panose="020B0604020202020204" pitchFamily="34" charset="0"/>
              </a:rPr>
              <a:t>Negative</a:t>
            </a:r>
          </a:p>
          <a:p>
            <a:endParaRPr lang="en-US" dirty="0">
              <a:solidFill>
                <a:schemeClr val="bg1"/>
              </a:solidFill>
              <a:latin typeface="+mj-lt"/>
              <a:cs typeface="Arial" panose="020B0604020202020204" pitchFamily="34" charset="0"/>
            </a:endParaRPr>
          </a:p>
          <a:p>
            <a:r>
              <a:rPr lang="en-US" dirty="0">
                <a:solidFill>
                  <a:schemeClr val="bg1"/>
                </a:solidFill>
                <a:latin typeface="+mj-lt"/>
                <a:cs typeface="Arial" panose="020B0604020202020204" pitchFamily="34" charset="0"/>
              </a:rPr>
              <a:t>Lack of humor</a:t>
            </a:r>
          </a:p>
          <a:p>
            <a:r>
              <a:rPr lang="en-US" dirty="0">
                <a:solidFill>
                  <a:schemeClr val="bg1"/>
                </a:solidFill>
                <a:latin typeface="+mj-lt"/>
                <a:cs typeface="Arial" panose="020B0604020202020204" pitchFamily="34" charset="0"/>
              </a:rPr>
              <a:t>Heaviness</a:t>
            </a:r>
          </a:p>
          <a:p>
            <a:r>
              <a:rPr lang="en-US" dirty="0">
                <a:solidFill>
                  <a:schemeClr val="bg1"/>
                </a:solidFill>
                <a:latin typeface="+mj-lt"/>
                <a:cs typeface="Arial" panose="020B0604020202020204" pitchFamily="34" charset="0"/>
              </a:rPr>
              <a:t>Lack of sophistication</a:t>
            </a:r>
          </a:p>
          <a:p>
            <a:endParaRPr lang="en-US" dirty="0">
              <a:solidFill>
                <a:srgbClr val="92D05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58104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E76A0A58-41BF-AA4A-9DE2-7F07B624658C}"/>
              </a:ext>
            </a:extLst>
          </p:cNvPr>
          <p:cNvSpPr/>
          <p:nvPr/>
        </p:nvSpPr>
        <p:spPr>
          <a:xfrm>
            <a:off x="1533328" y="415213"/>
            <a:ext cx="2967135" cy="6027575"/>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ounded Rectangle 2">
            <a:extLst>
              <a:ext uri="{FF2B5EF4-FFF2-40B4-BE49-F238E27FC236}">
                <a16:creationId xmlns:a16="http://schemas.microsoft.com/office/drawing/2014/main" id="{F40E2F12-375B-8944-B16B-AB4DCE898D0C}"/>
              </a:ext>
            </a:extLst>
          </p:cNvPr>
          <p:cNvSpPr/>
          <p:nvPr/>
        </p:nvSpPr>
        <p:spPr>
          <a:xfrm>
            <a:off x="4612432" y="415212"/>
            <a:ext cx="2967135" cy="6027575"/>
          </a:xfrm>
          <a:prstGeom prst="round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3">
            <a:extLst>
              <a:ext uri="{FF2B5EF4-FFF2-40B4-BE49-F238E27FC236}">
                <a16:creationId xmlns:a16="http://schemas.microsoft.com/office/drawing/2014/main" id="{4187CDB6-F1CB-E546-A52C-CC7670D2AA7C}"/>
              </a:ext>
            </a:extLst>
          </p:cNvPr>
          <p:cNvSpPr/>
          <p:nvPr/>
        </p:nvSpPr>
        <p:spPr>
          <a:xfrm>
            <a:off x="7691536" y="415211"/>
            <a:ext cx="2967135" cy="6027575"/>
          </a:xfrm>
          <a:prstGeom prst="round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92FB743-0F8D-0941-BABF-7CD81E64910F}"/>
              </a:ext>
            </a:extLst>
          </p:cNvPr>
          <p:cNvSpPr/>
          <p:nvPr/>
        </p:nvSpPr>
        <p:spPr>
          <a:xfrm>
            <a:off x="2295588" y="1166838"/>
            <a:ext cx="6096000" cy="5078313"/>
          </a:xfrm>
          <a:prstGeom prst="rect">
            <a:avLst/>
          </a:prstGeom>
        </p:spPr>
        <p:txBody>
          <a:bodyPr>
            <a:spAutoFit/>
          </a:bodyPr>
          <a:lstStyle/>
          <a:p>
            <a:r>
              <a:rPr lang="en-US" u="sng" dirty="0">
                <a:latin typeface="+mj-lt"/>
                <a:cs typeface="Arial" panose="020B0604020202020204" pitchFamily="34" charset="0"/>
              </a:rPr>
              <a:t>Positive</a:t>
            </a:r>
          </a:p>
          <a:p>
            <a:endParaRPr lang="en-US" dirty="0">
              <a:latin typeface="+mj-lt"/>
              <a:cs typeface="Arial" panose="020B0604020202020204" pitchFamily="34" charset="0"/>
            </a:endParaRPr>
          </a:p>
          <a:p>
            <a:r>
              <a:rPr lang="en-US" dirty="0">
                <a:latin typeface="+mj-lt"/>
                <a:cs typeface="Arial" panose="020B0604020202020204" pitchFamily="34" charset="0"/>
              </a:rPr>
              <a:t>Hygiene</a:t>
            </a:r>
          </a:p>
          <a:p>
            <a:r>
              <a:rPr lang="en-US" dirty="0">
                <a:latin typeface="+mj-lt"/>
                <a:cs typeface="Arial" panose="020B0604020202020204" pitchFamily="34" charset="0"/>
              </a:rPr>
              <a:t>Sterility</a:t>
            </a:r>
          </a:p>
          <a:p>
            <a:r>
              <a:rPr lang="en-US" dirty="0">
                <a:latin typeface="+mj-lt"/>
                <a:cs typeface="Arial" panose="020B0604020202020204" pitchFamily="34" charset="0"/>
              </a:rPr>
              <a:t>Clarity</a:t>
            </a:r>
          </a:p>
          <a:p>
            <a:r>
              <a:rPr lang="en-US" dirty="0">
                <a:latin typeface="+mj-lt"/>
                <a:cs typeface="Arial" panose="020B0604020202020204" pitchFamily="34" charset="0"/>
              </a:rPr>
              <a:t>Purity</a:t>
            </a:r>
          </a:p>
          <a:p>
            <a:r>
              <a:rPr lang="en-US" dirty="0">
                <a:latin typeface="+mj-lt"/>
                <a:cs typeface="Arial" panose="020B0604020202020204" pitchFamily="34" charset="0"/>
              </a:rPr>
              <a:t>Cleanliness</a:t>
            </a:r>
          </a:p>
          <a:p>
            <a:r>
              <a:rPr lang="en-US" dirty="0">
                <a:latin typeface="+mj-lt"/>
                <a:cs typeface="Arial" panose="020B0604020202020204" pitchFamily="34" charset="0"/>
              </a:rPr>
              <a:t>Simplicity</a:t>
            </a:r>
          </a:p>
          <a:p>
            <a:r>
              <a:rPr lang="en-US" dirty="0">
                <a:latin typeface="+mj-lt"/>
                <a:cs typeface="Arial" panose="020B0604020202020204" pitchFamily="34" charset="0"/>
              </a:rPr>
              <a:t>Sophistication</a:t>
            </a:r>
          </a:p>
          <a:p>
            <a:endParaRPr lang="en-US" dirty="0">
              <a:latin typeface="+mj-lt"/>
              <a:cs typeface="Arial" panose="020B0604020202020204" pitchFamily="34" charset="0"/>
            </a:endParaRPr>
          </a:p>
          <a:p>
            <a:r>
              <a:rPr lang="en-US" u="sng" dirty="0">
                <a:latin typeface="+mj-lt"/>
                <a:cs typeface="Arial" panose="020B0604020202020204" pitchFamily="34" charset="0"/>
              </a:rPr>
              <a:t>Negative</a:t>
            </a:r>
          </a:p>
          <a:p>
            <a:endParaRPr lang="en-US" dirty="0">
              <a:latin typeface="+mj-lt"/>
              <a:cs typeface="Arial" panose="020B0604020202020204" pitchFamily="34" charset="0"/>
            </a:endParaRPr>
          </a:p>
          <a:p>
            <a:r>
              <a:rPr lang="en-US" dirty="0">
                <a:latin typeface="+mj-lt"/>
                <a:cs typeface="Arial" panose="020B0604020202020204" pitchFamily="34" charset="0"/>
              </a:rPr>
              <a:t>Sterility</a:t>
            </a:r>
          </a:p>
          <a:p>
            <a:r>
              <a:rPr lang="en-US" dirty="0">
                <a:latin typeface="+mj-lt"/>
                <a:cs typeface="Arial" panose="020B0604020202020204" pitchFamily="34" charset="0"/>
              </a:rPr>
              <a:t>Coldness</a:t>
            </a:r>
          </a:p>
          <a:p>
            <a:r>
              <a:rPr lang="en-US" dirty="0">
                <a:latin typeface="+mj-lt"/>
                <a:cs typeface="Arial" panose="020B0604020202020204" pitchFamily="34" charset="0"/>
              </a:rPr>
              <a:t>Barriers</a:t>
            </a:r>
          </a:p>
          <a:p>
            <a:r>
              <a:rPr lang="en-US" dirty="0">
                <a:latin typeface="+mj-lt"/>
                <a:cs typeface="Arial" panose="020B0604020202020204" pitchFamily="34" charset="0"/>
              </a:rPr>
              <a:t>Unfriendliness</a:t>
            </a:r>
          </a:p>
          <a:p>
            <a:r>
              <a:rPr lang="en-US" dirty="0">
                <a:latin typeface="+mj-lt"/>
                <a:cs typeface="Arial" panose="020B0604020202020204" pitchFamily="34" charset="0"/>
              </a:rPr>
              <a:t>Elitism</a:t>
            </a:r>
          </a:p>
          <a:p>
            <a:endParaRPr lang="en-US"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868D9B08-1020-0B41-8A75-78FA39FA1A8E}"/>
              </a:ext>
            </a:extLst>
          </p:cNvPr>
          <p:cNvSpPr/>
          <p:nvPr/>
        </p:nvSpPr>
        <p:spPr>
          <a:xfrm>
            <a:off x="5141625" y="1166838"/>
            <a:ext cx="2265107" cy="3416320"/>
          </a:xfrm>
          <a:prstGeom prst="rect">
            <a:avLst/>
          </a:prstGeom>
        </p:spPr>
        <p:txBody>
          <a:bodyPr wrap="none">
            <a:spAutoFit/>
          </a:bodyPr>
          <a:lstStyle/>
          <a:p>
            <a:r>
              <a:rPr lang="en-US" u="sng" dirty="0">
                <a:latin typeface="+mj-lt"/>
                <a:cs typeface="Arial" panose="020B0604020202020204" pitchFamily="34" charset="0"/>
              </a:rPr>
              <a:t>Positive</a:t>
            </a:r>
          </a:p>
          <a:p>
            <a:endParaRPr lang="en-US" dirty="0">
              <a:latin typeface="+mj-lt"/>
              <a:cs typeface="Arial" panose="020B0604020202020204" pitchFamily="34" charset="0"/>
            </a:endParaRPr>
          </a:p>
          <a:p>
            <a:r>
              <a:rPr lang="en-US" dirty="0">
                <a:latin typeface="+mj-lt"/>
                <a:cs typeface="Arial" panose="020B0604020202020204" pitchFamily="34" charset="0"/>
              </a:rPr>
              <a:t>Phycological neutrality</a:t>
            </a:r>
          </a:p>
          <a:p>
            <a:endParaRPr lang="en-US" dirty="0">
              <a:latin typeface="+mj-lt"/>
              <a:cs typeface="Arial" panose="020B0604020202020204" pitchFamily="34" charset="0"/>
            </a:endParaRPr>
          </a:p>
          <a:p>
            <a:r>
              <a:rPr lang="en-US" u="sng" dirty="0">
                <a:latin typeface="+mj-lt"/>
                <a:cs typeface="Arial" panose="020B0604020202020204" pitchFamily="34" charset="0"/>
              </a:rPr>
              <a:t>Negative</a:t>
            </a:r>
          </a:p>
          <a:p>
            <a:endParaRPr lang="en-US" dirty="0">
              <a:latin typeface="+mj-lt"/>
              <a:cs typeface="Arial" panose="020B0604020202020204" pitchFamily="34" charset="0"/>
            </a:endParaRPr>
          </a:p>
          <a:p>
            <a:r>
              <a:rPr lang="en-US" dirty="0">
                <a:latin typeface="+mj-lt"/>
                <a:cs typeface="Arial" panose="020B0604020202020204" pitchFamily="34" charset="0"/>
              </a:rPr>
              <a:t>Lack of confidence</a:t>
            </a:r>
          </a:p>
          <a:p>
            <a:r>
              <a:rPr lang="en-US" dirty="0">
                <a:latin typeface="+mj-lt"/>
                <a:cs typeface="Arial" panose="020B0604020202020204" pitchFamily="34" charset="0"/>
              </a:rPr>
              <a:t>Dampness</a:t>
            </a:r>
          </a:p>
          <a:p>
            <a:r>
              <a:rPr lang="en-US" dirty="0">
                <a:latin typeface="+mj-lt"/>
                <a:cs typeface="Arial" panose="020B0604020202020204" pitchFamily="34" charset="0"/>
              </a:rPr>
              <a:t>Depression</a:t>
            </a:r>
          </a:p>
          <a:p>
            <a:r>
              <a:rPr lang="en-US" dirty="0">
                <a:latin typeface="+mj-lt"/>
                <a:cs typeface="Arial" panose="020B0604020202020204" pitchFamily="34" charset="0"/>
              </a:rPr>
              <a:t>Hibernation</a:t>
            </a:r>
          </a:p>
          <a:p>
            <a:r>
              <a:rPr lang="en-US" dirty="0">
                <a:latin typeface="+mj-lt"/>
                <a:cs typeface="Arial" panose="020B0604020202020204" pitchFamily="34" charset="0"/>
              </a:rPr>
              <a:t>Lack of energy</a:t>
            </a:r>
          </a:p>
          <a:p>
            <a:endParaRPr lang="en-US"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7CE016C-FB44-C941-AD2E-FC9E6C8730D1}"/>
              </a:ext>
            </a:extLst>
          </p:cNvPr>
          <p:cNvSpPr/>
          <p:nvPr/>
        </p:nvSpPr>
        <p:spPr>
          <a:xfrm>
            <a:off x="8447572" y="1166838"/>
            <a:ext cx="6096000" cy="4524315"/>
          </a:xfrm>
          <a:prstGeom prst="rect">
            <a:avLst/>
          </a:prstGeom>
        </p:spPr>
        <p:txBody>
          <a:bodyPr>
            <a:spAutoFit/>
          </a:bodyPr>
          <a:lstStyle/>
          <a:p>
            <a:r>
              <a:rPr lang="en-US" u="sng" dirty="0">
                <a:solidFill>
                  <a:schemeClr val="bg1"/>
                </a:solidFill>
                <a:latin typeface="+mj-lt"/>
                <a:cs typeface="Arial" panose="020B0604020202020204" pitchFamily="34" charset="0"/>
              </a:rPr>
              <a:t>Positive</a:t>
            </a:r>
          </a:p>
          <a:p>
            <a:endParaRPr lang="en-US" dirty="0">
              <a:solidFill>
                <a:schemeClr val="bg1"/>
              </a:solidFill>
              <a:latin typeface="+mj-lt"/>
              <a:cs typeface="Arial" panose="020B0604020202020204" pitchFamily="34" charset="0"/>
            </a:endParaRPr>
          </a:p>
          <a:p>
            <a:r>
              <a:rPr lang="en-US" dirty="0">
                <a:solidFill>
                  <a:schemeClr val="bg1"/>
                </a:solidFill>
                <a:latin typeface="+mj-lt"/>
                <a:cs typeface="Arial" panose="020B0604020202020204" pitchFamily="34" charset="0"/>
              </a:rPr>
              <a:t>Sophistication</a:t>
            </a:r>
          </a:p>
          <a:p>
            <a:r>
              <a:rPr lang="en-US" dirty="0">
                <a:solidFill>
                  <a:schemeClr val="bg1"/>
                </a:solidFill>
                <a:latin typeface="+mj-lt"/>
                <a:cs typeface="Arial" panose="020B0604020202020204" pitchFamily="34" charset="0"/>
              </a:rPr>
              <a:t>Glamour</a:t>
            </a:r>
          </a:p>
          <a:p>
            <a:r>
              <a:rPr lang="en-US" dirty="0">
                <a:solidFill>
                  <a:schemeClr val="bg1"/>
                </a:solidFill>
                <a:latin typeface="+mj-lt"/>
                <a:cs typeface="Arial" panose="020B0604020202020204" pitchFamily="34" charset="0"/>
              </a:rPr>
              <a:t>Security</a:t>
            </a:r>
          </a:p>
          <a:p>
            <a:r>
              <a:rPr lang="en-US" dirty="0">
                <a:solidFill>
                  <a:schemeClr val="bg1"/>
                </a:solidFill>
                <a:latin typeface="+mj-lt"/>
                <a:cs typeface="Arial" panose="020B0604020202020204" pitchFamily="34" charset="0"/>
              </a:rPr>
              <a:t>Emotional safety</a:t>
            </a:r>
          </a:p>
          <a:p>
            <a:r>
              <a:rPr lang="en-US" dirty="0">
                <a:solidFill>
                  <a:schemeClr val="bg1"/>
                </a:solidFill>
                <a:latin typeface="+mj-lt"/>
                <a:cs typeface="Arial" panose="020B0604020202020204" pitchFamily="34" charset="0"/>
              </a:rPr>
              <a:t>Efficiency</a:t>
            </a:r>
          </a:p>
          <a:p>
            <a:r>
              <a:rPr lang="en-US" dirty="0">
                <a:solidFill>
                  <a:schemeClr val="bg1"/>
                </a:solidFill>
                <a:latin typeface="+mj-lt"/>
                <a:cs typeface="Arial" panose="020B0604020202020204" pitchFamily="34" charset="0"/>
              </a:rPr>
              <a:t>Substance</a:t>
            </a:r>
          </a:p>
          <a:p>
            <a:endParaRPr lang="en-US" dirty="0">
              <a:solidFill>
                <a:schemeClr val="bg1"/>
              </a:solidFill>
              <a:latin typeface="+mj-lt"/>
              <a:cs typeface="Arial" panose="020B0604020202020204" pitchFamily="34" charset="0"/>
            </a:endParaRPr>
          </a:p>
          <a:p>
            <a:r>
              <a:rPr lang="en-US" u="sng" dirty="0">
                <a:solidFill>
                  <a:schemeClr val="bg1"/>
                </a:solidFill>
                <a:latin typeface="+mj-lt"/>
                <a:cs typeface="Arial" panose="020B0604020202020204" pitchFamily="34" charset="0"/>
              </a:rPr>
              <a:t>Negative</a:t>
            </a:r>
          </a:p>
          <a:p>
            <a:endParaRPr lang="en-US" u="sng" dirty="0">
              <a:solidFill>
                <a:schemeClr val="bg1"/>
              </a:solidFill>
              <a:latin typeface="+mj-lt"/>
              <a:cs typeface="Arial" panose="020B0604020202020204" pitchFamily="34" charset="0"/>
            </a:endParaRPr>
          </a:p>
          <a:p>
            <a:r>
              <a:rPr lang="en-US" dirty="0">
                <a:solidFill>
                  <a:schemeClr val="bg1"/>
                </a:solidFill>
                <a:latin typeface="+mj-lt"/>
                <a:cs typeface="Arial" panose="020B0604020202020204" pitchFamily="34" charset="0"/>
              </a:rPr>
              <a:t>Oppression</a:t>
            </a:r>
          </a:p>
          <a:p>
            <a:r>
              <a:rPr lang="en-US" dirty="0">
                <a:solidFill>
                  <a:schemeClr val="bg1"/>
                </a:solidFill>
                <a:latin typeface="+mj-lt"/>
                <a:cs typeface="Arial" panose="020B0604020202020204" pitchFamily="34" charset="0"/>
              </a:rPr>
              <a:t>Coldness</a:t>
            </a:r>
          </a:p>
          <a:p>
            <a:r>
              <a:rPr lang="en-US" dirty="0">
                <a:solidFill>
                  <a:schemeClr val="bg1"/>
                </a:solidFill>
                <a:latin typeface="+mj-lt"/>
                <a:cs typeface="Arial" panose="020B0604020202020204" pitchFamily="34" charset="0"/>
              </a:rPr>
              <a:t>Menace</a:t>
            </a:r>
          </a:p>
          <a:p>
            <a:r>
              <a:rPr lang="en-US" dirty="0">
                <a:solidFill>
                  <a:schemeClr val="bg1"/>
                </a:solidFill>
                <a:latin typeface="+mj-lt"/>
                <a:cs typeface="Arial" panose="020B0604020202020204" pitchFamily="34" charset="0"/>
              </a:rPr>
              <a:t>Heaviness</a:t>
            </a:r>
          </a:p>
          <a:p>
            <a:endParaRPr lang="en-US" u="sng"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32710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A7812994-4F81-AF43-8425-DF99D45B28D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3428999"/>
            <a:ext cx="8260822" cy="1269965"/>
          </a:xfrm>
          <a:prstGeom prst="rect">
            <a:avLst/>
          </a:prstGeom>
        </p:spPr>
      </p:pic>
      <p:pic>
        <p:nvPicPr>
          <p:cNvPr id="5122" name="Picture 2">
            <a:extLst>
              <a:ext uri="{FF2B5EF4-FFF2-40B4-BE49-F238E27FC236}">
                <a16:creationId xmlns:a16="http://schemas.microsoft.com/office/drawing/2014/main" id="{0D0AFCA4-8811-784E-8034-671C1435522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260822" y="644170"/>
            <a:ext cx="3660246" cy="556965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E5687AAF-5449-ED4F-92E6-B8468AD5332D}"/>
              </a:ext>
            </a:extLst>
          </p:cNvPr>
          <p:cNvSpPr/>
          <p:nvPr/>
        </p:nvSpPr>
        <p:spPr>
          <a:xfrm>
            <a:off x="270932" y="361106"/>
            <a:ext cx="2986330" cy="369332"/>
          </a:xfrm>
          <a:prstGeom prst="rect">
            <a:avLst/>
          </a:prstGeom>
        </p:spPr>
        <p:txBody>
          <a:bodyPr wrap="none">
            <a:spAutoFit/>
          </a:bodyPr>
          <a:lstStyle/>
          <a:p>
            <a:r>
              <a:rPr lang="en-GB" b="1" i="0" u="none" strike="noStrike" dirty="0">
                <a:solidFill>
                  <a:srgbClr val="262626"/>
                </a:solidFill>
                <a:effectLst/>
                <a:latin typeface="+mj-lt"/>
              </a:rPr>
              <a:t>Johann Wolfgang von Goethe</a:t>
            </a:r>
            <a:endParaRPr lang="en-US" dirty="0">
              <a:latin typeface="+mj-lt"/>
            </a:endParaRPr>
          </a:p>
        </p:txBody>
      </p:sp>
      <p:sp>
        <p:nvSpPr>
          <p:cNvPr id="7" name="Rectangle 6">
            <a:extLst>
              <a:ext uri="{FF2B5EF4-FFF2-40B4-BE49-F238E27FC236}">
                <a16:creationId xmlns:a16="http://schemas.microsoft.com/office/drawing/2014/main" id="{AFC89E00-5E45-A84F-ADF7-086E19569861}"/>
              </a:ext>
            </a:extLst>
          </p:cNvPr>
          <p:cNvSpPr/>
          <p:nvPr/>
        </p:nvSpPr>
        <p:spPr>
          <a:xfrm>
            <a:off x="1082411" y="2462409"/>
            <a:ext cx="6096000" cy="646331"/>
          </a:xfrm>
          <a:prstGeom prst="rect">
            <a:avLst/>
          </a:prstGeom>
        </p:spPr>
        <p:txBody>
          <a:bodyPr>
            <a:spAutoFit/>
          </a:bodyPr>
          <a:lstStyle/>
          <a:p>
            <a:r>
              <a:rPr lang="en-GB" dirty="0">
                <a:solidFill>
                  <a:srgbClr val="262626"/>
                </a:solidFill>
                <a:latin typeface="+mj-lt"/>
              </a:rPr>
              <a:t>Hi</a:t>
            </a:r>
            <a:r>
              <a:rPr lang="en-GB" b="0" i="0" u="none" strike="noStrike" dirty="0">
                <a:solidFill>
                  <a:srgbClr val="262626"/>
                </a:solidFill>
                <a:effectLst/>
                <a:latin typeface="+mj-lt"/>
              </a:rPr>
              <a:t>s most fascinating theories explore the psychological impact of different colours on mood and emotion.</a:t>
            </a:r>
            <a:endParaRPr lang="en-US" dirty="0">
              <a:latin typeface="+mj-lt"/>
            </a:endParaRPr>
          </a:p>
        </p:txBody>
      </p:sp>
      <p:sp>
        <p:nvSpPr>
          <p:cNvPr id="8" name="Rectangle 7">
            <a:extLst>
              <a:ext uri="{FF2B5EF4-FFF2-40B4-BE49-F238E27FC236}">
                <a16:creationId xmlns:a16="http://schemas.microsoft.com/office/drawing/2014/main" id="{FD0CC113-6D38-F54B-8251-A335016B2AD5}"/>
              </a:ext>
            </a:extLst>
          </p:cNvPr>
          <p:cNvSpPr/>
          <p:nvPr/>
        </p:nvSpPr>
        <p:spPr>
          <a:xfrm>
            <a:off x="1082411" y="1174688"/>
            <a:ext cx="6096000" cy="646331"/>
          </a:xfrm>
          <a:prstGeom prst="rect">
            <a:avLst/>
          </a:prstGeom>
        </p:spPr>
        <p:txBody>
          <a:bodyPr>
            <a:spAutoFit/>
          </a:bodyPr>
          <a:lstStyle/>
          <a:p>
            <a:r>
              <a:rPr lang="en-GB" b="0" i="0" strike="noStrike" dirty="0">
                <a:effectLst/>
                <a:latin typeface="+mj-lt"/>
              </a:rPr>
              <a:t>Colour is an essential part of how we experience the world, both biologically and culturally.</a:t>
            </a:r>
            <a:endParaRPr lang="en-US" dirty="0">
              <a:latin typeface="+mj-lt"/>
            </a:endParaRPr>
          </a:p>
        </p:txBody>
      </p:sp>
      <p:sp>
        <p:nvSpPr>
          <p:cNvPr id="9" name="Rectangle 8">
            <a:extLst>
              <a:ext uri="{FF2B5EF4-FFF2-40B4-BE49-F238E27FC236}">
                <a16:creationId xmlns:a16="http://schemas.microsoft.com/office/drawing/2014/main" id="{B6DBCD48-5944-8C42-8D25-7C9492C29178}"/>
              </a:ext>
            </a:extLst>
          </p:cNvPr>
          <p:cNvSpPr/>
          <p:nvPr/>
        </p:nvSpPr>
        <p:spPr>
          <a:xfrm>
            <a:off x="1082411" y="2200803"/>
            <a:ext cx="7155805" cy="369332"/>
          </a:xfrm>
          <a:prstGeom prst="rect">
            <a:avLst/>
          </a:prstGeom>
        </p:spPr>
        <p:txBody>
          <a:bodyPr wrap="none">
            <a:spAutoFit/>
          </a:bodyPr>
          <a:lstStyle/>
          <a:p>
            <a:r>
              <a:rPr lang="en-GB" b="0" i="0" u="none" strike="noStrike" dirty="0">
                <a:solidFill>
                  <a:srgbClr val="262626"/>
                </a:solidFill>
                <a:effectLst/>
                <a:latin typeface="+mj-lt"/>
              </a:rPr>
              <a:t>One of the earliest formal explorations of colour theory came from Goethe.</a:t>
            </a:r>
            <a:endParaRPr lang="en-US" dirty="0">
              <a:latin typeface="+mj-lt"/>
            </a:endParaRPr>
          </a:p>
        </p:txBody>
      </p:sp>
      <p:sp>
        <p:nvSpPr>
          <p:cNvPr id="10" name="Rectangle 9">
            <a:extLst>
              <a:ext uri="{FF2B5EF4-FFF2-40B4-BE49-F238E27FC236}">
                <a16:creationId xmlns:a16="http://schemas.microsoft.com/office/drawing/2014/main" id="{41D555A4-B3EA-A34C-9ACD-D0718F621B2E}"/>
              </a:ext>
            </a:extLst>
          </p:cNvPr>
          <p:cNvSpPr/>
          <p:nvPr/>
        </p:nvSpPr>
        <p:spPr>
          <a:xfrm>
            <a:off x="8496694" y="6213829"/>
            <a:ext cx="3188502" cy="307777"/>
          </a:xfrm>
          <a:prstGeom prst="rect">
            <a:avLst/>
          </a:prstGeom>
        </p:spPr>
        <p:txBody>
          <a:bodyPr wrap="none">
            <a:spAutoFit/>
          </a:bodyPr>
          <a:lstStyle/>
          <a:p>
            <a:r>
              <a:rPr lang="en-GB" sz="1400" i="0" u="none" strike="noStrike" dirty="0">
                <a:solidFill>
                  <a:srgbClr val="1A1A1A"/>
                </a:solidFill>
                <a:effectLst/>
                <a:latin typeface="+mj-lt"/>
              </a:rPr>
              <a:t>Colour wheel designed by Goethe in 1809</a:t>
            </a:r>
            <a:endParaRPr lang="en-US" sz="1400" dirty="0">
              <a:latin typeface="+mj-lt"/>
            </a:endParaRPr>
          </a:p>
        </p:txBody>
      </p:sp>
    </p:spTree>
    <p:extLst>
      <p:ext uri="{BB962C8B-B14F-4D97-AF65-F5344CB8AC3E}">
        <p14:creationId xmlns:p14="http://schemas.microsoft.com/office/powerpoint/2010/main" val="24004687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0A925A3-3A05-A548-9591-00DEE2986988}"/>
              </a:ext>
            </a:extLst>
          </p:cNvPr>
          <p:cNvSpPr/>
          <p:nvPr/>
        </p:nvSpPr>
        <p:spPr>
          <a:xfrm>
            <a:off x="273010" y="214531"/>
            <a:ext cx="1295932" cy="369332"/>
          </a:xfrm>
          <a:prstGeom prst="rect">
            <a:avLst/>
          </a:prstGeom>
        </p:spPr>
        <p:txBody>
          <a:bodyPr wrap="none">
            <a:spAutoFit/>
          </a:bodyPr>
          <a:lstStyle/>
          <a:p>
            <a:r>
              <a:rPr lang="en-GB" b="1" i="0" u="none" strike="noStrike" dirty="0">
                <a:solidFill>
                  <a:srgbClr val="222222"/>
                </a:solidFill>
                <a:effectLst/>
                <a:latin typeface="+mj-lt"/>
              </a:rPr>
              <a:t>Josef Albers</a:t>
            </a:r>
            <a:endParaRPr lang="en-US" b="1" dirty="0">
              <a:latin typeface="+mj-lt"/>
            </a:endParaRPr>
          </a:p>
        </p:txBody>
      </p:sp>
      <p:pic>
        <p:nvPicPr>
          <p:cNvPr id="5" name="Picture 4" descr="A picture containing text, newspaper&#10;&#10;Description automatically generated">
            <a:extLst>
              <a:ext uri="{FF2B5EF4-FFF2-40B4-BE49-F238E27FC236}">
                <a16:creationId xmlns:a16="http://schemas.microsoft.com/office/drawing/2014/main" id="{752354AF-3A98-E04A-B14D-28349CB4088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495040" y="804040"/>
            <a:ext cx="4564607" cy="2038106"/>
          </a:xfrm>
          <a:prstGeom prst="rect">
            <a:avLst/>
          </a:prstGeom>
        </p:spPr>
      </p:pic>
      <p:pic>
        <p:nvPicPr>
          <p:cNvPr id="7" name="Picture 6" descr="Shape&#10;&#10;Description automatically generated">
            <a:extLst>
              <a:ext uri="{FF2B5EF4-FFF2-40B4-BE49-F238E27FC236}">
                <a16:creationId xmlns:a16="http://schemas.microsoft.com/office/drawing/2014/main" id="{C5ADC7C0-2D1C-E54D-813D-4587C3DCBB5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68942" y="2892483"/>
            <a:ext cx="4006948" cy="3965517"/>
          </a:xfrm>
          <a:prstGeom prst="rect">
            <a:avLst/>
          </a:prstGeom>
        </p:spPr>
      </p:pic>
      <p:pic>
        <p:nvPicPr>
          <p:cNvPr id="11" name="Picture 10" descr="A screenshot of a computer&#10;&#10;Description automatically generated with medium confidence">
            <a:extLst>
              <a:ext uri="{FF2B5EF4-FFF2-40B4-BE49-F238E27FC236}">
                <a16:creationId xmlns:a16="http://schemas.microsoft.com/office/drawing/2014/main" id="{254BC376-19DB-DD44-BA00-65839F7DAEB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616112" y="0"/>
            <a:ext cx="4783815" cy="6858000"/>
          </a:xfrm>
          <a:prstGeom prst="rect">
            <a:avLst/>
          </a:prstGeom>
        </p:spPr>
      </p:pic>
    </p:spTree>
    <p:extLst>
      <p:ext uri="{BB962C8B-B14F-4D97-AF65-F5344CB8AC3E}">
        <p14:creationId xmlns:p14="http://schemas.microsoft.com/office/powerpoint/2010/main" val="36425975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54509ADF-268D-2F42-AC75-E7EB8FB05E17}"/>
              </a:ext>
            </a:extLst>
          </p:cNvPr>
          <p:cNvPicPr>
            <a:picLocks noChangeAspect="1"/>
          </p:cNvPicPr>
          <p:nvPr/>
        </p:nvPicPr>
        <p:blipFill>
          <a:blip r:embed="rId2"/>
          <a:stretch>
            <a:fillRect/>
          </a:stretch>
        </p:blipFill>
        <p:spPr>
          <a:xfrm>
            <a:off x="6996598" y="990599"/>
            <a:ext cx="4267200" cy="4876800"/>
          </a:xfrm>
          <a:prstGeom prst="rect">
            <a:avLst/>
          </a:prstGeom>
        </p:spPr>
      </p:pic>
      <p:pic>
        <p:nvPicPr>
          <p:cNvPr id="5" name="Picture 4" descr="A picture containing qr code&#10;&#10;Description automatically generated">
            <a:extLst>
              <a:ext uri="{FF2B5EF4-FFF2-40B4-BE49-F238E27FC236}">
                <a16:creationId xmlns:a16="http://schemas.microsoft.com/office/drawing/2014/main" id="{E406A30B-170E-FD46-97E7-609FF13B2FD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98558" y="940068"/>
            <a:ext cx="6637149" cy="4977862"/>
          </a:xfrm>
          <a:prstGeom prst="rect">
            <a:avLst/>
          </a:prstGeom>
        </p:spPr>
      </p:pic>
    </p:spTree>
    <p:extLst>
      <p:ext uri="{BB962C8B-B14F-4D97-AF65-F5344CB8AC3E}">
        <p14:creationId xmlns:p14="http://schemas.microsoft.com/office/powerpoint/2010/main" val="37891357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521ACB-FCF1-2040-BB70-9D9B42ADFFD2}"/>
              </a:ext>
            </a:extLst>
          </p:cNvPr>
          <p:cNvSpPr txBox="1"/>
          <p:nvPr/>
        </p:nvSpPr>
        <p:spPr>
          <a:xfrm>
            <a:off x="150126" y="177420"/>
            <a:ext cx="4517409" cy="369332"/>
          </a:xfrm>
          <a:prstGeom prst="rect">
            <a:avLst/>
          </a:prstGeom>
          <a:noFill/>
        </p:spPr>
        <p:txBody>
          <a:bodyPr wrap="square" rtlCol="0">
            <a:spAutoFit/>
          </a:bodyPr>
          <a:lstStyle/>
          <a:p>
            <a:r>
              <a:rPr lang="en-US" b="1" dirty="0">
                <a:latin typeface="+mj-lt"/>
              </a:rPr>
              <a:t>Blogs/ articles about colour and joy</a:t>
            </a:r>
          </a:p>
        </p:txBody>
      </p:sp>
      <p:sp>
        <p:nvSpPr>
          <p:cNvPr id="3" name="Rectangle 2">
            <a:extLst>
              <a:ext uri="{FF2B5EF4-FFF2-40B4-BE49-F238E27FC236}">
                <a16:creationId xmlns:a16="http://schemas.microsoft.com/office/drawing/2014/main" id="{1A606323-CF99-B247-9E2D-8EED4E03D408}"/>
              </a:ext>
            </a:extLst>
          </p:cNvPr>
          <p:cNvSpPr/>
          <p:nvPr/>
        </p:nvSpPr>
        <p:spPr>
          <a:xfrm>
            <a:off x="386687" y="1004080"/>
            <a:ext cx="6096000" cy="923330"/>
          </a:xfrm>
          <a:prstGeom prst="rect">
            <a:avLst/>
          </a:prstGeom>
        </p:spPr>
        <p:txBody>
          <a:bodyPr>
            <a:spAutoFit/>
          </a:bodyPr>
          <a:lstStyle/>
          <a:p>
            <a:r>
              <a:rPr lang="en-US" dirty="0">
                <a:hlinkClick r:id="rId2"/>
              </a:rPr>
              <a:t>https://www.thersa.org/blog/2018/02/mental-pictures-applying-colour-and-joy-to-a-challenging-issue</a:t>
            </a:r>
            <a:endParaRPr lang="en-US" dirty="0"/>
          </a:p>
          <a:p>
            <a:endParaRPr lang="en-US" dirty="0"/>
          </a:p>
        </p:txBody>
      </p:sp>
      <p:pic>
        <p:nvPicPr>
          <p:cNvPr id="5" name="Picture 4" descr="Background pattern&#10;&#10;Description automatically generated">
            <a:extLst>
              <a:ext uri="{FF2B5EF4-FFF2-40B4-BE49-F238E27FC236}">
                <a16:creationId xmlns:a16="http://schemas.microsoft.com/office/drawing/2014/main" id="{623E3C4A-9001-0B4F-B155-848B61C04FF3}"/>
              </a:ext>
            </a:extLst>
          </p:cNvPr>
          <p:cNvPicPr>
            <a:picLocks noChangeAspect="1"/>
          </p:cNvPicPr>
          <p:nvPr/>
        </p:nvPicPr>
        <p:blipFill>
          <a:blip r:embed="rId3"/>
          <a:stretch>
            <a:fillRect/>
          </a:stretch>
        </p:blipFill>
        <p:spPr>
          <a:xfrm>
            <a:off x="7292453" y="406400"/>
            <a:ext cx="4267200" cy="6045200"/>
          </a:xfrm>
          <a:prstGeom prst="rect">
            <a:avLst/>
          </a:prstGeom>
        </p:spPr>
      </p:pic>
      <p:sp>
        <p:nvSpPr>
          <p:cNvPr id="6" name="Rectangle 5">
            <a:extLst>
              <a:ext uri="{FF2B5EF4-FFF2-40B4-BE49-F238E27FC236}">
                <a16:creationId xmlns:a16="http://schemas.microsoft.com/office/drawing/2014/main" id="{94D3670F-C939-4C45-B101-97712F2D8289}"/>
              </a:ext>
            </a:extLst>
          </p:cNvPr>
          <p:cNvSpPr/>
          <p:nvPr/>
        </p:nvSpPr>
        <p:spPr>
          <a:xfrm>
            <a:off x="386687" y="1923073"/>
            <a:ext cx="6096000" cy="923330"/>
          </a:xfrm>
          <a:prstGeom prst="rect">
            <a:avLst/>
          </a:prstGeom>
        </p:spPr>
        <p:txBody>
          <a:bodyPr>
            <a:spAutoFit/>
          </a:bodyPr>
          <a:lstStyle/>
          <a:p>
            <a:r>
              <a:rPr lang="en-US" dirty="0">
                <a:hlinkClick r:id="rId4"/>
              </a:rPr>
              <a:t>https://www.rca.ac.uk/more/special-collections/special-collections-books/colour-reference-library/</a:t>
            </a:r>
            <a:endParaRPr lang="en-US" dirty="0"/>
          </a:p>
          <a:p>
            <a:endParaRPr lang="en-US" dirty="0"/>
          </a:p>
        </p:txBody>
      </p:sp>
    </p:spTree>
    <p:extLst>
      <p:ext uri="{BB962C8B-B14F-4D97-AF65-F5344CB8AC3E}">
        <p14:creationId xmlns:p14="http://schemas.microsoft.com/office/powerpoint/2010/main" val="13848311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399BD9-4687-E549-94F4-C3F4B5240311}"/>
              </a:ext>
            </a:extLst>
          </p:cNvPr>
          <p:cNvSpPr txBox="1"/>
          <p:nvPr/>
        </p:nvSpPr>
        <p:spPr>
          <a:xfrm>
            <a:off x="216977" y="278970"/>
            <a:ext cx="2262752" cy="369332"/>
          </a:xfrm>
          <a:prstGeom prst="rect">
            <a:avLst/>
          </a:prstGeom>
          <a:noFill/>
        </p:spPr>
        <p:txBody>
          <a:bodyPr wrap="square" rtlCol="0">
            <a:spAutoFit/>
          </a:bodyPr>
          <a:lstStyle/>
          <a:p>
            <a:r>
              <a:rPr lang="en-US">
                <a:latin typeface="+mj-lt"/>
              </a:rPr>
              <a:t>Respond to colour</a:t>
            </a:r>
            <a:endParaRPr lang="en-US" dirty="0">
              <a:latin typeface="+mj-lt"/>
            </a:endParaRPr>
          </a:p>
        </p:txBody>
      </p:sp>
      <p:sp>
        <p:nvSpPr>
          <p:cNvPr id="3" name="TextBox 2">
            <a:extLst>
              <a:ext uri="{FF2B5EF4-FFF2-40B4-BE49-F238E27FC236}">
                <a16:creationId xmlns:a16="http://schemas.microsoft.com/office/drawing/2014/main" id="{E3AD9D0F-2754-0144-8718-BF790C988B73}"/>
              </a:ext>
            </a:extLst>
          </p:cNvPr>
          <p:cNvSpPr txBox="1"/>
          <p:nvPr/>
        </p:nvSpPr>
        <p:spPr>
          <a:xfrm>
            <a:off x="8611892" y="6338808"/>
            <a:ext cx="3580108" cy="646331"/>
          </a:xfrm>
          <a:prstGeom prst="rect">
            <a:avLst/>
          </a:prstGeom>
          <a:noFill/>
        </p:spPr>
        <p:txBody>
          <a:bodyPr wrap="square" rtlCol="0">
            <a:spAutoFit/>
          </a:bodyPr>
          <a:lstStyle/>
          <a:p>
            <a:r>
              <a:rPr lang="en-US"/>
              <a:t>Use recycling to find colour pallets</a:t>
            </a:r>
          </a:p>
          <a:p>
            <a:endParaRPr lang="en-US" dirty="0"/>
          </a:p>
        </p:txBody>
      </p:sp>
      <p:pic>
        <p:nvPicPr>
          <p:cNvPr id="5" name="Picture 4">
            <a:extLst>
              <a:ext uri="{FF2B5EF4-FFF2-40B4-BE49-F238E27FC236}">
                <a16:creationId xmlns:a16="http://schemas.microsoft.com/office/drawing/2014/main" id="{0D3F862E-940F-124D-A756-C37D3D6F7F9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16977" y="860155"/>
            <a:ext cx="5796367" cy="4347276"/>
          </a:xfrm>
          <a:prstGeom prst="rect">
            <a:avLst/>
          </a:prstGeom>
        </p:spPr>
      </p:pic>
    </p:spTree>
    <p:extLst>
      <p:ext uri="{BB962C8B-B14F-4D97-AF65-F5344CB8AC3E}">
        <p14:creationId xmlns:p14="http://schemas.microsoft.com/office/powerpoint/2010/main" val="41363863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website&#10;&#10;Description automatically generated">
            <a:extLst>
              <a:ext uri="{FF2B5EF4-FFF2-40B4-BE49-F238E27FC236}">
                <a16:creationId xmlns:a16="http://schemas.microsoft.com/office/drawing/2014/main" id="{25365813-F854-EA4B-BFC9-7202A7ADCCF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16200000">
            <a:off x="-580445" y="1658023"/>
            <a:ext cx="6268978" cy="3541954"/>
          </a:xfrm>
          <a:prstGeom prst="rect">
            <a:avLst/>
          </a:prstGeom>
        </p:spPr>
      </p:pic>
      <p:pic>
        <p:nvPicPr>
          <p:cNvPr id="5" name="Picture 4" descr="A screenshot of a computer&#10;&#10;Description automatically generated with medium confidence">
            <a:extLst>
              <a:ext uri="{FF2B5EF4-FFF2-40B4-BE49-F238E27FC236}">
                <a16:creationId xmlns:a16="http://schemas.microsoft.com/office/drawing/2014/main" id="{02DFC492-EBE5-8948-89D3-C78BF6874E2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16200000">
            <a:off x="6503469" y="1658021"/>
            <a:ext cx="6268980" cy="3541955"/>
          </a:xfrm>
          <a:prstGeom prst="rect">
            <a:avLst/>
          </a:prstGeom>
        </p:spPr>
      </p:pic>
      <p:pic>
        <p:nvPicPr>
          <p:cNvPr id="7" name="Picture 6" descr="Graphical user interface, website&#10;&#10;Description automatically generated">
            <a:extLst>
              <a:ext uri="{FF2B5EF4-FFF2-40B4-BE49-F238E27FC236}">
                <a16:creationId xmlns:a16="http://schemas.microsoft.com/office/drawing/2014/main" id="{04619E9C-7D76-3B42-B282-333E79E886F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16200000">
            <a:off x="2961510" y="1658021"/>
            <a:ext cx="6268982" cy="3541957"/>
          </a:xfrm>
          <a:prstGeom prst="rect">
            <a:avLst/>
          </a:prstGeom>
        </p:spPr>
      </p:pic>
    </p:spTree>
    <p:extLst>
      <p:ext uri="{BB962C8B-B14F-4D97-AF65-F5344CB8AC3E}">
        <p14:creationId xmlns:p14="http://schemas.microsoft.com/office/powerpoint/2010/main" val="28563332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website&#10;&#10;Description automatically generated">
            <a:extLst>
              <a:ext uri="{FF2B5EF4-FFF2-40B4-BE49-F238E27FC236}">
                <a16:creationId xmlns:a16="http://schemas.microsoft.com/office/drawing/2014/main" id="{658ED52D-2528-A34C-B2A4-DF8C4B265F8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16200000">
            <a:off x="6464898" y="1724818"/>
            <a:ext cx="6078942" cy="3408366"/>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56143897-2F6E-C444-A9CA-D5E1A34BD81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16200000">
            <a:off x="-351839" y="1724816"/>
            <a:ext cx="6078944" cy="3408367"/>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7F7A446A-2BD9-0148-AFEB-950AE404E75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16200000">
            <a:off x="3056529" y="1724816"/>
            <a:ext cx="6078944" cy="3408367"/>
          </a:xfrm>
          <a:prstGeom prst="rect">
            <a:avLst/>
          </a:prstGeom>
        </p:spPr>
      </p:pic>
    </p:spTree>
    <p:extLst>
      <p:ext uri="{BB962C8B-B14F-4D97-AF65-F5344CB8AC3E}">
        <p14:creationId xmlns:p14="http://schemas.microsoft.com/office/powerpoint/2010/main" val="8007684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89872706-1701-8A4E-8326-8F599AF4066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83010" y="184243"/>
            <a:ext cx="5609556" cy="3217771"/>
          </a:xfrm>
          <a:prstGeom prst="rect">
            <a:avLst/>
          </a:prstGeom>
        </p:spPr>
      </p:pic>
      <p:pic>
        <p:nvPicPr>
          <p:cNvPr id="5" name="Picture 4" descr="Graphical user interface&#10;&#10;Description automatically generated">
            <a:extLst>
              <a:ext uri="{FF2B5EF4-FFF2-40B4-BE49-F238E27FC236}">
                <a16:creationId xmlns:a16="http://schemas.microsoft.com/office/drawing/2014/main" id="{8200ADE4-D11E-A447-B95B-B8291116686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95999" y="184243"/>
            <a:ext cx="5652053" cy="3217771"/>
          </a:xfrm>
          <a:prstGeom prst="rect">
            <a:avLst/>
          </a:prstGeom>
        </p:spPr>
      </p:pic>
      <p:pic>
        <p:nvPicPr>
          <p:cNvPr id="7" name="Picture 6" descr="Graphical user interface&#10;&#10;Description automatically generated">
            <a:extLst>
              <a:ext uri="{FF2B5EF4-FFF2-40B4-BE49-F238E27FC236}">
                <a16:creationId xmlns:a16="http://schemas.microsoft.com/office/drawing/2014/main" id="{2C63BE15-FF24-E940-8F25-66C147435E97}"/>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342162" y="3613243"/>
            <a:ext cx="5507675" cy="3135575"/>
          </a:xfrm>
          <a:prstGeom prst="rect">
            <a:avLst/>
          </a:prstGeom>
        </p:spPr>
      </p:pic>
    </p:spTree>
    <p:extLst>
      <p:ext uri="{BB962C8B-B14F-4D97-AF65-F5344CB8AC3E}">
        <p14:creationId xmlns:p14="http://schemas.microsoft.com/office/powerpoint/2010/main" val="20084523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graphical user interface&#10;&#10;Description automatically generated">
            <a:extLst>
              <a:ext uri="{FF2B5EF4-FFF2-40B4-BE49-F238E27FC236}">
                <a16:creationId xmlns:a16="http://schemas.microsoft.com/office/drawing/2014/main" id="{EE4EDBE7-3F1A-C443-B766-CD0A8C0CF5D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232478" y="3429000"/>
            <a:ext cx="5682572" cy="3265782"/>
          </a:xfrm>
          <a:prstGeom prst="rect">
            <a:avLst/>
          </a:prstGeom>
        </p:spPr>
      </p:pic>
      <p:pic>
        <p:nvPicPr>
          <p:cNvPr id="7" name="Picture 6" descr="Graphical user interface, website&#10;&#10;Description automatically generated">
            <a:extLst>
              <a:ext uri="{FF2B5EF4-FFF2-40B4-BE49-F238E27FC236}">
                <a16:creationId xmlns:a16="http://schemas.microsoft.com/office/drawing/2014/main" id="{D29BA40F-3512-7240-ACCE-6FE365EDDFE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09348" y="3429000"/>
            <a:ext cx="5682574" cy="3265783"/>
          </a:xfrm>
          <a:prstGeom prst="rect">
            <a:avLst/>
          </a:prstGeom>
        </p:spPr>
      </p:pic>
      <p:pic>
        <p:nvPicPr>
          <p:cNvPr id="9" name="Picture 8" descr="A picture containing graphical user interface&#10;&#10;Description automatically generated">
            <a:extLst>
              <a:ext uri="{FF2B5EF4-FFF2-40B4-BE49-F238E27FC236}">
                <a16:creationId xmlns:a16="http://schemas.microsoft.com/office/drawing/2014/main" id="{93AB414C-424D-2244-A819-A4CF312A317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09348" y="218365"/>
            <a:ext cx="5682574" cy="3210636"/>
          </a:xfrm>
          <a:prstGeom prst="rect">
            <a:avLst/>
          </a:prstGeom>
        </p:spPr>
      </p:pic>
      <p:pic>
        <p:nvPicPr>
          <p:cNvPr id="11" name="Picture 10" descr="A picture containing website&#10;&#10;Description automatically generated">
            <a:extLst>
              <a:ext uri="{FF2B5EF4-FFF2-40B4-BE49-F238E27FC236}">
                <a16:creationId xmlns:a16="http://schemas.microsoft.com/office/drawing/2014/main" id="{342832BD-E0B0-6147-9782-DFDCF7F2E56D}"/>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232478" y="218365"/>
            <a:ext cx="5682572" cy="3210635"/>
          </a:xfrm>
          <a:prstGeom prst="rect">
            <a:avLst/>
          </a:prstGeom>
        </p:spPr>
      </p:pic>
    </p:spTree>
    <p:extLst>
      <p:ext uri="{BB962C8B-B14F-4D97-AF65-F5344CB8AC3E}">
        <p14:creationId xmlns:p14="http://schemas.microsoft.com/office/powerpoint/2010/main" val="9074587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text&#10;&#10;Description automatically generated">
            <a:extLst>
              <a:ext uri="{FF2B5EF4-FFF2-40B4-BE49-F238E27FC236}">
                <a16:creationId xmlns:a16="http://schemas.microsoft.com/office/drawing/2014/main" id="{631E7D85-5294-564B-9E08-EA18C5F033B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33136" y="314838"/>
            <a:ext cx="5489992" cy="3155106"/>
          </a:xfrm>
          <a:prstGeom prst="rect">
            <a:avLst/>
          </a:prstGeom>
        </p:spPr>
      </p:pic>
      <p:pic>
        <p:nvPicPr>
          <p:cNvPr id="4" name="Picture 3" descr="A picture containing graphical user interface&#10;&#10;Description automatically generated">
            <a:extLst>
              <a:ext uri="{FF2B5EF4-FFF2-40B4-BE49-F238E27FC236}">
                <a16:creationId xmlns:a16="http://schemas.microsoft.com/office/drawing/2014/main" id="{D95778ED-D038-A340-8BF5-4056EB5CF21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3136" y="3429000"/>
            <a:ext cx="5495559" cy="3057570"/>
          </a:xfrm>
          <a:prstGeom prst="rect">
            <a:avLst/>
          </a:prstGeom>
        </p:spPr>
      </p:pic>
      <p:pic>
        <p:nvPicPr>
          <p:cNvPr id="6" name="Picture 5" descr="Website&#10;&#10;Description automatically generated with low confidence">
            <a:extLst>
              <a:ext uri="{FF2B5EF4-FFF2-40B4-BE49-F238E27FC236}">
                <a16:creationId xmlns:a16="http://schemas.microsoft.com/office/drawing/2014/main" id="{22EEF478-F477-1543-845B-297300E9E910}"/>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213031" y="3429000"/>
            <a:ext cx="5495559" cy="3057570"/>
          </a:xfrm>
          <a:prstGeom prst="rect">
            <a:avLst/>
          </a:prstGeom>
        </p:spPr>
      </p:pic>
      <p:pic>
        <p:nvPicPr>
          <p:cNvPr id="8" name="Picture 7" descr="A picture containing graphical user interface&#10;&#10;Description automatically generated">
            <a:extLst>
              <a:ext uri="{FF2B5EF4-FFF2-40B4-BE49-F238E27FC236}">
                <a16:creationId xmlns:a16="http://schemas.microsoft.com/office/drawing/2014/main" id="{C0BEAAF1-8173-C64C-8423-033B43B1FE30}"/>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213031" y="371430"/>
            <a:ext cx="5495560" cy="3057570"/>
          </a:xfrm>
          <a:prstGeom prst="rect">
            <a:avLst/>
          </a:prstGeom>
        </p:spPr>
      </p:pic>
    </p:spTree>
    <p:extLst>
      <p:ext uri="{BB962C8B-B14F-4D97-AF65-F5344CB8AC3E}">
        <p14:creationId xmlns:p14="http://schemas.microsoft.com/office/powerpoint/2010/main" val="24708535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al user interface&#10;&#10;Description automatically generated with medium confidence">
            <a:extLst>
              <a:ext uri="{FF2B5EF4-FFF2-40B4-BE49-F238E27FC236}">
                <a16:creationId xmlns:a16="http://schemas.microsoft.com/office/drawing/2014/main" id="{05494FC7-5E5B-284B-AC1E-2DC71D1095B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259773" y="412602"/>
            <a:ext cx="5379852" cy="3016397"/>
          </a:xfrm>
          <a:prstGeom prst="rect">
            <a:avLst/>
          </a:prstGeom>
        </p:spPr>
      </p:pic>
      <p:pic>
        <p:nvPicPr>
          <p:cNvPr id="3" name="Picture 2">
            <a:extLst>
              <a:ext uri="{FF2B5EF4-FFF2-40B4-BE49-F238E27FC236}">
                <a16:creationId xmlns:a16="http://schemas.microsoft.com/office/drawing/2014/main" id="{48CAA61D-F902-C34C-8C0E-B9D5C84207E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93318" y="412603"/>
            <a:ext cx="5379852" cy="3016397"/>
          </a:xfrm>
          <a:prstGeom prst="rect">
            <a:avLst/>
          </a:prstGeom>
        </p:spPr>
      </p:pic>
      <p:pic>
        <p:nvPicPr>
          <p:cNvPr id="4" name="Picture 3" descr="Graphical user interface&#10;&#10;Description automatically generated with medium confidence">
            <a:extLst>
              <a:ext uri="{FF2B5EF4-FFF2-40B4-BE49-F238E27FC236}">
                <a16:creationId xmlns:a16="http://schemas.microsoft.com/office/drawing/2014/main" id="{A5FBB04F-6329-A94A-B3AD-25091810D10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93318" y="3429000"/>
            <a:ext cx="5379852" cy="3016397"/>
          </a:xfrm>
          <a:prstGeom prst="rect">
            <a:avLst/>
          </a:prstGeom>
        </p:spPr>
      </p:pic>
      <p:pic>
        <p:nvPicPr>
          <p:cNvPr id="5" name="Picture 4" descr="Website&#10;&#10;Description automatically generated">
            <a:extLst>
              <a:ext uri="{FF2B5EF4-FFF2-40B4-BE49-F238E27FC236}">
                <a16:creationId xmlns:a16="http://schemas.microsoft.com/office/drawing/2014/main" id="{4CB04FA9-ACF2-7141-99C1-248BCA15EF3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259773" y="3429000"/>
            <a:ext cx="5379852" cy="3016397"/>
          </a:xfrm>
          <a:prstGeom prst="rect">
            <a:avLst/>
          </a:prstGeom>
        </p:spPr>
      </p:pic>
    </p:spTree>
    <p:extLst>
      <p:ext uri="{BB962C8B-B14F-4D97-AF65-F5344CB8AC3E}">
        <p14:creationId xmlns:p14="http://schemas.microsoft.com/office/powerpoint/2010/main" val="7225979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94983AB1-C2A0-ED4D-AF4F-0FB6E4DCEB0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90838" y="0"/>
            <a:ext cx="4809380" cy="6858000"/>
          </a:xfrm>
          <a:prstGeom prst="rect">
            <a:avLst/>
          </a:prstGeom>
        </p:spPr>
      </p:pic>
      <p:pic>
        <p:nvPicPr>
          <p:cNvPr id="5" name="Picture 4" descr="A picture containing text, accessory&#10;&#10;Description automatically generated">
            <a:extLst>
              <a:ext uri="{FF2B5EF4-FFF2-40B4-BE49-F238E27FC236}">
                <a16:creationId xmlns:a16="http://schemas.microsoft.com/office/drawing/2014/main" id="{B09A9DF0-4271-5A46-A74F-D84B4197AA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91782" y="0"/>
            <a:ext cx="4555947" cy="6858000"/>
          </a:xfrm>
          <a:prstGeom prst="rect">
            <a:avLst/>
          </a:prstGeom>
        </p:spPr>
      </p:pic>
      <p:sp>
        <p:nvSpPr>
          <p:cNvPr id="6" name="Rectangle 5">
            <a:extLst>
              <a:ext uri="{FF2B5EF4-FFF2-40B4-BE49-F238E27FC236}">
                <a16:creationId xmlns:a16="http://schemas.microsoft.com/office/drawing/2014/main" id="{8CFD035C-94D4-3C4E-A4C5-EBF5DCED874B}"/>
              </a:ext>
            </a:extLst>
          </p:cNvPr>
          <p:cNvSpPr/>
          <p:nvPr/>
        </p:nvSpPr>
        <p:spPr>
          <a:xfrm rot="16200000">
            <a:off x="-825282" y="4637713"/>
            <a:ext cx="3794244" cy="646331"/>
          </a:xfrm>
          <a:prstGeom prst="rect">
            <a:avLst/>
          </a:prstGeom>
        </p:spPr>
        <p:txBody>
          <a:bodyPr wrap="none">
            <a:spAutoFit/>
          </a:bodyPr>
          <a:lstStyle/>
          <a:p>
            <a:r>
              <a:rPr lang="en-US" dirty="0">
                <a:hlinkClick r:id="rId4"/>
              </a:rPr>
              <a:t>http://www.dear-data.com/theproject</a:t>
            </a:r>
            <a:endParaRPr lang="en-US" dirty="0"/>
          </a:p>
          <a:p>
            <a:endParaRPr lang="en-US" dirty="0"/>
          </a:p>
        </p:txBody>
      </p:sp>
    </p:spTree>
    <p:extLst>
      <p:ext uri="{BB962C8B-B14F-4D97-AF65-F5344CB8AC3E}">
        <p14:creationId xmlns:p14="http://schemas.microsoft.com/office/powerpoint/2010/main" val="34204617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A picture containing text&#10;&#10;Description automatically generated">
            <a:extLst>
              <a:ext uri="{FF2B5EF4-FFF2-40B4-BE49-F238E27FC236}">
                <a16:creationId xmlns:a16="http://schemas.microsoft.com/office/drawing/2014/main" id="{2153512F-3FE6-834D-8834-B6B2D1B2505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6200000">
            <a:off x="3372160" y="-289949"/>
            <a:ext cx="5447679" cy="7437898"/>
          </a:xfrm>
          <a:prstGeom prst="rect">
            <a:avLst/>
          </a:prstGeom>
        </p:spPr>
      </p:pic>
    </p:spTree>
    <p:extLst>
      <p:ext uri="{BB962C8B-B14F-4D97-AF65-F5344CB8AC3E}">
        <p14:creationId xmlns:p14="http://schemas.microsoft.com/office/powerpoint/2010/main" val="38186027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51DAE6-C744-9948-933E-2499977093AF}"/>
              </a:ext>
            </a:extLst>
          </p:cNvPr>
          <p:cNvSpPr txBox="1"/>
          <p:nvPr/>
        </p:nvSpPr>
        <p:spPr>
          <a:xfrm>
            <a:off x="3921072" y="3228945"/>
            <a:ext cx="6245817" cy="400110"/>
          </a:xfrm>
          <a:prstGeom prst="rect">
            <a:avLst/>
          </a:prstGeom>
          <a:noFill/>
        </p:spPr>
        <p:txBody>
          <a:bodyPr wrap="square" rtlCol="0">
            <a:spAutoFit/>
          </a:bodyPr>
          <a:lstStyle/>
          <a:p>
            <a:r>
              <a:rPr lang="en-US" sz="2000" b="1" dirty="0">
                <a:latin typeface="+mj-lt"/>
              </a:rPr>
              <a:t>“Translating thoughts with your hands”</a:t>
            </a:r>
          </a:p>
        </p:txBody>
      </p:sp>
      <p:sp>
        <p:nvSpPr>
          <p:cNvPr id="3" name="Rectangle 2">
            <a:extLst>
              <a:ext uri="{FF2B5EF4-FFF2-40B4-BE49-F238E27FC236}">
                <a16:creationId xmlns:a16="http://schemas.microsoft.com/office/drawing/2014/main" id="{74B65A29-56A9-3045-85FA-029D22E6529D}"/>
              </a:ext>
            </a:extLst>
          </p:cNvPr>
          <p:cNvSpPr/>
          <p:nvPr/>
        </p:nvSpPr>
        <p:spPr>
          <a:xfrm>
            <a:off x="167186" y="175671"/>
            <a:ext cx="3298788" cy="369332"/>
          </a:xfrm>
          <a:prstGeom prst="rect">
            <a:avLst/>
          </a:prstGeom>
        </p:spPr>
        <p:txBody>
          <a:bodyPr wrap="none">
            <a:spAutoFit/>
          </a:bodyPr>
          <a:lstStyle/>
          <a:p>
            <a:r>
              <a:rPr lang="en-GB" dirty="0">
                <a:latin typeface="+mj-lt"/>
                <a:ea typeface="Calibri" panose="020F0502020204030204" pitchFamily="34" charset="0"/>
                <a:cs typeface="Times New Roman" panose="02020603050405020304" pitchFamily="18" charset="0"/>
              </a:rPr>
              <a:t>RCA- Digital// Tactility discussion </a:t>
            </a:r>
            <a:endParaRPr lang="en-US" dirty="0">
              <a:latin typeface="+mj-lt"/>
            </a:endParaRPr>
          </a:p>
        </p:txBody>
      </p:sp>
      <p:sp>
        <p:nvSpPr>
          <p:cNvPr id="4" name="TextBox 3">
            <a:extLst>
              <a:ext uri="{FF2B5EF4-FFF2-40B4-BE49-F238E27FC236}">
                <a16:creationId xmlns:a16="http://schemas.microsoft.com/office/drawing/2014/main" id="{185CB675-2604-014D-966A-D982B0B00F83}"/>
              </a:ext>
            </a:extLst>
          </p:cNvPr>
          <p:cNvSpPr txBox="1"/>
          <p:nvPr/>
        </p:nvSpPr>
        <p:spPr>
          <a:xfrm>
            <a:off x="8880529" y="758672"/>
            <a:ext cx="2572719" cy="646331"/>
          </a:xfrm>
          <a:prstGeom prst="rect">
            <a:avLst/>
          </a:prstGeom>
          <a:noFill/>
        </p:spPr>
        <p:txBody>
          <a:bodyPr wrap="square" rtlCol="0">
            <a:spAutoFit/>
          </a:bodyPr>
          <a:lstStyle/>
          <a:p>
            <a:pPr algn="ctr"/>
            <a:r>
              <a:rPr lang="en-US" dirty="0">
                <a:latin typeface="+mj-lt"/>
              </a:rPr>
              <a:t>What’s my relationship with craft?</a:t>
            </a:r>
          </a:p>
        </p:txBody>
      </p:sp>
      <p:sp>
        <p:nvSpPr>
          <p:cNvPr id="5" name="TextBox 4">
            <a:extLst>
              <a:ext uri="{FF2B5EF4-FFF2-40B4-BE49-F238E27FC236}">
                <a16:creationId xmlns:a16="http://schemas.microsoft.com/office/drawing/2014/main" id="{EAB79A49-AB61-9442-ABAF-D9C35E85C556}"/>
              </a:ext>
            </a:extLst>
          </p:cNvPr>
          <p:cNvSpPr txBox="1"/>
          <p:nvPr/>
        </p:nvSpPr>
        <p:spPr>
          <a:xfrm>
            <a:off x="9492711" y="2220068"/>
            <a:ext cx="2572719" cy="369332"/>
          </a:xfrm>
          <a:prstGeom prst="rect">
            <a:avLst/>
          </a:prstGeom>
          <a:noFill/>
        </p:spPr>
        <p:txBody>
          <a:bodyPr wrap="square" rtlCol="0">
            <a:spAutoFit/>
          </a:bodyPr>
          <a:lstStyle/>
          <a:p>
            <a:r>
              <a:rPr lang="en-US" dirty="0">
                <a:latin typeface="+mj-lt"/>
              </a:rPr>
              <a:t>Tactility</a:t>
            </a:r>
            <a:r>
              <a:rPr lang="en-US" dirty="0"/>
              <a:t> </a:t>
            </a:r>
          </a:p>
        </p:txBody>
      </p:sp>
      <p:sp>
        <p:nvSpPr>
          <p:cNvPr id="6" name="TextBox 5">
            <a:extLst>
              <a:ext uri="{FF2B5EF4-FFF2-40B4-BE49-F238E27FC236}">
                <a16:creationId xmlns:a16="http://schemas.microsoft.com/office/drawing/2014/main" id="{41C0002F-0B1A-AA49-879A-2C68A87913A4}"/>
              </a:ext>
            </a:extLst>
          </p:cNvPr>
          <p:cNvSpPr txBox="1"/>
          <p:nvPr/>
        </p:nvSpPr>
        <p:spPr>
          <a:xfrm>
            <a:off x="7260956" y="387921"/>
            <a:ext cx="2061274" cy="369332"/>
          </a:xfrm>
          <a:prstGeom prst="rect">
            <a:avLst/>
          </a:prstGeom>
          <a:noFill/>
        </p:spPr>
        <p:txBody>
          <a:bodyPr wrap="square" rtlCol="0">
            <a:spAutoFit/>
          </a:bodyPr>
          <a:lstStyle/>
          <a:p>
            <a:r>
              <a:rPr lang="en-US" dirty="0">
                <a:latin typeface="+mj-lt"/>
              </a:rPr>
              <a:t>Quality</a:t>
            </a:r>
            <a:r>
              <a:rPr lang="en-US" dirty="0"/>
              <a:t> </a:t>
            </a:r>
          </a:p>
        </p:txBody>
      </p:sp>
      <p:sp>
        <p:nvSpPr>
          <p:cNvPr id="7" name="TextBox 6">
            <a:extLst>
              <a:ext uri="{FF2B5EF4-FFF2-40B4-BE49-F238E27FC236}">
                <a16:creationId xmlns:a16="http://schemas.microsoft.com/office/drawing/2014/main" id="{D63CE629-BE94-7048-9421-8DD1F77663B8}"/>
              </a:ext>
            </a:extLst>
          </p:cNvPr>
          <p:cNvSpPr txBox="1"/>
          <p:nvPr/>
        </p:nvSpPr>
        <p:spPr>
          <a:xfrm>
            <a:off x="10934053" y="1846669"/>
            <a:ext cx="1999281" cy="369332"/>
          </a:xfrm>
          <a:prstGeom prst="rect">
            <a:avLst/>
          </a:prstGeom>
          <a:noFill/>
        </p:spPr>
        <p:txBody>
          <a:bodyPr wrap="square" rtlCol="0">
            <a:spAutoFit/>
          </a:bodyPr>
          <a:lstStyle/>
          <a:p>
            <a:r>
              <a:rPr lang="en-US" dirty="0">
                <a:latin typeface="+mj-lt"/>
              </a:rPr>
              <a:t>Materiality</a:t>
            </a:r>
          </a:p>
        </p:txBody>
      </p:sp>
      <p:sp>
        <p:nvSpPr>
          <p:cNvPr id="8" name="TextBox 7">
            <a:extLst>
              <a:ext uri="{FF2B5EF4-FFF2-40B4-BE49-F238E27FC236}">
                <a16:creationId xmlns:a16="http://schemas.microsoft.com/office/drawing/2014/main" id="{3BA10130-AD13-0F41-8101-7E9ACF842652}"/>
              </a:ext>
            </a:extLst>
          </p:cNvPr>
          <p:cNvSpPr txBox="1"/>
          <p:nvPr/>
        </p:nvSpPr>
        <p:spPr>
          <a:xfrm>
            <a:off x="7695391" y="1581150"/>
            <a:ext cx="1921790" cy="369332"/>
          </a:xfrm>
          <a:prstGeom prst="rect">
            <a:avLst/>
          </a:prstGeom>
          <a:noFill/>
        </p:spPr>
        <p:txBody>
          <a:bodyPr wrap="square" rtlCol="0">
            <a:spAutoFit/>
          </a:bodyPr>
          <a:lstStyle/>
          <a:p>
            <a:r>
              <a:rPr lang="en-US" dirty="0">
                <a:latin typeface="+mj-lt"/>
              </a:rPr>
              <a:t>Spontaneity</a:t>
            </a:r>
            <a:r>
              <a:rPr lang="en-US" dirty="0"/>
              <a:t> </a:t>
            </a:r>
          </a:p>
        </p:txBody>
      </p:sp>
      <p:cxnSp>
        <p:nvCxnSpPr>
          <p:cNvPr id="12" name="Straight Arrow Connector 11">
            <a:extLst>
              <a:ext uri="{FF2B5EF4-FFF2-40B4-BE49-F238E27FC236}">
                <a16:creationId xmlns:a16="http://schemas.microsoft.com/office/drawing/2014/main" id="{45E5CC10-3766-1D4D-9FB3-FAC789775C8A}"/>
              </a:ext>
            </a:extLst>
          </p:cNvPr>
          <p:cNvCxnSpPr>
            <a:cxnSpLocks/>
          </p:cNvCxnSpPr>
          <p:nvPr/>
        </p:nvCxnSpPr>
        <p:spPr>
          <a:xfrm>
            <a:off x="9950394" y="1445379"/>
            <a:ext cx="0" cy="72593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13C58862-5A56-6448-BE54-A955D6394FB0}"/>
              </a:ext>
            </a:extLst>
          </p:cNvPr>
          <p:cNvCxnSpPr>
            <a:cxnSpLocks/>
          </p:cNvCxnSpPr>
          <p:nvPr/>
        </p:nvCxnSpPr>
        <p:spPr>
          <a:xfrm>
            <a:off x="10934053" y="1348632"/>
            <a:ext cx="302701" cy="49803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4FD2D6E7-B77E-4843-819B-D82EAB8F148B}"/>
              </a:ext>
            </a:extLst>
          </p:cNvPr>
          <p:cNvCxnSpPr>
            <a:cxnSpLocks/>
          </p:cNvCxnSpPr>
          <p:nvPr/>
        </p:nvCxnSpPr>
        <p:spPr>
          <a:xfrm flipH="1">
            <a:off x="8654186" y="1348632"/>
            <a:ext cx="668044" cy="24901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717C146C-1182-B044-B3BA-9B183FF8AF28}"/>
              </a:ext>
            </a:extLst>
          </p:cNvPr>
          <p:cNvCxnSpPr>
            <a:cxnSpLocks/>
          </p:cNvCxnSpPr>
          <p:nvPr/>
        </p:nvCxnSpPr>
        <p:spPr>
          <a:xfrm flipH="1" flipV="1">
            <a:off x="8273995" y="665630"/>
            <a:ext cx="606534" cy="18466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6146" name="Picture 2" descr="Annie’s top tip! To create texture apply paint using strips of cardboard instead of a brush. You’ll get a very rustic finish. To see the rest of this particular project, where Annie created a Textured Wall, then head to the Inspiration page on Annie's website.">
            <a:extLst>
              <a:ext uri="{FF2B5EF4-FFF2-40B4-BE49-F238E27FC236}">
                <a16:creationId xmlns:a16="http://schemas.microsoft.com/office/drawing/2014/main" id="{2BFC36A8-0E9B-D64C-9815-B71CEF183E06}"/>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68774" y="3429000"/>
            <a:ext cx="2997200" cy="2997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97431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zebra, striped, fork, fan&#10;&#10;Description automatically generated">
            <a:extLst>
              <a:ext uri="{FF2B5EF4-FFF2-40B4-BE49-F238E27FC236}">
                <a16:creationId xmlns:a16="http://schemas.microsoft.com/office/drawing/2014/main" id="{A8F4C107-6077-5F48-82A8-4F40844B534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16200000">
            <a:off x="-1100958" y="2254742"/>
            <a:ext cx="6678803" cy="2348513"/>
          </a:xfrm>
          <a:prstGeom prst="rect">
            <a:avLst/>
          </a:prstGeom>
        </p:spPr>
      </p:pic>
      <p:pic>
        <p:nvPicPr>
          <p:cNvPr id="5" name="Picture 4" descr="A picture containing background pattern&#10;&#10;Description automatically generated">
            <a:extLst>
              <a:ext uri="{FF2B5EF4-FFF2-40B4-BE49-F238E27FC236}">
                <a16:creationId xmlns:a16="http://schemas.microsoft.com/office/drawing/2014/main" id="{0721CEB4-32ED-9648-8C41-A407AC5B54C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471081" y="-1"/>
            <a:ext cx="8720919" cy="6858000"/>
          </a:xfrm>
          <a:prstGeom prst="rect">
            <a:avLst/>
          </a:prstGeom>
        </p:spPr>
      </p:pic>
      <p:sp>
        <p:nvSpPr>
          <p:cNvPr id="6" name="TextBox 5">
            <a:extLst>
              <a:ext uri="{FF2B5EF4-FFF2-40B4-BE49-F238E27FC236}">
                <a16:creationId xmlns:a16="http://schemas.microsoft.com/office/drawing/2014/main" id="{8211E076-1C89-8740-BF3E-8494D3ABECBC}"/>
              </a:ext>
            </a:extLst>
          </p:cNvPr>
          <p:cNvSpPr txBox="1"/>
          <p:nvPr/>
        </p:nvSpPr>
        <p:spPr>
          <a:xfrm rot="16200000">
            <a:off x="-782934" y="4833016"/>
            <a:ext cx="3208149" cy="400110"/>
          </a:xfrm>
          <a:prstGeom prst="rect">
            <a:avLst/>
          </a:prstGeom>
          <a:noFill/>
        </p:spPr>
        <p:txBody>
          <a:bodyPr wrap="square" rtlCol="0">
            <a:spAutoFit/>
          </a:bodyPr>
          <a:lstStyle/>
          <a:p>
            <a:r>
              <a:rPr lang="en-US" sz="2000" b="1" dirty="0">
                <a:latin typeface="+mj-lt"/>
              </a:rPr>
              <a:t>Cassie Suche</a:t>
            </a:r>
          </a:p>
        </p:txBody>
      </p:sp>
    </p:spTree>
    <p:extLst>
      <p:ext uri="{BB962C8B-B14F-4D97-AF65-F5344CB8AC3E}">
        <p14:creationId xmlns:p14="http://schemas.microsoft.com/office/powerpoint/2010/main" val="25761053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D8AB4B-E631-2847-A716-FC881641ACCF}"/>
              </a:ext>
            </a:extLst>
          </p:cNvPr>
          <p:cNvSpPr txBox="1"/>
          <p:nvPr/>
        </p:nvSpPr>
        <p:spPr>
          <a:xfrm>
            <a:off x="154983" y="141420"/>
            <a:ext cx="2510726" cy="369332"/>
          </a:xfrm>
          <a:prstGeom prst="rect">
            <a:avLst/>
          </a:prstGeom>
          <a:noFill/>
        </p:spPr>
        <p:txBody>
          <a:bodyPr wrap="square" rtlCol="0">
            <a:spAutoFit/>
          </a:bodyPr>
          <a:lstStyle/>
          <a:p>
            <a:r>
              <a:rPr lang="en-US" dirty="0">
                <a:latin typeface="+mj-lt"/>
              </a:rPr>
              <a:t>Model making</a:t>
            </a:r>
          </a:p>
        </p:txBody>
      </p:sp>
      <p:pic>
        <p:nvPicPr>
          <p:cNvPr id="4" name="Picture 3" descr="A picture containing wall, indoor&#10;&#10;Description automatically generated">
            <a:extLst>
              <a:ext uri="{FF2B5EF4-FFF2-40B4-BE49-F238E27FC236}">
                <a16:creationId xmlns:a16="http://schemas.microsoft.com/office/drawing/2014/main" id="{C19A496C-8A72-2841-9E64-ABFE45377BE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1069101" y="1199891"/>
            <a:ext cx="5944292" cy="4458219"/>
          </a:xfrm>
          <a:prstGeom prst="rect">
            <a:avLst/>
          </a:prstGeom>
        </p:spPr>
      </p:pic>
      <p:pic>
        <p:nvPicPr>
          <p:cNvPr id="6" name="Picture 5" descr="A pair of black socks on a white surface&#10;&#10;Description automatically generated with low confidence">
            <a:extLst>
              <a:ext uri="{FF2B5EF4-FFF2-40B4-BE49-F238E27FC236}">
                <a16:creationId xmlns:a16="http://schemas.microsoft.com/office/drawing/2014/main" id="{93C14BE5-A4E0-B240-9EA5-B54132550D8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5659056" y="1199891"/>
            <a:ext cx="5944292" cy="4458219"/>
          </a:xfrm>
          <a:prstGeom prst="rect">
            <a:avLst/>
          </a:prstGeom>
        </p:spPr>
      </p:pic>
    </p:spTree>
    <p:extLst>
      <p:ext uri="{BB962C8B-B14F-4D97-AF65-F5344CB8AC3E}">
        <p14:creationId xmlns:p14="http://schemas.microsoft.com/office/powerpoint/2010/main" val="31590748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EE7DF285-99C0-094C-93C5-965BEC8C701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169681" y="427265"/>
            <a:ext cx="4099900" cy="6188529"/>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50936291-C2F1-684D-9803-59B3AEB9BD62}"/>
              </a:ext>
            </a:extLst>
          </p:cNvPr>
          <p:cNvSpPr/>
          <p:nvPr/>
        </p:nvSpPr>
        <p:spPr>
          <a:xfrm rot="16200000">
            <a:off x="10498523" y="5419441"/>
            <a:ext cx="2023374" cy="369332"/>
          </a:xfrm>
          <a:prstGeom prst="rect">
            <a:avLst/>
          </a:prstGeom>
        </p:spPr>
        <p:txBody>
          <a:bodyPr wrap="none">
            <a:spAutoFit/>
          </a:bodyPr>
          <a:lstStyle/>
          <a:p>
            <a:r>
              <a:rPr lang="en-GB" dirty="0">
                <a:hlinkClick r:id="rId3"/>
              </a:rPr>
              <a:t>beetleblossom.com</a:t>
            </a:r>
            <a:endParaRPr lang="en-US" dirty="0"/>
          </a:p>
        </p:txBody>
      </p:sp>
      <p:pic>
        <p:nvPicPr>
          <p:cNvPr id="4" name="Picture 4">
            <a:extLst>
              <a:ext uri="{FF2B5EF4-FFF2-40B4-BE49-F238E27FC236}">
                <a16:creationId xmlns:a16="http://schemas.microsoft.com/office/drawing/2014/main" id="{3F9FF78C-58FD-2043-9F66-532DB4BA67DE}"/>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1670718" y="427264"/>
            <a:ext cx="4950824" cy="618853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54C620F4-FBFD-2A4C-AB73-70E8FD00D129}"/>
              </a:ext>
            </a:extLst>
          </p:cNvPr>
          <p:cNvSpPr/>
          <p:nvPr/>
        </p:nvSpPr>
        <p:spPr>
          <a:xfrm rot="16200000">
            <a:off x="-1651351" y="3059864"/>
            <a:ext cx="6096000" cy="923330"/>
          </a:xfrm>
          <a:prstGeom prst="rect">
            <a:avLst/>
          </a:prstGeom>
        </p:spPr>
        <p:txBody>
          <a:bodyPr>
            <a:spAutoFit/>
          </a:bodyPr>
          <a:lstStyle/>
          <a:p>
            <a:r>
              <a:rPr lang="en-US" dirty="0">
                <a:hlinkClick r:id="rId5"/>
              </a:rPr>
              <a:t>https://designyoutrust.com/2019/05/retro-futuristic-collages-of-frank-moth-venture-between-dreams-and-reality/</a:t>
            </a:r>
            <a:endParaRPr lang="en-US" dirty="0"/>
          </a:p>
          <a:p>
            <a:endParaRPr lang="en-US" dirty="0"/>
          </a:p>
        </p:txBody>
      </p:sp>
      <p:sp>
        <p:nvSpPr>
          <p:cNvPr id="6" name="TextBox 5">
            <a:extLst>
              <a:ext uri="{FF2B5EF4-FFF2-40B4-BE49-F238E27FC236}">
                <a16:creationId xmlns:a16="http://schemas.microsoft.com/office/drawing/2014/main" id="{B2895789-4C8A-484B-A8E6-FC14C3A2087D}"/>
              </a:ext>
            </a:extLst>
          </p:cNvPr>
          <p:cNvSpPr txBox="1"/>
          <p:nvPr/>
        </p:nvSpPr>
        <p:spPr>
          <a:xfrm>
            <a:off x="103099" y="57932"/>
            <a:ext cx="1317356" cy="369332"/>
          </a:xfrm>
          <a:prstGeom prst="rect">
            <a:avLst/>
          </a:prstGeom>
          <a:noFill/>
        </p:spPr>
        <p:txBody>
          <a:bodyPr wrap="square" rtlCol="0">
            <a:spAutoFit/>
          </a:bodyPr>
          <a:lstStyle/>
          <a:p>
            <a:r>
              <a:rPr lang="en-US" dirty="0">
                <a:latin typeface="+mj-lt"/>
              </a:rPr>
              <a:t>DADA</a:t>
            </a:r>
          </a:p>
        </p:txBody>
      </p:sp>
    </p:spTree>
    <p:extLst>
      <p:ext uri="{BB962C8B-B14F-4D97-AF65-F5344CB8AC3E}">
        <p14:creationId xmlns:p14="http://schemas.microsoft.com/office/powerpoint/2010/main" val="31097779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person&#10;&#10;Description automatically generated">
            <a:extLst>
              <a:ext uri="{FF2B5EF4-FFF2-40B4-BE49-F238E27FC236}">
                <a16:creationId xmlns:a16="http://schemas.microsoft.com/office/drawing/2014/main" id="{63FFCBFC-AA94-DB4E-80C7-31832979AE0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57810" y="0"/>
            <a:ext cx="4851974" cy="6858000"/>
          </a:xfrm>
          <a:prstGeom prst="rect">
            <a:avLst/>
          </a:prstGeom>
        </p:spPr>
      </p:pic>
      <p:pic>
        <p:nvPicPr>
          <p:cNvPr id="5" name="Picture 4" descr="A picture containing text, person&#10;&#10;Description automatically generated">
            <a:extLst>
              <a:ext uri="{FF2B5EF4-FFF2-40B4-BE49-F238E27FC236}">
                <a16:creationId xmlns:a16="http://schemas.microsoft.com/office/drawing/2014/main" id="{BE2CF658-FB0B-0E4E-B5AB-44A5F9E718F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382218" y="0"/>
            <a:ext cx="4851974" cy="6858000"/>
          </a:xfrm>
          <a:prstGeom prst="rect">
            <a:avLst/>
          </a:prstGeom>
        </p:spPr>
      </p:pic>
      <p:cxnSp>
        <p:nvCxnSpPr>
          <p:cNvPr id="7" name="Straight Connector 6">
            <a:extLst>
              <a:ext uri="{FF2B5EF4-FFF2-40B4-BE49-F238E27FC236}">
                <a16:creationId xmlns:a16="http://schemas.microsoft.com/office/drawing/2014/main" id="{28067DA9-A8DC-0D4C-B8E4-294432B7AC6F}"/>
              </a:ext>
            </a:extLst>
          </p:cNvPr>
          <p:cNvCxnSpPr/>
          <p:nvPr/>
        </p:nvCxnSpPr>
        <p:spPr>
          <a:xfrm>
            <a:off x="6096000" y="526942"/>
            <a:ext cx="0" cy="5889356"/>
          </a:xfrm>
          <a:prstGeom prst="line">
            <a:avLst/>
          </a:prstGeom>
        </p:spPr>
        <p:style>
          <a:lnRef idx="1">
            <a:schemeClr val="dk1"/>
          </a:lnRef>
          <a:fillRef idx="0">
            <a:schemeClr val="dk1"/>
          </a:fillRef>
          <a:effectRef idx="0">
            <a:schemeClr val="dk1"/>
          </a:effectRef>
          <a:fontRef idx="minor">
            <a:schemeClr val="tx1"/>
          </a:fontRef>
        </p:style>
      </p:cxnSp>
      <p:sp>
        <p:nvSpPr>
          <p:cNvPr id="8" name="Rectangle 7">
            <a:extLst>
              <a:ext uri="{FF2B5EF4-FFF2-40B4-BE49-F238E27FC236}">
                <a16:creationId xmlns:a16="http://schemas.microsoft.com/office/drawing/2014/main" id="{6D2E4D98-5DD6-A446-BEA1-763EBE40780B}"/>
              </a:ext>
            </a:extLst>
          </p:cNvPr>
          <p:cNvSpPr/>
          <p:nvPr/>
        </p:nvSpPr>
        <p:spPr>
          <a:xfrm rot="16200000">
            <a:off x="9857407" y="4262448"/>
            <a:ext cx="4544770" cy="646331"/>
          </a:xfrm>
          <a:prstGeom prst="rect">
            <a:avLst/>
          </a:prstGeom>
        </p:spPr>
        <p:txBody>
          <a:bodyPr wrap="none">
            <a:spAutoFit/>
          </a:bodyPr>
          <a:lstStyle/>
          <a:p>
            <a:r>
              <a:rPr lang="en-US" dirty="0">
                <a:hlinkClick r:id="rId5"/>
              </a:rPr>
              <a:t>https://www.tate.org.uk/art/art-terms/d/dada</a:t>
            </a:r>
            <a:endParaRPr lang="en-US" dirty="0"/>
          </a:p>
          <a:p>
            <a:endParaRPr lang="en-US" dirty="0"/>
          </a:p>
        </p:txBody>
      </p:sp>
    </p:spTree>
    <p:extLst>
      <p:ext uri="{BB962C8B-B14F-4D97-AF65-F5344CB8AC3E}">
        <p14:creationId xmlns:p14="http://schemas.microsoft.com/office/powerpoint/2010/main" val="2387009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Rachel Whiteread, ‘Untitled (Stairs)’ 2001">
            <a:extLst>
              <a:ext uri="{FF2B5EF4-FFF2-40B4-BE49-F238E27FC236}">
                <a16:creationId xmlns:a16="http://schemas.microsoft.com/office/drawing/2014/main" id="{7C9D77CD-131D-2A4D-B68B-09839FD50D57}"/>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623320" y="597932"/>
            <a:ext cx="4654021" cy="5715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6E5797B6-790B-6849-90CF-2364C10751CF}"/>
              </a:ext>
            </a:extLst>
          </p:cNvPr>
          <p:cNvSpPr/>
          <p:nvPr/>
        </p:nvSpPr>
        <p:spPr>
          <a:xfrm>
            <a:off x="269482" y="228600"/>
            <a:ext cx="1855893" cy="369332"/>
          </a:xfrm>
          <a:prstGeom prst="rect">
            <a:avLst/>
          </a:prstGeom>
        </p:spPr>
        <p:txBody>
          <a:bodyPr wrap="none">
            <a:spAutoFit/>
          </a:bodyPr>
          <a:lstStyle/>
          <a:p>
            <a:pPr algn="ctr"/>
            <a:r>
              <a:rPr lang="en-GB" b="0" i="0" u="none" strike="noStrike" dirty="0">
                <a:solidFill>
                  <a:srgbClr val="313131"/>
                </a:solidFill>
                <a:effectLst/>
                <a:latin typeface="Tate regular"/>
              </a:rPr>
              <a:t>Rachel Whiteread</a:t>
            </a:r>
          </a:p>
        </p:txBody>
      </p:sp>
      <p:pic>
        <p:nvPicPr>
          <p:cNvPr id="8196" name="Picture 4">
            <a:extLst>
              <a:ext uri="{FF2B5EF4-FFF2-40B4-BE49-F238E27FC236}">
                <a16:creationId xmlns:a16="http://schemas.microsoft.com/office/drawing/2014/main" id="{F5022648-AFD0-2143-9B10-BDE1628F768A}"/>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197428" y="1035174"/>
            <a:ext cx="4371254" cy="52777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91228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F307EDF-ADAB-A44F-B0F8-C052F7AE0150}"/>
              </a:ext>
            </a:extLst>
          </p:cNvPr>
          <p:cNvSpPr txBox="1"/>
          <p:nvPr/>
        </p:nvSpPr>
        <p:spPr>
          <a:xfrm>
            <a:off x="269823" y="179882"/>
            <a:ext cx="2413416" cy="369332"/>
          </a:xfrm>
          <a:prstGeom prst="rect">
            <a:avLst/>
          </a:prstGeom>
          <a:noFill/>
        </p:spPr>
        <p:txBody>
          <a:bodyPr wrap="square" rtlCol="0">
            <a:spAutoFit/>
          </a:bodyPr>
          <a:lstStyle/>
          <a:p>
            <a:r>
              <a:rPr lang="en-US" dirty="0">
                <a:latin typeface="+mj-lt"/>
              </a:rPr>
              <a:t>Do Ho Suh</a:t>
            </a:r>
          </a:p>
        </p:txBody>
      </p:sp>
      <p:pic>
        <p:nvPicPr>
          <p:cNvPr id="14338" name="Picture 2" descr="Do Ho Suh born 1962 | Tate">
            <a:extLst>
              <a:ext uri="{FF2B5EF4-FFF2-40B4-BE49-F238E27FC236}">
                <a16:creationId xmlns:a16="http://schemas.microsoft.com/office/drawing/2014/main" id="{2E9DCF1C-B598-3D49-9041-7A31255E1ABE}"/>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918039" y="753667"/>
            <a:ext cx="4170299" cy="5350665"/>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Curator's blog: Do Ho Suh's New York City Apartment - Art Fund">
            <a:extLst>
              <a:ext uri="{FF2B5EF4-FFF2-40B4-BE49-F238E27FC236}">
                <a16:creationId xmlns:a16="http://schemas.microsoft.com/office/drawing/2014/main" id="{432ADED7-A944-1545-B66F-4C670ECDD82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204440" y="3451936"/>
            <a:ext cx="3847781" cy="2565187"/>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Do Ho Suh - Artists - Lehmann Maupin">
            <a:extLst>
              <a:ext uri="{FF2B5EF4-FFF2-40B4-BE49-F238E27FC236}">
                <a16:creationId xmlns:a16="http://schemas.microsoft.com/office/drawing/2014/main" id="{C09876A9-7A56-C447-BF9F-EDFD67ADED28}"/>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8204440" y="753667"/>
            <a:ext cx="3833839" cy="2565187"/>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Do Ho Suh – Corridor at ARoS, Denmark | Victoria Miro">
            <a:extLst>
              <a:ext uri="{FF2B5EF4-FFF2-40B4-BE49-F238E27FC236}">
                <a16:creationId xmlns:a16="http://schemas.microsoft.com/office/drawing/2014/main" id="{F409921B-2A99-8945-B3A9-CB27B0AF33B1}"/>
              </a:ext>
            </a:extLst>
          </p:cNvPr>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269823" y="3512867"/>
            <a:ext cx="3532114" cy="2504256"/>
          </a:xfrm>
          <a:prstGeom prst="rect">
            <a:avLst/>
          </a:prstGeom>
          <a:noFill/>
          <a:extLst>
            <a:ext uri="{909E8E84-426E-40DD-AFC4-6F175D3DCCD1}">
              <a14:hiddenFill xmlns:a14="http://schemas.microsoft.com/office/drawing/2010/main">
                <a:solidFill>
                  <a:srgbClr val="FFFFFF"/>
                </a:solidFill>
              </a14:hiddenFill>
            </a:ext>
          </a:extLst>
        </p:spPr>
      </p:pic>
      <p:pic>
        <p:nvPicPr>
          <p:cNvPr id="14346" name="Picture 10" descr="Do Ho Suh">
            <a:extLst>
              <a:ext uri="{FF2B5EF4-FFF2-40B4-BE49-F238E27FC236}">
                <a16:creationId xmlns:a16="http://schemas.microsoft.com/office/drawing/2014/main" id="{82E18D6D-4A1B-294F-B896-4A9B9BDFA9A1}"/>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269823" y="753667"/>
            <a:ext cx="3532114" cy="26386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74261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6EF468-A3DC-EC40-9DAF-727CC719697D}"/>
              </a:ext>
            </a:extLst>
          </p:cNvPr>
          <p:cNvSpPr txBox="1"/>
          <p:nvPr/>
        </p:nvSpPr>
        <p:spPr>
          <a:xfrm>
            <a:off x="137557" y="38100"/>
            <a:ext cx="3102428" cy="369332"/>
          </a:xfrm>
          <a:prstGeom prst="rect">
            <a:avLst/>
          </a:prstGeom>
          <a:noFill/>
        </p:spPr>
        <p:txBody>
          <a:bodyPr wrap="square" rtlCol="0">
            <a:spAutoFit/>
          </a:bodyPr>
          <a:lstStyle/>
          <a:p>
            <a:r>
              <a:rPr lang="en-US" dirty="0">
                <a:latin typeface="+mj-lt"/>
              </a:rPr>
              <a:t>Adriana </a:t>
            </a:r>
            <a:r>
              <a:rPr lang="en-US" dirty="0" err="1">
                <a:latin typeface="+mj-lt"/>
              </a:rPr>
              <a:t>Jaros</a:t>
            </a:r>
            <a:endParaRPr lang="en-US" dirty="0">
              <a:latin typeface="+mj-lt"/>
            </a:endParaRPr>
          </a:p>
        </p:txBody>
      </p:sp>
      <p:pic>
        <p:nvPicPr>
          <p:cNvPr id="4" name="Picture 3" descr="A picture containing indoor&#10;&#10;Description automatically generated">
            <a:extLst>
              <a:ext uri="{FF2B5EF4-FFF2-40B4-BE49-F238E27FC236}">
                <a16:creationId xmlns:a16="http://schemas.microsoft.com/office/drawing/2014/main" id="{85DC44C3-3A46-0C4B-9724-B36CB3C9FFED}"/>
              </a:ext>
            </a:extLst>
          </p:cNvPr>
          <p:cNvPicPr>
            <a:picLocks noChangeAspect="1"/>
          </p:cNvPicPr>
          <p:nvPr/>
        </p:nvPicPr>
        <p:blipFill>
          <a:blip r:embed="rId2"/>
          <a:stretch>
            <a:fillRect/>
          </a:stretch>
        </p:blipFill>
        <p:spPr>
          <a:xfrm>
            <a:off x="3975673" y="3686237"/>
            <a:ext cx="4147790" cy="2740722"/>
          </a:xfrm>
          <a:prstGeom prst="rect">
            <a:avLst/>
          </a:prstGeom>
        </p:spPr>
      </p:pic>
      <p:pic>
        <p:nvPicPr>
          <p:cNvPr id="6" name="Picture 5">
            <a:extLst>
              <a:ext uri="{FF2B5EF4-FFF2-40B4-BE49-F238E27FC236}">
                <a16:creationId xmlns:a16="http://schemas.microsoft.com/office/drawing/2014/main" id="{A1D01495-F323-3C48-95C6-86B479A2ED13}"/>
              </a:ext>
            </a:extLst>
          </p:cNvPr>
          <p:cNvPicPr>
            <a:picLocks noChangeAspect="1"/>
          </p:cNvPicPr>
          <p:nvPr/>
        </p:nvPicPr>
        <p:blipFill>
          <a:blip r:embed="rId3"/>
          <a:stretch>
            <a:fillRect/>
          </a:stretch>
        </p:blipFill>
        <p:spPr>
          <a:xfrm>
            <a:off x="5457371" y="228600"/>
            <a:ext cx="6375400" cy="2819400"/>
          </a:xfrm>
          <a:prstGeom prst="rect">
            <a:avLst/>
          </a:prstGeom>
        </p:spPr>
      </p:pic>
      <p:pic>
        <p:nvPicPr>
          <p:cNvPr id="8" name="Picture 7" descr="A picture containing text, outdoor, ground, sign&#10;&#10;Description automatically generated">
            <a:extLst>
              <a:ext uri="{FF2B5EF4-FFF2-40B4-BE49-F238E27FC236}">
                <a16:creationId xmlns:a16="http://schemas.microsoft.com/office/drawing/2014/main" id="{29599B8A-057C-A24B-B8DF-EB57865AED35}"/>
              </a:ext>
            </a:extLst>
          </p:cNvPr>
          <p:cNvPicPr>
            <a:picLocks noChangeAspect="1"/>
          </p:cNvPicPr>
          <p:nvPr/>
        </p:nvPicPr>
        <p:blipFill>
          <a:blip r:embed="rId4"/>
          <a:stretch>
            <a:fillRect/>
          </a:stretch>
        </p:blipFill>
        <p:spPr>
          <a:xfrm>
            <a:off x="593271" y="473137"/>
            <a:ext cx="4826000" cy="3213100"/>
          </a:xfrm>
          <a:prstGeom prst="rect">
            <a:avLst/>
          </a:prstGeom>
        </p:spPr>
      </p:pic>
      <p:pic>
        <p:nvPicPr>
          <p:cNvPr id="10" name="Picture 9" descr="A picture containing text&#10;&#10;Description automatically generated">
            <a:extLst>
              <a:ext uri="{FF2B5EF4-FFF2-40B4-BE49-F238E27FC236}">
                <a16:creationId xmlns:a16="http://schemas.microsoft.com/office/drawing/2014/main" id="{5E1E841D-2F5F-EA4E-BBCF-2BCEF3FF18CF}"/>
              </a:ext>
            </a:extLst>
          </p:cNvPr>
          <p:cNvPicPr>
            <a:picLocks noChangeAspect="1"/>
          </p:cNvPicPr>
          <p:nvPr/>
        </p:nvPicPr>
        <p:blipFill>
          <a:blip r:embed="rId5"/>
          <a:stretch>
            <a:fillRect/>
          </a:stretch>
        </p:blipFill>
        <p:spPr>
          <a:xfrm>
            <a:off x="6142062" y="2873437"/>
            <a:ext cx="4064000" cy="1625600"/>
          </a:xfrm>
          <a:prstGeom prst="rect">
            <a:avLst/>
          </a:prstGeom>
        </p:spPr>
      </p:pic>
      <p:pic>
        <p:nvPicPr>
          <p:cNvPr id="12" name="Picture 11" descr="A picture containing text, stationary, envelope, vector graphics&#10;&#10;Description automatically generated">
            <a:extLst>
              <a:ext uri="{FF2B5EF4-FFF2-40B4-BE49-F238E27FC236}">
                <a16:creationId xmlns:a16="http://schemas.microsoft.com/office/drawing/2014/main" id="{DA96FE63-D00C-4349-8752-7D91C5B7F1F5}"/>
              </a:ext>
            </a:extLst>
          </p:cNvPr>
          <p:cNvPicPr>
            <a:picLocks noChangeAspect="1"/>
          </p:cNvPicPr>
          <p:nvPr/>
        </p:nvPicPr>
        <p:blipFill>
          <a:blip r:embed="rId6"/>
          <a:stretch>
            <a:fillRect/>
          </a:stretch>
        </p:blipFill>
        <p:spPr>
          <a:xfrm>
            <a:off x="9463719" y="3810000"/>
            <a:ext cx="2291705" cy="2819400"/>
          </a:xfrm>
          <a:prstGeom prst="rect">
            <a:avLst/>
          </a:prstGeom>
        </p:spPr>
      </p:pic>
      <p:pic>
        <p:nvPicPr>
          <p:cNvPr id="14" name="Picture 13" descr="A picture containing shape&#10;&#10;Description automatically generated">
            <a:extLst>
              <a:ext uri="{FF2B5EF4-FFF2-40B4-BE49-F238E27FC236}">
                <a16:creationId xmlns:a16="http://schemas.microsoft.com/office/drawing/2014/main" id="{BB8C9BBD-CBE0-D545-9DA2-FA1D759EAE45}"/>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51005" y="3839367"/>
            <a:ext cx="3466935" cy="2434462"/>
          </a:xfrm>
          <a:prstGeom prst="rect">
            <a:avLst/>
          </a:prstGeom>
        </p:spPr>
      </p:pic>
    </p:spTree>
    <p:extLst>
      <p:ext uri="{BB962C8B-B14F-4D97-AF65-F5344CB8AC3E}">
        <p14:creationId xmlns:p14="http://schemas.microsoft.com/office/powerpoint/2010/main" val="24505334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7F49FD-40C9-6D49-9752-77167C10E2E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1" r="-1"/>
          <a:stretch/>
        </p:blipFill>
        <p:spPr>
          <a:xfrm>
            <a:off x="4341318" y="484909"/>
            <a:ext cx="3509363" cy="6084560"/>
          </a:xfrm>
          <a:prstGeom prst="rect">
            <a:avLst/>
          </a:prstGeom>
        </p:spPr>
      </p:pic>
      <p:pic>
        <p:nvPicPr>
          <p:cNvPr id="5" name="Picture 4" descr="A picture containing text, building, outdoor, brick&#10;&#10;Description automatically generated">
            <a:extLst>
              <a:ext uri="{FF2B5EF4-FFF2-40B4-BE49-F238E27FC236}">
                <a16:creationId xmlns:a16="http://schemas.microsoft.com/office/drawing/2014/main" id="{FB5AB272-0F40-8A40-A8A1-149C420B170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165873" y="484909"/>
            <a:ext cx="3509363" cy="6084560"/>
          </a:xfrm>
          <a:prstGeom prst="rect">
            <a:avLst/>
          </a:prstGeom>
        </p:spPr>
      </p:pic>
      <p:pic>
        <p:nvPicPr>
          <p:cNvPr id="7" name="Picture 6" descr="A screenshot of a cell phone&#10;&#10;Description automatically generated with low confidence">
            <a:extLst>
              <a:ext uri="{FF2B5EF4-FFF2-40B4-BE49-F238E27FC236}">
                <a16:creationId xmlns:a16="http://schemas.microsoft.com/office/drawing/2014/main" id="{1F613D97-DEFF-1A4F-A535-25065D0B6CA6}"/>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16764" y="484909"/>
            <a:ext cx="3509363" cy="6084560"/>
          </a:xfrm>
          <a:prstGeom prst="rect">
            <a:avLst/>
          </a:prstGeom>
        </p:spPr>
      </p:pic>
    </p:spTree>
    <p:extLst>
      <p:ext uri="{BB962C8B-B14F-4D97-AF65-F5344CB8AC3E}">
        <p14:creationId xmlns:p14="http://schemas.microsoft.com/office/powerpoint/2010/main" val="10074456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grass, outdoor&#10;&#10;Description automatically generated">
            <a:extLst>
              <a:ext uri="{FF2B5EF4-FFF2-40B4-BE49-F238E27FC236}">
                <a16:creationId xmlns:a16="http://schemas.microsoft.com/office/drawing/2014/main" id="{7413C4FC-82E1-B142-8A25-5709CA26358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84632" y="1719047"/>
            <a:ext cx="2560320" cy="3413760"/>
          </a:xfrm>
          <a:prstGeom prst="rect">
            <a:avLst/>
          </a:prstGeom>
        </p:spPr>
      </p:pic>
      <p:cxnSp>
        <p:nvCxnSpPr>
          <p:cNvPr id="14" name="Straight Connector 13">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grass, outdoor, outdoor object, farm machine&#10;&#10;Description automatically generated">
            <a:extLst>
              <a:ext uri="{FF2B5EF4-FFF2-40B4-BE49-F238E27FC236}">
                <a16:creationId xmlns:a16="http://schemas.microsoft.com/office/drawing/2014/main" id="{458DAA09-C44D-8E4F-9A1A-BC31F79DA90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354631" y="1719047"/>
            <a:ext cx="2560320" cy="3413760"/>
          </a:xfrm>
          <a:prstGeom prst="rect">
            <a:avLst/>
          </a:prstGeom>
        </p:spPr>
      </p:pic>
      <p:cxnSp>
        <p:nvCxnSpPr>
          <p:cNvPr id="16" name="Straight Connector 15">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9" name="Picture 8" descr="A river running through a valley&#10;&#10;Description automatically generated with low confidence">
            <a:extLst>
              <a:ext uri="{FF2B5EF4-FFF2-40B4-BE49-F238E27FC236}">
                <a16:creationId xmlns:a16="http://schemas.microsoft.com/office/drawing/2014/main" id="{15A8B582-AAF7-7C44-8AC1-EDA9E59AFF5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235726" y="1719047"/>
            <a:ext cx="2560320" cy="3413760"/>
          </a:xfrm>
          <a:prstGeom prst="rect">
            <a:avLst/>
          </a:prstGeom>
        </p:spPr>
      </p:pic>
      <p:cxnSp>
        <p:nvCxnSpPr>
          <p:cNvPr id="18" name="Straight Connector 17">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3" name="Picture 2" descr="A picture containing outdoor, grass&#10;&#10;Description automatically generated">
            <a:extLst>
              <a:ext uri="{FF2B5EF4-FFF2-40B4-BE49-F238E27FC236}">
                <a16:creationId xmlns:a16="http://schemas.microsoft.com/office/drawing/2014/main" id="{86B65037-1D64-4C45-9DE6-3369D8ABF2D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120662" y="1719047"/>
            <a:ext cx="2560320" cy="3413760"/>
          </a:xfrm>
          <a:prstGeom prst="rect">
            <a:avLst/>
          </a:prstGeom>
        </p:spPr>
      </p:pic>
    </p:spTree>
    <p:extLst>
      <p:ext uri="{BB962C8B-B14F-4D97-AF65-F5344CB8AC3E}">
        <p14:creationId xmlns:p14="http://schemas.microsoft.com/office/powerpoint/2010/main" val="24092750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1A2F781-00E7-2042-9D37-7461CAD4268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84632" y="1719047"/>
            <a:ext cx="2560320" cy="3413760"/>
          </a:xfrm>
          <a:prstGeom prst="rect">
            <a:avLst/>
          </a:prstGeom>
        </p:spPr>
      </p:pic>
      <p:cxnSp>
        <p:nvCxnSpPr>
          <p:cNvPr id="14" name="Straight Connector 13">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hanger&#10;&#10;Description automatically generated">
            <a:extLst>
              <a:ext uri="{FF2B5EF4-FFF2-40B4-BE49-F238E27FC236}">
                <a16:creationId xmlns:a16="http://schemas.microsoft.com/office/drawing/2014/main" id="{FC522ED6-2CB8-7D4A-8DFA-250FCDB3838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354631" y="1719047"/>
            <a:ext cx="2560320" cy="3413760"/>
          </a:xfrm>
          <a:prstGeom prst="rect">
            <a:avLst/>
          </a:prstGeom>
        </p:spPr>
      </p:pic>
      <p:cxnSp>
        <p:nvCxnSpPr>
          <p:cNvPr id="16" name="Straight Connector 15">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3" name="Picture 2" descr="A close up of a spider&#10;&#10;Description automatically generated with low confidence">
            <a:extLst>
              <a:ext uri="{FF2B5EF4-FFF2-40B4-BE49-F238E27FC236}">
                <a16:creationId xmlns:a16="http://schemas.microsoft.com/office/drawing/2014/main" id="{267EF6E7-99B7-5843-B805-93B70E4F053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235726" y="1719047"/>
            <a:ext cx="2560320" cy="3413760"/>
          </a:xfrm>
          <a:prstGeom prst="rect">
            <a:avLst/>
          </a:prstGeom>
        </p:spPr>
      </p:pic>
      <p:cxnSp>
        <p:nvCxnSpPr>
          <p:cNvPr id="18" name="Straight Connector 17">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9" name="Picture 8" descr="Icon&#10;&#10;Description automatically generated with medium confidence">
            <a:extLst>
              <a:ext uri="{FF2B5EF4-FFF2-40B4-BE49-F238E27FC236}">
                <a16:creationId xmlns:a16="http://schemas.microsoft.com/office/drawing/2014/main" id="{4566A926-A74C-0E4C-ADCD-AC082C269C9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120662" y="1719047"/>
            <a:ext cx="2560320" cy="3413760"/>
          </a:xfrm>
          <a:prstGeom prst="rect">
            <a:avLst/>
          </a:prstGeom>
        </p:spPr>
      </p:pic>
    </p:spTree>
    <p:extLst>
      <p:ext uri="{BB962C8B-B14F-4D97-AF65-F5344CB8AC3E}">
        <p14:creationId xmlns:p14="http://schemas.microsoft.com/office/powerpoint/2010/main" val="18696166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B4C833-8D3E-5547-A33E-212148FE34D8}"/>
              </a:ext>
            </a:extLst>
          </p:cNvPr>
          <p:cNvSpPr txBox="1"/>
          <p:nvPr/>
        </p:nvSpPr>
        <p:spPr>
          <a:xfrm>
            <a:off x="224852" y="239843"/>
            <a:ext cx="2158584" cy="369332"/>
          </a:xfrm>
          <a:prstGeom prst="rect">
            <a:avLst/>
          </a:prstGeom>
          <a:noFill/>
        </p:spPr>
        <p:txBody>
          <a:bodyPr wrap="square" rtlCol="0">
            <a:spAutoFit/>
          </a:bodyPr>
          <a:lstStyle/>
          <a:p>
            <a:r>
              <a:rPr lang="en-US" dirty="0">
                <a:latin typeface="+mj-lt"/>
              </a:rPr>
              <a:t>Tom Pigeon</a:t>
            </a:r>
          </a:p>
        </p:txBody>
      </p:sp>
      <p:pic>
        <p:nvPicPr>
          <p:cNvPr id="4" name="Picture 3">
            <a:extLst>
              <a:ext uri="{FF2B5EF4-FFF2-40B4-BE49-F238E27FC236}">
                <a16:creationId xmlns:a16="http://schemas.microsoft.com/office/drawing/2014/main" id="{D816762E-B116-6E4B-B46F-79FF8AA1BE86}"/>
              </a:ext>
            </a:extLst>
          </p:cNvPr>
          <p:cNvPicPr>
            <a:picLocks noChangeAspect="1"/>
          </p:cNvPicPr>
          <p:nvPr/>
        </p:nvPicPr>
        <p:blipFill>
          <a:blip r:embed="rId3"/>
          <a:stretch>
            <a:fillRect/>
          </a:stretch>
        </p:blipFill>
        <p:spPr>
          <a:xfrm>
            <a:off x="6096000" y="249419"/>
            <a:ext cx="5651500" cy="2921000"/>
          </a:xfrm>
          <a:prstGeom prst="rect">
            <a:avLst/>
          </a:prstGeom>
        </p:spPr>
      </p:pic>
      <p:pic>
        <p:nvPicPr>
          <p:cNvPr id="6" name="Picture 5" descr="A picture containing icon&#10;&#10;Description automatically generated">
            <a:extLst>
              <a:ext uri="{FF2B5EF4-FFF2-40B4-BE49-F238E27FC236}">
                <a16:creationId xmlns:a16="http://schemas.microsoft.com/office/drawing/2014/main" id="{1F8F9D9D-0C6A-094B-9580-2BA98A9F2D43}"/>
              </a:ext>
            </a:extLst>
          </p:cNvPr>
          <p:cNvPicPr>
            <a:picLocks noChangeAspect="1"/>
          </p:cNvPicPr>
          <p:nvPr/>
        </p:nvPicPr>
        <p:blipFill>
          <a:blip r:embed="rId4"/>
          <a:stretch>
            <a:fillRect/>
          </a:stretch>
        </p:blipFill>
        <p:spPr>
          <a:xfrm>
            <a:off x="1607281" y="2740589"/>
            <a:ext cx="4089400" cy="3924300"/>
          </a:xfrm>
          <a:prstGeom prst="rect">
            <a:avLst/>
          </a:prstGeom>
        </p:spPr>
      </p:pic>
      <p:pic>
        <p:nvPicPr>
          <p:cNvPr id="8" name="Picture 7" descr="Icon&#10;&#10;Description automatically generated">
            <a:extLst>
              <a:ext uri="{FF2B5EF4-FFF2-40B4-BE49-F238E27FC236}">
                <a16:creationId xmlns:a16="http://schemas.microsoft.com/office/drawing/2014/main" id="{8CAE2524-0E76-554B-9278-EF60C612C983}"/>
              </a:ext>
            </a:extLst>
          </p:cNvPr>
          <p:cNvPicPr>
            <a:picLocks noChangeAspect="1"/>
          </p:cNvPicPr>
          <p:nvPr/>
        </p:nvPicPr>
        <p:blipFill>
          <a:blip r:embed="rId5"/>
          <a:stretch>
            <a:fillRect/>
          </a:stretch>
        </p:blipFill>
        <p:spPr>
          <a:xfrm>
            <a:off x="6095999" y="3321987"/>
            <a:ext cx="5651499" cy="3390899"/>
          </a:xfrm>
          <a:prstGeom prst="rect">
            <a:avLst/>
          </a:prstGeom>
        </p:spPr>
      </p:pic>
      <p:pic>
        <p:nvPicPr>
          <p:cNvPr id="9218" name="Picture 2" descr="Fragment Neapolitan Chocolates">
            <a:extLst>
              <a:ext uri="{FF2B5EF4-FFF2-40B4-BE49-F238E27FC236}">
                <a16:creationId xmlns:a16="http://schemas.microsoft.com/office/drawing/2014/main" id="{F127E4B3-61F0-474E-A6C5-58C17A2066AC}"/>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202368" y="609175"/>
            <a:ext cx="4093564" cy="40935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264050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Bloom Interactive Wall Tiles - Car Body Design">
            <a:extLst>
              <a:ext uri="{FF2B5EF4-FFF2-40B4-BE49-F238E27FC236}">
                <a16:creationId xmlns:a16="http://schemas.microsoft.com/office/drawing/2014/main" id="{D55831AF-2342-B945-B9F5-3C87F6D5164E}"/>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584616" y="884419"/>
            <a:ext cx="7335696" cy="5089161"/>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rigami on a wall | Interior, Desain, Geometri">
            <a:extLst>
              <a:ext uri="{FF2B5EF4-FFF2-40B4-BE49-F238E27FC236}">
                <a16:creationId xmlns:a16="http://schemas.microsoft.com/office/drawing/2014/main" id="{4E8374BA-1D4F-9E4E-8E01-54CDF6464EED}"/>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206699" y="321619"/>
            <a:ext cx="3151695" cy="2353075"/>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Modular Concrete Green Wall Tiles for Indoor-Outdoor Vertical Gardens">
            <a:extLst>
              <a:ext uri="{FF2B5EF4-FFF2-40B4-BE49-F238E27FC236}">
                <a16:creationId xmlns:a16="http://schemas.microsoft.com/office/drawing/2014/main" id="{AA5E3AE3-3E5D-F040-9083-5F0F8A7D064A}"/>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8206700" y="2803160"/>
            <a:ext cx="3151696" cy="366509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8D29F6A-7A40-CA49-B50C-FD6E7925A152}"/>
              </a:ext>
            </a:extLst>
          </p:cNvPr>
          <p:cNvSpPr txBox="1"/>
          <p:nvPr/>
        </p:nvSpPr>
        <p:spPr>
          <a:xfrm>
            <a:off x="163654" y="209862"/>
            <a:ext cx="3246886" cy="369332"/>
          </a:xfrm>
          <a:prstGeom prst="rect">
            <a:avLst/>
          </a:prstGeom>
          <a:noFill/>
        </p:spPr>
        <p:txBody>
          <a:bodyPr wrap="square" rtlCol="0">
            <a:spAutoFit/>
          </a:bodyPr>
          <a:lstStyle/>
          <a:p>
            <a:r>
              <a:rPr lang="en-US" dirty="0">
                <a:latin typeface="+mj-lt"/>
              </a:rPr>
              <a:t>Interactive tiles</a:t>
            </a:r>
          </a:p>
        </p:txBody>
      </p:sp>
    </p:spTree>
    <p:extLst>
      <p:ext uri="{BB962C8B-B14F-4D97-AF65-F5344CB8AC3E}">
        <p14:creationId xmlns:p14="http://schemas.microsoft.com/office/powerpoint/2010/main" val="8836310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B1967F8-C7B0-1342-8D50-290C57ADBD0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096000" y="0"/>
            <a:ext cx="6057900" cy="4025900"/>
          </a:xfrm>
          <a:prstGeom prst="rect">
            <a:avLst/>
          </a:prstGeom>
        </p:spPr>
      </p:pic>
      <p:pic>
        <p:nvPicPr>
          <p:cNvPr id="1028" name="Picture 4" descr=" ">
            <a:extLst>
              <a:ext uri="{FF2B5EF4-FFF2-40B4-BE49-F238E27FC236}">
                <a16:creationId xmlns:a16="http://schemas.microsoft.com/office/drawing/2014/main" id="{A731445F-A075-944C-B7AD-26803DB43DE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338830" y="187452"/>
            <a:ext cx="2997200" cy="30099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 ">
            <a:extLst>
              <a:ext uri="{FF2B5EF4-FFF2-40B4-BE49-F238E27FC236}">
                <a16:creationId xmlns:a16="http://schemas.microsoft.com/office/drawing/2014/main" id="{6BC39F01-C1B8-CA49-A278-687557C08598}"/>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81864" y="187452"/>
            <a:ext cx="2997200" cy="39243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24B6C84-ED4F-DB43-B3DA-564AE9742445}"/>
              </a:ext>
            </a:extLst>
          </p:cNvPr>
          <p:cNvSpPr txBox="1"/>
          <p:nvPr/>
        </p:nvSpPr>
        <p:spPr>
          <a:xfrm>
            <a:off x="3338830" y="3222333"/>
            <a:ext cx="1587260" cy="369332"/>
          </a:xfrm>
          <a:prstGeom prst="rect">
            <a:avLst/>
          </a:prstGeom>
          <a:noFill/>
        </p:spPr>
        <p:txBody>
          <a:bodyPr wrap="square" rtlCol="0">
            <a:spAutoFit/>
          </a:bodyPr>
          <a:lstStyle/>
          <a:p>
            <a:r>
              <a:rPr lang="en-US" dirty="0">
                <a:latin typeface="+mj-lt"/>
              </a:rPr>
              <a:t>Jean Arp</a:t>
            </a:r>
          </a:p>
        </p:txBody>
      </p:sp>
      <p:pic>
        <p:nvPicPr>
          <p:cNvPr id="1034" name="Picture 10">
            <a:extLst>
              <a:ext uri="{FF2B5EF4-FFF2-40B4-BE49-F238E27FC236}">
                <a16:creationId xmlns:a16="http://schemas.microsoft.com/office/drawing/2014/main" id="{A5C8DD63-33B2-674F-BF5D-90898E8F0202}"/>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7891742" y="4025900"/>
            <a:ext cx="4118394" cy="27455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DB2D1C7-6775-AA47-969D-D1CC689338DD}"/>
              </a:ext>
            </a:extLst>
          </p:cNvPr>
          <p:cNvSpPr txBox="1"/>
          <p:nvPr/>
        </p:nvSpPr>
        <p:spPr>
          <a:xfrm rot="16200000">
            <a:off x="6379016" y="5370505"/>
            <a:ext cx="2432649" cy="369332"/>
          </a:xfrm>
          <a:prstGeom prst="rect">
            <a:avLst/>
          </a:prstGeom>
          <a:noFill/>
        </p:spPr>
        <p:txBody>
          <a:bodyPr wrap="square" rtlCol="0">
            <a:spAutoFit/>
          </a:bodyPr>
          <a:lstStyle/>
          <a:p>
            <a:r>
              <a:rPr lang="en-US" dirty="0" err="1">
                <a:latin typeface="+mj-lt"/>
              </a:rPr>
              <a:t>Kindah</a:t>
            </a:r>
            <a:r>
              <a:rPr lang="en-US" dirty="0">
                <a:latin typeface="+mj-lt"/>
              </a:rPr>
              <a:t> </a:t>
            </a:r>
            <a:r>
              <a:rPr lang="en-US" dirty="0" err="1">
                <a:latin typeface="+mj-lt"/>
              </a:rPr>
              <a:t>Khalidy</a:t>
            </a:r>
            <a:endParaRPr lang="en-US" dirty="0">
              <a:latin typeface="+mj-lt"/>
            </a:endParaRPr>
          </a:p>
        </p:txBody>
      </p:sp>
      <p:pic>
        <p:nvPicPr>
          <p:cNvPr id="7" name="Picture 6">
            <a:extLst>
              <a:ext uri="{FF2B5EF4-FFF2-40B4-BE49-F238E27FC236}">
                <a16:creationId xmlns:a16="http://schemas.microsoft.com/office/drawing/2014/main" id="{B542ECCA-EA4D-DA45-8093-915D364ABD6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781327" y="3616647"/>
            <a:ext cx="2500618" cy="3154849"/>
          </a:xfrm>
          <a:prstGeom prst="rect">
            <a:avLst/>
          </a:prstGeom>
        </p:spPr>
      </p:pic>
      <p:sp>
        <p:nvSpPr>
          <p:cNvPr id="10" name="Rectangle 9">
            <a:extLst>
              <a:ext uri="{FF2B5EF4-FFF2-40B4-BE49-F238E27FC236}">
                <a16:creationId xmlns:a16="http://schemas.microsoft.com/office/drawing/2014/main" id="{37BCCF71-99E3-CF41-A7CB-FCB6F3D5BFC7}"/>
              </a:ext>
            </a:extLst>
          </p:cNvPr>
          <p:cNvSpPr/>
          <p:nvPr/>
        </p:nvSpPr>
        <p:spPr>
          <a:xfrm rot="16200000">
            <a:off x="3570111" y="5702651"/>
            <a:ext cx="1941365" cy="369332"/>
          </a:xfrm>
          <a:prstGeom prst="rect">
            <a:avLst/>
          </a:prstGeom>
        </p:spPr>
        <p:txBody>
          <a:bodyPr wrap="none">
            <a:spAutoFit/>
          </a:bodyPr>
          <a:lstStyle/>
          <a:p>
            <a:r>
              <a:rPr lang="en-GB" b="0" i="0" u="none" strike="noStrike" dirty="0">
                <a:solidFill>
                  <a:srgbClr val="111111"/>
                </a:solidFill>
                <a:effectLst/>
                <a:latin typeface="+mj-lt"/>
              </a:rPr>
              <a:t>TILDE GRYNNERUP</a:t>
            </a:r>
            <a:endParaRPr lang="en-US" dirty="0">
              <a:latin typeface="+mj-lt"/>
            </a:endParaRPr>
          </a:p>
        </p:txBody>
      </p:sp>
    </p:spTree>
    <p:extLst>
      <p:ext uri="{BB962C8B-B14F-4D97-AF65-F5344CB8AC3E}">
        <p14:creationId xmlns:p14="http://schemas.microsoft.com/office/powerpoint/2010/main" val="41599323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185C9A3-D312-EA44-94C2-C233204D88E5}"/>
              </a:ext>
            </a:extLst>
          </p:cNvPr>
          <p:cNvSpPr/>
          <p:nvPr/>
        </p:nvSpPr>
        <p:spPr>
          <a:xfrm>
            <a:off x="384052" y="354826"/>
            <a:ext cx="1938864" cy="646331"/>
          </a:xfrm>
          <a:prstGeom prst="rect">
            <a:avLst/>
          </a:prstGeom>
        </p:spPr>
        <p:txBody>
          <a:bodyPr wrap="none">
            <a:spAutoFit/>
          </a:bodyPr>
          <a:lstStyle/>
          <a:p>
            <a:r>
              <a:rPr lang="en-GB" dirty="0">
                <a:solidFill>
                  <a:srgbClr val="000000"/>
                </a:solidFill>
                <a:latin typeface="+mj-lt"/>
              </a:rPr>
              <a:t>Patricia </a:t>
            </a:r>
            <a:r>
              <a:rPr lang="en-GB" dirty="0" err="1">
                <a:solidFill>
                  <a:srgbClr val="000000"/>
                </a:solidFill>
                <a:latin typeface="+mj-lt"/>
              </a:rPr>
              <a:t>Urquiola</a:t>
            </a:r>
            <a:r>
              <a:rPr lang="en-GB" dirty="0">
                <a:solidFill>
                  <a:srgbClr val="000000"/>
                </a:solidFill>
                <a:latin typeface="+mj-lt"/>
              </a:rPr>
              <a:t> – </a:t>
            </a:r>
          </a:p>
          <a:p>
            <a:r>
              <a:rPr lang="en-GB" dirty="0">
                <a:solidFill>
                  <a:srgbClr val="000000"/>
                </a:solidFill>
                <a:latin typeface="+mj-lt"/>
              </a:rPr>
              <a:t>The Bugs family </a:t>
            </a:r>
            <a:endParaRPr lang="en-US" dirty="0">
              <a:latin typeface="+mj-lt"/>
            </a:endParaRPr>
          </a:p>
        </p:txBody>
      </p:sp>
      <p:pic>
        <p:nvPicPr>
          <p:cNvPr id="13314" name="Picture 2">
            <a:extLst>
              <a:ext uri="{FF2B5EF4-FFF2-40B4-BE49-F238E27FC236}">
                <a16:creationId xmlns:a16="http://schemas.microsoft.com/office/drawing/2014/main" id="{451125A5-8DD7-6541-9809-810CE76B6356}"/>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855059" y="677992"/>
            <a:ext cx="4143068" cy="5502016"/>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a:extLst>
              <a:ext uri="{FF2B5EF4-FFF2-40B4-BE49-F238E27FC236}">
                <a16:creationId xmlns:a16="http://schemas.microsoft.com/office/drawing/2014/main" id="{4780A57F-D23D-3F49-94D5-FFED5F24C2E2}"/>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621214" y="677992"/>
            <a:ext cx="4083210" cy="550201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pile of cubes&#10;&#10;Description automatically generated with low confidence">
            <a:extLst>
              <a:ext uri="{FF2B5EF4-FFF2-40B4-BE49-F238E27FC236}">
                <a16:creationId xmlns:a16="http://schemas.microsoft.com/office/drawing/2014/main" id="{1961835D-49AF-2C4B-9E4F-A975094F3DF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48355" y="1228620"/>
            <a:ext cx="3122224" cy="4400759"/>
          </a:xfrm>
          <a:prstGeom prst="rect">
            <a:avLst/>
          </a:prstGeom>
        </p:spPr>
      </p:pic>
    </p:spTree>
    <p:extLst>
      <p:ext uri="{BB962C8B-B14F-4D97-AF65-F5344CB8AC3E}">
        <p14:creationId xmlns:p14="http://schemas.microsoft.com/office/powerpoint/2010/main" val="22889279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5EE8CC74-45DE-AD41-B242-FB146070A27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670688" y="0"/>
            <a:ext cx="6850623" cy="6858000"/>
          </a:xfrm>
          <a:prstGeom prst="rect">
            <a:avLst/>
          </a:prstGeom>
        </p:spPr>
      </p:pic>
    </p:spTree>
    <p:extLst>
      <p:ext uri="{BB962C8B-B14F-4D97-AF65-F5344CB8AC3E}">
        <p14:creationId xmlns:p14="http://schemas.microsoft.com/office/powerpoint/2010/main" val="75701238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AEAFC569-7C1D-734C-BE13-D82E8B5CFAC1}"/>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90605" y="704537"/>
            <a:ext cx="3878217" cy="581530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E4BB25A-F472-7542-B13F-9ED587CE6B3E}"/>
              </a:ext>
            </a:extLst>
          </p:cNvPr>
          <p:cNvSpPr/>
          <p:nvPr/>
        </p:nvSpPr>
        <p:spPr>
          <a:xfrm>
            <a:off x="190605" y="201331"/>
            <a:ext cx="1938864" cy="646331"/>
          </a:xfrm>
          <a:prstGeom prst="rect">
            <a:avLst/>
          </a:prstGeom>
        </p:spPr>
        <p:txBody>
          <a:bodyPr wrap="none">
            <a:spAutoFit/>
          </a:bodyPr>
          <a:lstStyle/>
          <a:p>
            <a:r>
              <a:rPr lang="en-GB" b="0" i="0" u="none" strike="noStrike" dirty="0">
                <a:solidFill>
                  <a:srgbClr val="000000"/>
                </a:solidFill>
                <a:effectLst/>
                <a:latin typeface="+mj-lt"/>
              </a:rPr>
              <a:t>Patricia </a:t>
            </a:r>
            <a:r>
              <a:rPr lang="en-GB" b="0" i="0" u="none" strike="noStrike" dirty="0" err="1">
                <a:solidFill>
                  <a:srgbClr val="000000"/>
                </a:solidFill>
                <a:effectLst/>
                <a:latin typeface="+mj-lt"/>
              </a:rPr>
              <a:t>Urquiola</a:t>
            </a:r>
            <a:r>
              <a:rPr lang="en-GB" b="0" i="0" u="none" strike="noStrike" dirty="0">
                <a:solidFill>
                  <a:srgbClr val="000000"/>
                </a:solidFill>
                <a:effectLst/>
                <a:latin typeface="+mj-lt"/>
              </a:rPr>
              <a:t> – </a:t>
            </a:r>
          </a:p>
          <a:p>
            <a:r>
              <a:rPr lang="en-GB" dirty="0">
                <a:solidFill>
                  <a:srgbClr val="000000"/>
                </a:solidFill>
                <a:latin typeface="+mj-lt"/>
              </a:rPr>
              <a:t>biscuit</a:t>
            </a:r>
            <a:endParaRPr lang="en-US" dirty="0">
              <a:latin typeface="+mj-lt"/>
            </a:endParaRPr>
          </a:p>
        </p:txBody>
      </p:sp>
      <p:pic>
        <p:nvPicPr>
          <p:cNvPr id="11268" name="Picture 4">
            <a:extLst>
              <a:ext uri="{FF2B5EF4-FFF2-40B4-BE49-F238E27FC236}">
                <a16:creationId xmlns:a16="http://schemas.microsoft.com/office/drawing/2014/main" id="{51CE8134-1073-8147-84A3-890220E5FF6A}"/>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068822" y="1042693"/>
            <a:ext cx="3878217" cy="5815307"/>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a:extLst>
              <a:ext uri="{FF2B5EF4-FFF2-40B4-BE49-F238E27FC236}">
                <a16:creationId xmlns:a16="http://schemas.microsoft.com/office/drawing/2014/main" id="{6B038708-5A43-0E4E-8118-0FFDED974E5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8123178" y="704537"/>
            <a:ext cx="3878217" cy="581530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95A92F20-58C7-A747-B5D0-9AC58DC352FB}"/>
              </a:ext>
            </a:extLst>
          </p:cNvPr>
          <p:cNvSpPr/>
          <p:nvPr/>
        </p:nvSpPr>
        <p:spPr>
          <a:xfrm>
            <a:off x="3048000" y="314435"/>
            <a:ext cx="6096000" cy="646331"/>
          </a:xfrm>
          <a:prstGeom prst="rect">
            <a:avLst/>
          </a:prstGeom>
        </p:spPr>
        <p:txBody>
          <a:bodyPr>
            <a:spAutoFit/>
          </a:bodyPr>
          <a:lstStyle/>
          <a:p>
            <a:pPr algn="ctr"/>
            <a:r>
              <a:rPr lang="en-GB" b="0" i="0" u="none" strike="noStrike" dirty="0">
                <a:solidFill>
                  <a:srgbClr val="000000"/>
                </a:solidFill>
                <a:effectLst/>
                <a:latin typeface="GT Super Text"/>
              </a:rPr>
              <a:t>“The smooth cut of the boards allows to play with new designs and compositions.”</a:t>
            </a:r>
            <a:endParaRPr lang="en-US" dirty="0"/>
          </a:p>
        </p:txBody>
      </p:sp>
    </p:spTree>
    <p:extLst>
      <p:ext uri="{BB962C8B-B14F-4D97-AF65-F5344CB8AC3E}">
        <p14:creationId xmlns:p14="http://schemas.microsoft.com/office/powerpoint/2010/main" val="297293489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Parquet arc-en-ciel | MilK decoration">
            <a:extLst>
              <a:ext uri="{FF2B5EF4-FFF2-40B4-BE49-F238E27FC236}">
                <a16:creationId xmlns:a16="http://schemas.microsoft.com/office/drawing/2014/main" id="{FB745B86-BC5D-A04E-93D5-C6E3CE8A4C41}"/>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346663" y="854767"/>
            <a:ext cx="4098152" cy="550472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Marbled Wood Flooring By Snedker Studio">
            <a:extLst>
              <a:ext uri="{FF2B5EF4-FFF2-40B4-BE49-F238E27FC236}">
                <a16:creationId xmlns:a16="http://schemas.microsoft.com/office/drawing/2014/main" id="{DE1DFD7D-C971-8945-84D7-3212A5F1B93E}"/>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444815" y="854766"/>
            <a:ext cx="3669815" cy="550472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96CD090D-256A-FA4E-B7D2-9BDA5D1E950E}"/>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14696" y="852482"/>
            <a:ext cx="4131967" cy="550929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9949BFED-86F4-3A48-B2BC-3B40DBA4E287}"/>
              </a:ext>
            </a:extLst>
          </p:cNvPr>
          <p:cNvSpPr/>
          <p:nvPr/>
        </p:nvSpPr>
        <p:spPr>
          <a:xfrm>
            <a:off x="214696" y="265160"/>
            <a:ext cx="2500621" cy="369332"/>
          </a:xfrm>
          <a:prstGeom prst="rect">
            <a:avLst/>
          </a:prstGeom>
        </p:spPr>
        <p:txBody>
          <a:bodyPr wrap="none">
            <a:spAutoFit/>
          </a:bodyPr>
          <a:lstStyle/>
          <a:p>
            <a:r>
              <a:rPr lang="en-GB" b="1" i="0" u="none" strike="noStrike" dirty="0">
                <a:solidFill>
                  <a:srgbClr val="242526"/>
                </a:solidFill>
                <a:effectLst/>
                <a:latin typeface="Akkurat"/>
              </a:rPr>
              <a:t>Pernille </a:t>
            </a:r>
            <a:r>
              <a:rPr lang="en-GB" b="1" i="0" u="none" strike="noStrike" dirty="0" err="1">
                <a:solidFill>
                  <a:srgbClr val="242526"/>
                </a:solidFill>
                <a:effectLst/>
                <a:latin typeface="Akkurat"/>
              </a:rPr>
              <a:t>Snedker</a:t>
            </a:r>
            <a:r>
              <a:rPr lang="en-GB" b="1" i="0" u="none" strike="noStrike" dirty="0">
                <a:solidFill>
                  <a:srgbClr val="242526"/>
                </a:solidFill>
                <a:effectLst/>
                <a:latin typeface="Akkurat"/>
              </a:rPr>
              <a:t> Hansen</a:t>
            </a:r>
            <a:endParaRPr lang="en-US" dirty="0"/>
          </a:p>
        </p:txBody>
      </p:sp>
    </p:spTree>
    <p:extLst>
      <p:ext uri="{BB962C8B-B14F-4D97-AF65-F5344CB8AC3E}">
        <p14:creationId xmlns:p14="http://schemas.microsoft.com/office/powerpoint/2010/main" val="402129112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2B82E2D-5822-450E-85CC-AE5EDD01E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7C56A5EB-578F-A545-AFD6-3D97D79C445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1397201" y="1397203"/>
            <a:ext cx="6858000" cy="4063593"/>
          </a:xfrm>
          <a:prstGeom prst="rect">
            <a:avLst/>
          </a:prstGeom>
        </p:spPr>
      </p:pic>
      <p:pic>
        <p:nvPicPr>
          <p:cNvPr id="5" name="Picture 4" descr="A picture containing outdoor, nature&#10;&#10;Description automatically generated">
            <a:extLst>
              <a:ext uri="{FF2B5EF4-FFF2-40B4-BE49-F238E27FC236}">
                <a16:creationId xmlns:a16="http://schemas.microsoft.com/office/drawing/2014/main" id="{FD0B0C21-0713-9847-B45A-817D726387C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2667000" y="1397203"/>
            <a:ext cx="6858000" cy="4063593"/>
          </a:xfrm>
          <a:prstGeom prst="rect">
            <a:avLst/>
          </a:prstGeom>
        </p:spPr>
      </p:pic>
      <p:pic>
        <p:nvPicPr>
          <p:cNvPr id="3" name="Picture 2" descr="A picture containing outdoor, penguin, day&#10;&#10;Description automatically generated">
            <a:extLst>
              <a:ext uri="{FF2B5EF4-FFF2-40B4-BE49-F238E27FC236}">
                <a16:creationId xmlns:a16="http://schemas.microsoft.com/office/drawing/2014/main" id="{454B40E0-7778-4E48-AC1C-AD094E85787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6731203" y="1397203"/>
            <a:ext cx="6858000" cy="4063593"/>
          </a:xfrm>
          <a:prstGeom prst="rect">
            <a:avLst/>
          </a:prstGeom>
        </p:spPr>
      </p:pic>
    </p:spTree>
    <p:extLst>
      <p:ext uri="{BB962C8B-B14F-4D97-AF65-F5344CB8AC3E}">
        <p14:creationId xmlns:p14="http://schemas.microsoft.com/office/powerpoint/2010/main" val="138885619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picture containing text&#10;&#10;Description automatically generated">
            <a:extLst>
              <a:ext uri="{FF2B5EF4-FFF2-40B4-BE49-F238E27FC236}">
                <a16:creationId xmlns:a16="http://schemas.microsoft.com/office/drawing/2014/main" id="{622A2465-2F9C-6A45-8A31-7AE8683868E9}"/>
              </a:ext>
            </a:extLst>
          </p:cNvPr>
          <p:cNvPicPr>
            <a:picLocks noChangeAspect="1"/>
          </p:cNvPicPr>
          <p:nvPr/>
        </p:nvPicPr>
        <p:blipFill rotWithShape="1">
          <a:blip r:embed="rId2" cstate="screen">
            <a:alphaModFix amt="70000"/>
            <a:extLst>
              <a:ext uri="{28A0092B-C50C-407E-A947-70E740481C1C}">
                <a14:useLocalDpi xmlns:a14="http://schemas.microsoft.com/office/drawing/2010/main"/>
              </a:ext>
            </a:extLst>
          </a:blip>
          <a:srcRect/>
          <a:stretch/>
        </p:blipFill>
        <p:spPr>
          <a:xfrm>
            <a:off x="20" y="1282"/>
            <a:ext cx="12191980" cy="6856718"/>
          </a:xfrm>
          <a:prstGeom prst="rect">
            <a:avLst/>
          </a:prstGeom>
        </p:spPr>
      </p:pic>
      <p:pic>
        <p:nvPicPr>
          <p:cNvPr id="5" name="Picture 4" descr="A picture containing text&#10;&#10;Description automatically generated">
            <a:extLst>
              <a:ext uri="{FF2B5EF4-FFF2-40B4-BE49-F238E27FC236}">
                <a16:creationId xmlns:a16="http://schemas.microsoft.com/office/drawing/2014/main" id="{80EA19F0-5D58-084D-B3A3-32D8123F037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75834" y="735445"/>
            <a:ext cx="4040332" cy="5387109"/>
          </a:xfrm>
          <a:prstGeom prst="rect">
            <a:avLst/>
          </a:prstGeom>
        </p:spPr>
      </p:pic>
    </p:spTree>
    <p:extLst>
      <p:ext uri="{BB962C8B-B14F-4D97-AF65-F5344CB8AC3E}">
        <p14:creationId xmlns:p14="http://schemas.microsoft.com/office/powerpoint/2010/main" val="420312237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fabric&#10;&#10;Description automatically generated">
            <a:extLst>
              <a:ext uri="{FF2B5EF4-FFF2-40B4-BE49-F238E27FC236}">
                <a16:creationId xmlns:a16="http://schemas.microsoft.com/office/drawing/2014/main" id="{09F830B5-0C59-C745-B15B-FDCA2D84392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669775" y="377687"/>
            <a:ext cx="4253948" cy="6221896"/>
          </a:xfrm>
          <a:prstGeom prst="rect">
            <a:avLst/>
          </a:prstGeom>
        </p:spPr>
      </p:pic>
      <p:pic>
        <p:nvPicPr>
          <p:cNvPr id="4" name="Picture 3" descr="A picture containing text, fabric&#10;&#10;Description automatically generated">
            <a:extLst>
              <a:ext uri="{FF2B5EF4-FFF2-40B4-BE49-F238E27FC236}">
                <a16:creationId xmlns:a16="http://schemas.microsoft.com/office/drawing/2014/main" id="{81B7BABA-D91F-134B-A3B2-57861968229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62261" y="377687"/>
            <a:ext cx="4253948" cy="6221896"/>
          </a:xfrm>
          <a:prstGeom prst="rect">
            <a:avLst/>
          </a:prstGeom>
        </p:spPr>
      </p:pic>
    </p:spTree>
    <p:extLst>
      <p:ext uri="{BB962C8B-B14F-4D97-AF65-F5344CB8AC3E}">
        <p14:creationId xmlns:p14="http://schemas.microsoft.com/office/powerpoint/2010/main" val="170270565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5A9C9A-6C9B-CA48-A0B2-1AA30C6BA427}"/>
              </a:ext>
            </a:extLst>
          </p:cNvPr>
          <p:cNvSpPr txBox="1"/>
          <p:nvPr/>
        </p:nvSpPr>
        <p:spPr>
          <a:xfrm>
            <a:off x="149476" y="209863"/>
            <a:ext cx="3477718" cy="369332"/>
          </a:xfrm>
          <a:prstGeom prst="rect">
            <a:avLst/>
          </a:prstGeom>
          <a:noFill/>
        </p:spPr>
        <p:txBody>
          <a:bodyPr wrap="square" rtlCol="0">
            <a:spAutoFit/>
          </a:bodyPr>
          <a:lstStyle/>
          <a:p>
            <a:r>
              <a:rPr lang="en-US" dirty="0">
                <a:latin typeface="+mj-lt"/>
              </a:rPr>
              <a:t>Laura Thomas</a:t>
            </a:r>
          </a:p>
        </p:txBody>
      </p:sp>
      <p:pic>
        <p:nvPicPr>
          <p:cNvPr id="15362" name="Picture 2" descr="'Fold' 2017 detail. Photo Daniel Staveley, 2017">
            <a:extLst>
              <a:ext uri="{FF2B5EF4-FFF2-40B4-BE49-F238E27FC236}">
                <a16:creationId xmlns:a16="http://schemas.microsoft.com/office/drawing/2014/main" id="{A6BC987A-079A-B14F-9ADE-5E2268F0172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49476" y="763236"/>
            <a:ext cx="4910947" cy="4910947"/>
          </a:xfrm>
          <a:prstGeom prst="rect">
            <a:avLst/>
          </a:prstGeom>
          <a:noFill/>
          <a:extLst>
            <a:ext uri="{909E8E84-426E-40DD-AFC4-6F175D3DCCD1}">
              <a14:hiddenFill xmlns:a14="http://schemas.microsoft.com/office/drawing/2010/main">
                <a:solidFill>
                  <a:srgbClr val="FFFFFF"/>
                </a:solidFill>
              </a14:hiddenFill>
            </a:ext>
          </a:extLst>
        </p:spPr>
      </p:pic>
      <p:pic>
        <p:nvPicPr>
          <p:cNvPr id="15366" name="Picture 6" descr="'Fold' and 'Knots'">
            <a:extLst>
              <a:ext uri="{FF2B5EF4-FFF2-40B4-BE49-F238E27FC236}">
                <a16:creationId xmlns:a16="http://schemas.microsoft.com/office/drawing/2014/main" id="{4D3CC499-AF6C-8644-AE49-DEAA0F5C3992}"/>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4911777" y="763236"/>
            <a:ext cx="7130746" cy="49109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195237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BE3FA7-0D70-4431-814F-D8C40576E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picture containing indoor, plastic, dirty, soup&#10;&#10;Description automatically generated">
            <a:extLst>
              <a:ext uri="{FF2B5EF4-FFF2-40B4-BE49-F238E27FC236}">
                <a16:creationId xmlns:a16="http://schemas.microsoft.com/office/drawing/2014/main" id="{0BFE5F17-51E8-B347-A04F-28347F8BC32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284264" y="594656"/>
            <a:ext cx="5743618" cy="5668684"/>
          </a:xfrm>
          <a:prstGeom prst="rect">
            <a:avLst/>
          </a:prstGeom>
        </p:spPr>
      </p:pic>
      <p:pic>
        <p:nvPicPr>
          <p:cNvPr id="5" name="Picture 4" descr="A white plate with a map on it&#10;&#10;Description automatically generated with low confidence">
            <a:extLst>
              <a:ext uri="{FF2B5EF4-FFF2-40B4-BE49-F238E27FC236}">
                <a16:creationId xmlns:a16="http://schemas.microsoft.com/office/drawing/2014/main" id="{D433562A-F6F1-F848-A75B-5B11249B5AF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2"/>
          <a:stretch/>
        </p:blipFill>
        <p:spPr>
          <a:xfrm rot="5400000">
            <a:off x="6161012" y="591551"/>
            <a:ext cx="5743618" cy="5674893"/>
          </a:xfrm>
          <a:prstGeom prst="rect">
            <a:avLst/>
          </a:prstGeom>
        </p:spPr>
      </p:pic>
    </p:spTree>
    <p:extLst>
      <p:ext uri="{BB962C8B-B14F-4D97-AF65-F5344CB8AC3E}">
        <p14:creationId xmlns:p14="http://schemas.microsoft.com/office/powerpoint/2010/main" val="423887149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F7B9026-36AD-42E4-B172-8D68F3A33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A06A92B3-7D6A-2E41-AFF4-9F86D7C5743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3"/>
          <a:stretch/>
        </p:blipFill>
        <p:spPr>
          <a:xfrm rot="5400000">
            <a:off x="-1168120" y="1532364"/>
            <a:ext cx="6514565" cy="3793268"/>
          </a:xfrm>
          <a:prstGeom prst="rect">
            <a:avLst/>
          </a:prstGeom>
        </p:spPr>
      </p:pic>
      <p:pic>
        <p:nvPicPr>
          <p:cNvPr id="9" name="Picture 8">
            <a:extLst>
              <a:ext uri="{FF2B5EF4-FFF2-40B4-BE49-F238E27FC236}">
                <a16:creationId xmlns:a16="http://schemas.microsoft.com/office/drawing/2014/main" id="{0EE3A6E5-7CE0-A34E-8A74-82DE4B02874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3"/>
          <a:stretch/>
        </p:blipFill>
        <p:spPr>
          <a:xfrm rot="5400000">
            <a:off x="2838717" y="1517536"/>
            <a:ext cx="6514565" cy="3822924"/>
          </a:xfrm>
          <a:prstGeom prst="rect">
            <a:avLst/>
          </a:prstGeom>
        </p:spPr>
      </p:pic>
      <p:pic>
        <p:nvPicPr>
          <p:cNvPr id="7" name="Picture 6" descr="A close-up of a spider&#10;&#10;Description automatically generated with low confidence">
            <a:extLst>
              <a:ext uri="{FF2B5EF4-FFF2-40B4-BE49-F238E27FC236}">
                <a16:creationId xmlns:a16="http://schemas.microsoft.com/office/drawing/2014/main" id="{4BF59A3D-9930-2449-8F9F-2346DC778FCC}"/>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r="-3"/>
          <a:stretch/>
        </p:blipFill>
        <p:spPr>
          <a:xfrm rot="5400000">
            <a:off x="6830253" y="1529495"/>
            <a:ext cx="6514565" cy="3799007"/>
          </a:xfrm>
          <a:prstGeom prst="rect">
            <a:avLst/>
          </a:prstGeom>
        </p:spPr>
      </p:pic>
    </p:spTree>
    <p:extLst>
      <p:ext uri="{BB962C8B-B14F-4D97-AF65-F5344CB8AC3E}">
        <p14:creationId xmlns:p14="http://schemas.microsoft.com/office/powerpoint/2010/main" val="419704953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close-up of some flowers&#10;&#10;Description automatically generated with low confidence">
            <a:extLst>
              <a:ext uri="{FF2B5EF4-FFF2-40B4-BE49-F238E27FC236}">
                <a16:creationId xmlns:a16="http://schemas.microsoft.com/office/drawing/2014/main" id="{A3E4E828-904B-CC41-8B11-9715CF9D78B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282"/>
            <a:ext cx="12191980" cy="6856718"/>
          </a:xfrm>
          <a:prstGeom prst="rect">
            <a:avLst/>
          </a:prstGeom>
        </p:spPr>
      </p:pic>
    </p:spTree>
    <p:extLst>
      <p:ext uri="{BB962C8B-B14F-4D97-AF65-F5344CB8AC3E}">
        <p14:creationId xmlns:p14="http://schemas.microsoft.com/office/powerpoint/2010/main" val="157999510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548506C4-93FF-7149-A079-C20F6FDADC7B}"/>
              </a:ext>
            </a:extLst>
          </p:cNvPr>
          <p:cNvPicPr>
            <a:picLocks noChangeAspect="1"/>
          </p:cNvPicPr>
          <p:nvPr/>
        </p:nvPicPr>
        <p:blipFill rotWithShape="1">
          <a:blip r:embed="rId2" cstate="screen">
            <a:alphaModFix/>
            <a:extLst>
              <a:ext uri="{28A0092B-C50C-407E-A947-70E740481C1C}">
                <a14:useLocalDpi xmlns:a14="http://schemas.microsoft.com/office/drawing/2010/main"/>
              </a:ext>
            </a:extLst>
          </a:blip>
          <a:srcRect/>
          <a:stretch/>
        </p:blipFill>
        <p:spPr>
          <a:xfrm>
            <a:off x="158506" y="199644"/>
            <a:ext cx="6097130" cy="3429000"/>
          </a:xfrm>
          <a:prstGeom prst="rect">
            <a:avLst/>
          </a:prstGeom>
        </p:spPr>
      </p:pic>
      <p:pic>
        <p:nvPicPr>
          <p:cNvPr id="4" name="Picture 3" descr="A close-up of some flowers&#10;&#10;Description automatically generated with low confidence">
            <a:extLst>
              <a:ext uri="{FF2B5EF4-FFF2-40B4-BE49-F238E27FC236}">
                <a16:creationId xmlns:a16="http://schemas.microsoft.com/office/drawing/2014/main" id="{29107658-264B-A347-9377-A804D120F1F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936364" y="3367024"/>
            <a:ext cx="6097130" cy="3429000"/>
          </a:xfrm>
          <a:prstGeom prst="rect">
            <a:avLst/>
          </a:prstGeom>
        </p:spPr>
      </p:pic>
      <p:pic>
        <p:nvPicPr>
          <p:cNvPr id="7" name="Picture 6">
            <a:extLst>
              <a:ext uri="{FF2B5EF4-FFF2-40B4-BE49-F238E27FC236}">
                <a16:creationId xmlns:a16="http://schemas.microsoft.com/office/drawing/2014/main" id="{A5E16B72-E106-0648-BDEC-9F978BBC8BB0}"/>
              </a:ext>
            </a:extLst>
          </p:cNvPr>
          <p:cNvPicPr>
            <a:picLocks noChangeAspect="1"/>
          </p:cNvPicPr>
          <p:nvPr/>
        </p:nvPicPr>
        <p:blipFill>
          <a:blip r:embed="rId4" cstate="screen">
            <a:extLst>
              <a:ext uri="{BEBA8EAE-BF5A-486C-A8C5-ECC9F3942E4B}">
                <a14:imgProps xmlns:a14="http://schemas.microsoft.com/office/drawing/2010/main">
                  <a14:imgLayer r:embed="rId5">
                    <a14:imgEffect>
                      <a14:colorTemperature colorTemp="5300"/>
                    </a14:imgEffect>
                    <a14:imgEffect>
                      <a14:brightnessContrast bright="20000" contrast="40000"/>
                    </a14:imgEffect>
                  </a14:imgLayer>
                </a14:imgProps>
              </a:ext>
              <a:ext uri="{28A0092B-C50C-407E-A947-70E740481C1C}">
                <a14:useLocalDpi xmlns:a14="http://schemas.microsoft.com/office/drawing/2010/main"/>
              </a:ext>
            </a:extLst>
          </a:blip>
          <a:stretch>
            <a:fillRect/>
          </a:stretch>
        </p:blipFill>
        <p:spPr>
          <a:xfrm rot="5400000">
            <a:off x="3794760" y="774954"/>
            <a:ext cx="4602480" cy="3451860"/>
          </a:xfrm>
          <a:prstGeom prst="rect">
            <a:avLst/>
          </a:prstGeom>
        </p:spPr>
      </p:pic>
      <p:pic>
        <p:nvPicPr>
          <p:cNvPr id="2050" name="Picture 2" descr="Katrin Coetzer: Warmblooded · Miss Moss">
            <a:extLst>
              <a:ext uri="{FF2B5EF4-FFF2-40B4-BE49-F238E27FC236}">
                <a16:creationId xmlns:a16="http://schemas.microsoft.com/office/drawing/2014/main" id="{64777A28-0301-C54D-AC60-09FE96DD34DC}"/>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2871470" y="2808224"/>
            <a:ext cx="2997200" cy="39878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1CA4480-A874-704A-8BC1-E4E235220F7F}"/>
              </a:ext>
            </a:extLst>
          </p:cNvPr>
          <p:cNvSpPr txBox="1"/>
          <p:nvPr/>
        </p:nvSpPr>
        <p:spPr>
          <a:xfrm rot="16200000">
            <a:off x="1262628" y="5254876"/>
            <a:ext cx="2712964" cy="369332"/>
          </a:xfrm>
          <a:prstGeom prst="rect">
            <a:avLst/>
          </a:prstGeom>
          <a:noFill/>
        </p:spPr>
        <p:txBody>
          <a:bodyPr wrap="square" rtlCol="0">
            <a:spAutoFit/>
          </a:bodyPr>
          <a:lstStyle/>
          <a:p>
            <a:r>
              <a:rPr lang="en-US" dirty="0">
                <a:latin typeface="+mj-lt"/>
              </a:rPr>
              <a:t>Alicia </a:t>
            </a:r>
            <a:r>
              <a:rPr lang="en-US" dirty="0" err="1">
                <a:latin typeface="+mj-lt"/>
              </a:rPr>
              <a:t>Galer</a:t>
            </a:r>
            <a:endParaRPr lang="en-US" dirty="0">
              <a:latin typeface="+mj-lt"/>
            </a:endParaRPr>
          </a:p>
        </p:txBody>
      </p:sp>
    </p:spTree>
    <p:extLst>
      <p:ext uri="{BB962C8B-B14F-4D97-AF65-F5344CB8AC3E}">
        <p14:creationId xmlns:p14="http://schemas.microsoft.com/office/powerpoint/2010/main" val="284989912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91664E-CD37-A84E-B6CF-3AD5F077A64D}"/>
              </a:ext>
            </a:extLst>
          </p:cNvPr>
          <p:cNvSpPr txBox="1"/>
          <p:nvPr/>
        </p:nvSpPr>
        <p:spPr>
          <a:xfrm>
            <a:off x="148019" y="187377"/>
            <a:ext cx="3239758" cy="369332"/>
          </a:xfrm>
          <a:prstGeom prst="rect">
            <a:avLst/>
          </a:prstGeom>
          <a:noFill/>
        </p:spPr>
        <p:txBody>
          <a:bodyPr wrap="square" rtlCol="0">
            <a:spAutoFit/>
          </a:bodyPr>
          <a:lstStyle/>
          <a:p>
            <a:r>
              <a:rPr lang="en-GB" dirty="0">
                <a:solidFill>
                  <a:srgbClr val="000000"/>
                </a:solidFill>
                <a:latin typeface="+mj-lt"/>
              </a:rPr>
              <a:t>Patricia </a:t>
            </a:r>
            <a:r>
              <a:rPr lang="en-GB" dirty="0" err="1">
                <a:solidFill>
                  <a:srgbClr val="000000"/>
                </a:solidFill>
                <a:latin typeface="+mj-lt"/>
              </a:rPr>
              <a:t>Urquiola</a:t>
            </a:r>
            <a:r>
              <a:rPr lang="en-GB" dirty="0">
                <a:solidFill>
                  <a:srgbClr val="000000"/>
                </a:solidFill>
                <a:latin typeface="+mj-lt"/>
              </a:rPr>
              <a:t> -  </a:t>
            </a:r>
            <a:r>
              <a:rPr lang="en-US" dirty="0">
                <a:latin typeface="+mj-lt"/>
              </a:rPr>
              <a:t>Embossing </a:t>
            </a:r>
          </a:p>
        </p:txBody>
      </p:sp>
      <p:pic>
        <p:nvPicPr>
          <p:cNvPr id="12290" name="Picture 2">
            <a:extLst>
              <a:ext uri="{FF2B5EF4-FFF2-40B4-BE49-F238E27FC236}">
                <a16:creationId xmlns:a16="http://schemas.microsoft.com/office/drawing/2014/main" id="{9B66CB78-A0A3-5042-9E16-AB6067C41B6C}"/>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17594" y="769921"/>
            <a:ext cx="3688860" cy="5531370"/>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a:extLst>
              <a:ext uri="{FF2B5EF4-FFF2-40B4-BE49-F238E27FC236}">
                <a16:creationId xmlns:a16="http://schemas.microsoft.com/office/drawing/2014/main" id="{EA655E22-5DB8-BB43-AB92-29514CD56A86}"/>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8185545" y="769922"/>
            <a:ext cx="3790113" cy="553137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a:extLst>
              <a:ext uri="{FF2B5EF4-FFF2-40B4-BE49-F238E27FC236}">
                <a16:creationId xmlns:a16="http://schemas.microsoft.com/office/drawing/2014/main" id="{6407B3DD-1CAF-D442-AD43-FF93F190505E}"/>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rot="5400000">
            <a:off x="3330315" y="1693522"/>
            <a:ext cx="5531369" cy="3684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723836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al user interface, website&#10;&#10;Description automatically generated">
            <a:extLst>
              <a:ext uri="{FF2B5EF4-FFF2-40B4-BE49-F238E27FC236}">
                <a16:creationId xmlns:a16="http://schemas.microsoft.com/office/drawing/2014/main" id="{D47E9EB6-04E6-A643-99B3-C4C26A97018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46693" y="438356"/>
            <a:ext cx="5448357" cy="2868725"/>
          </a:xfrm>
          <a:prstGeom prst="rect">
            <a:avLst/>
          </a:prstGeom>
        </p:spPr>
      </p:pic>
      <p:pic>
        <p:nvPicPr>
          <p:cNvPr id="3" name="Picture 4">
            <a:extLst>
              <a:ext uri="{FF2B5EF4-FFF2-40B4-BE49-F238E27FC236}">
                <a16:creationId xmlns:a16="http://schemas.microsoft.com/office/drawing/2014/main" id="{C29A56B3-ADB1-EF4A-9AEC-11C96B3C974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rot="5400000">
            <a:off x="1652858" y="3592281"/>
            <a:ext cx="3594668" cy="23942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451851D-10EC-8E46-B9EC-4A22D183E43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918289" y="438356"/>
            <a:ext cx="4971256" cy="3279648"/>
          </a:xfrm>
          <a:prstGeom prst="rect">
            <a:avLst/>
          </a:prstGeom>
        </p:spPr>
      </p:pic>
      <p:pic>
        <p:nvPicPr>
          <p:cNvPr id="7" name="Picture 6">
            <a:extLst>
              <a:ext uri="{FF2B5EF4-FFF2-40B4-BE49-F238E27FC236}">
                <a16:creationId xmlns:a16="http://schemas.microsoft.com/office/drawing/2014/main" id="{3B183474-A94E-A743-9372-0032076DDEA2}"/>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4647306" y="3307081"/>
            <a:ext cx="5506188" cy="3279648"/>
          </a:xfrm>
          <a:prstGeom prst="rect">
            <a:avLst/>
          </a:prstGeom>
        </p:spPr>
      </p:pic>
      <p:sp>
        <p:nvSpPr>
          <p:cNvPr id="8" name="Rectangle 7">
            <a:extLst>
              <a:ext uri="{FF2B5EF4-FFF2-40B4-BE49-F238E27FC236}">
                <a16:creationId xmlns:a16="http://schemas.microsoft.com/office/drawing/2014/main" id="{941C4624-717D-EC48-801D-C9022035C7DD}"/>
              </a:ext>
            </a:extLst>
          </p:cNvPr>
          <p:cNvSpPr/>
          <p:nvPr/>
        </p:nvSpPr>
        <p:spPr>
          <a:xfrm rot="16200000">
            <a:off x="1143357" y="5506914"/>
            <a:ext cx="1790298" cy="369332"/>
          </a:xfrm>
          <a:prstGeom prst="rect">
            <a:avLst/>
          </a:prstGeom>
        </p:spPr>
        <p:txBody>
          <a:bodyPr wrap="none">
            <a:spAutoFit/>
          </a:bodyPr>
          <a:lstStyle/>
          <a:p>
            <a:r>
              <a:rPr lang="en-GB" dirty="0">
                <a:solidFill>
                  <a:srgbClr val="000000"/>
                </a:solidFill>
                <a:latin typeface="+mj-lt"/>
              </a:rPr>
              <a:t>Patricia </a:t>
            </a:r>
            <a:r>
              <a:rPr lang="en-GB" dirty="0" err="1">
                <a:solidFill>
                  <a:srgbClr val="000000"/>
                </a:solidFill>
                <a:latin typeface="+mj-lt"/>
              </a:rPr>
              <a:t>Urquiola</a:t>
            </a:r>
            <a:r>
              <a:rPr lang="en-GB" dirty="0">
                <a:solidFill>
                  <a:srgbClr val="000000"/>
                </a:solidFill>
                <a:latin typeface="+mj-lt"/>
              </a:rPr>
              <a:t> </a:t>
            </a:r>
            <a:endParaRPr lang="en-US" dirty="0">
              <a:latin typeface="+mj-lt"/>
            </a:endParaRPr>
          </a:p>
        </p:txBody>
      </p:sp>
    </p:spTree>
    <p:extLst>
      <p:ext uri="{BB962C8B-B14F-4D97-AF65-F5344CB8AC3E}">
        <p14:creationId xmlns:p14="http://schemas.microsoft.com/office/powerpoint/2010/main" val="270346628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Graphical user interface, website&#10;&#10;Description automatically generated">
            <a:extLst>
              <a:ext uri="{FF2B5EF4-FFF2-40B4-BE49-F238E27FC236}">
                <a16:creationId xmlns:a16="http://schemas.microsoft.com/office/drawing/2014/main" id="{058D853B-5C81-D44E-92FC-109CFE54A85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10549" y="278094"/>
            <a:ext cx="5439641" cy="2842942"/>
          </a:xfrm>
          <a:prstGeom prst="rect">
            <a:avLst/>
          </a:prstGeom>
        </p:spPr>
      </p:pic>
      <p:pic>
        <p:nvPicPr>
          <p:cNvPr id="4098" name="Picture 2" descr="Marie Lund “Dip” at Laura Bartlett Gallery, London, 2014">
            <a:extLst>
              <a:ext uri="{FF2B5EF4-FFF2-40B4-BE49-F238E27FC236}">
                <a16:creationId xmlns:a16="http://schemas.microsoft.com/office/drawing/2014/main" id="{9A95CC16-2E73-DD48-B9D5-5B1D94F21AE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10548" y="3184760"/>
            <a:ext cx="3164171" cy="230243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BC19DE5-9B94-F24F-B553-868BE01F325A}"/>
              </a:ext>
            </a:extLst>
          </p:cNvPr>
          <p:cNvSpPr txBox="1"/>
          <p:nvPr/>
        </p:nvSpPr>
        <p:spPr>
          <a:xfrm>
            <a:off x="310548" y="5550923"/>
            <a:ext cx="2231136" cy="369332"/>
          </a:xfrm>
          <a:prstGeom prst="rect">
            <a:avLst/>
          </a:prstGeom>
          <a:noFill/>
        </p:spPr>
        <p:txBody>
          <a:bodyPr wrap="square" rtlCol="0">
            <a:spAutoFit/>
          </a:bodyPr>
          <a:lstStyle/>
          <a:p>
            <a:r>
              <a:rPr lang="en-US" dirty="0"/>
              <a:t>Marie Lund</a:t>
            </a:r>
          </a:p>
        </p:txBody>
      </p:sp>
      <p:pic>
        <p:nvPicPr>
          <p:cNvPr id="4100" name="Picture 4" descr="Smile Plastics Interior Design Upcycling - Luxurious Materials - Interior Folk">
            <a:extLst>
              <a:ext uri="{FF2B5EF4-FFF2-40B4-BE49-F238E27FC236}">
                <a16:creationId xmlns:a16="http://schemas.microsoft.com/office/drawing/2014/main" id="{77F11729-5E7A-0E4A-96C3-4143BE42CB44}"/>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rot="5400000">
            <a:off x="3468785" y="3835400"/>
            <a:ext cx="2984500" cy="217170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Graphical user interface, website&#10;&#10;Description automatically generated">
            <a:extLst>
              <a:ext uri="{FF2B5EF4-FFF2-40B4-BE49-F238E27FC236}">
                <a16:creationId xmlns:a16="http://schemas.microsoft.com/office/drawing/2014/main" id="{5484B3DF-A70B-C240-9A11-968625F9CEB9}"/>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096000" y="3429000"/>
            <a:ext cx="5830479" cy="3059797"/>
          </a:xfrm>
          <a:prstGeom prst="rect">
            <a:avLst/>
          </a:prstGeom>
        </p:spPr>
      </p:pic>
      <p:pic>
        <p:nvPicPr>
          <p:cNvPr id="12" name="Picture 11">
            <a:extLst>
              <a:ext uri="{FF2B5EF4-FFF2-40B4-BE49-F238E27FC236}">
                <a16:creationId xmlns:a16="http://schemas.microsoft.com/office/drawing/2014/main" id="{3D9744D7-0B9F-7B41-94BC-A3C219550B93}"/>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5864354" y="444500"/>
            <a:ext cx="4143618" cy="2021024"/>
          </a:xfrm>
          <a:prstGeom prst="rect">
            <a:avLst/>
          </a:prstGeom>
        </p:spPr>
      </p:pic>
      <p:pic>
        <p:nvPicPr>
          <p:cNvPr id="16" name="Picture 15">
            <a:extLst>
              <a:ext uri="{FF2B5EF4-FFF2-40B4-BE49-F238E27FC236}">
                <a16:creationId xmlns:a16="http://schemas.microsoft.com/office/drawing/2014/main" id="{C2F87055-1599-D243-B334-E29CC1325A7F}"/>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0129957" y="437136"/>
            <a:ext cx="1910686" cy="1947827"/>
          </a:xfrm>
          <a:prstGeom prst="rect">
            <a:avLst/>
          </a:prstGeom>
        </p:spPr>
      </p:pic>
      <p:sp>
        <p:nvSpPr>
          <p:cNvPr id="17" name="TextBox 16">
            <a:extLst>
              <a:ext uri="{FF2B5EF4-FFF2-40B4-BE49-F238E27FC236}">
                <a16:creationId xmlns:a16="http://schemas.microsoft.com/office/drawing/2014/main" id="{5BF86331-CE33-F944-B111-8662EEAEE8AC}"/>
              </a:ext>
            </a:extLst>
          </p:cNvPr>
          <p:cNvSpPr txBox="1"/>
          <p:nvPr/>
        </p:nvSpPr>
        <p:spPr>
          <a:xfrm>
            <a:off x="5864354" y="2465524"/>
            <a:ext cx="2084832" cy="369332"/>
          </a:xfrm>
          <a:prstGeom prst="rect">
            <a:avLst/>
          </a:prstGeom>
          <a:noFill/>
        </p:spPr>
        <p:txBody>
          <a:bodyPr wrap="square" rtlCol="0">
            <a:spAutoFit/>
          </a:bodyPr>
          <a:lstStyle/>
          <a:p>
            <a:r>
              <a:rPr lang="en-US" dirty="0"/>
              <a:t>Really.</a:t>
            </a:r>
          </a:p>
        </p:txBody>
      </p:sp>
    </p:spTree>
    <p:extLst>
      <p:ext uri="{BB962C8B-B14F-4D97-AF65-F5344CB8AC3E}">
        <p14:creationId xmlns:p14="http://schemas.microsoft.com/office/powerpoint/2010/main" val="353212587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4D87F0-A3BF-EC49-8FF1-A462F3CA4E5C}"/>
              </a:ext>
            </a:extLst>
          </p:cNvPr>
          <p:cNvSpPr txBox="1"/>
          <p:nvPr/>
        </p:nvSpPr>
        <p:spPr>
          <a:xfrm>
            <a:off x="179882" y="164892"/>
            <a:ext cx="1858780" cy="369332"/>
          </a:xfrm>
          <a:prstGeom prst="rect">
            <a:avLst/>
          </a:prstGeom>
          <a:noFill/>
        </p:spPr>
        <p:txBody>
          <a:bodyPr wrap="square" rtlCol="0">
            <a:spAutoFit/>
          </a:bodyPr>
          <a:lstStyle/>
          <a:p>
            <a:r>
              <a:rPr lang="en-US" dirty="0">
                <a:latin typeface="+mj-lt"/>
              </a:rPr>
              <a:t>Pia </a:t>
            </a:r>
            <a:r>
              <a:rPr lang="en-US" dirty="0" err="1">
                <a:latin typeface="+mj-lt"/>
              </a:rPr>
              <a:t>Wisteuberg</a:t>
            </a:r>
            <a:endParaRPr lang="en-US" dirty="0">
              <a:latin typeface="+mj-lt"/>
            </a:endParaRPr>
          </a:p>
        </p:txBody>
      </p:sp>
      <p:pic>
        <p:nvPicPr>
          <p:cNvPr id="16386" name="Picture 2">
            <a:extLst>
              <a:ext uri="{FF2B5EF4-FFF2-40B4-BE49-F238E27FC236}">
                <a16:creationId xmlns:a16="http://schemas.microsoft.com/office/drawing/2014/main" id="{C4B40959-68FC-3345-A019-FDFB5E67BB2A}"/>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42227" y="514450"/>
            <a:ext cx="4105923" cy="6158884"/>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a:extLst>
              <a:ext uri="{FF2B5EF4-FFF2-40B4-BE49-F238E27FC236}">
                <a16:creationId xmlns:a16="http://schemas.microsoft.com/office/drawing/2014/main" id="{E55A3248-7568-3243-ACFD-3E9DFF004486}"/>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511077" y="514449"/>
            <a:ext cx="3318954" cy="6158884"/>
          </a:xfrm>
          <a:prstGeom prst="rect">
            <a:avLst/>
          </a:prstGeom>
          <a:noFill/>
          <a:extLst>
            <a:ext uri="{909E8E84-426E-40DD-AFC4-6F175D3DCCD1}">
              <a14:hiddenFill xmlns:a14="http://schemas.microsoft.com/office/drawing/2010/main">
                <a:solidFill>
                  <a:srgbClr val="FFFFFF"/>
                </a:solidFill>
              </a14:hiddenFill>
            </a:ext>
          </a:extLst>
        </p:spPr>
      </p:pic>
      <p:pic>
        <p:nvPicPr>
          <p:cNvPr id="16390" name="Picture 6">
            <a:extLst>
              <a:ext uri="{FF2B5EF4-FFF2-40B4-BE49-F238E27FC236}">
                <a16:creationId xmlns:a16="http://schemas.microsoft.com/office/drawing/2014/main" id="{5C2FB9F4-D1EE-D04B-8870-6B38A5D842C4}"/>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8092958" y="514449"/>
            <a:ext cx="3919160" cy="6158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96331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 printer&#10;&#10;Description automatically generated">
            <a:extLst>
              <a:ext uri="{FF2B5EF4-FFF2-40B4-BE49-F238E27FC236}">
                <a16:creationId xmlns:a16="http://schemas.microsoft.com/office/drawing/2014/main" id="{FC05790D-1C56-A140-9C1F-63626F6E76A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313147" y="1436992"/>
            <a:ext cx="5571066" cy="3984016"/>
          </a:xfrm>
          <a:prstGeom prst="rect">
            <a:avLst/>
          </a:prstGeom>
        </p:spPr>
      </p:pic>
      <p:pic>
        <p:nvPicPr>
          <p:cNvPr id="6" name="Picture 5" descr="A hand holding a piece of paper&#10;&#10;Description automatically generated with medium confidence">
            <a:extLst>
              <a:ext uri="{FF2B5EF4-FFF2-40B4-BE49-F238E27FC236}">
                <a16:creationId xmlns:a16="http://schemas.microsoft.com/office/drawing/2014/main" id="{5A04C578-4C3E-8D4A-93E6-3AD579E350C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6899166" y="1346014"/>
            <a:ext cx="5554633" cy="4165975"/>
          </a:xfrm>
          <a:prstGeom prst="rect">
            <a:avLst/>
          </a:prstGeom>
        </p:spPr>
      </p:pic>
      <p:pic>
        <p:nvPicPr>
          <p:cNvPr id="8" name="Picture 7" descr="A picture containing wall, indoor, person&#10;&#10;Description automatically generated">
            <a:extLst>
              <a:ext uri="{FF2B5EF4-FFF2-40B4-BE49-F238E27FC236}">
                <a16:creationId xmlns:a16="http://schemas.microsoft.com/office/drawing/2014/main" id="{3E002A5E-02D7-2C42-8FAD-F40FF2A3D0F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64393" y="643467"/>
            <a:ext cx="3129103" cy="5562849"/>
          </a:xfrm>
          <a:prstGeom prst="rect">
            <a:avLst/>
          </a:prstGeom>
        </p:spPr>
      </p:pic>
      <p:sp>
        <p:nvSpPr>
          <p:cNvPr id="9" name="TextBox 8">
            <a:extLst>
              <a:ext uri="{FF2B5EF4-FFF2-40B4-BE49-F238E27FC236}">
                <a16:creationId xmlns:a16="http://schemas.microsoft.com/office/drawing/2014/main" id="{AFFEE54F-8121-D14E-A806-0064C6F4CEC5}"/>
              </a:ext>
            </a:extLst>
          </p:cNvPr>
          <p:cNvSpPr txBox="1"/>
          <p:nvPr/>
        </p:nvSpPr>
        <p:spPr>
          <a:xfrm>
            <a:off x="10109012" y="6214533"/>
            <a:ext cx="4165975" cy="369332"/>
          </a:xfrm>
          <a:prstGeom prst="rect">
            <a:avLst/>
          </a:prstGeom>
          <a:noFill/>
        </p:spPr>
        <p:txBody>
          <a:bodyPr wrap="square" rtlCol="0">
            <a:spAutoFit/>
          </a:bodyPr>
          <a:lstStyle/>
          <a:p>
            <a:r>
              <a:rPr lang="en-US" dirty="0"/>
              <a:t>Tensile strength</a:t>
            </a:r>
          </a:p>
        </p:txBody>
      </p:sp>
    </p:spTree>
    <p:extLst>
      <p:ext uri="{BB962C8B-B14F-4D97-AF65-F5344CB8AC3E}">
        <p14:creationId xmlns:p14="http://schemas.microsoft.com/office/powerpoint/2010/main" val="161472736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IMG_0463_wCiUoU.mp4" descr="IMG_0463_wCiUoU.mp4">
            <a:hlinkClick r:id="" action="ppaction://media"/>
            <a:extLst>
              <a:ext uri="{FF2B5EF4-FFF2-40B4-BE49-F238E27FC236}">
                <a16:creationId xmlns:a16="http://schemas.microsoft.com/office/drawing/2014/main" id="{860A43D7-8A31-2E4B-9B7C-8F83AF671FC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rot="16200000">
            <a:off x="3310466" y="-1523061"/>
            <a:ext cx="5571067" cy="9904123"/>
          </a:xfrm>
          <a:prstGeom prst="rect">
            <a:avLst/>
          </a:prstGeom>
        </p:spPr>
      </p:pic>
    </p:spTree>
    <p:extLst>
      <p:ext uri="{BB962C8B-B14F-4D97-AF65-F5344CB8AC3E}">
        <p14:creationId xmlns:p14="http://schemas.microsoft.com/office/powerpoint/2010/main" val="2455019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0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9771926-DE25-BD48-AFCE-E2C04676A2F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476431" y="0"/>
            <a:ext cx="9239137" cy="6858000"/>
          </a:xfrm>
          <a:prstGeom prst="rect">
            <a:avLst/>
          </a:prstGeom>
        </p:spPr>
      </p:pic>
    </p:spTree>
    <p:extLst>
      <p:ext uri="{BB962C8B-B14F-4D97-AF65-F5344CB8AC3E}">
        <p14:creationId xmlns:p14="http://schemas.microsoft.com/office/powerpoint/2010/main" val="65262747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70E2CEF-6270-0D4C-86D7-5E20EA1E7FD7}"/>
              </a:ext>
            </a:extLst>
          </p:cNvPr>
          <p:cNvSpPr txBox="1"/>
          <p:nvPr/>
        </p:nvSpPr>
        <p:spPr>
          <a:xfrm>
            <a:off x="513347" y="417094"/>
            <a:ext cx="5951621" cy="369332"/>
          </a:xfrm>
          <a:prstGeom prst="rect">
            <a:avLst/>
          </a:prstGeom>
          <a:noFill/>
        </p:spPr>
        <p:txBody>
          <a:bodyPr wrap="square" rtlCol="0">
            <a:spAutoFit/>
          </a:bodyPr>
          <a:lstStyle/>
          <a:p>
            <a:r>
              <a:rPr lang="en-US" dirty="0"/>
              <a:t>Is plaster guilty?</a:t>
            </a:r>
          </a:p>
        </p:txBody>
      </p:sp>
      <p:sp>
        <p:nvSpPr>
          <p:cNvPr id="3" name="TextBox 2">
            <a:extLst>
              <a:ext uri="{FF2B5EF4-FFF2-40B4-BE49-F238E27FC236}">
                <a16:creationId xmlns:a16="http://schemas.microsoft.com/office/drawing/2014/main" id="{02E622AD-7224-C945-BC31-16C9CF4CE97E}"/>
              </a:ext>
            </a:extLst>
          </p:cNvPr>
          <p:cNvSpPr txBox="1"/>
          <p:nvPr/>
        </p:nvSpPr>
        <p:spPr>
          <a:xfrm>
            <a:off x="513347" y="1379621"/>
            <a:ext cx="7620000" cy="4247317"/>
          </a:xfrm>
          <a:prstGeom prst="rect">
            <a:avLst/>
          </a:prstGeom>
          <a:noFill/>
        </p:spPr>
        <p:txBody>
          <a:bodyPr wrap="square" rtlCol="0">
            <a:spAutoFit/>
          </a:bodyPr>
          <a:lstStyle/>
          <a:p>
            <a:r>
              <a:rPr lang="en-US" dirty="0"/>
              <a:t>In landfills where plaster is an anaerobic environment. it releases toxic gases that can leach into waterways and the ground. When its in aerobic environment, such as the house  it doesn’t release those gases. We need to start building infrastructures to recycle plaster. But in the meantime, it can be broken down and upcycled into other materials.</a:t>
            </a:r>
          </a:p>
          <a:p>
            <a:endParaRPr lang="en-US" dirty="0"/>
          </a:p>
          <a:p>
            <a:r>
              <a:rPr lang="en-US" dirty="0"/>
              <a:t>Cai Clay is made with already set plaster, which reduces the amount of waste and toxins going to landfill.</a:t>
            </a:r>
          </a:p>
          <a:p>
            <a:endParaRPr lang="en-US" dirty="0"/>
          </a:p>
          <a:p>
            <a:r>
              <a:rPr lang="en-US" dirty="0"/>
              <a:t>Reflect:</a:t>
            </a:r>
          </a:p>
          <a:p>
            <a:endParaRPr lang="en-US" dirty="0"/>
          </a:p>
          <a:p>
            <a:r>
              <a:rPr lang="en-US" dirty="0"/>
              <a:t>Do I want to continue using plaster?</a:t>
            </a:r>
          </a:p>
          <a:p>
            <a:r>
              <a:rPr lang="en-US" dirty="0"/>
              <a:t>Does it go against my work morals?</a:t>
            </a:r>
          </a:p>
          <a:p>
            <a:endParaRPr lang="en-US" dirty="0"/>
          </a:p>
          <a:p>
            <a:endParaRPr lang="en-US" dirty="0"/>
          </a:p>
        </p:txBody>
      </p:sp>
    </p:spTree>
    <p:extLst>
      <p:ext uri="{BB962C8B-B14F-4D97-AF65-F5344CB8AC3E}">
        <p14:creationId xmlns:p14="http://schemas.microsoft.com/office/powerpoint/2010/main" val="182671367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EBB5DE-E2ED-3D4F-B88D-A2E8239EE98E}"/>
              </a:ext>
            </a:extLst>
          </p:cNvPr>
          <p:cNvSpPr txBox="1"/>
          <p:nvPr/>
        </p:nvSpPr>
        <p:spPr>
          <a:xfrm>
            <a:off x="798787" y="751344"/>
            <a:ext cx="10594426" cy="5355312"/>
          </a:xfrm>
          <a:prstGeom prst="rect">
            <a:avLst/>
          </a:prstGeom>
          <a:noFill/>
        </p:spPr>
        <p:txBody>
          <a:bodyPr wrap="square" rtlCol="0">
            <a:spAutoFit/>
          </a:bodyPr>
          <a:lstStyle/>
          <a:p>
            <a:r>
              <a:rPr lang="en-US" dirty="0" err="1">
                <a:solidFill>
                  <a:schemeClr val="bg1"/>
                </a:solidFill>
              </a:rPr>
              <a:t>Hcjdsbc</a:t>
            </a:r>
            <a:r>
              <a:rPr lang="en-US" dirty="0">
                <a:solidFill>
                  <a:schemeClr val="bg1"/>
                </a:solidFill>
              </a:rPr>
              <a:t> </a:t>
            </a:r>
            <a:r>
              <a:rPr lang="en-US" dirty="0" err="1">
                <a:solidFill>
                  <a:schemeClr val="bg1"/>
                </a:solidFill>
              </a:rPr>
              <a:t>cdnc</a:t>
            </a:r>
            <a:r>
              <a:rPr lang="en-US" dirty="0">
                <a:solidFill>
                  <a:schemeClr val="bg1"/>
                </a:solidFill>
              </a:rPr>
              <a:t> </a:t>
            </a:r>
            <a:r>
              <a:rPr lang="en-US" dirty="0" err="1">
                <a:solidFill>
                  <a:schemeClr val="bg1"/>
                </a:solidFill>
              </a:rPr>
              <a:t>bjxc</a:t>
            </a:r>
            <a:r>
              <a:rPr lang="en-US" dirty="0">
                <a:solidFill>
                  <a:schemeClr val="bg1"/>
                </a:solidFill>
              </a:rPr>
              <a:t> </a:t>
            </a:r>
            <a:r>
              <a:rPr lang="en-US" dirty="0" err="1">
                <a:solidFill>
                  <a:schemeClr val="bg1"/>
                </a:solidFill>
              </a:rPr>
              <a:t>nmxcbjx</a:t>
            </a:r>
            <a:r>
              <a:rPr lang="en-US" dirty="0">
                <a:solidFill>
                  <a:schemeClr val="bg1"/>
                </a:solidFill>
              </a:rPr>
              <a:t> </a:t>
            </a:r>
            <a:r>
              <a:rPr lang="en-US" dirty="0" err="1">
                <a:solidFill>
                  <a:schemeClr val="bg1"/>
                </a:solidFill>
              </a:rPr>
              <a:t>xnmcb</a:t>
            </a:r>
            <a:r>
              <a:rPr lang="en-US" dirty="0">
                <a:solidFill>
                  <a:schemeClr val="bg1"/>
                </a:solidFill>
              </a:rPr>
              <a:t> </a:t>
            </a:r>
            <a:r>
              <a:rPr lang="en-US" dirty="0" err="1">
                <a:solidFill>
                  <a:schemeClr val="bg1"/>
                </a:solidFill>
              </a:rPr>
              <a:t>jkxcnkxc</a:t>
            </a:r>
            <a:r>
              <a:rPr lang="en-US" dirty="0">
                <a:solidFill>
                  <a:schemeClr val="bg1"/>
                </a:solidFill>
              </a:rPr>
              <a:t> </a:t>
            </a:r>
            <a:r>
              <a:rPr lang="en-US" dirty="0" err="1">
                <a:solidFill>
                  <a:schemeClr val="bg1"/>
                </a:solidFill>
              </a:rPr>
              <a:t>xmncb</a:t>
            </a:r>
            <a:r>
              <a:rPr lang="en-US" dirty="0">
                <a:solidFill>
                  <a:schemeClr val="bg1"/>
                </a:solidFill>
              </a:rPr>
              <a:t> </a:t>
            </a:r>
            <a:r>
              <a:rPr lang="en-US" dirty="0" err="1">
                <a:solidFill>
                  <a:schemeClr val="bg1"/>
                </a:solidFill>
              </a:rPr>
              <a:t>kjdc</a:t>
            </a:r>
            <a:r>
              <a:rPr lang="en-US" dirty="0">
                <a:solidFill>
                  <a:schemeClr val="bg1"/>
                </a:solidFill>
              </a:rPr>
              <a:t> </a:t>
            </a:r>
            <a:r>
              <a:rPr lang="en-US" dirty="0" err="1">
                <a:solidFill>
                  <a:schemeClr val="bg1"/>
                </a:solidFill>
              </a:rPr>
              <a:t>ndb</a:t>
            </a:r>
            <a:r>
              <a:rPr lang="en-US" dirty="0">
                <a:solidFill>
                  <a:schemeClr val="bg1"/>
                </a:solidFill>
              </a:rPr>
              <a:t> </a:t>
            </a:r>
            <a:r>
              <a:rPr lang="en-US" dirty="0" err="1">
                <a:solidFill>
                  <a:schemeClr val="bg1"/>
                </a:solidFill>
              </a:rPr>
              <a:t>jcbsalx</a:t>
            </a:r>
            <a:r>
              <a:rPr lang="en-US" dirty="0">
                <a:solidFill>
                  <a:schemeClr val="bg1"/>
                </a:solidFill>
              </a:rPr>
              <a:t> </a:t>
            </a:r>
            <a:r>
              <a:rPr lang="en-US" dirty="0" err="1">
                <a:solidFill>
                  <a:schemeClr val="bg1"/>
                </a:solidFill>
              </a:rPr>
              <a:t>zxnc</a:t>
            </a:r>
            <a:r>
              <a:rPr lang="en-US" dirty="0">
                <a:solidFill>
                  <a:schemeClr val="bg1"/>
                </a:solidFill>
              </a:rPr>
              <a:t> </a:t>
            </a:r>
            <a:r>
              <a:rPr lang="en-US" dirty="0" err="1">
                <a:solidFill>
                  <a:schemeClr val="bg1"/>
                </a:solidFill>
              </a:rPr>
              <a:t>bvak</a:t>
            </a:r>
            <a:r>
              <a:rPr lang="en-US" dirty="0">
                <a:solidFill>
                  <a:schemeClr val="bg1"/>
                </a:solidFill>
              </a:rPr>
              <a:t> </a:t>
            </a:r>
            <a:r>
              <a:rPr lang="en-US" dirty="0" err="1">
                <a:solidFill>
                  <a:schemeClr val="bg1"/>
                </a:solidFill>
              </a:rPr>
              <a:t>xjbc</a:t>
            </a:r>
            <a:r>
              <a:rPr lang="en-US" dirty="0">
                <a:solidFill>
                  <a:schemeClr val="bg1"/>
                </a:solidFill>
              </a:rPr>
              <a:t> </a:t>
            </a:r>
            <a:r>
              <a:rPr lang="en-US" dirty="0" err="1">
                <a:solidFill>
                  <a:schemeClr val="bg1"/>
                </a:solidFill>
              </a:rPr>
              <a:t>kjdsc</a:t>
            </a:r>
            <a:r>
              <a:rPr lang="en-US" dirty="0">
                <a:solidFill>
                  <a:schemeClr val="bg1"/>
                </a:solidFill>
              </a:rPr>
              <a:t> </a:t>
            </a:r>
            <a:r>
              <a:rPr lang="en-US" dirty="0" err="1">
                <a:solidFill>
                  <a:schemeClr val="bg1"/>
                </a:solidFill>
              </a:rPr>
              <a:t>djncbk</a:t>
            </a:r>
            <a:r>
              <a:rPr lang="en-US" dirty="0">
                <a:solidFill>
                  <a:schemeClr val="bg1"/>
                </a:solidFill>
              </a:rPr>
              <a:t> </a:t>
            </a:r>
            <a:r>
              <a:rPr lang="en-US" dirty="0" err="1">
                <a:solidFill>
                  <a:schemeClr val="bg1"/>
                </a:solidFill>
              </a:rPr>
              <a:t>jkxzcb</a:t>
            </a:r>
            <a:r>
              <a:rPr lang="en-US" dirty="0">
                <a:solidFill>
                  <a:schemeClr val="bg1"/>
                </a:solidFill>
              </a:rPr>
              <a:t> </a:t>
            </a:r>
            <a:r>
              <a:rPr lang="en-US" dirty="0" err="1">
                <a:solidFill>
                  <a:schemeClr val="bg1"/>
                </a:solidFill>
              </a:rPr>
              <a:t>sdcjds</a:t>
            </a:r>
            <a:r>
              <a:rPr lang="en-US" dirty="0">
                <a:solidFill>
                  <a:schemeClr val="bg1"/>
                </a:solidFill>
              </a:rPr>
              <a:t> </a:t>
            </a:r>
            <a:r>
              <a:rPr lang="en-US" dirty="0" err="1">
                <a:solidFill>
                  <a:schemeClr val="bg1"/>
                </a:solidFill>
              </a:rPr>
              <a:t>cdkjs</a:t>
            </a:r>
            <a:r>
              <a:rPr lang="en-US" dirty="0">
                <a:solidFill>
                  <a:schemeClr val="bg1"/>
                </a:solidFill>
              </a:rPr>
              <a:t> </a:t>
            </a:r>
            <a:r>
              <a:rPr lang="en-US" dirty="0" err="1">
                <a:solidFill>
                  <a:schemeClr val="bg1"/>
                </a:solidFill>
              </a:rPr>
              <a:t>vdvndf</a:t>
            </a:r>
            <a:r>
              <a:rPr lang="en-US" dirty="0">
                <a:solidFill>
                  <a:schemeClr val="bg1"/>
                </a:solidFill>
              </a:rPr>
              <a:t> </a:t>
            </a:r>
            <a:r>
              <a:rPr lang="en-US" dirty="0" err="1">
                <a:solidFill>
                  <a:schemeClr val="bg1"/>
                </a:solidFill>
              </a:rPr>
              <a:t>vbfndmb</a:t>
            </a:r>
            <a:r>
              <a:rPr lang="en-US" dirty="0">
                <a:solidFill>
                  <a:schemeClr val="bg1"/>
                </a:solidFill>
              </a:rPr>
              <a:t> </a:t>
            </a:r>
            <a:r>
              <a:rPr lang="en-US" dirty="0" err="1">
                <a:solidFill>
                  <a:schemeClr val="bg1"/>
                </a:solidFill>
              </a:rPr>
              <a:t>vkf</a:t>
            </a:r>
            <a:r>
              <a:rPr lang="en-US" dirty="0">
                <a:solidFill>
                  <a:schemeClr val="bg1"/>
                </a:solidFill>
              </a:rPr>
              <a:t> </a:t>
            </a:r>
            <a:r>
              <a:rPr lang="en-US" dirty="0" err="1">
                <a:solidFill>
                  <a:schemeClr val="bg1"/>
                </a:solidFill>
              </a:rPr>
              <a:t>nd</a:t>
            </a:r>
            <a:r>
              <a:rPr lang="en-US" dirty="0">
                <a:solidFill>
                  <a:schemeClr val="bg1"/>
                </a:solidFill>
              </a:rPr>
              <a:t> </a:t>
            </a:r>
            <a:r>
              <a:rPr lang="en-US" dirty="0" err="1">
                <a:solidFill>
                  <a:schemeClr val="bg1"/>
                </a:solidFill>
              </a:rPr>
              <a:t>vkjd</a:t>
            </a:r>
            <a:r>
              <a:rPr lang="en-US" dirty="0">
                <a:solidFill>
                  <a:schemeClr val="bg1"/>
                </a:solidFill>
              </a:rPr>
              <a:t> </a:t>
            </a:r>
            <a:r>
              <a:rPr lang="en-US" dirty="0" err="1">
                <a:solidFill>
                  <a:schemeClr val="bg1"/>
                </a:solidFill>
              </a:rPr>
              <a:t>cjksb</a:t>
            </a:r>
            <a:r>
              <a:rPr lang="en-US" dirty="0">
                <a:solidFill>
                  <a:schemeClr val="bg1"/>
                </a:solidFill>
              </a:rPr>
              <a:t> </a:t>
            </a:r>
            <a:r>
              <a:rPr lang="en-US" dirty="0" err="1">
                <a:solidFill>
                  <a:schemeClr val="bg1"/>
                </a:solidFill>
              </a:rPr>
              <a:t>oswnf</a:t>
            </a:r>
            <a:r>
              <a:rPr lang="en-US" dirty="0">
                <a:solidFill>
                  <a:schemeClr val="bg1"/>
                </a:solidFill>
              </a:rPr>
              <a:t> </a:t>
            </a:r>
            <a:r>
              <a:rPr lang="en-US" dirty="0" err="1">
                <a:solidFill>
                  <a:schemeClr val="bg1"/>
                </a:solidFill>
              </a:rPr>
              <a:t>v,xmdbesv</a:t>
            </a:r>
            <a:r>
              <a:rPr lang="en-US" dirty="0">
                <a:solidFill>
                  <a:schemeClr val="bg1"/>
                </a:solidFill>
              </a:rPr>
              <a:t> </a:t>
            </a:r>
            <a:r>
              <a:rPr lang="en-US" dirty="0" err="1">
                <a:solidFill>
                  <a:schemeClr val="bg1"/>
                </a:solidFill>
              </a:rPr>
              <a:t>sdbjec</a:t>
            </a:r>
            <a:r>
              <a:rPr lang="en-US" dirty="0">
                <a:solidFill>
                  <a:schemeClr val="bg1"/>
                </a:solidFill>
              </a:rPr>
              <a:t> </a:t>
            </a:r>
            <a:r>
              <a:rPr lang="en-US" dirty="0" err="1">
                <a:solidFill>
                  <a:schemeClr val="bg1"/>
                </a:solidFill>
              </a:rPr>
              <a:t>dnsb</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jds</a:t>
            </a:r>
            <a:r>
              <a:rPr lang="en-US" dirty="0">
                <a:solidFill>
                  <a:schemeClr val="bg1"/>
                </a:solidFill>
              </a:rPr>
              <a:t> </a:t>
            </a:r>
            <a:r>
              <a:rPr lang="en-US" dirty="0" err="1">
                <a:solidFill>
                  <a:schemeClr val="bg1"/>
                </a:solidFill>
              </a:rPr>
              <a:t>ejws</a:t>
            </a:r>
            <a:r>
              <a:rPr lang="en-US" dirty="0">
                <a:solidFill>
                  <a:schemeClr val="bg1"/>
                </a:solidFill>
              </a:rPr>
              <a:t> </a:t>
            </a:r>
            <a:r>
              <a:rPr lang="en-US" dirty="0" err="1">
                <a:solidFill>
                  <a:schemeClr val="bg1"/>
                </a:solidFill>
              </a:rPr>
              <a:t>esu</a:t>
            </a:r>
            <a:r>
              <a:rPr lang="en-US" dirty="0">
                <a:solidFill>
                  <a:schemeClr val="bg1"/>
                </a:solidFill>
              </a:rPr>
              <a:t> </a:t>
            </a:r>
            <a:r>
              <a:rPr lang="en-US" dirty="0" err="1">
                <a:solidFill>
                  <a:schemeClr val="bg1"/>
                </a:solidFill>
              </a:rPr>
              <a:t>bjhd</a:t>
            </a:r>
            <a:r>
              <a:rPr lang="en-US" dirty="0">
                <a:solidFill>
                  <a:schemeClr val="bg1"/>
                </a:solidFill>
              </a:rPr>
              <a:t> f ds </a:t>
            </a:r>
            <a:r>
              <a:rPr lang="en-US" dirty="0" err="1">
                <a:solidFill>
                  <a:schemeClr val="bg1"/>
                </a:solidFill>
              </a:rPr>
              <a:t>dsbhc</a:t>
            </a:r>
            <a:r>
              <a:rPr lang="en-US" dirty="0">
                <a:solidFill>
                  <a:schemeClr val="bg1"/>
                </a:solidFill>
              </a:rPr>
              <a:t> ds </a:t>
            </a:r>
            <a:r>
              <a:rPr lang="en-US" dirty="0" err="1">
                <a:solidFill>
                  <a:schemeClr val="bg1"/>
                </a:solidFill>
              </a:rPr>
              <a:t>sdcdj</a:t>
            </a:r>
            <a:r>
              <a:rPr lang="en-US" dirty="0">
                <a:solidFill>
                  <a:schemeClr val="bg1"/>
                </a:solidFill>
              </a:rPr>
              <a:t> </a:t>
            </a:r>
            <a:r>
              <a:rPr lang="en-US" dirty="0" err="1">
                <a:solidFill>
                  <a:schemeClr val="bg1"/>
                </a:solidFill>
              </a:rPr>
              <a:t>sd</a:t>
            </a:r>
            <a:r>
              <a:rPr lang="en-US" dirty="0">
                <a:solidFill>
                  <a:schemeClr val="bg1"/>
                </a:solidFill>
              </a:rPr>
              <a:t> </a:t>
            </a:r>
            <a:r>
              <a:rPr lang="en-US" dirty="0" err="1">
                <a:solidFill>
                  <a:schemeClr val="bg1"/>
                </a:solidFill>
              </a:rPr>
              <a:t>Hcjdsbc</a:t>
            </a:r>
            <a:r>
              <a:rPr lang="en-US" dirty="0">
                <a:solidFill>
                  <a:schemeClr val="bg1"/>
                </a:solidFill>
              </a:rPr>
              <a:t> </a:t>
            </a:r>
            <a:r>
              <a:rPr lang="en-US" dirty="0" err="1">
                <a:solidFill>
                  <a:schemeClr val="bg1"/>
                </a:solidFill>
              </a:rPr>
              <a:t>cdnc</a:t>
            </a:r>
            <a:r>
              <a:rPr lang="en-US" dirty="0">
                <a:solidFill>
                  <a:schemeClr val="bg1"/>
                </a:solidFill>
              </a:rPr>
              <a:t> </a:t>
            </a:r>
            <a:r>
              <a:rPr lang="en-US" dirty="0" err="1">
                <a:solidFill>
                  <a:schemeClr val="bg1"/>
                </a:solidFill>
              </a:rPr>
              <a:t>bjxc</a:t>
            </a:r>
            <a:r>
              <a:rPr lang="en-US" dirty="0">
                <a:solidFill>
                  <a:schemeClr val="bg1"/>
                </a:solidFill>
              </a:rPr>
              <a:t> </a:t>
            </a:r>
            <a:r>
              <a:rPr lang="en-US" dirty="0" err="1">
                <a:solidFill>
                  <a:schemeClr val="bg1"/>
                </a:solidFill>
              </a:rPr>
              <a:t>nmxcbjx</a:t>
            </a:r>
            <a:r>
              <a:rPr lang="en-US" dirty="0">
                <a:solidFill>
                  <a:schemeClr val="bg1"/>
                </a:solidFill>
              </a:rPr>
              <a:t> </a:t>
            </a:r>
            <a:r>
              <a:rPr lang="en-US" dirty="0" err="1">
                <a:solidFill>
                  <a:schemeClr val="bg1"/>
                </a:solidFill>
              </a:rPr>
              <a:t>xnmcb</a:t>
            </a:r>
            <a:r>
              <a:rPr lang="en-US" dirty="0">
                <a:solidFill>
                  <a:schemeClr val="bg1"/>
                </a:solidFill>
              </a:rPr>
              <a:t> </a:t>
            </a:r>
            <a:r>
              <a:rPr lang="en-US" dirty="0" err="1">
                <a:solidFill>
                  <a:schemeClr val="bg1"/>
                </a:solidFill>
              </a:rPr>
              <a:t>jkxcnkxc</a:t>
            </a:r>
            <a:r>
              <a:rPr lang="en-US" dirty="0">
                <a:solidFill>
                  <a:schemeClr val="bg1"/>
                </a:solidFill>
              </a:rPr>
              <a:t> </a:t>
            </a:r>
            <a:r>
              <a:rPr lang="en-US" dirty="0" err="1">
                <a:solidFill>
                  <a:schemeClr val="bg1"/>
                </a:solidFill>
              </a:rPr>
              <a:t>xmncb</a:t>
            </a:r>
            <a:r>
              <a:rPr lang="en-US" dirty="0">
                <a:solidFill>
                  <a:schemeClr val="bg1"/>
                </a:solidFill>
              </a:rPr>
              <a:t> </a:t>
            </a:r>
            <a:r>
              <a:rPr lang="en-US" dirty="0" err="1">
                <a:solidFill>
                  <a:schemeClr val="bg1"/>
                </a:solidFill>
              </a:rPr>
              <a:t>kjdc</a:t>
            </a:r>
            <a:r>
              <a:rPr lang="en-US" dirty="0">
                <a:solidFill>
                  <a:schemeClr val="bg1"/>
                </a:solidFill>
              </a:rPr>
              <a:t> </a:t>
            </a:r>
            <a:r>
              <a:rPr lang="en-US" dirty="0" err="1">
                <a:solidFill>
                  <a:schemeClr val="bg1"/>
                </a:solidFill>
              </a:rPr>
              <a:t>ndb</a:t>
            </a:r>
            <a:r>
              <a:rPr lang="en-US" dirty="0">
                <a:solidFill>
                  <a:schemeClr val="bg1"/>
                </a:solidFill>
              </a:rPr>
              <a:t> </a:t>
            </a:r>
            <a:r>
              <a:rPr lang="en-US" dirty="0" err="1">
                <a:solidFill>
                  <a:schemeClr val="bg1"/>
                </a:solidFill>
              </a:rPr>
              <a:t>jcbsalx</a:t>
            </a:r>
            <a:r>
              <a:rPr lang="en-US" dirty="0">
                <a:solidFill>
                  <a:schemeClr val="bg1"/>
                </a:solidFill>
              </a:rPr>
              <a:t> </a:t>
            </a:r>
            <a:r>
              <a:rPr lang="en-US" dirty="0" err="1">
                <a:solidFill>
                  <a:schemeClr val="bg1"/>
                </a:solidFill>
              </a:rPr>
              <a:t>zxnc</a:t>
            </a:r>
            <a:r>
              <a:rPr lang="en-US" dirty="0">
                <a:solidFill>
                  <a:schemeClr val="bg1"/>
                </a:solidFill>
              </a:rPr>
              <a:t> </a:t>
            </a:r>
            <a:r>
              <a:rPr lang="en-US" dirty="0" err="1">
                <a:solidFill>
                  <a:schemeClr val="bg1"/>
                </a:solidFill>
              </a:rPr>
              <a:t>bvak</a:t>
            </a:r>
            <a:r>
              <a:rPr lang="en-US" dirty="0">
                <a:solidFill>
                  <a:schemeClr val="bg1"/>
                </a:solidFill>
              </a:rPr>
              <a:t> </a:t>
            </a:r>
            <a:r>
              <a:rPr lang="en-US" dirty="0" err="1">
                <a:solidFill>
                  <a:schemeClr val="bg1"/>
                </a:solidFill>
              </a:rPr>
              <a:t>xjbc</a:t>
            </a:r>
            <a:r>
              <a:rPr lang="en-US" dirty="0">
                <a:solidFill>
                  <a:schemeClr val="bg1"/>
                </a:solidFill>
              </a:rPr>
              <a:t> </a:t>
            </a:r>
            <a:r>
              <a:rPr lang="en-US" dirty="0" err="1">
                <a:solidFill>
                  <a:schemeClr val="bg1"/>
                </a:solidFill>
              </a:rPr>
              <a:t>kjdsc</a:t>
            </a:r>
            <a:r>
              <a:rPr lang="en-US" dirty="0">
                <a:solidFill>
                  <a:schemeClr val="bg1"/>
                </a:solidFill>
              </a:rPr>
              <a:t> </a:t>
            </a:r>
            <a:r>
              <a:rPr lang="en-US" dirty="0" err="1">
                <a:solidFill>
                  <a:schemeClr val="bg1"/>
                </a:solidFill>
              </a:rPr>
              <a:t>djncbk</a:t>
            </a:r>
            <a:r>
              <a:rPr lang="en-US" dirty="0">
                <a:solidFill>
                  <a:schemeClr val="bg1"/>
                </a:solidFill>
              </a:rPr>
              <a:t> </a:t>
            </a:r>
            <a:r>
              <a:rPr lang="en-US" dirty="0" err="1">
                <a:solidFill>
                  <a:schemeClr val="bg1"/>
                </a:solidFill>
              </a:rPr>
              <a:t>jkxzcb</a:t>
            </a:r>
            <a:r>
              <a:rPr lang="en-US" dirty="0">
                <a:solidFill>
                  <a:schemeClr val="bg1"/>
                </a:solidFill>
              </a:rPr>
              <a:t> </a:t>
            </a:r>
            <a:r>
              <a:rPr lang="en-US" dirty="0" err="1">
                <a:solidFill>
                  <a:schemeClr val="bg1"/>
                </a:solidFill>
              </a:rPr>
              <a:t>sdcjds</a:t>
            </a:r>
            <a:r>
              <a:rPr lang="en-US" dirty="0">
                <a:solidFill>
                  <a:schemeClr val="bg1"/>
                </a:solidFill>
              </a:rPr>
              <a:t> </a:t>
            </a:r>
            <a:r>
              <a:rPr lang="en-US" dirty="0" err="1">
                <a:solidFill>
                  <a:schemeClr val="bg1"/>
                </a:solidFill>
              </a:rPr>
              <a:t>cdkjs</a:t>
            </a:r>
            <a:r>
              <a:rPr lang="en-US" dirty="0">
                <a:solidFill>
                  <a:schemeClr val="bg1"/>
                </a:solidFill>
              </a:rPr>
              <a:t> </a:t>
            </a:r>
            <a:r>
              <a:rPr lang="en-US" dirty="0" err="1">
                <a:solidFill>
                  <a:schemeClr val="bg1"/>
                </a:solidFill>
              </a:rPr>
              <a:t>vdvndf</a:t>
            </a:r>
            <a:r>
              <a:rPr lang="en-US" dirty="0">
                <a:solidFill>
                  <a:schemeClr val="bg1"/>
                </a:solidFill>
              </a:rPr>
              <a:t> </a:t>
            </a:r>
            <a:r>
              <a:rPr lang="en-US" dirty="0" err="1">
                <a:solidFill>
                  <a:schemeClr val="bg1"/>
                </a:solidFill>
              </a:rPr>
              <a:t>vbfndmb</a:t>
            </a:r>
            <a:r>
              <a:rPr lang="en-US" dirty="0">
                <a:solidFill>
                  <a:schemeClr val="bg1"/>
                </a:solidFill>
              </a:rPr>
              <a:t> </a:t>
            </a:r>
            <a:r>
              <a:rPr lang="en-US" dirty="0" err="1">
                <a:solidFill>
                  <a:schemeClr val="bg1"/>
                </a:solidFill>
              </a:rPr>
              <a:t>vkf</a:t>
            </a:r>
            <a:r>
              <a:rPr lang="en-US" dirty="0">
                <a:solidFill>
                  <a:schemeClr val="bg1"/>
                </a:solidFill>
              </a:rPr>
              <a:t> </a:t>
            </a:r>
            <a:r>
              <a:rPr lang="en-US" dirty="0" err="1">
                <a:solidFill>
                  <a:schemeClr val="bg1"/>
                </a:solidFill>
              </a:rPr>
              <a:t>nd</a:t>
            </a:r>
            <a:r>
              <a:rPr lang="en-US" dirty="0">
                <a:solidFill>
                  <a:schemeClr val="bg1"/>
                </a:solidFill>
              </a:rPr>
              <a:t> </a:t>
            </a:r>
            <a:r>
              <a:rPr lang="en-US" dirty="0" err="1">
                <a:solidFill>
                  <a:schemeClr val="bg1"/>
                </a:solidFill>
              </a:rPr>
              <a:t>vkjd</a:t>
            </a:r>
            <a:r>
              <a:rPr lang="en-US" dirty="0">
                <a:solidFill>
                  <a:schemeClr val="bg1"/>
                </a:solidFill>
              </a:rPr>
              <a:t> </a:t>
            </a:r>
            <a:r>
              <a:rPr lang="en-US" dirty="0" err="1">
                <a:solidFill>
                  <a:schemeClr val="bg1"/>
                </a:solidFill>
              </a:rPr>
              <a:t>cjksb</a:t>
            </a:r>
            <a:r>
              <a:rPr lang="en-US" dirty="0">
                <a:solidFill>
                  <a:schemeClr val="bg1"/>
                </a:solidFill>
              </a:rPr>
              <a:t> </a:t>
            </a:r>
            <a:r>
              <a:rPr lang="en-US" dirty="0" err="1">
                <a:solidFill>
                  <a:schemeClr val="bg1"/>
                </a:solidFill>
              </a:rPr>
              <a:t>oswnf</a:t>
            </a:r>
            <a:r>
              <a:rPr lang="en-US" dirty="0">
                <a:solidFill>
                  <a:schemeClr val="bg1"/>
                </a:solidFill>
              </a:rPr>
              <a:t> </a:t>
            </a:r>
            <a:r>
              <a:rPr lang="en-US" dirty="0" err="1">
                <a:solidFill>
                  <a:schemeClr val="bg1"/>
                </a:solidFill>
              </a:rPr>
              <a:t>v,xmdbesv</a:t>
            </a:r>
            <a:r>
              <a:rPr lang="en-US" dirty="0">
                <a:solidFill>
                  <a:schemeClr val="bg1"/>
                </a:solidFill>
              </a:rPr>
              <a:t> </a:t>
            </a:r>
            <a:r>
              <a:rPr lang="en-US" dirty="0" err="1">
                <a:solidFill>
                  <a:schemeClr val="bg1"/>
                </a:solidFill>
              </a:rPr>
              <a:t>sdbjec</a:t>
            </a:r>
            <a:r>
              <a:rPr lang="en-US" dirty="0">
                <a:solidFill>
                  <a:schemeClr val="bg1"/>
                </a:solidFill>
              </a:rPr>
              <a:t> </a:t>
            </a:r>
            <a:r>
              <a:rPr lang="en-US" dirty="0" err="1">
                <a:solidFill>
                  <a:schemeClr val="bg1"/>
                </a:solidFill>
              </a:rPr>
              <a:t>dnsb</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jds</a:t>
            </a:r>
            <a:r>
              <a:rPr lang="en-US" dirty="0">
                <a:solidFill>
                  <a:schemeClr val="bg1"/>
                </a:solidFill>
              </a:rPr>
              <a:t> </a:t>
            </a:r>
            <a:r>
              <a:rPr lang="en-US" dirty="0" err="1">
                <a:solidFill>
                  <a:schemeClr val="bg1"/>
                </a:solidFill>
              </a:rPr>
              <a:t>ejws</a:t>
            </a:r>
            <a:r>
              <a:rPr lang="en-US" dirty="0">
                <a:solidFill>
                  <a:schemeClr val="bg1"/>
                </a:solidFill>
              </a:rPr>
              <a:t> </a:t>
            </a:r>
            <a:r>
              <a:rPr lang="en-US" dirty="0" err="1">
                <a:solidFill>
                  <a:schemeClr val="bg1"/>
                </a:solidFill>
              </a:rPr>
              <a:t>esu</a:t>
            </a:r>
            <a:r>
              <a:rPr lang="en-US" dirty="0">
                <a:solidFill>
                  <a:schemeClr val="bg1"/>
                </a:solidFill>
              </a:rPr>
              <a:t> </a:t>
            </a:r>
            <a:r>
              <a:rPr lang="en-US" dirty="0" err="1">
                <a:solidFill>
                  <a:schemeClr val="bg1"/>
                </a:solidFill>
              </a:rPr>
              <a:t>bjhd</a:t>
            </a:r>
            <a:r>
              <a:rPr lang="en-US" dirty="0">
                <a:solidFill>
                  <a:schemeClr val="bg1"/>
                </a:solidFill>
              </a:rPr>
              <a:t> f ds </a:t>
            </a:r>
            <a:r>
              <a:rPr lang="en-US" dirty="0" err="1">
                <a:solidFill>
                  <a:schemeClr val="bg1"/>
                </a:solidFill>
              </a:rPr>
              <a:t>dsbhc</a:t>
            </a:r>
            <a:r>
              <a:rPr lang="en-US" dirty="0">
                <a:solidFill>
                  <a:schemeClr val="bg1"/>
                </a:solidFill>
              </a:rPr>
              <a:t> ds </a:t>
            </a:r>
            <a:r>
              <a:rPr lang="en-US" dirty="0" err="1">
                <a:solidFill>
                  <a:schemeClr val="bg1"/>
                </a:solidFill>
              </a:rPr>
              <a:t>sdcdj</a:t>
            </a:r>
            <a:r>
              <a:rPr lang="en-US" dirty="0">
                <a:solidFill>
                  <a:schemeClr val="bg1"/>
                </a:solidFill>
              </a:rPr>
              <a:t> </a:t>
            </a:r>
            <a:r>
              <a:rPr lang="en-US" dirty="0" err="1">
                <a:solidFill>
                  <a:schemeClr val="bg1"/>
                </a:solidFill>
              </a:rPr>
              <a:t>sd</a:t>
            </a:r>
            <a:endParaRPr lang="en-US" dirty="0">
              <a:solidFill>
                <a:schemeClr val="bg1"/>
              </a:solidFill>
            </a:endParaRPr>
          </a:p>
          <a:p>
            <a:r>
              <a:rPr lang="en-US" dirty="0" err="1">
                <a:solidFill>
                  <a:schemeClr val="bg1"/>
                </a:solidFill>
              </a:rPr>
              <a:t>Hcjdsbc</a:t>
            </a:r>
            <a:r>
              <a:rPr lang="en-US" dirty="0">
                <a:solidFill>
                  <a:schemeClr val="bg1"/>
                </a:solidFill>
              </a:rPr>
              <a:t> </a:t>
            </a:r>
            <a:r>
              <a:rPr lang="en-US" dirty="0" err="1">
                <a:solidFill>
                  <a:schemeClr val="bg1"/>
                </a:solidFill>
              </a:rPr>
              <a:t>cdnc</a:t>
            </a:r>
            <a:r>
              <a:rPr lang="en-US" dirty="0">
                <a:solidFill>
                  <a:schemeClr val="bg1"/>
                </a:solidFill>
              </a:rPr>
              <a:t> </a:t>
            </a:r>
            <a:r>
              <a:rPr lang="en-US" dirty="0" err="1">
                <a:solidFill>
                  <a:schemeClr val="bg1"/>
                </a:solidFill>
              </a:rPr>
              <a:t>bjxc</a:t>
            </a:r>
            <a:r>
              <a:rPr lang="en-US" dirty="0">
                <a:solidFill>
                  <a:schemeClr val="bg1"/>
                </a:solidFill>
              </a:rPr>
              <a:t> </a:t>
            </a:r>
            <a:r>
              <a:rPr lang="en-US" dirty="0" err="1">
                <a:solidFill>
                  <a:schemeClr val="bg1"/>
                </a:solidFill>
              </a:rPr>
              <a:t>nmxcbjx</a:t>
            </a:r>
            <a:r>
              <a:rPr lang="en-US" dirty="0">
                <a:solidFill>
                  <a:schemeClr val="bg1"/>
                </a:solidFill>
              </a:rPr>
              <a:t> </a:t>
            </a:r>
            <a:r>
              <a:rPr lang="en-US" dirty="0" err="1">
                <a:solidFill>
                  <a:schemeClr val="bg1"/>
                </a:solidFill>
              </a:rPr>
              <a:t>xnmcb</a:t>
            </a:r>
            <a:r>
              <a:rPr lang="en-US" dirty="0">
                <a:solidFill>
                  <a:schemeClr val="bg1"/>
                </a:solidFill>
              </a:rPr>
              <a:t> </a:t>
            </a:r>
            <a:r>
              <a:rPr lang="en-US" dirty="0" err="1">
                <a:solidFill>
                  <a:schemeClr val="bg1"/>
                </a:solidFill>
              </a:rPr>
              <a:t>jkxcnkxc</a:t>
            </a:r>
            <a:r>
              <a:rPr lang="en-US" dirty="0">
                <a:solidFill>
                  <a:schemeClr val="bg1"/>
                </a:solidFill>
              </a:rPr>
              <a:t> </a:t>
            </a:r>
            <a:r>
              <a:rPr lang="en-US" dirty="0" err="1">
                <a:solidFill>
                  <a:schemeClr val="bg1"/>
                </a:solidFill>
              </a:rPr>
              <a:t>xmncb</a:t>
            </a:r>
            <a:r>
              <a:rPr lang="en-US" dirty="0">
                <a:solidFill>
                  <a:schemeClr val="bg1"/>
                </a:solidFill>
              </a:rPr>
              <a:t> </a:t>
            </a:r>
            <a:r>
              <a:rPr lang="en-US" dirty="0" err="1">
                <a:solidFill>
                  <a:schemeClr val="bg1"/>
                </a:solidFill>
              </a:rPr>
              <a:t>kjdc</a:t>
            </a:r>
            <a:r>
              <a:rPr lang="en-US" dirty="0">
                <a:solidFill>
                  <a:schemeClr val="bg1"/>
                </a:solidFill>
              </a:rPr>
              <a:t> </a:t>
            </a:r>
            <a:r>
              <a:rPr lang="en-US" dirty="0" err="1">
                <a:solidFill>
                  <a:schemeClr val="bg1"/>
                </a:solidFill>
              </a:rPr>
              <a:t>ndb</a:t>
            </a:r>
            <a:r>
              <a:rPr lang="en-US" dirty="0">
                <a:solidFill>
                  <a:schemeClr val="bg1"/>
                </a:solidFill>
              </a:rPr>
              <a:t> </a:t>
            </a:r>
            <a:r>
              <a:rPr lang="en-US" dirty="0" err="1">
                <a:solidFill>
                  <a:schemeClr val="bg1"/>
                </a:solidFill>
              </a:rPr>
              <a:t>jcbsalx</a:t>
            </a:r>
            <a:r>
              <a:rPr lang="en-US" dirty="0">
                <a:solidFill>
                  <a:schemeClr val="bg1"/>
                </a:solidFill>
              </a:rPr>
              <a:t> </a:t>
            </a:r>
            <a:r>
              <a:rPr lang="en-US" dirty="0" err="1">
                <a:solidFill>
                  <a:schemeClr val="bg1"/>
                </a:solidFill>
              </a:rPr>
              <a:t>zxnc</a:t>
            </a:r>
            <a:r>
              <a:rPr lang="en-US" dirty="0">
                <a:solidFill>
                  <a:schemeClr val="bg1"/>
                </a:solidFill>
              </a:rPr>
              <a:t> </a:t>
            </a:r>
            <a:r>
              <a:rPr lang="en-US" dirty="0" err="1">
                <a:solidFill>
                  <a:schemeClr val="bg1"/>
                </a:solidFill>
              </a:rPr>
              <a:t>bvak</a:t>
            </a:r>
            <a:r>
              <a:rPr lang="en-US" dirty="0">
                <a:solidFill>
                  <a:schemeClr val="bg1"/>
                </a:solidFill>
              </a:rPr>
              <a:t> </a:t>
            </a:r>
            <a:r>
              <a:rPr lang="en-US" dirty="0" err="1">
                <a:solidFill>
                  <a:schemeClr val="bg1"/>
                </a:solidFill>
              </a:rPr>
              <a:t>xjbc</a:t>
            </a:r>
            <a:r>
              <a:rPr lang="en-US" dirty="0">
                <a:solidFill>
                  <a:schemeClr val="bg1"/>
                </a:solidFill>
              </a:rPr>
              <a:t> </a:t>
            </a:r>
            <a:r>
              <a:rPr lang="en-US" dirty="0" err="1">
                <a:solidFill>
                  <a:schemeClr val="bg1"/>
                </a:solidFill>
              </a:rPr>
              <a:t>kjdsc</a:t>
            </a:r>
            <a:r>
              <a:rPr lang="en-US" dirty="0">
                <a:solidFill>
                  <a:schemeClr val="bg1"/>
                </a:solidFill>
              </a:rPr>
              <a:t> </a:t>
            </a:r>
            <a:r>
              <a:rPr lang="en-US" dirty="0" err="1">
                <a:solidFill>
                  <a:schemeClr val="bg1"/>
                </a:solidFill>
              </a:rPr>
              <a:t>djncbk</a:t>
            </a:r>
            <a:r>
              <a:rPr lang="en-US" dirty="0">
                <a:solidFill>
                  <a:schemeClr val="bg1"/>
                </a:solidFill>
              </a:rPr>
              <a:t> </a:t>
            </a:r>
            <a:r>
              <a:rPr lang="en-US" dirty="0" err="1">
                <a:solidFill>
                  <a:schemeClr val="bg1"/>
                </a:solidFill>
              </a:rPr>
              <a:t>jkxzcb</a:t>
            </a:r>
            <a:r>
              <a:rPr lang="en-US" dirty="0">
                <a:solidFill>
                  <a:schemeClr val="bg1"/>
                </a:solidFill>
              </a:rPr>
              <a:t> </a:t>
            </a:r>
            <a:r>
              <a:rPr lang="en-US" dirty="0" err="1">
                <a:solidFill>
                  <a:schemeClr val="bg1"/>
                </a:solidFill>
              </a:rPr>
              <a:t>sdcjds</a:t>
            </a:r>
            <a:r>
              <a:rPr lang="en-US" dirty="0">
                <a:solidFill>
                  <a:schemeClr val="bg1"/>
                </a:solidFill>
              </a:rPr>
              <a:t> </a:t>
            </a:r>
            <a:r>
              <a:rPr lang="en-US" dirty="0" err="1">
                <a:solidFill>
                  <a:schemeClr val="bg1"/>
                </a:solidFill>
              </a:rPr>
              <a:t>cdkjs</a:t>
            </a:r>
            <a:r>
              <a:rPr lang="en-US" dirty="0">
                <a:solidFill>
                  <a:schemeClr val="bg1"/>
                </a:solidFill>
              </a:rPr>
              <a:t> </a:t>
            </a:r>
            <a:r>
              <a:rPr lang="en-US" dirty="0" err="1">
                <a:solidFill>
                  <a:schemeClr val="bg1"/>
                </a:solidFill>
              </a:rPr>
              <a:t>vdvndf</a:t>
            </a:r>
            <a:r>
              <a:rPr lang="en-US" dirty="0">
                <a:solidFill>
                  <a:schemeClr val="bg1"/>
                </a:solidFill>
              </a:rPr>
              <a:t> </a:t>
            </a:r>
            <a:r>
              <a:rPr lang="en-US" dirty="0" err="1">
                <a:solidFill>
                  <a:schemeClr val="bg1"/>
                </a:solidFill>
              </a:rPr>
              <a:t>vbfndmb</a:t>
            </a:r>
            <a:r>
              <a:rPr lang="en-US" dirty="0">
                <a:solidFill>
                  <a:schemeClr val="bg1"/>
                </a:solidFill>
              </a:rPr>
              <a:t> </a:t>
            </a:r>
            <a:r>
              <a:rPr lang="en-US" dirty="0" err="1">
                <a:solidFill>
                  <a:schemeClr val="bg1"/>
                </a:solidFill>
              </a:rPr>
              <a:t>vkf</a:t>
            </a:r>
            <a:r>
              <a:rPr lang="en-US" dirty="0">
                <a:solidFill>
                  <a:schemeClr val="bg1"/>
                </a:solidFill>
              </a:rPr>
              <a:t> </a:t>
            </a:r>
            <a:r>
              <a:rPr lang="en-US" dirty="0" err="1">
                <a:solidFill>
                  <a:schemeClr val="bg1"/>
                </a:solidFill>
              </a:rPr>
              <a:t>nd</a:t>
            </a:r>
            <a:r>
              <a:rPr lang="en-US" dirty="0">
                <a:solidFill>
                  <a:schemeClr val="bg1"/>
                </a:solidFill>
              </a:rPr>
              <a:t> </a:t>
            </a:r>
            <a:r>
              <a:rPr lang="en-US" dirty="0" err="1">
                <a:solidFill>
                  <a:schemeClr val="bg1"/>
                </a:solidFill>
              </a:rPr>
              <a:t>vkjd</a:t>
            </a:r>
            <a:r>
              <a:rPr lang="en-US" dirty="0">
                <a:solidFill>
                  <a:schemeClr val="bg1"/>
                </a:solidFill>
              </a:rPr>
              <a:t> </a:t>
            </a:r>
            <a:r>
              <a:rPr lang="en-US" dirty="0" err="1">
                <a:solidFill>
                  <a:schemeClr val="bg1"/>
                </a:solidFill>
              </a:rPr>
              <a:t>cjksb</a:t>
            </a:r>
            <a:r>
              <a:rPr lang="en-US" dirty="0">
                <a:solidFill>
                  <a:schemeClr val="bg1"/>
                </a:solidFill>
              </a:rPr>
              <a:t> </a:t>
            </a:r>
            <a:r>
              <a:rPr lang="en-US" dirty="0" err="1">
                <a:solidFill>
                  <a:schemeClr val="bg1"/>
                </a:solidFill>
              </a:rPr>
              <a:t>oswnf</a:t>
            </a:r>
            <a:r>
              <a:rPr lang="en-US" dirty="0">
                <a:solidFill>
                  <a:schemeClr val="bg1"/>
                </a:solidFill>
              </a:rPr>
              <a:t> </a:t>
            </a:r>
            <a:r>
              <a:rPr lang="en-US" dirty="0" err="1">
                <a:solidFill>
                  <a:schemeClr val="bg1"/>
                </a:solidFill>
              </a:rPr>
              <a:t>v,xmdbesv</a:t>
            </a:r>
            <a:r>
              <a:rPr lang="en-US" dirty="0">
                <a:solidFill>
                  <a:schemeClr val="bg1"/>
                </a:solidFill>
              </a:rPr>
              <a:t> </a:t>
            </a:r>
            <a:r>
              <a:rPr lang="en-US" dirty="0" err="1">
                <a:solidFill>
                  <a:schemeClr val="bg1"/>
                </a:solidFill>
              </a:rPr>
              <a:t>sdbjec</a:t>
            </a:r>
            <a:r>
              <a:rPr lang="en-US" dirty="0">
                <a:solidFill>
                  <a:schemeClr val="bg1"/>
                </a:solidFill>
              </a:rPr>
              <a:t> </a:t>
            </a:r>
            <a:r>
              <a:rPr lang="en-US" dirty="0" err="1">
                <a:solidFill>
                  <a:schemeClr val="bg1"/>
                </a:solidFill>
              </a:rPr>
              <a:t>dnsb</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jds</a:t>
            </a:r>
            <a:r>
              <a:rPr lang="en-US" dirty="0">
                <a:solidFill>
                  <a:schemeClr val="bg1"/>
                </a:solidFill>
              </a:rPr>
              <a:t> </a:t>
            </a:r>
            <a:r>
              <a:rPr lang="en-US" dirty="0" err="1">
                <a:solidFill>
                  <a:schemeClr val="bg1"/>
                </a:solidFill>
              </a:rPr>
              <a:t>ejws</a:t>
            </a:r>
            <a:r>
              <a:rPr lang="en-US" dirty="0">
                <a:solidFill>
                  <a:schemeClr val="bg1"/>
                </a:solidFill>
              </a:rPr>
              <a:t> </a:t>
            </a:r>
            <a:r>
              <a:rPr lang="en-US" dirty="0" err="1">
                <a:solidFill>
                  <a:schemeClr val="bg1"/>
                </a:solidFill>
              </a:rPr>
              <a:t>esu</a:t>
            </a:r>
            <a:r>
              <a:rPr lang="en-US" dirty="0">
                <a:solidFill>
                  <a:schemeClr val="bg1"/>
                </a:solidFill>
              </a:rPr>
              <a:t> </a:t>
            </a:r>
            <a:r>
              <a:rPr lang="en-US" dirty="0" err="1">
                <a:solidFill>
                  <a:schemeClr val="bg1"/>
                </a:solidFill>
              </a:rPr>
              <a:t>bjhd</a:t>
            </a:r>
            <a:r>
              <a:rPr lang="en-US" dirty="0">
                <a:solidFill>
                  <a:schemeClr val="bg1"/>
                </a:solidFill>
              </a:rPr>
              <a:t> f ds </a:t>
            </a:r>
            <a:r>
              <a:rPr lang="en-US" dirty="0" err="1">
                <a:solidFill>
                  <a:schemeClr val="bg1"/>
                </a:solidFill>
              </a:rPr>
              <a:t>dsbhc</a:t>
            </a:r>
            <a:r>
              <a:rPr lang="en-US" dirty="0">
                <a:solidFill>
                  <a:schemeClr val="bg1"/>
                </a:solidFill>
              </a:rPr>
              <a:t> ds </a:t>
            </a:r>
            <a:r>
              <a:rPr lang="en-US" dirty="0" err="1">
                <a:solidFill>
                  <a:schemeClr val="bg1"/>
                </a:solidFill>
              </a:rPr>
              <a:t>sdcdj</a:t>
            </a:r>
            <a:r>
              <a:rPr lang="en-US" dirty="0">
                <a:solidFill>
                  <a:schemeClr val="bg1"/>
                </a:solidFill>
              </a:rPr>
              <a:t> </a:t>
            </a:r>
            <a:r>
              <a:rPr lang="en-US" dirty="0" err="1">
                <a:solidFill>
                  <a:schemeClr val="bg1"/>
                </a:solidFill>
              </a:rPr>
              <a:t>sd</a:t>
            </a:r>
            <a:endParaRPr lang="en-US" dirty="0">
              <a:solidFill>
                <a:schemeClr val="bg1"/>
              </a:solidFill>
            </a:endParaRPr>
          </a:p>
          <a:p>
            <a:r>
              <a:rPr lang="en-US" dirty="0" err="1">
                <a:solidFill>
                  <a:schemeClr val="bg1"/>
                </a:solidFill>
              </a:rPr>
              <a:t>Hcjdsbc</a:t>
            </a:r>
            <a:r>
              <a:rPr lang="en-US" dirty="0">
                <a:solidFill>
                  <a:schemeClr val="bg1"/>
                </a:solidFill>
              </a:rPr>
              <a:t> </a:t>
            </a:r>
            <a:r>
              <a:rPr lang="en-US" dirty="0" err="1">
                <a:solidFill>
                  <a:schemeClr val="bg1"/>
                </a:solidFill>
              </a:rPr>
              <a:t>cdnc</a:t>
            </a:r>
            <a:r>
              <a:rPr lang="en-US" dirty="0">
                <a:solidFill>
                  <a:schemeClr val="bg1"/>
                </a:solidFill>
              </a:rPr>
              <a:t> </a:t>
            </a:r>
            <a:r>
              <a:rPr lang="en-US" dirty="0" err="1">
                <a:solidFill>
                  <a:schemeClr val="bg1"/>
                </a:solidFill>
              </a:rPr>
              <a:t>bjxc</a:t>
            </a:r>
            <a:r>
              <a:rPr lang="en-US" dirty="0">
                <a:solidFill>
                  <a:schemeClr val="bg1"/>
                </a:solidFill>
              </a:rPr>
              <a:t> </a:t>
            </a:r>
            <a:r>
              <a:rPr lang="en-US" dirty="0" err="1">
                <a:solidFill>
                  <a:schemeClr val="bg1"/>
                </a:solidFill>
              </a:rPr>
              <a:t>nmxcbjx</a:t>
            </a:r>
            <a:r>
              <a:rPr lang="en-US" dirty="0">
                <a:solidFill>
                  <a:schemeClr val="bg1"/>
                </a:solidFill>
              </a:rPr>
              <a:t> </a:t>
            </a:r>
            <a:r>
              <a:rPr lang="en-US" dirty="0" err="1">
                <a:solidFill>
                  <a:schemeClr val="bg1"/>
                </a:solidFill>
              </a:rPr>
              <a:t>xnmcb</a:t>
            </a:r>
            <a:r>
              <a:rPr lang="en-US" dirty="0">
                <a:solidFill>
                  <a:schemeClr val="bg1"/>
                </a:solidFill>
              </a:rPr>
              <a:t> </a:t>
            </a:r>
            <a:r>
              <a:rPr lang="en-US" dirty="0" err="1">
                <a:solidFill>
                  <a:schemeClr val="bg1"/>
                </a:solidFill>
              </a:rPr>
              <a:t>jkxcnkxc</a:t>
            </a:r>
            <a:r>
              <a:rPr lang="en-US" dirty="0">
                <a:solidFill>
                  <a:schemeClr val="bg1"/>
                </a:solidFill>
              </a:rPr>
              <a:t> </a:t>
            </a:r>
            <a:r>
              <a:rPr lang="en-US" dirty="0" err="1">
                <a:solidFill>
                  <a:schemeClr val="bg1"/>
                </a:solidFill>
              </a:rPr>
              <a:t>xmncb</a:t>
            </a:r>
            <a:r>
              <a:rPr lang="en-US" dirty="0">
                <a:solidFill>
                  <a:schemeClr val="bg1"/>
                </a:solidFill>
              </a:rPr>
              <a:t> </a:t>
            </a:r>
            <a:r>
              <a:rPr lang="en-US" dirty="0" err="1">
                <a:solidFill>
                  <a:schemeClr val="bg1"/>
                </a:solidFill>
              </a:rPr>
              <a:t>kjdc</a:t>
            </a:r>
            <a:r>
              <a:rPr lang="en-US" dirty="0">
                <a:solidFill>
                  <a:schemeClr val="bg1"/>
                </a:solidFill>
              </a:rPr>
              <a:t> </a:t>
            </a:r>
            <a:r>
              <a:rPr lang="en-US" dirty="0" err="1">
                <a:solidFill>
                  <a:schemeClr val="bg1"/>
                </a:solidFill>
              </a:rPr>
              <a:t>ndb</a:t>
            </a:r>
            <a:r>
              <a:rPr lang="en-US" dirty="0">
                <a:solidFill>
                  <a:schemeClr val="bg1"/>
                </a:solidFill>
              </a:rPr>
              <a:t> </a:t>
            </a:r>
            <a:r>
              <a:rPr lang="en-US" dirty="0" err="1">
                <a:solidFill>
                  <a:schemeClr val="bg1"/>
                </a:solidFill>
              </a:rPr>
              <a:t>jcbsalx</a:t>
            </a:r>
            <a:r>
              <a:rPr lang="en-US" dirty="0">
                <a:solidFill>
                  <a:schemeClr val="bg1"/>
                </a:solidFill>
              </a:rPr>
              <a:t> </a:t>
            </a:r>
            <a:r>
              <a:rPr lang="en-US" dirty="0" err="1">
                <a:solidFill>
                  <a:schemeClr val="bg1"/>
                </a:solidFill>
              </a:rPr>
              <a:t>zxnc</a:t>
            </a:r>
            <a:r>
              <a:rPr lang="en-US" dirty="0">
                <a:solidFill>
                  <a:schemeClr val="bg1"/>
                </a:solidFill>
              </a:rPr>
              <a:t> </a:t>
            </a:r>
            <a:r>
              <a:rPr lang="en-US" dirty="0" err="1">
                <a:solidFill>
                  <a:schemeClr val="bg1"/>
                </a:solidFill>
              </a:rPr>
              <a:t>bvak</a:t>
            </a:r>
            <a:r>
              <a:rPr lang="en-US" dirty="0">
                <a:solidFill>
                  <a:schemeClr val="bg1"/>
                </a:solidFill>
              </a:rPr>
              <a:t> </a:t>
            </a:r>
            <a:r>
              <a:rPr lang="en-US" dirty="0" err="1">
                <a:solidFill>
                  <a:schemeClr val="bg1"/>
                </a:solidFill>
              </a:rPr>
              <a:t>xjbc</a:t>
            </a:r>
            <a:r>
              <a:rPr lang="en-US" dirty="0">
                <a:solidFill>
                  <a:schemeClr val="bg1"/>
                </a:solidFill>
              </a:rPr>
              <a:t> </a:t>
            </a:r>
            <a:r>
              <a:rPr lang="en-US" dirty="0" err="1">
                <a:solidFill>
                  <a:schemeClr val="bg1"/>
                </a:solidFill>
              </a:rPr>
              <a:t>kjdsc</a:t>
            </a:r>
            <a:r>
              <a:rPr lang="en-US" dirty="0">
                <a:solidFill>
                  <a:schemeClr val="bg1"/>
                </a:solidFill>
              </a:rPr>
              <a:t> </a:t>
            </a:r>
            <a:r>
              <a:rPr lang="en-US" dirty="0" err="1">
                <a:solidFill>
                  <a:schemeClr val="bg1"/>
                </a:solidFill>
              </a:rPr>
              <a:t>djncbk</a:t>
            </a:r>
            <a:r>
              <a:rPr lang="en-US" dirty="0">
                <a:solidFill>
                  <a:schemeClr val="bg1"/>
                </a:solidFill>
              </a:rPr>
              <a:t> </a:t>
            </a:r>
            <a:r>
              <a:rPr lang="en-US" dirty="0" err="1">
                <a:solidFill>
                  <a:schemeClr val="bg1"/>
                </a:solidFill>
              </a:rPr>
              <a:t>jkxzcb</a:t>
            </a:r>
            <a:r>
              <a:rPr lang="en-US" dirty="0">
                <a:solidFill>
                  <a:schemeClr val="bg1"/>
                </a:solidFill>
              </a:rPr>
              <a:t> </a:t>
            </a:r>
            <a:r>
              <a:rPr lang="en-US" dirty="0" err="1">
                <a:solidFill>
                  <a:schemeClr val="bg1"/>
                </a:solidFill>
              </a:rPr>
              <a:t>sdcjds</a:t>
            </a:r>
            <a:r>
              <a:rPr lang="en-US" dirty="0">
                <a:solidFill>
                  <a:schemeClr val="bg1"/>
                </a:solidFill>
              </a:rPr>
              <a:t> </a:t>
            </a:r>
            <a:r>
              <a:rPr lang="en-US" dirty="0" err="1">
                <a:solidFill>
                  <a:schemeClr val="bg1"/>
                </a:solidFill>
              </a:rPr>
              <a:t>cdkjs</a:t>
            </a:r>
            <a:r>
              <a:rPr lang="en-US" dirty="0">
                <a:solidFill>
                  <a:schemeClr val="bg1"/>
                </a:solidFill>
              </a:rPr>
              <a:t> </a:t>
            </a:r>
            <a:r>
              <a:rPr lang="en-US" dirty="0" err="1">
                <a:solidFill>
                  <a:schemeClr val="bg1"/>
                </a:solidFill>
              </a:rPr>
              <a:t>vdvndf</a:t>
            </a:r>
            <a:r>
              <a:rPr lang="en-US" dirty="0">
                <a:solidFill>
                  <a:schemeClr val="bg1"/>
                </a:solidFill>
              </a:rPr>
              <a:t> </a:t>
            </a:r>
            <a:r>
              <a:rPr lang="en-US" dirty="0" err="1">
                <a:solidFill>
                  <a:schemeClr val="bg1"/>
                </a:solidFill>
              </a:rPr>
              <a:t>vbfndmb</a:t>
            </a:r>
            <a:r>
              <a:rPr lang="en-US" dirty="0">
                <a:solidFill>
                  <a:schemeClr val="bg1"/>
                </a:solidFill>
              </a:rPr>
              <a:t> </a:t>
            </a:r>
            <a:r>
              <a:rPr lang="en-US" dirty="0" err="1">
                <a:solidFill>
                  <a:schemeClr val="bg1"/>
                </a:solidFill>
              </a:rPr>
              <a:t>vkf</a:t>
            </a:r>
            <a:r>
              <a:rPr lang="en-US" dirty="0">
                <a:solidFill>
                  <a:schemeClr val="bg1"/>
                </a:solidFill>
              </a:rPr>
              <a:t> </a:t>
            </a:r>
            <a:r>
              <a:rPr lang="en-US" dirty="0" err="1">
                <a:solidFill>
                  <a:schemeClr val="bg1"/>
                </a:solidFill>
              </a:rPr>
              <a:t>nd</a:t>
            </a:r>
            <a:r>
              <a:rPr lang="en-US" dirty="0">
                <a:solidFill>
                  <a:schemeClr val="bg1"/>
                </a:solidFill>
              </a:rPr>
              <a:t> </a:t>
            </a:r>
            <a:r>
              <a:rPr lang="en-US" dirty="0" err="1">
                <a:solidFill>
                  <a:schemeClr val="bg1"/>
                </a:solidFill>
              </a:rPr>
              <a:t>vkjd</a:t>
            </a:r>
            <a:r>
              <a:rPr lang="en-US" dirty="0">
                <a:solidFill>
                  <a:schemeClr val="bg1"/>
                </a:solidFill>
              </a:rPr>
              <a:t> </a:t>
            </a:r>
            <a:r>
              <a:rPr lang="en-US" dirty="0" err="1">
                <a:solidFill>
                  <a:schemeClr val="bg1"/>
                </a:solidFill>
              </a:rPr>
              <a:t>cjksb</a:t>
            </a:r>
            <a:r>
              <a:rPr lang="en-US" dirty="0">
                <a:solidFill>
                  <a:schemeClr val="bg1"/>
                </a:solidFill>
              </a:rPr>
              <a:t> </a:t>
            </a:r>
            <a:r>
              <a:rPr lang="en-US" dirty="0" err="1">
                <a:solidFill>
                  <a:schemeClr val="bg1"/>
                </a:solidFill>
              </a:rPr>
              <a:t>oswnf</a:t>
            </a:r>
            <a:r>
              <a:rPr lang="en-US" dirty="0">
                <a:solidFill>
                  <a:schemeClr val="bg1"/>
                </a:solidFill>
              </a:rPr>
              <a:t> </a:t>
            </a:r>
            <a:r>
              <a:rPr lang="en-US" dirty="0" err="1">
                <a:solidFill>
                  <a:schemeClr val="bg1"/>
                </a:solidFill>
              </a:rPr>
              <a:t>v,xmdbesv</a:t>
            </a:r>
            <a:r>
              <a:rPr lang="en-US" dirty="0">
                <a:solidFill>
                  <a:schemeClr val="bg1"/>
                </a:solidFill>
              </a:rPr>
              <a:t> </a:t>
            </a:r>
            <a:r>
              <a:rPr lang="en-US" dirty="0" err="1">
                <a:solidFill>
                  <a:schemeClr val="bg1"/>
                </a:solidFill>
              </a:rPr>
              <a:t>sdbjec</a:t>
            </a:r>
            <a:r>
              <a:rPr lang="en-US" dirty="0">
                <a:solidFill>
                  <a:schemeClr val="bg1"/>
                </a:solidFill>
              </a:rPr>
              <a:t> </a:t>
            </a:r>
            <a:r>
              <a:rPr lang="en-US" dirty="0" err="1">
                <a:solidFill>
                  <a:schemeClr val="bg1"/>
                </a:solidFill>
              </a:rPr>
              <a:t>dnsb</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jds</a:t>
            </a:r>
            <a:r>
              <a:rPr lang="en-US" dirty="0">
                <a:solidFill>
                  <a:schemeClr val="bg1"/>
                </a:solidFill>
              </a:rPr>
              <a:t> </a:t>
            </a:r>
            <a:r>
              <a:rPr lang="en-US" dirty="0" err="1">
                <a:solidFill>
                  <a:schemeClr val="bg1"/>
                </a:solidFill>
              </a:rPr>
              <a:t>ejws</a:t>
            </a:r>
            <a:r>
              <a:rPr lang="en-US" dirty="0">
                <a:solidFill>
                  <a:schemeClr val="bg1"/>
                </a:solidFill>
              </a:rPr>
              <a:t> </a:t>
            </a:r>
            <a:r>
              <a:rPr lang="en-US" dirty="0" err="1">
                <a:solidFill>
                  <a:schemeClr val="bg1"/>
                </a:solidFill>
              </a:rPr>
              <a:t>esu</a:t>
            </a:r>
            <a:r>
              <a:rPr lang="en-US" dirty="0">
                <a:solidFill>
                  <a:schemeClr val="bg1"/>
                </a:solidFill>
              </a:rPr>
              <a:t> </a:t>
            </a:r>
            <a:r>
              <a:rPr lang="en-US" dirty="0" err="1">
                <a:solidFill>
                  <a:schemeClr val="bg1"/>
                </a:solidFill>
              </a:rPr>
              <a:t>bjhd</a:t>
            </a:r>
            <a:r>
              <a:rPr lang="en-US" dirty="0">
                <a:solidFill>
                  <a:schemeClr val="bg1"/>
                </a:solidFill>
              </a:rPr>
              <a:t> f ds </a:t>
            </a:r>
            <a:r>
              <a:rPr lang="en-US" dirty="0" err="1">
                <a:solidFill>
                  <a:schemeClr val="bg1"/>
                </a:solidFill>
              </a:rPr>
              <a:t>dsbhc</a:t>
            </a:r>
            <a:r>
              <a:rPr lang="en-US" dirty="0">
                <a:solidFill>
                  <a:schemeClr val="bg1"/>
                </a:solidFill>
              </a:rPr>
              <a:t> ds </a:t>
            </a:r>
            <a:r>
              <a:rPr lang="en-US" dirty="0" err="1">
                <a:solidFill>
                  <a:schemeClr val="bg1"/>
                </a:solidFill>
              </a:rPr>
              <a:t>sdcdj</a:t>
            </a:r>
            <a:r>
              <a:rPr lang="en-US" dirty="0">
                <a:solidFill>
                  <a:schemeClr val="bg1"/>
                </a:solidFill>
              </a:rPr>
              <a:t> </a:t>
            </a:r>
            <a:r>
              <a:rPr lang="en-US" dirty="0" err="1">
                <a:solidFill>
                  <a:schemeClr val="bg1"/>
                </a:solidFill>
              </a:rPr>
              <a:t>sd</a:t>
            </a:r>
            <a:endParaRPr lang="en-US" dirty="0">
              <a:solidFill>
                <a:schemeClr val="bg1"/>
              </a:solidFill>
            </a:endParaRPr>
          </a:p>
          <a:p>
            <a:r>
              <a:rPr lang="en-US" dirty="0" err="1">
                <a:solidFill>
                  <a:schemeClr val="bg1"/>
                </a:solidFill>
              </a:rPr>
              <a:t>Hcjdsbc</a:t>
            </a:r>
            <a:r>
              <a:rPr lang="en-US" dirty="0">
                <a:solidFill>
                  <a:schemeClr val="bg1"/>
                </a:solidFill>
              </a:rPr>
              <a:t> </a:t>
            </a:r>
            <a:r>
              <a:rPr lang="en-US" dirty="0" err="1">
                <a:solidFill>
                  <a:schemeClr val="bg1"/>
                </a:solidFill>
              </a:rPr>
              <a:t>cdnc</a:t>
            </a:r>
            <a:r>
              <a:rPr lang="en-US" dirty="0">
                <a:solidFill>
                  <a:schemeClr val="bg1"/>
                </a:solidFill>
              </a:rPr>
              <a:t> </a:t>
            </a:r>
            <a:r>
              <a:rPr lang="en-US" dirty="0" err="1">
                <a:solidFill>
                  <a:schemeClr val="bg1"/>
                </a:solidFill>
              </a:rPr>
              <a:t>bjxc</a:t>
            </a:r>
            <a:r>
              <a:rPr lang="en-US" dirty="0">
                <a:solidFill>
                  <a:schemeClr val="bg1"/>
                </a:solidFill>
              </a:rPr>
              <a:t> </a:t>
            </a:r>
            <a:r>
              <a:rPr lang="en-US" dirty="0" err="1">
                <a:solidFill>
                  <a:schemeClr val="bg1"/>
                </a:solidFill>
              </a:rPr>
              <a:t>nmxcbjx</a:t>
            </a:r>
            <a:r>
              <a:rPr lang="en-US" dirty="0">
                <a:solidFill>
                  <a:schemeClr val="bg1"/>
                </a:solidFill>
              </a:rPr>
              <a:t> </a:t>
            </a:r>
            <a:r>
              <a:rPr lang="en-US" dirty="0" err="1">
                <a:solidFill>
                  <a:schemeClr val="bg1"/>
                </a:solidFill>
              </a:rPr>
              <a:t>xnmcb</a:t>
            </a:r>
            <a:r>
              <a:rPr lang="en-US" dirty="0">
                <a:solidFill>
                  <a:schemeClr val="bg1"/>
                </a:solidFill>
              </a:rPr>
              <a:t> </a:t>
            </a:r>
            <a:r>
              <a:rPr lang="en-US" dirty="0" err="1">
                <a:solidFill>
                  <a:schemeClr val="bg1"/>
                </a:solidFill>
              </a:rPr>
              <a:t>jkxcnkxc</a:t>
            </a:r>
            <a:r>
              <a:rPr lang="en-US" dirty="0">
                <a:solidFill>
                  <a:schemeClr val="bg1"/>
                </a:solidFill>
              </a:rPr>
              <a:t> </a:t>
            </a:r>
            <a:r>
              <a:rPr lang="en-US" dirty="0" err="1">
                <a:solidFill>
                  <a:schemeClr val="bg1"/>
                </a:solidFill>
              </a:rPr>
              <a:t>xmncb</a:t>
            </a:r>
            <a:r>
              <a:rPr lang="en-US" dirty="0">
                <a:solidFill>
                  <a:schemeClr val="bg1"/>
                </a:solidFill>
              </a:rPr>
              <a:t> </a:t>
            </a:r>
            <a:r>
              <a:rPr lang="en-US" dirty="0" err="1">
                <a:solidFill>
                  <a:schemeClr val="bg1"/>
                </a:solidFill>
              </a:rPr>
              <a:t>kjdc</a:t>
            </a:r>
            <a:r>
              <a:rPr lang="en-US" dirty="0">
                <a:solidFill>
                  <a:schemeClr val="bg1"/>
                </a:solidFill>
              </a:rPr>
              <a:t> </a:t>
            </a:r>
            <a:r>
              <a:rPr lang="en-US" dirty="0" err="1">
                <a:solidFill>
                  <a:schemeClr val="bg1"/>
                </a:solidFill>
              </a:rPr>
              <a:t>ndb</a:t>
            </a:r>
            <a:r>
              <a:rPr lang="en-US" dirty="0">
                <a:solidFill>
                  <a:schemeClr val="bg1"/>
                </a:solidFill>
              </a:rPr>
              <a:t> </a:t>
            </a:r>
            <a:r>
              <a:rPr lang="en-US" dirty="0" err="1">
                <a:solidFill>
                  <a:schemeClr val="bg1"/>
                </a:solidFill>
              </a:rPr>
              <a:t>jcbsalx</a:t>
            </a:r>
            <a:r>
              <a:rPr lang="en-US" dirty="0">
                <a:solidFill>
                  <a:schemeClr val="bg1"/>
                </a:solidFill>
              </a:rPr>
              <a:t> </a:t>
            </a:r>
            <a:r>
              <a:rPr lang="en-US" dirty="0" err="1">
                <a:solidFill>
                  <a:schemeClr val="bg1"/>
                </a:solidFill>
              </a:rPr>
              <a:t>zxnc</a:t>
            </a:r>
            <a:r>
              <a:rPr lang="en-US" dirty="0">
                <a:solidFill>
                  <a:schemeClr val="bg1"/>
                </a:solidFill>
              </a:rPr>
              <a:t> </a:t>
            </a:r>
            <a:r>
              <a:rPr lang="en-US" dirty="0" err="1">
                <a:solidFill>
                  <a:schemeClr val="bg1"/>
                </a:solidFill>
              </a:rPr>
              <a:t>bvak</a:t>
            </a:r>
            <a:r>
              <a:rPr lang="en-US" dirty="0">
                <a:solidFill>
                  <a:schemeClr val="bg1"/>
                </a:solidFill>
              </a:rPr>
              <a:t> </a:t>
            </a:r>
            <a:r>
              <a:rPr lang="en-US" dirty="0" err="1">
                <a:solidFill>
                  <a:schemeClr val="bg1"/>
                </a:solidFill>
              </a:rPr>
              <a:t>xjbc</a:t>
            </a:r>
            <a:r>
              <a:rPr lang="en-US" dirty="0">
                <a:solidFill>
                  <a:schemeClr val="bg1"/>
                </a:solidFill>
              </a:rPr>
              <a:t> </a:t>
            </a:r>
            <a:r>
              <a:rPr lang="en-US" dirty="0" err="1">
                <a:solidFill>
                  <a:schemeClr val="bg1"/>
                </a:solidFill>
              </a:rPr>
              <a:t>kjdsc</a:t>
            </a:r>
            <a:r>
              <a:rPr lang="en-US" dirty="0">
                <a:solidFill>
                  <a:schemeClr val="bg1"/>
                </a:solidFill>
              </a:rPr>
              <a:t> </a:t>
            </a:r>
            <a:r>
              <a:rPr lang="en-US" dirty="0" err="1">
                <a:solidFill>
                  <a:schemeClr val="bg1"/>
                </a:solidFill>
              </a:rPr>
              <a:t>djncbk</a:t>
            </a:r>
            <a:r>
              <a:rPr lang="en-US" dirty="0">
                <a:solidFill>
                  <a:schemeClr val="bg1"/>
                </a:solidFill>
              </a:rPr>
              <a:t> </a:t>
            </a:r>
            <a:r>
              <a:rPr lang="en-US" dirty="0" err="1">
                <a:solidFill>
                  <a:schemeClr val="bg1"/>
                </a:solidFill>
              </a:rPr>
              <a:t>jkxzcb</a:t>
            </a:r>
            <a:r>
              <a:rPr lang="en-US" dirty="0">
                <a:solidFill>
                  <a:schemeClr val="bg1"/>
                </a:solidFill>
              </a:rPr>
              <a:t> </a:t>
            </a:r>
            <a:r>
              <a:rPr lang="en-US" dirty="0" err="1">
                <a:solidFill>
                  <a:schemeClr val="bg1"/>
                </a:solidFill>
              </a:rPr>
              <a:t>sdcjds</a:t>
            </a:r>
            <a:r>
              <a:rPr lang="en-US" dirty="0">
                <a:solidFill>
                  <a:schemeClr val="bg1"/>
                </a:solidFill>
              </a:rPr>
              <a:t> </a:t>
            </a:r>
            <a:r>
              <a:rPr lang="en-US" dirty="0" err="1">
                <a:solidFill>
                  <a:schemeClr val="bg1"/>
                </a:solidFill>
              </a:rPr>
              <a:t>cdkjs</a:t>
            </a:r>
            <a:r>
              <a:rPr lang="en-US" dirty="0">
                <a:solidFill>
                  <a:schemeClr val="bg1"/>
                </a:solidFill>
              </a:rPr>
              <a:t> </a:t>
            </a:r>
            <a:r>
              <a:rPr lang="en-US" dirty="0" err="1">
                <a:solidFill>
                  <a:schemeClr val="bg1"/>
                </a:solidFill>
              </a:rPr>
              <a:t>vdvndf</a:t>
            </a:r>
            <a:r>
              <a:rPr lang="en-US" dirty="0">
                <a:solidFill>
                  <a:schemeClr val="bg1"/>
                </a:solidFill>
              </a:rPr>
              <a:t> </a:t>
            </a:r>
            <a:r>
              <a:rPr lang="en-US" dirty="0" err="1">
                <a:solidFill>
                  <a:schemeClr val="bg1"/>
                </a:solidFill>
              </a:rPr>
              <a:t>vbfndmb</a:t>
            </a:r>
            <a:r>
              <a:rPr lang="en-US" dirty="0">
                <a:solidFill>
                  <a:schemeClr val="bg1"/>
                </a:solidFill>
              </a:rPr>
              <a:t> </a:t>
            </a:r>
            <a:r>
              <a:rPr lang="en-US" dirty="0" err="1">
                <a:solidFill>
                  <a:schemeClr val="bg1"/>
                </a:solidFill>
              </a:rPr>
              <a:t>vkf</a:t>
            </a:r>
            <a:r>
              <a:rPr lang="en-US" dirty="0">
                <a:solidFill>
                  <a:schemeClr val="bg1"/>
                </a:solidFill>
              </a:rPr>
              <a:t> </a:t>
            </a:r>
            <a:r>
              <a:rPr lang="en-US" dirty="0" err="1">
                <a:solidFill>
                  <a:schemeClr val="bg1"/>
                </a:solidFill>
              </a:rPr>
              <a:t>nd</a:t>
            </a:r>
            <a:r>
              <a:rPr lang="en-US" dirty="0">
                <a:solidFill>
                  <a:schemeClr val="bg1"/>
                </a:solidFill>
              </a:rPr>
              <a:t> </a:t>
            </a:r>
            <a:r>
              <a:rPr lang="en-US" dirty="0" err="1">
                <a:solidFill>
                  <a:schemeClr val="bg1"/>
                </a:solidFill>
              </a:rPr>
              <a:t>vkjd</a:t>
            </a:r>
            <a:r>
              <a:rPr lang="en-US" dirty="0">
                <a:solidFill>
                  <a:schemeClr val="bg1"/>
                </a:solidFill>
              </a:rPr>
              <a:t> </a:t>
            </a:r>
            <a:r>
              <a:rPr lang="en-US" dirty="0" err="1">
                <a:solidFill>
                  <a:schemeClr val="bg1"/>
                </a:solidFill>
              </a:rPr>
              <a:t>cjksb</a:t>
            </a:r>
            <a:r>
              <a:rPr lang="en-US" dirty="0">
                <a:solidFill>
                  <a:schemeClr val="bg1"/>
                </a:solidFill>
              </a:rPr>
              <a:t> </a:t>
            </a:r>
            <a:r>
              <a:rPr lang="en-US" dirty="0" err="1">
                <a:solidFill>
                  <a:schemeClr val="bg1"/>
                </a:solidFill>
              </a:rPr>
              <a:t>oswnf</a:t>
            </a:r>
            <a:r>
              <a:rPr lang="en-US" dirty="0">
                <a:solidFill>
                  <a:schemeClr val="bg1"/>
                </a:solidFill>
              </a:rPr>
              <a:t> </a:t>
            </a:r>
            <a:r>
              <a:rPr lang="en-US" dirty="0" err="1">
                <a:solidFill>
                  <a:schemeClr val="bg1"/>
                </a:solidFill>
              </a:rPr>
              <a:t>v,xmdbesv</a:t>
            </a:r>
            <a:r>
              <a:rPr lang="en-US" dirty="0">
                <a:solidFill>
                  <a:schemeClr val="bg1"/>
                </a:solidFill>
              </a:rPr>
              <a:t> </a:t>
            </a:r>
            <a:r>
              <a:rPr lang="en-US" dirty="0" err="1">
                <a:solidFill>
                  <a:schemeClr val="bg1"/>
                </a:solidFill>
              </a:rPr>
              <a:t>sdbjec</a:t>
            </a:r>
            <a:r>
              <a:rPr lang="en-US" dirty="0">
                <a:solidFill>
                  <a:schemeClr val="bg1"/>
                </a:solidFill>
              </a:rPr>
              <a:t> </a:t>
            </a:r>
            <a:r>
              <a:rPr lang="en-US" dirty="0" err="1">
                <a:solidFill>
                  <a:schemeClr val="bg1"/>
                </a:solidFill>
              </a:rPr>
              <a:t>dnsb</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jds</a:t>
            </a:r>
            <a:r>
              <a:rPr lang="en-US" dirty="0">
                <a:solidFill>
                  <a:schemeClr val="bg1"/>
                </a:solidFill>
              </a:rPr>
              <a:t> </a:t>
            </a:r>
            <a:r>
              <a:rPr lang="en-US" dirty="0" err="1">
                <a:solidFill>
                  <a:schemeClr val="bg1"/>
                </a:solidFill>
              </a:rPr>
              <a:t>ejws</a:t>
            </a:r>
            <a:r>
              <a:rPr lang="en-US" dirty="0">
                <a:solidFill>
                  <a:schemeClr val="bg1"/>
                </a:solidFill>
              </a:rPr>
              <a:t> </a:t>
            </a:r>
            <a:r>
              <a:rPr lang="en-US" dirty="0" err="1">
                <a:solidFill>
                  <a:schemeClr val="bg1"/>
                </a:solidFill>
              </a:rPr>
              <a:t>esu</a:t>
            </a:r>
            <a:r>
              <a:rPr lang="en-US" dirty="0">
                <a:solidFill>
                  <a:schemeClr val="bg1"/>
                </a:solidFill>
              </a:rPr>
              <a:t> </a:t>
            </a:r>
            <a:r>
              <a:rPr lang="en-US" dirty="0" err="1">
                <a:solidFill>
                  <a:schemeClr val="bg1"/>
                </a:solidFill>
              </a:rPr>
              <a:t>bjhd</a:t>
            </a:r>
            <a:r>
              <a:rPr lang="en-US" dirty="0">
                <a:solidFill>
                  <a:schemeClr val="bg1"/>
                </a:solidFill>
              </a:rPr>
              <a:t> f ds </a:t>
            </a:r>
            <a:r>
              <a:rPr lang="en-US" dirty="0" err="1">
                <a:solidFill>
                  <a:schemeClr val="bg1"/>
                </a:solidFill>
              </a:rPr>
              <a:t>dsbhc</a:t>
            </a:r>
            <a:r>
              <a:rPr lang="en-US" dirty="0">
                <a:solidFill>
                  <a:schemeClr val="bg1"/>
                </a:solidFill>
              </a:rPr>
              <a:t> ds </a:t>
            </a:r>
            <a:r>
              <a:rPr lang="en-US" dirty="0" err="1">
                <a:solidFill>
                  <a:schemeClr val="bg1"/>
                </a:solidFill>
              </a:rPr>
              <a:t>sdcdj</a:t>
            </a:r>
            <a:r>
              <a:rPr lang="en-US" dirty="0">
                <a:solidFill>
                  <a:schemeClr val="bg1"/>
                </a:solidFill>
              </a:rPr>
              <a:t> </a:t>
            </a:r>
            <a:r>
              <a:rPr lang="en-US" dirty="0" err="1">
                <a:solidFill>
                  <a:schemeClr val="bg1"/>
                </a:solidFill>
              </a:rPr>
              <a:t>sd</a:t>
            </a:r>
            <a:endParaRPr lang="en-US" dirty="0">
              <a:solidFill>
                <a:schemeClr val="bg1"/>
              </a:solidFill>
            </a:endParaRPr>
          </a:p>
          <a:p>
            <a:r>
              <a:rPr lang="en-US" dirty="0" err="1">
                <a:solidFill>
                  <a:schemeClr val="bg1"/>
                </a:solidFill>
              </a:rPr>
              <a:t>Hcjdsbc</a:t>
            </a:r>
            <a:r>
              <a:rPr lang="en-US" dirty="0">
                <a:solidFill>
                  <a:schemeClr val="bg1"/>
                </a:solidFill>
              </a:rPr>
              <a:t> </a:t>
            </a:r>
            <a:r>
              <a:rPr lang="en-US" dirty="0" err="1">
                <a:solidFill>
                  <a:schemeClr val="bg1"/>
                </a:solidFill>
              </a:rPr>
              <a:t>cdnc</a:t>
            </a:r>
            <a:r>
              <a:rPr lang="en-US" dirty="0">
                <a:solidFill>
                  <a:schemeClr val="bg1"/>
                </a:solidFill>
              </a:rPr>
              <a:t> </a:t>
            </a:r>
            <a:r>
              <a:rPr lang="en-US" dirty="0" err="1">
                <a:solidFill>
                  <a:schemeClr val="bg1"/>
                </a:solidFill>
              </a:rPr>
              <a:t>bjxc</a:t>
            </a:r>
            <a:r>
              <a:rPr lang="en-US" dirty="0">
                <a:solidFill>
                  <a:schemeClr val="bg1"/>
                </a:solidFill>
              </a:rPr>
              <a:t> </a:t>
            </a:r>
            <a:r>
              <a:rPr lang="en-US" dirty="0" err="1">
                <a:solidFill>
                  <a:schemeClr val="bg1"/>
                </a:solidFill>
              </a:rPr>
              <a:t>nmxcbjx</a:t>
            </a:r>
            <a:r>
              <a:rPr lang="en-US" dirty="0">
                <a:solidFill>
                  <a:schemeClr val="bg1"/>
                </a:solidFill>
              </a:rPr>
              <a:t> </a:t>
            </a:r>
            <a:r>
              <a:rPr lang="en-US" dirty="0" err="1">
                <a:solidFill>
                  <a:schemeClr val="bg1"/>
                </a:solidFill>
              </a:rPr>
              <a:t>xnmcb</a:t>
            </a:r>
            <a:r>
              <a:rPr lang="en-US" dirty="0">
                <a:solidFill>
                  <a:schemeClr val="bg1"/>
                </a:solidFill>
              </a:rPr>
              <a:t> </a:t>
            </a:r>
            <a:r>
              <a:rPr lang="en-US" dirty="0" err="1">
                <a:solidFill>
                  <a:schemeClr val="bg1"/>
                </a:solidFill>
              </a:rPr>
              <a:t>jkxcnkxc</a:t>
            </a:r>
            <a:r>
              <a:rPr lang="en-US" dirty="0">
                <a:solidFill>
                  <a:schemeClr val="bg1"/>
                </a:solidFill>
              </a:rPr>
              <a:t> </a:t>
            </a:r>
            <a:r>
              <a:rPr lang="en-US" dirty="0" err="1">
                <a:solidFill>
                  <a:schemeClr val="bg1"/>
                </a:solidFill>
              </a:rPr>
              <a:t>xmncb</a:t>
            </a:r>
            <a:r>
              <a:rPr lang="en-US" dirty="0">
                <a:solidFill>
                  <a:schemeClr val="bg1"/>
                </a:solidFill>
              </a:rPr>
              <a:t> </a:t>
            </a:r>
            <a:r>
              <a:rPr lang="en-US" dirty="0" err="1">
                <a:solidFill>
                  <a:schemeClr val="bg1"/>
                </a:solidFill>
              </a:rPr>
              <a:t>kjdc</a:t>
            </a:r>
            <a:r>
              <a:rPr lang="en-US" dirty="0">
                <a:solidFill>
                  <a:schemeClr val="bg1"/>
                </a:solidFill>
              </a:rPr>
              <a:t> </a:t>
            </a:r>
            <a:r>
              <a:rPr lang="en-US" dirty="0" err="1">
                <a:solidFill>
                  <a:schemeClr val="bg1"/>
                </a:solidFill>
              </a:rPr>
              <a:t>ndb</a:t>
            </a:r>
            <a:r>
              <a:rPr lang="en-US" dirty="0">
                <a:solidFill>
                  <a:schemeClr val="bg1"/>
                </a:solidFill>
              </a:rPr>
              <a:t> </a:t>
            </a:r>
            <a:r>
              <a:rPr lang="en-US" dirty="0" err="1">
                <a:solidFill>
                  <a:schemeClr val="bg1"/>
                </a:solidFill>
              </a:rPr>
              <a:t>jcbsalx</a:t>
            </a:r>
            <a:r>
              <a:rPr lang="en-US" dirty="0">
                <a:solidFill>
                  <a:schemeClr val="bg1"/>
                </a:solidFill>
              </a:rPr>
              <a:t> </a:t>
            </a:r>
            <a:r>
              <a:rPr lang="en-US" dirty="0" err="1">
                <a:solidFill>
                  <a:schemeClr val="bg1"/>
                </a:solidFill>
              </a:rPr>
              <a:t>zxnc</a:t>
            </a:r>
            <a:r>
              <a:rPr lang="en-US" dirty="0">
                <a:solidFill>
                  <a:schemeClr val="bg1"/>
                </a:solidFill>
              </a:rPr>
              <a:t> </a:t>
            </a:r>
            <a:r>
              <a:rPr lang="en-US" dirty="0" err="1">
                <a:solidFill>
                  <a:schemeClr val="bg1"/>
                </a:solidFill>
              </a:rPr>
              <a:t>bvak</a:t>
            </a:r>
            <a:r>
              <a:rPr lang="en-US" dirty="0">
                <a:solidFill>
                  <a:schemeClr val="bg1"/>
                </a:solidFill>
              </a:rPr>
              <a:t> </a:t>
            </a:r>
            <a:r>
              <a:rPr lang="en-US" dirty="0" err="1">
                <a:solidFill>
                  <a:schemeClr val="bg1"/>
                </a:solidFill>
              </a:rPr>
              <a:t>xjbc</a:t>
            </a:r>
            <a:r>
              <a:rPr lang="en-US" dirty="0">
                <a:solidFill>
                  <a:schemeClr val="bg1"/>
                </a:solidFill>
              </a:rPr>
              <a:t> </a:t>
            </a:r>
            <a:r>
              <a:rPr lang="en-US" dirty="0" err="1">
                <a:solidFill>
                  <a:schemeClr val="bg1"/>
                </a:solidFill>
              </a:rPr>
              <a:t>kjdsc</a:t>
            </a:r>
            <a:r>
              <a:rPr lang="en-US" dirty="0">
                <a:solidFill>
                  <a:schemeClr val="bg1"/>
                </a:solidFill>
              </a:rPr>
              <a:t> </a:t>
            </a:r>
            <a:r>
              <a:rPr lang="en-US" dirty="0" err="1">
                <a:solidFill>
                  <a:schemeClr val="bg1"/>
                </a:solidFill>
              </a:rPr>
              <a:t>djncbk</a:t>
            </a:r>
            <a:r>
              <a:rPr lang="en-US" dirty="0">
                <a:solidFill>
                  <a:schemeClr val="bg1"/>
                </a:solidFill>
              </a:rPr>
              <a:t> </a:t>
            </a:r>
            <a:r>
              <a:rPr lang="en-US" dirty="0" err="1">
                <a:solidFill>
                  <a:schemeClr val="bg1"/>
                </a:solidFill>
              </a:rPr>
              <a:t>jkxzcb</a:t>
            </a:r>
            <a:r>
              <a:rPr lang="en-US" dirty="0">
                <a:solidFill>
                  <a:schemeClr val="bg1"/>
                </a:solidFill>
              </a:rPr>
              <a:t> </a:t>
            </a:r>
            <a:r>
              <a:rPr lang="en-US" dirty="0" err="1">
                <a:solidFill>
                  <a:schemeClr val="bg1"/>
                </a:solidFill>
              </a:rPr>
              <a:t>sdcjds</a:t>
            </a:r>
            <a:r>
              <a:rPr lang="en-US" dirty="0">
                <a:solidFill>
                  <a:schemeClr val="bg1"/>
                </a:solidFill>
              </a:rPr>
              <a:t> </a:t>
            </a:r>
            <a:r>
              <a:rPr lang="en-US" dirty="0" err="1">
                <a:solidFill>
                  <a:schemeClr val="bg1"/>
                </a:solidFill>
              </a:rPr>
              <a:t>cdkjs</a:t>
            </a:r>
            <a:r>
              <a:rPr lang="en-US" dirty="0">
                <a:solidFill>
                  <a:schemeClr val="bg1"/>
                </a:solidFill>
              </a:rPr>
              <a:t> </a:t>
            </a:r>
            <a:r>
              <a:rPr lang="en-US" dirty="0" err="1">
                <a:solidFill>
                  <a:schemeClr val="bg1"/>
                </a:solidFill>
              </a:rPr>
              <a:t>vdvndf</a:t>
            </a:r>
            <a:r>
              <a:rPr lang="en-US" dirty="0">
                <a:solidFill>
                  <a:schemeClr val="bg1"/>
                </a:solidFill>
              </a:rPr>
              <a:t> </a:t>
            </a:r>
            <a:r>
              <a:rPr lang="en-US" dirty="0" err="1">
                <a:solidFill>
                  <a:schemeClr val="bg1"/>
                </a:solidFill>
              </a:rPr>
              <a:t>vbfndmb</a:t>
            </a:r>
            <a:r>
              <a:rPr lang="en-US" dirty="0">
                <a:solidFill>
                  <a:schemeClr val="bg1"/>
                </a:solidFill>
              </a:rPr>
              <a:t> </a:t>
            </a:r>
            <a:r>
              <a:rPr lang="en-US" dirty="0" err="1">
                <a:solidFill>
                  <a:schemeClr val="bg1"/>
                </a:solidFill>
              </a:rPr>
              <a:t>vkf</a:t>
            </a:r>
            <a:r>
              <a:rPr lang="en-US" dirty="0">
                <a:solidFill>
                  <a:schemeClr val="bg1"/>
                </a:solidFill>
              </a:rPr>
              <a:t> </a:t>
            </a:r>
            <a:r>
              <a:rPr lang="en-US" dirty="0" err="1">
                <a:solidFill>
                  <a:schemeClr val="bg1"/>
                </a:solidFill>
              </a:rPr>
              <a:t>nd</a:t>
            </a:r>
            <a:r>
              <a:rPr lang="en-US" dirty="0">
                <a:solidFill>
                  <a:schemeClr val="bg1"/>
                </a:solidFill>
              </a:rPr>
              <a:t> </a:t>
            </a:r>
            <a:r>
              <a:rPr lang="en-US" dirty="0" err="1">
                <a:solidFill>
                  <a:schemeClr val="bg1"/>
                </a:solidFill>
              </a:rPr>
              <a:t>vkjd</a:t>
            </a:r>
            <a:r>
              <a:rPr lang="en-US" dirty="0">
                <a:solidFill>
                  <a:schemeClr val="bg1"/>
                </a:solidFill>
              </a:rPr>
              <a:t> </a:t>
            </a:r>
            <a:r>
              <a:rPr lang="en-US" dirty="0" err="1">
                <a:solidFill>
                  <a:schemeClr val="bg1"/>
                </a:solidFill>
              </a:rPr>
              <a:t>cjksb</a:t>
            </a:r>
            <a:r>
              <a:rPr lang="en-US" dirty="0">
                <a:solidFill>
                  <a:schemeClr val="bg1"/>
                </a:solidFill>
              </a:rPr>
              <a:t> </a:t>
            </a:r>
            <a:r>
              <a:rPr lang="en-US" dirty="0" err="1">
                <a:solidFill>
                  <a:schemeClr val="bg1"/>
                </a:solidFill>
              </a:rPr>
              <a:t>oswnf</a:t>
            </a:r>
            <a:r>
              <a:rPr lang="en-US" dirty="0">
                <a:solidFill>
                  <a:schemeClr val="bg1"/>
                </a:solidFill>
              </a:rPr>
              <a:t> </a:t>
            </a:r>
            <a:r>
              <a:rPr lang="en-US" dirty="0" err="1">
                <a:solidFill>
                  <a:schemeClr val="bg1"/>
                </a:solidFill>
              </a:rPr>
              <a:t>v,xmdbesv</a:t>
            </a:r>
            <a:r>
              <a:rPr lang="en-US" dirty="0">
                <a:solidFill>
                  <a:schemeClr val="bg1"/>
                </a:solidFill>
              </a:rPr>
              <a:t> </a:t>
            </a:r>
            <a:r>
              <a:rPr lang="en-US" dirty="0" err="1">
                <a:solidFill>
                  <a:schemeClr val="bg1"/>
                </a:solidFill>
              </a:rPr>
              <a:t>sdbjec</a:t>
            </a:r>
            <a:r>
              <a:rPr lang="en-US" dirty="0">
                <a:solidFill>
                  <a:schemeClr val="bg1"/>
                </a:solidFill>
              </a:rPr>
              <a:t> </a:t>
            </a:r>
            <a:r>
              <a:rPr lang="en-US" dirty="0" err="1">
                <a:solidFill>
                  <a:schemeClr val="bg1"/>
                </a:solidFill>
              </a:rPr>
              <a:t>dnsb</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jds</a:t>
            </a:r>
            <a:r>
              <a:rPr lang="en-US" dirty="0">
                <a:solidFill>
                  <a:schemeClr val="bg1"/>
                </a:solidFill>
              </a:rPr>
              <a:t> </a:t>
            </a:r>
            <a:r>
              <a:rPr lang="en-US" dirty="0" err="1">
                <a:solidFill>
                  <a:schemeClr val="bg1"/>
                </a:solidFill>
              </a:rPr>
              <a:t>ejws</a:t>
            </a:r>
            <a:r>
              <a:rPr lang="en-US" dirty="0">
                <a:solidFill>
                  <a:schemeClr val="bg1"/>
                </a:solidFill>
              </a:rPr>
              <a:t> </a:t>
            </a:r>
            <a:r>
              <a:rPr lang="en-US" dirty="0" err="1">
                <a:solidFill>
                  <a:schemeClr val="bg1"/>
                </a:solidFill>
              </a:rPr>
              <a:t>esu</a:t>
            </a:r>
            <a:r>
              <a:rPr lang="en-US" dirty="0">
                <a:solidFill>
                  <a:schemeClr val="bg1"/>
                </a:solidFill>
              </a:rPr>
              <a:t> </a:t>
            </a:r>
            <a:r>
              <a:rPr lang="en-US" dirty="0" err="1">
                <a:solidFill>
                  <a:schemeClr val="bg1"/>
                </a:solidFill>
              </a:rPr>
              <a:t>bjhd</a:t>
            </a:r>
            <a:r>
              <a:rPr lang="en-US" dirty="0">
                <a:solidFill>
                  <a:schemeClr val="bg1"/>
                </a:solidFill>
              </a:rPr>
              <a:t> f ds </a:t>
            </a:r>
            <a:r>
              <a:rPr lang="en-US" dirty="0" err="1">
                <a:solidFill>
                  <a:schemeClr val="bg1"/>
                </a:solidFill>
              </a:rPr>
              <a:t>dsbhc</a:t>
            </a:r>
            <a:r>
              <a:rPr lang="en-US" dirty="0">
                <a:solidFill>
                  <a:schemeClr val="bg1"/>
                </a:solidFill>
              </a:rPr>
              <a:t> ds </a:t>
            </a:r>
            <a:r>
              <a:rPr lang="en-US" dirty="0" err="1">
                <a:solidFill>
                  <a:schemeClr val="bg1"/>
                </a:solidFill>
              </a:rPr>
              <a:t>sdcdj</a:t>
            </a:r>
            <a:r>
              <a:rPr lang="en-US" dirty="0">
                <a:solidFill>
                  <a:schemeClr val="bg1"/>
                </a:solidFill>
              </a:rPr>
              <a:t> </a:t>
            </a:r>
            <a:r>
              <a:rPr lang="en-US" dirty="0" err="1">
                <a:solidFill>
                  <a:schemeClr val="bg1"/>
                </a:solidFill>
              </a:rPr>
              <a:t>sd</a:t>
            </a:r>
            <a:endParaRPr lang="en-US" dirty="0">
              <a:solidFill>
                <a:schemeClr val="bg1"/>
              </a:solidFill>
            </a:endParaRPr>
          </a:p>
          <a:p>
            <a:r>
              <a:rPr lang="en-US" dirty="0" err="1">
                <a:solidFill>
                  <a:schemeClr val="bg1"/>
                </a:solidFill>
              </a:rPr>
              <a:t>Hcjdsbc</a:t>
            </a:r>
            <a:r>
              <a:rPr lang="en-US" dirty="0">
                <a:solidFill>
                  <a:schemeClr val="bg1"/>
                </a:solidFill>
              </a:rPr>
              <a:t> </a:t>
            </a:r>
            <a:r>
              <a:rPr lang="en-US" dirty="0" err="1">
                <a:solidFill>
                  <a:schemeClr val="bg1"/>
                </a:solidFill>
              </a:rPr>
              <a:t>cdnc</a:t>
            </a:r>
            <a:r>
              <a:rPr lang="en-US" dirty="0">
                <a:solidFill>
                  <a:schemeClr val="bg1"/>
                </a:solidFill>
              </a:rPr>
              <a:t> </a:t>
            </a:r>
            <a:r>
              <a:rPr lang="en-US" dirty="0" err="1">
                <a:solidFill>
                  <a:schemeClr val="bg1"/>
                </a:solidFill>
              </a:rPr>
              <a:t>bjxc</a:t>
            </a:r>
            <a:r>
              <a:rPr lang="en-US" dirty="0">
                <a:solidFill>
                  <a:schemeClr val="bg1"/>
                </a:solidFill>
              </a:rPr>
              <a:t> </a:t>
            </a:r>
            <a:r>
              <a:rPr lang="en-US" dirty="0" err="1">
                <a:solidFill>
                  <a:schemeClr val="bg1"/>
                </a:solidFill>
              </a:rPr>
              <a:t>nmxcbjx</a:t>
            </a:r>
            <a:r>
              <a:rPr lang="en-US" dirty="0">
                <a:solidFill>
                  <a:schemeClr val="bg1"/>
                </a:solidFill>
              </a:rPr>
              <a:t> </a:t>
            </a:r>
            <a:r>
              <a:rPr lang="en-US" dirty="0" err="1">
                <a:solidFill>
                  <a:schemeClr val="bg1"/>
                </a:solidFill>
              </a:rPr>
              <a:t>xnmcb</a:t>
            </a:r>
            <a:r>
              <a:rPr lang="en-US" dirty="0">
                <a:solidFill>
                  <a:schemeClr val="bg1"/>
                </a:solidFill>
              </a:rPr>
              <a:t> </a:t>
            </a:r>
            <a:r>
              <a:rPr lang="en-US" dirty="0" err="1">
                <a:solidFill>
                  <a:schemeClr val="bg1"/>
                </a:solidFill>
              </a:rPr>
              <a:t>jkxcnkxc</a:t>
            </a:r>
            <a:r>
              <a:rPr lang="en-US" dirty="0">
                <a:solidFill>
                  <a:schemeClr val="bg1"/>
                </a:solidFill>
              </a:rPr>
              <a:t> </a:t>
            </a:r>
            <a:r>
              <a:rPr lang="en-US" dirty="0" err="1">
                <a:solidFill>
                  <a:schemeClr val="bg1"/>
                </a:solidFill>
              </a:rPr>
              <a:t>xmncb</a:t>
            </a:r>
            <a:r>
              <a:rPr lang="en-US" dirty="0">
                <a:solidFill>
                  <a:schemeClr val="bg1"/>
                </a:solidFill>
              </a:rPr>
              <a:t> </a:t>
            </a:r>
            <a:r>
              <a:rPr lang="en-US" dirty="0" err="1">
                <a:solidFill>
                  <a:schemeClr val="bg1"/>
                </a:solidFill>
              </a:rPr>
              <a:t>kjdc</a:t>
            </a:r>
            <a:r>
              <a:rPr lang="en-US" dirty="0">
                <a:solidFill>
                  <a:schemeClr val="bg1"/>
                </a:solidFill>
              </a:rPr>
              <a:t> </a:t>
            </a:r>
            <a:r>
              <a:rPr lang="en-US" dirty="0" err="1">
                <a:solidFill>
                  <a:schemeClr val="bg1"/>
                </a:solidFill>
              </a:rPr>
              <a:t>ndb</a:t>
            </a:r>
            <a:r>
              <a:rPr lang="en-US" dirty="0">
                <a:solidFill>
                  <a:schemeClr val="bg1"/>
                </a:solidFill>
              </a:rPr>
              <a:t> </a:t>
            </a:r>
            <a:r>
              <a:rPr lang="en-US" dirty="0" err="1">
                <a:solidFill>
                  <a:schemeClr val="bg1"/>
                </a:solidFill>
              </a:rPr>
              <a:t>jcbsalx</a:t>
            </a:r>
            <a:r>
              <a:rPr lang="en-US" dirty="0">
                <a:solidFill>
                  <a:schemeClr val="bg1"/>
                </a:solidFill>
              </a:rPr>
              <a:t> </a:t>
            </a:r>
            <a:r>
              <a:rPr lang="en-US" dirty="0" err="1">
                <a:solidFill>
                  <a:schemeClr val="bg1"/>
                </a:solidFill>
              </a:rPr>
              <a:t>zxnc</a:t>
            </a:r>
            <a:r>
              <a:rPr lang="en-US" dirty="0">
                <a:solidFill>
                  <a:schemeClr val="bg1"/>
                </a:solidFill>
              </a:rPr>
              <a:t> </a:t>
            </a:r>
            <a:r>
              <a:rPr lang="en-US" dirty="0" err="1">
                <a:solidFill>
                  <a:schemeClr val="bg1"/>
                </a:solidFill>
              </a:rPr>
              <a:t>bvak</a:t>
            </a:r>
            <a:r>
              <a:rPr lang="en-US" dirty="0">
                <a:solidFill>
                  <a:schemeClr val="bg1"/>
                </a:solidFill>
              </a:rPr>
              <a:t> </a:t>
            </a:r>
            <a:r>
              <a:rPr lang="en-US" dirty="0" err="1">
                <a:solidFill>
                  <a:schemeClr val="bg1"/>
                </a:solidFill>
              </a:rPr>
              <a:t>xjbc</a:t>
            </a:r>
            <a:r>
              <a:rPr lang="en-US" dirty="0">
                <a:solidFill>
                  <a:schemeClr val="bg1"/>
                </a:solidFill>
              </a:rPr>
              <a:t> </a:t>
            </a:r>
            <a:r>
              <a:rPr lang="en-US" dirty="0" err="1">
                <a:solidFill>
                  <a:schemeClr val="bg1"/>
                </a:solidFill>
              </a:rPr>
              <a:t>kjdsc</a:t>
            </a:r>
            <a:r>
              <a:rPr lang="en-US" dirty="0">
                <a:solidFill>
                  <a:schemeClr val="bg1"/>
                </a:solidFill>
              </a:rPr>
              <a:t> </a:t>
            </a:r>
            <a:r>
              <a:rPr lang="en-US" dirty="0" err="1">
                <a:solidFill>
                  <a:schemeClr val="bg1"/>
                </a:solidFill>
              </a:rPr>
              <a:t>djncbk</a:t>
            </a:r>
            <a:r>
              <a:rPr lang="en-US" dirty="0">
                <a:solidFill>
                  <a:schemeClr val="bg1"/>
                </a:solidFill>
              </a:rPr>
              <a:t> </a:t>
            </a:r>
            <a:r>
              <a:rPr lang="en-US" dirty="0" err="1">
                <a:solidFill>
                  <a:schemeClr val="bg1"/>
                </a:solidFill>
              </a:rPr>
              <a:t>jkxzcb</a:t>
            </a:r>
            <a:r>
              <a:rPr lang="en-US" dirty="0">
                <a:solidFill>
                  <a:schemeClr val="bg1"/>
                </a:solidFill>
              </a:rPr>
              <a:t> </a:t>
            </a:r>
            <a:r>
              <a:rPr lang="en-US" dirty="0" err="1">
                <a:solidFill>
                  <a:schemeClr val="bg1"/>
                </a:solidFill>
              </a:rPr>
              <a:t>sdcjds</a:t>
            </a:r>
            <a:r>
              <a:rPr lang="en-US" dirty="0">
                <a:solidFill>
                  <a:schemeClr val="bg1"/>
                </a:solidFill>
              </a:rPr>
              <a:t> </a:t>
            </a:r>
            <a:r>
              <a:rPr lang="en-US" dirty="0" err="1">
                <a:solidFill>
                  <a:schemeClr val="bg1"/>
                </a:solidFill>
              </a:rPr>
              <a:t>cdkjs</a:t>
            </a:r>
            <a:r>
              <a:rPr lang="en-US" dirty="0">
                <a:solidFill>
                  <a:schemeClr val="bg1"/>
                </a:solidFill>
              </a:rPr>
              <a:t> </a:t>
            </a:r>
            <a:r>
              <a:rPr lang="en-US" dirty="0" err="1">
                <a:solidFill>
                  <a:schemeClr val="bg1"/>
                </a:solidFill>
              </a:rPr>
              <a:t>vdvndf</a:t>
            </a:r>
            <a:r>
              <a:rPr lang="en-US" dirty="0">
                <a:solidFill>
                  <a:schemeClr val="bg1"/>
                </a:solidFill>
              </a:rPr>
              <a:t> </a:t>
            </a:r>
            <a:r>
              <a:rPr lang="en-US" dirty="0" err="1">
                <a:solidFill>
                  <a:schemeClr val="bg1"/>
                </a:solidFill>
              </a:rPr>
              <a:t>vbfndmb</a:t>
            </a:r>
            <a:r>
              <a:rPr lang="en-US" dirty="0">
                <a:solidFill>
                  <a:schemeClr val="bg1"/>
                </a:solidFill>
              </a:rPr>
              <a:t> </a:t>
            </a:r>
            <a:r>
              <a:rPr lang="en-US" dirty="0" err="1">
                <a:solidFill>
                  <a:schemeClr val="bg1"/>
                </a:solidFill>
              </a:rPr>
              <a:t>vkf</a:t>
            </a:r>
            <a:r>
              <a:rPr lang="en-US" dirty="0">
                <a:solidFill>
                  <a:schemeClr val="bg1"/>
                </a:solidFill>
              </a:rPr>
              <a:t> </a:t>
            </a:r>
            <a:r>
              <a:rPr lang="en-US" dirty="0" err="1">
                <a:solidFill>
                  <a:schemeClr val="bg1"/>
                </a:solidFill>
              </a:rPr>
              <a:t>nd</a:t>
            </a:r>
            <a:r>
              <a:rPr lang="en-US" dirty="0">
                <a:solidFill>
                  <a:schemeClr val="bg1"/>
                </a:solidFill>
              </a:rPr>
              <a:t> </a:t>
            </a:r>
            <a:r>
              <a:rPr lang="en-US" dirty="0" err="1">
                <a:solidFill>
                  <a:schemeClr val="bg1"/>
                </a:solidFill>
              </a:rPr>
              <a:t>vkjd</a:t>
            </a:r>
            <a:r>
              <a:rPr lang="en-US" dirty="0">
                <a:solidFill>
                  <a:schemeClr val="bg1"/>
                </a:solidFill>
              </a:rPr>
              <a:t> </a:t>
            </a:r>
            <a:r>
              <a:rPr lang="en-US" dirty="0" err="1">
                <a:solidFill>
                  <a:schemeClr val="bg1"/>
                </a:solidFill>
              </a:rPr>
              <a:t>cjksb</a:t>
            </a:r>
            <a:r>
              <a:rPr lang="en-US" dirty="0">
                <a:solidFill>
                  <a:schemeClr val="bg1"/>
                </a:solidFill>
              </a:rPr>
              <a:t> </a:t>
            </a:r>
            <a:r>
              <a:rPr lang="en-US" dirty="0" err="1">
                <a:solidFill>
                  <a:schemeClr val="bg1"/>
                </a:solidFill>
              </a:rPr>
              <a:t>oswnf</a:t>
            </a:r>
            <a:r>
              <a:rPr lang="en-US" dirty="0">
                <a:solidFill>
                  <a:schemeClr val="bg1"/>
                </a:solidFill>
              </a:rPr>
              <a:t> </a:t>
            </a:r>
            <a:r>
              <a:rPr lang="en-US" dirty="0" err="1">
                <a:solidFill>
                  <a:schemeClr val="bg1"/>
                </a:solidFill>
              </a:rPr>
              <a:t>v,xmdbesv</a:t>
            </a:r>
            <a:r>
              <a:rPr lang="en-US" dirty="0">
                <a:solidFill>
                  <a:schemeClr val="bg1"/>
                </a:solidFill>
              </a:rPr>
              <a:t> </a:t>
            </a:r>
            <a:r>
              <a:rPr lang="en-US" dirty="0" err="1">
                <a:solidFill>
                  <a:schemeClr val="bg1"/>
                </a:solidFill>
              </a:rPr>
              <a:t>sdbjec</a:t>
            </a:r>
            <a:r>
              <a:rPr lang="en-US" dirty="0">
                <a:solidFill>
                  <a:schemeClr val="bg1"/>
                </a:solidFill>
              </a:rPr>
              <a:t> </a:t>
            </a:r>
            <a:r>
              <a:rPr lang="en-US" dirty="0" err="1">
                <a:solidFill>
                  <a:schemeClr val="bg1"/>
                </a:solidFill>
              </a:rPr>
              <a:t>dnsb</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jds</a:t>
            </a:r>
            <a:r>
              <a:rPr lang="en-US" dirty="0">
                <a:solidFill>
                  <a:schemeClr val="bg1"/>
                </a:solidFill>
              </a:rPr>
              <a:t> </a:t>
            </a:r>
            <a:r>
              <a:rPr lang="en-US" dirty="0" err="1">
                <a:solidFill>
                  <a:schemeClr val="bg1"/>
                </a:solidFill>
              </a:rPr>
              <a:t>ejws</a:t>
            </a:r>
            <a:r>
              <a:rPr lang="en-US" dirty="0">
                <a:solidFill>
                  <a:schemeClr val="bg1"/>
                </a:solidFill>
              </a:rPr>
              <a:t> </a:t>
            </a:r>
            <a:r>
              <a:rPr lang="en-US" dirty="0" err="1">
                <a:solidFill>
                  <a:schemeClr val="bg1"/>
                </a:solidFill>
              </a:rPr>
              <a:t>esu</a:t>
            </a:r>
            <a:r>
              <a:rPr lang="en-US" dirty="0">
                <a:solidFill>
                  <a:schemeClr val="bg1"/>
                </a:solidFill>
              </a:rPr>
              <a:t> </a:t>
            </a:r>
            <a:r>
              <a:rPr lang="en-US" dirty="0" err="1">
                <a:solidFill>
                  <a:schemeClr val="bg1"/>
                </a:solidFill>
              </a:rPr>
              <a:t>bjhd</a:t>
            </a:r>
            <a:r>
              <a:rPr lang="en-US" dirty="0">
                <a:solidFill>
                  <a:schemeClr val="bg1"/>
                </a:solidFill>
              </a:rPr>
              <a:t> f ds </a:t>
            </a:r>
            <a:r>
              <a:rPr lang="en-US" dirty="0" err="1">
                <a:solidFill>
                  <a:schemeClr val="bg1"/>
                </a:solidFill>
              </a:rPr>
              <a:t>dsbhc</a:t>
            </a:r>
            <a:r>
              <a:rPr lang="en-US" dirty="0">
                <a:solidFill>
                  <a:schemeClr val="bg1"/>
                </a:solidFill>
              </a:rPr>
              <a:t> ds </a:t>
            </a:r>
            <a:r>
              <a:rPr lang="en-US" dirty="0" err="1">
                <a:solidFill>
                  <a:schemeClr val="bg1"/>
                </a:solidFill>
              </a:rPr>
              <a:t>sdcdj</a:t>
            </a:r>
            <a:r>
              <a:rPr lang="en-US" dirty="0">
                <a:solidFill>
                  <a:schemeClr val="bg1"/>
                </a:solidFill>
              </a:rPr>
              <a:t> </a:t>
            </a:r>
            <a:r>
              <a:rPr lang="en-US" dirty="0" err="1">
                <a:solidFill>
                  <a:schemeClr val="bg1"/>
                </a:solidFill>
              </a:rPr>
              <a:t>sd</a:t>
            </a:r>
            <a:endParaRPr lang="en-US" dirty="0">
              <a:solidFill>
                <a:schemeClr val="bg1"/>
              </a:solidFill>
            </a:endParaRPr>
          </a:p>
          <a:p>
            <a:r>
              <a:rPr lang="en-US" dirty="0" err="1">
                <a:solidFill>
                  <a:schemeClr val="bg1"/>
                </a:solidFill>
              </a:rPr>
              <a:t>Hcjdsbc</a:t>
            </a:r>
            <a:r>
              <a:rPr lang="en-US" dirty="0">
                <a:solidFill>
                  <a:schemeClr val="bg1"/>
                </a:solidFill>
              </a:rPr>
              <a:t> </a:t>
            </a:r>
            <a:r>
              <a:rPr lang="en-US" dirty="0" err="1">
                <a:solidFill>
                  <a:schemeClr val="bg1"/>
                </a:solidFill>
              </a:rPr>
              <a:t>cdnc</a:t>
            </a:r>
            <a:r>
              <a:rPr lang="en-US" dirty="0">
                <a:solidFill>
                  <a:schemeClr val="bg1"/>
                </a:solidFill>
              </a:rPr>
              <a:t> </a:t>
            </a:r>
            <a:r>
              <a:rPr lang="en-US" dirty="0" err="1">
                <a:solidFill>
                  <a:schemeClr val="bg1"/>
                </a:solidFill>
              </a:rPr>
              <a:t>bjxc</a:t>
            </a:r>
            <a:r>
              <a:rPr lang="en-US" dirty="0">
                <a:solidFill>
                  <a:schemeClr val="bg1"/>
                </a:solidFill>
              </a:rPr>
              <a:t> </a:t>
            </a:r>
            <a:r>
              <a:rPr lang="en-US" dirty="0" err="1">
                <a:solidFill>
                  <a:schemeClr val="bg1"/>
                </a:solidFill>
              </a:rPr>
              <a:t>nmxcbjx</a:t>
            </a:r>
            <a:r>
              <a:rPr lang="en-US" dirty="0">
                <a:solidFill>
                  <a:schemeClr val="bg1"/>
                </a:solidFill>
              </a:rPr>
              <a:t> </a:t>
            </a:r>
            <a:r>
              <a:rPr lang="en-US" dirty="0" err="1">
                <a:solidFill>
                  <a:schemeClr val="bg1"/>
                </a:solidFill>
              </a:rPr>
              <a:t>xnmcb</a:t>
            </a:r>
            <a:r>
              <a:rPr lang="en-US" dirty="0">
                <a:solidFill>
                  <a:schemeClr val="bg1"/>
                </a:solidFill>
              </a:rPr>
              <a:t> </a:t>
            </a:r>
            <a:r>
              <a:rPr lang="en-US" dirty="0" err="1">
                <a:solidFill>
                  <a:schemeClr val="bg1"/>
                </a:solidFill>
              </a:rPr>
              <a:t>jkxcnkxc</a:t>
            </a:r>
            <a:r>
              <a:rPr lang="en-US" dirty="0">
                <a:solidFill>
                  <a:schemeClr val="bg1"/>
                </a:solidFill>
              </a:rPr>
              <a:t> </a:t>
            </a:r>
            <a:r>
              <a:rPr lang="en-US" dirty="0" err="1">
                <a:solidFill>
                  <a:schemeClr val="bg1"/>
                </a:solidFill>
              </a:rPr>
              <a:t>xmncb</a:t>
            </a:r>
            <a:r>
              <a:rPr lang="en-US" dirty="0">
                <a:solidFill>
                  <a:schemeClr val="bg1"/>
                </a:solidFill>
              </a:rPr>
              <a:t> </a:t>
            </a:r>
            <a:r>
              <a:rPr lang="en-US" dirty="0" err="1">
                <a:solidFill>
                  <a:schemeClr val="bg1"/>
                </a:solidFill>
              </a:rPr>
              <a:t>kjdc</a:t>
            </a:r>
            <a:r>
              <a:rPr lang="en-US" dirty="0">
                <a:solidFill>
                  <a:schemeClr val="bg1"/>
                </a:solidFill>
              </a:rPr>
              <a:t> </a:t>
            </a:r>
            <a:r>
              <a:rPr lang="en-US" dirty="0" err="1">
                <a:solidFill>
                  <a:schemeClr val="bg1"/>
                </a:solidFill>
              </a:rPr>
              <a:t>ndb</a:t>
            </a:r>
            <a:r>
              <a:rPr lang="en-US" dirty="0">
                <a:solidFill>
                  <a:schemeClr val="bg1"/>
                </a:solidFill>
              </a:rPr>
              <a:t> </a:t>
            </a:r>
            <a:r>
              <a:rPr lang="en-US" dirty="0" err="1">
                <a:solidFill>
                  <a:schemeClr val="bg1"/>
                </a:solidFill>
              </a:rPr>
              <a:t>jcbsalx</a:t>
            </a:r>
            <a:r>
              <a:rPr lang="en-US" dirty="0">
                <a:solidFill>
                  <a:schemeClr val="bg1"/>
                </a:solidFill>
              </a:rPr>
              <a:t> </a:t>
            </a:r>
            <a:r>
              <a:rPr lang="en-US" dirty="0" err="1">
                <a:solidFill>
                  <a:schemeClr val="bg1"/>
                </a:solidFill>
              </a:rPr>
              <a:t>zxnc</a:t>
            </a:r>
            <a:r>
              <a:rPr lang="en-US" dirty="0">
                <a:solidFill>
                  <a:schemeClr val="bg1"/>
                </a:solidFill>
              </a:rPr>
              <a:t> </a:t>
            </a:r>
            <a:r>
              <a:rPr lang="en-US" dirty="0" err="1">
                <a:solidFill>
                  <a:schemeClr val="bg1"/>
                </a:solidFill>
              </a:rPr>
              <a:t>bvak</a:t>
            </a:r>
            <a:r>
              <a:rPr lang="en-US" dirty="0">
                <a:solidFill>
                  <a:schemeClr val="bg1"/>
                </a:solidFill>
              </a:rPr>
              <a:t> </a:t>
            </a:r>
            <a:r>
              <a:rPr lang="en-US" dirty="0" err="1">
                <a:solidFill>
                  <a:schemeClr val="bg1"/>
                </a:solidFill>
              </a:rPr>
              <a:t>xjbc</a:t>
            </a:r>
            <a:r>
              <a:rPr lang="en-US" dirty="0">
                <a:solidFill>
                  <a:schemeClr val="bg1"/>
                </a:solidFill>
              </a:rPr>
              <a:t> </a:t>
            </a:r>
            <a:r>
              <a:rPr lang="en-US" dirty="0" err="1">
                <a:solidFill>
                  <a:schemeClr val="bg1"/>
                </a:solidFill>
              </a:rPr>
              <a:t>kjdsc</a:t>
            </a:r>
            <a:r>
              <a:rPr lang="en-US" dirty="0">
                <a:solidFill>
                  <a:schemeClr val="bg1"/>
                </a:solidFill>
              </a:rPr>
              <a:t> </a:t>
            </a:r>
            <a:r>
              <a:rPr lang="en-US" dirty="0" err="1">
                <a:solidFill>
                  <a:schemeClr val="bg1"/>
                </a:solidFill>
              </a:rPr>
              <a:t>djncbk</a:t>
            </a:r>
            <a:r>
              <a:rPr lang="en-US" dirty="0">
                <a:solidFill>
                  <a:schemeClr val="bg1"/>
                </a:solidFill>
              </a:rPr>
              <a:t> </a:t>
            </a:r>
            <a:r>
              <a:rPr lang="en-US" dirty="0" err="1">
                <a:solidFill>
                  <a:schemeClr val="bg1"/>
                </a:solidFill>
              </a:rPr>
              <a:t>jkxzcb</a:t>
            </a:r>
            <a:r>
              <a:rPr lang="en-US" dirty="0">
                <a:solidFill>
                  <a:schemeClr val="bg1"/>
                </a:solidFill>
              </a:rPr>
              <a:t> </a:t>
            </a:r>
            <a:r>
              <a:rPr lang="en-US" dirty="0" err="1">
                <a:solidFill>
                  <a:schemeClr val="bg1"/>
                </a:solidFill>
              </a:rPr>
              <a:t>sdcjds</a:t>
            </a:r>
            <a:r>
              <a:rPr lang="en-US" dirty="0">
                <a:solidFill>
                  <a:schemeClr val="bg1"/>
                </a:solidFill>
              </a:rPr>
              <a:t> </a:t>
            </a:r>
            <a:r>
              <a:rPr lang="en-US" dirty="0" err="1">
                <a:solidFill>
                  <a:schemeClr val="bg1"/>
                </a:solidFill>
              </a:rPr>
              <a:t>cdkjs</a:t>
            </a:r>
            <a:r>
              <a:rPr lang="en-US" dirty="0">
                <a:solidFill>
                  <a:schemeClr val="bg1"/>
                </a:solidFill>
              </a:rPr>
              <a:t> </a:t>
            </a:r>
            <a:r>
              <a:rPr lang="en-US" dirty="0" err="1">
                <a:solidFill>
                  <a:schemeClr val="bg1"/>
                </a:solidFill>
              </a:rPr>
              <a:t>vdvndf</a:t>
            </a:r>
            <a:r>
              <a:rPr lang="en-US" dirty="0">
                <a:solidFill>
                  <a:schemeClr val="bg1"/>
                </a:solidFill>
              </a:rPr>
              <a:t> </a:t>
            </a:r>
            <a:r>
              <a:rPr lang="en-US" dirty="0" err="1">
                <a:solidFill>
                  <a:schemeClr val="bg1"/>
                </a:solidFill>
              </a:rPr>
              <a:t>vbfndmb</a:t>
            </a:r>
            <a:r>
              <a:rPr lang="en-US" dirty="0">
                <a:solidFill>
                  <a:schemeClr val="bg1"/>
                </a:solidFill>
              </a:rPr>
              <a:t> </a:t>
            </a:r>
            <a:r>
              <a:rPr lang="en-US" dirty="0" err="1">
                <a:solidFill>
                  <a:schemeClr val="bg1"/>
                </a:solidFill>
              </a:rPr>
              <a:t>vkf</a:t>
            </a:r>
            <a:r>
              <a:rPr lang="en-US" dirty="0">
                <a:solidFill>
                  <a:schemeClr val="bg1"/>
                </a:solidFill>
              </a:rPr>
              <a:t> </a:t>
            </a:r>
            <a:r>
              <a:rPr lang="en-US" dirty="0" err="1">
                <a:solidFill>
                  <a:schemeClr val="bg1"/>
                </a:solidFill>
              </a:rPr>
              <a:t>nd</a:t>
            </a:r>
            <a:r>
              <a:rPr lang="en-US" dirty="0">
                <a:solidFill>
                  <a:schemeClr val="bg1"/>
                </a:solidFill>
              </a:rPr>
              <a:t> </a:t>
            </a:r>
            <a:r>
              <a:rPr lang="en-US" dirty="0" err="1">
                <a:solidFill>
                  <a:schemeClr val="bg1"/>
                </a:solidFill>
              </a:rPr>
              <a:t>vkjd</a:t>
            </a:r>
            <a:r>
              <a:rPr lang="en-US" dirty="0">
                <a:solidFill>
                  <a:schemeClr val="bg1"/>
                </a:solidFill>
              </a:rPr>
              <a:t> </a:t>
            </a:r>
            <a:r>
              <a:rPr lang="en-US" dirty="0" err="1">
                <a:solidFill>
                  <a:schemeClr val="bg1"/>
                </a:solidFill>
              </a:rPr>
              <a:t>cjksb</a:t>
            </a:r>
            <a:r>
              <a:rPr lang="en-US" dirty="0">
                <a:solidFill>
                  <a:schemeClr val="bg1"/>
                </a:solidFill>
              </a:rPr>
              <a:t> </a:t>
            </a:r>
            <a:r>
              <a:rPr lang="en-US" dirty="0" err="1">
                <a:solidFill>
                  <a:schemeClr val="bg1"/>
                </a:solidFill>
              </a:rPr>
              <a:t>oswnf</a:t>
            </a:r>
            <a:r>
              <a:rPr lang="en-US" dirty="0">
                <a:solidFill>
                  <a:schemeClr val="bg1"/>
                </a:solidFill>
              </a:rPr>
              <a:t> </a:t>
            </a:r>
            <a:r>
              <a:rPr lang="en-US" dirty="0" err="1">
                <a:solidFill>
                  <a:schemeClr val="bg1"/>
                </a:solidFill>
              </a:rPr>
              <a:t>v,xmdbesv</a:t>
            </a:r>
            <a:r>
              <a:rPr lang="en-US" dirty="0">
                <a:solidFill>
                  <a:schemeClr val="bg1"/>
                </a:solidFill>
              </a:rPr>
              <a:t> </a:t>
            </a:r>
            <a:r>
              <a:rPr lang="en-US" dirty="0" err="1">
                <a:solidFill>
                  <a:schemeClr val="bg1"/>
                </a:solidFill>
              </a:rPr>
              <a:t>sdbjec</a:t>
            </a:r>
            <a:r>
              <a:rPr lang="en-US" dirty="0">
                <a:solidFill>
                  <a:schemeClr val="bg1"/>
                </a:solidFill>
              </a:rPr>
              <a:t> </a:t>
            </a:r>
            <a:r>
              <a:rPr lang="en-US" dirty="0" err="1">
                <a:solidFill>
                  <a:schemeClr val="bg1"/>
                </a:solidFill>
              </a:rPr>
              <a:t>dnsb</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jds</a:t>
            </a:r>
            <a:r>
              <a:rPr lang="en-US" dirty="0">
                <a:solidFill>
                  <a:schemeClr val="bg1"/>
                </a:solidFill>
              </a:rPr>
              <a:t> </a:t>
            </a:r>
            <a:r>
              <a:rPr lang="en-US" dirty="0" err="1">
                <a:solidFill>
                  <a:schemeClr val="bg1"/>
                </a:solidFill>
              </a:rPr>
              <a:t>ejws</a:t>
            </a:r>
            <a:r>
              <a:rPr lang="en-US" dirty="0">
                <a:solidFill>
                  <a:schemeClr val="bg1"/>
                </a:solidFill>
              </a:rPr>
              <a:t> </a:t>
            </a:r>
            <a:r>
              <a:rPr lang="en-US" dirty="0" err="1">
                <a:solidFill>
                  <a:schemeClr val="bg1"/>
                </a:solidFill>
              </a:rPr>
              <a:t>esu</a:t>
            </a:r>
            <a:r>
              <a:rPr lang="en-US" dirty="0">
                <a:solidFill>
                  <a:schemeClr val="bg1"/>
                </a:solidFill>
              </a:rPr>
              <a:t> </a:t>
            </a:r>
            <a:r>
              <a:rPr lang="en-US" dirty="0" err="1">
                <a:solidFill>
                  <a:schemeClr val="bg1"/>
                </a:solidFill>
              </a:rPr>
              <a:t>bjhd</a:t>
            </a:r>
            <a:r>
              <a:rPr lang="en-US" dirty="0">
                <a:solidFill>
                  <a:schemeClr val="bg1"/>
                </a:solidFill>
              </a:rPr>
              <a:t> f ds </a:t>
            </a:r>
            <a:r>
              <a:rPr lang="en-US" dirty="0" err="1">
                <a:solidFill>
                  <a:schemeClr val="bg1"/>
                </a:solidFill>
              </a:rPr>
              <a:t>dsbhc</a:t>
            </a:r>
            <a:r>
              <a:rPr lang="en-US" dirty="0">
                <a:solidFill>
                  <a:schemeClr val="bg1"/>
                </a:solidFill>
              </a:rPr>
              <a:t> ds </a:t>
            </a:r>
            <a:r>
              <a:rPr lang="en-US" dirty="0" err="1">
                <a:solidFill>
                  <a:schemeClr val="bg1"/>
                </a:solidFill>
              </a:rPr>
              <a:t>sdcdj</a:t>
            </a:r>
            <a:r>
              <a:rPr lang="en-US" dirty="0">
                <a:solidFill>
                  <a:schemeClr val="bg1"/>
                </a:solidFill>
              </a:rPr>
              <a:t> </a:t>
            </a:r>
            <a:r>
              <a:rPr lang="en-US" dirty="0" err="1">
                <a:solidFill>
                  <a:schemeClr val="bg1"/>
                </a:solidFill>
              </a:rPr>
              <a:t>sd</a:t>
            </a:r>
            <a:endParaRPr lang="en-US" dirty="0">
              <a:solidFill>
                <a:schemeClr val="bg1"/>
              </a:solidFill>
            </a:endParaRPr>
          </a:p>
          <a:p>
            <a:r>
              <a:rPr lang="en-US" dirty="0" err="1">
                <a:solidFill>
                  <a:schemeClr val="bg1"/>
                </a:solidFill>
              </a:rPr>
              <a:t>Hcjdsbc</a:t>
            </a:r>
            <a:r>
              <a:rPr lang="en-US" dirty="0">
                <a:solidFill>
                  <a:schemeClr val="bg1"/>
                </a:solidFill>
              </a:rPr>
              <a:t> </a:t>
            </a:r>
            <a:r>
              <a:rPr lang="en-US" dirty="0" err="1">
                <a:solidFill>
                  <a:schemeClr val="bg1"/>
                </a:solidFill>
              </a:rPr>
              <a:t>cdnc</a:t>
            </a:r>
            <a:r>
              <a:rPr lang="en-US" dirty="0">
                <a:solidFill>
                  <a:schemeClr val="bg1"/>
                </a:solidFill>
              </a:rPr>
              <a:t> </a:t>
            </a:r>
            <a:r>
              <a:rPr lang="en-US" dirty="0" err="1">
                <a:solidFill>
                  <a:schemeClr val="bg1"/>
                </a:solidFill>
              </a:rPr>
              <a:t>bjxc</a:t>
            </a:r>
            <a:r>
              <a:rPr lang="en-US" dirty="0">
                <a:solidFill>
                  <a:schemeClr val="bg1"/>
                </a:solidFill>
              </a:rPr>
              <a:t> </a:t>
            </a:r>
            <a:r>
              <a:rPr lang="en-US" dirty="0" err="1">
                <a:solidFill>
                  <a:schemeClr val="bg1"/>
                </a:solidFill>
              </a:rPr>
              <a:t>nmxcbjx</a:t>
            </a:r>
            <a:r>
              <a:rPr lang="en-US" dirty="0">
                <a:solidFill>
                  <a:schemeClr val="bg1"/>
                </a:solidFill>
              </a:rPr>
              <a:t> </a:t>
            </a:r>
            <a:r>
              <a:rPr lang="en-US" dirty="0" err="1">
                <a:solidFill>
                  <a:schemeClr val="bg1"/>
                </a:solidFill>
              </a:rPr>
              <a:t>xnmcb</a:t>
            </a:r>
            <a:r>
              <a:rPr lang="en-US" dirty="0">
                <a:solidFill>
                  <a:schemeClr val="bg1"/>
                </a:solidFill>
              </a:rPr>
              <a:t> </a:t>
            </a:r>
            <a:r>
              <a:rPr lang="en-US" dirty="0" err="1">
                <a:solidFill>
                  <a:schemeClr val="bg1"/>
                </a:solidFill>
              </a:rPr>
              <a:t>jkxcnkxc</a:t>
            </a:r>
            <a:r>
              <a:rPr lang="en-US" dirty="0">
                <a:solidFill>
                  <a:schemeClr val="bg1"/>
                </a:solidFill>
              </a:rPr>
              <a:t> </a:t>
            </a:r>
            <a:r>
              <a:rPr lang="en-US" dirty="0" err="1">
                <a:solidFill>
                  <a:schemeClr val="bg1"/>
                </a:solidFill>
              </a:rPr>
              <a:t>xmncb</a:t>
            </a:r>
            <a:r>
              <a:rPr lang="en-US" dirty="0">
                <a:solidFill>
                  <a:schemeClr val="bg1"/>
                </a:solidFill>
              </a:rPr>
              <a:t> </a:t>
            </a:r>
            <a:r>
              <a:rPr lang="en-US" dirty="0" err="1">
                <a:solidFill>
                  <a:schemeClr val="bg1"/>
                </a:solidFill>
              </a:rPr>
              <a:t>kjdc</a:t>
            </a:r>
            <a:r>
              <a:rPr lang="en-US" dirty="0">
                <a:solidFill>
                  <a:schemeClr val="bg1"/>
                </a:solidFill>
              </a:rPr>
              <a:t> </a:t>
            </a:r>
            <a:r>
              <a:rPr lang="en-US" dirty="0" err="1">
                <a:solidFill>
                  <a:schemeClr val="bg1"/>
                </a:solidFill>
              </a:rPr>
              <a:t>ndb</a:t>
            </a:r>
            <a:r>
              <a:rPr lang="en-US" dirty="0">
                <a:solidFill>
                  <a:schemeClr val="bg1"/>
                </a:solidFill>
              </a:rPr>
              <a:t> </a:t>
            </a:r>
            <a:r>
              <a:rPr lang="en-US" dirty="0" err="1">
                <a:solidFill>
                  <a:schemeClr val="bg1"/>
                </a:solidFill>
              </a:rPr>
              <a:t>jcbsalx</a:t>
            </a:r>
            <a:r>
              <a:rPr lang="en-US" dirty="0">
                <a:solidFill>
                  <a:schemeClr val="bg1"/>
                </a:solidFill>
              </a:rPr>
              <a:t> </a:t>
            </a:r>
            <a:r>
              <a:rPr lang="en-US" dirty="0" err="1">
                <a:solidFill>
                  <a:schemeClr val="bg1"/>
                </a:solidFill>
              </a:rPr>
              <a:t>zxnc</a:t>
            </a:r>
            <a:r>
              <a:rPr lang="en-US" dirty="0">
                <a:solidFill>
                  <a:schemeClr val="bg1"/>
                </a:solidFill>
              </a:rPr>
              <a:t> </a:t>
            </a:r>
            <a:r>
              <a:rPr lang="en-US" dirty="0" err="1">
                <a:solidFill>
                  <a:schemeClr val="bg1"/>
                </a:solidFill>
              </a:rPr>
              <a:t>bvak</a:t>
            </a:r>
            <a:r>
              <a:rPr lang="en-US" dirty="0">
                <a:solidFill>
                  <a:schemeClr val="bg1"/>
                </a:solidFill>
              </a:rPr>
              <a:t> </a:t>
            </a:r>
            <a:r>
              <a:rPr lang="en-US" dirty="0" err="1">
                <a:solidFill>
                  <a:schemeClr val="bg1"/>
                </a:solidFill>
              </a:rPr>
              <a:t>xjbc</a:t>
            </a:r>
            <a:r>
              <a:rPr lang="en-US" dirty="0">
                <a:solidFill>
                  <a:schemeClr val="bg1"/>
                </a:solidFill>
              </a:rPr>
              <a:t> </a:t>
            </a:r>
            <a:r>
              <a:rPr lang="en-US" dirty="0" err="1">
                <a:solidFill>
                  <a:schemeClr val="bg1"/>
                </a:solidFill>
              </a:rPr>
              <a:t>kjdsc</a:t>
            </a:r>
            <a:r>
              <a:rPr lang="en-US" dirty="0">
                <a:solidFill>
                  <a:schemeClr val="bg1"/>
                </a:solidFill>
              </a:rPr>
              <a:t> </a:t>
            </a:r>
            <a:r>
              <a:rPr lang="en-US" dirty="0" err="1">
                <a:solidFill>
                  <a:schemeClr val="bg1"/>
                </a:solidFill>
              </a:rPr>
              <a:t>djncbk</a:t>
            </a:r>
            <a:r>
              <a:rPr lang="en-US" dirty="0">
                <a:solidFill>
                  <a:schemeClr val="bg1"/>
                </a:solidFill>
              </a:rPr>
              <a:t> </a:t>
            </a:r>
            <a:r>
              <a:rPr lang="en-US" dirty="0" err="1">
                <a:solidFill>
                  <a:schemeClr val="bg1"/>
                </a:solidFill>
              </a:rPr>
              <a:t>jkxzcb</a:t>
            </a:r>
            <a:r>
              <a:rPr lang="en-US" dirty="0">
                <a:solidFill>
                  <a:schemeClr val="bg1"/>
                </a:solidFill>
              </a:rPr>
              <a:t> </a:t>
            </a:r>
            <a:r>
              <a:rPr lang="en-US" dirty="0" err="1">
                <a:solidFill>
                  <a:schemeClr val="bg1"/>
                </a:solidFill>
              </a:rPr>
              <a:t>sdcjds</a:t>
            </a:r>
            <a:r>
              <a:rPr lang="en-US" dirty="0">
                <a:solidFill>
                  <a:schemeClr val="bg1"/>
                </a:solidFill>
              </a:rPr>
              <a:t> </a:t>
            </a:r>
            <a:r>
              <a:rPr lang="en-US" dirty="0" err="1">
                <a:solidFill>
                  <a:schemeClr val="bg1"/>
                </a:solidFill>
              </a:rPr>
              <a:t>cdkjs</a:t>
            </a:r>
            <a:r>
              <a:rPr lang="en-US" dirty="0">
                <a:solidFill>
                  <a:schemeClr val="bg1"/>
                </a:solidFill>
              </a:rPr>
              <a:t> </a:t>
            </a:r>
            <a:r>
              <a:rPr lang="en-US" dirty="0" err="1">
                <a:solidFill>
                  <a:schemeClr val="bg1"/>
                </a:solidFill>
              </a:rPr>
              <a:t>vdvndf</a:t>
            </a:r>
            <a:r>
              <a:rPr lang="en-US" dirty="0">
                <a:solidFill>
                  <a:schemeClr val="bg1"/>
                </a:solidFill>
              </a:rPr>
              <a:t> </a:t>
            </a:r>
            <a:r>
              <a:rPr lang="en-US" dirty="0" err="1">
                <a:solidFill>
                  <a:schemeClr val="bg1"/>
                </a:solidFill>
              </a:rPr>
              <a:t>vbfndmb</a:t>
            </a:r>
            <a:r>
              <a:rPr lang="en-US" dirty="0">
                <a:solidFill>
                  <a:schemeClr val="bg1"/>
                </a:solidFill>
              </a:rPr>
              <a:t> </a:t>
            </a:r>
            <a:r>
              <a:rPr lang="en-US" dirty="0" err="1">
                <a:solidFill>
                  <a:schemeClr val="bg1"/>
                </a:solidFill>
              </a:rPr>
              <a:t>vkf</a:t>
            </a:r>
            <a:r>
              <a:rPr lang="en-US" dirty="0">
                <a:solidFill>
                  <a:schemeClr val="bg1"/>
                </a:solidFill>
              </a:rPr>
              <a:t> </a:t>
            </a:r>
            <a:r>
              <a:rPr lang="en-US" dirty="0" err="1">
                <a:solidFill>
                  <a:schemeClr val="bg1"/>
                </a:solidFill>
              </a:rPr>
              <a:t>nd</a:t>
            </a:r>
            <a:r>
              <a:rPr lang="en-US" dirty="0">
                <a:solidFill>
                  <a:schemeClr val="bg1"/>
                </a:solidFill>
              </a:rPr>
              <a:t> </a:t>
            </a:r>
            <a:r>
              <a:rPr lang="en-US" dirty="0" err="1">
                <a:solidFill>
                  <a:schemeClr val="bg1"/>
                </a:solidFill>
              </a:rPr>
              <a:t>vkjd</a:t>
            </a:r>
            <a:r>
              <a:rPr lang="en-US" dirty="0">
                <a:solidFill>
                  <a:schemeClr val="bg1"/>
                </a:solidFill>
              </a:rPr>
              <a:t> </a:t>
            </a:r>
            <a:r>
              <a:rPr lang="en-US" dirty="0" err="1">
                <a:solidFill>
                  <a:schemeClr val="bg1"/>
                </a:solidFill>
              </a:rPr>
              <a:t>cjksb</a:t>
            </a:r>
            <a:r>
              <a:rPr lang="en-US" dirty="0">
                <a:solidFill>
                  <a:schemeClr val="bg1"/>
                </a:solidFill>
              </a:rPr>
              <a:t> </a:t>
            </a:r>
            <a:r>
              <a:rPr lang="en-US" dirty="0" err="1">
                <a:solidFill>
                  <a:schemeClr val="bg1"/>
                </a:solidFill>
              </a:rPr>
              <a:t>oswnf</a:t>
            </a:r>
            <a:r>
              <a:rPr lang="en-US" dirty="0">
                <a:solidFill>
                  <a:schemeClr val="bg1"/>
                </a:solidFill>
              </a:rPr>
              <a:t> </a:t>
            </a:r>
            <a:r>
              <a:rPr lang="en-US" dirty="0" err="1">
                <a:solidFill>
                  <a:schemeClr val="bg1"/>
                </a:solidFill>
              </a:rPr>
              <a:t>v,xmdbesv</a:t>
            </a:r>
            <a:r>
              <a:rPr lang="en-US" dirty="0">
                <a:solidFill>
                  <a:schemeClr val="bg1"/>
                </a:solidFill>
              </a:rPr>
              <a:t> </a:t>
            </a:r>
            <a:r>
              <a:rPr lang="en-US" dirty="0" err="1">
                <a:solidFill>
                  <a:schemeClr val="bg1"/>
                </a:solidFill>
              </a:rPr>
              <a:t>sdbjec</a:t>
            </a:r>
            <a:r>
              <a:rPr lang="en-US" dirty="0">
                <a:solidFill>
                  <a:schemeClr val="bg1"/>
                </a:solidFill>
              </a:rPr>
              <a:t> </a:t>
            </a:r>
            <a:r>
              <a:rPr lang="en-US" dirty="0" err="1">
                <a:solidFill>
                  <a:schemeClr val="bg1"/>
                </a:solidFill>
              </a:rPr>
              <a:t>dnsb</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sn</a:t>
            </a:r>
            <a:r>
              <a:rPr lang="en-US" dirty="0">
                <a:solidFill>
                  <a:schemeClr val="bg1"/>
                </a:solidFill>
              </a:rPr>
              <a:t> </a:t>
            </a:r>
            <a:r>
              <a:rPr lang="en-US" dirty="0" err="1">
                <a:solidFill>
                  <a:schemeClr val="bg1"/>
                </a:solidFill>
              </a:rPr>
              <a:t>jds</a:t>
            </a:r>
            <a:r>
              <a:rPr lang="en-US" dirty="0">
                <a:solidFill>
                  <a:schemeClr val="bg1"/>
                </a:solidFill>
              </a:rPr>
              <a:t> </a:t>
            </a:r>
            <a:r>
              <a:rPr lang="en-US" dirty="0" err="1">
                <a:solidFill>
                  <a:schemeClr val="bg1"/>
                </a:solidFill>
              </a:rPr>
              <a:t>ejws</a:t>
            </a:r>
            <a:r>
              <a:rPr lang="en-US" dirty="0">
                <a:solidFill>
                  <a:schemeClr val="bg1"/>
                </a:solidFill>
              </a:rPr>
              <a:t> </a:t>
            </a:r>
            <a:r>
              <a:rPr lang="en-US" dirty="0" err="1">
                <a:solidFill>
                  <a:schemeClr val="bg1"/>
                </a:solidFill>
              </a:rPr>
              <a:t>esu</a:t>
            </a:r>
            <a:r>
              <a:rPr lang="en-US" dirty="0">
                <a:solidFill>
                  <a:schemeClr val="bg1"/>
                </a:solidFill>
              </a:rPr>
              <a:t> </a:t>
            </a:r>
            <a:r>
              <a:rPr lang="en-US" dirty="0" err="1">
                <a:solidFill>
                  <a:schemeClr val="bg1"/>
                </a:solidFill>
              </a:rPr>
              <a:t>bjhd</a:t>
            </a:r>
            <a:r>
              <a:rPr lang="en-US" dirty="0">
                <a:solidFill>
                  <a:schemeClr val="bg1"/>
                </a:solidFill>
              </a:rPr>
              <a:t> f ds </a:t>
            </a:r>
            <a:r>
              <a:rPr lang="en-US" dirty="0" err="1">
                <a:solidFill>
                  <a:schemeClr val="bg1"/>
                </a:solidFill>
              </a:rPr>
              <a:t>dsbhc</a:t>
            </a:r>
            <a:r>
              <a:rPr lang="en-US" dirty="0">
                <a:solidFill>
                  <a:schemeClr val="bg1"/>
                </a:solidFill>
              </a:rPr>
              <a:t> ds </a:t>
            </a:r>
            <a:r>
              <a:rPr lang="en-US" dirty="0" err="1">
                <a:solidFill>
                  <a:schemeClr val="bg1"/>
                </a:solidFill>
              </a:rPr>
              <a:t>sdcdj</a:t>
            </a:r>
            <a:r>
              <a:rPr lang="en-US" dirty="0">
                <a:solidFill>
                  <a:schemeClr val="bg1"/>
                </a:solidFill>
              </a:rPr>
              <a:t> </a:t>
            </a:r>
            <a:r>
              <a:rPr lang="en-US" dirty="0" err="1">
                <a:solidFill>
                  <a:schemeClr val="bg1"/>
                </a:solidFill>
              </a:rPr>
              <a:t>sd</a:t>
            </a:r>
            <a:endParaRPr lang="en-US" dirty="0">
              <a:solidFill>
                <a:schemeClr val="bg1"/>
              </a:solidFill>
            </a:endParaRPr>
          </a:p>
          <a:p>
            <a:endParaRPr lang="en-US" dirty="0"/>
          </a:p>
        </p:txBody>
      </p:sp>
    </p:spTree>
    <p:extLst>
      <p:ext uri="{BB962C8B-B14F-4D97-AF65-F5344CB8AC3E}">
        <p14:creationId xmlns:p14="http://schemas.microsoft.com/office/powerpoint/2010/main" val="20998005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161126</TotalTime>
  <Words>1925</Words>
  <Application>Microsoft Macintosh PowerPoint</Application>
  <PresentationFormat>Widescreen</PresentationFormat>
  <Paragraphs>354</Paragraphs>
  <Slides>71</Slides>
  <Notes>10</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71</vt:i4>
      </vt:variant>
    </vt:vector>
  </HeadingPairs>
  <TitlesOfParts>
    <vt:vector size="80" baseType="lpstr">
      <vt:lpstr>Akkurat</vt:lpstr>
      <vt:lpstr>Arial</vt:lpstr>
      <vt:lpstr>Calibri</vt:lpstr>
      <vt:lpstr>Calibri Light</vt:lpstr>
      <vt:lpstr>GT Super Text</vt:lpstr>
      <vt:lpstr>Palatino</vt:lpstr>
      <vt:lpstr>PT Serif Refular</vt:lpstr>
      <vt:lpstr>Tate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Lauren Evans</dc:title>
  <dc:creator>Lauren Louise Evans (1703142)</dc:creator>
  <cp:lastModifiedBy>Lauren Louise Evans (1703142)</cp:lastModifiedBy>
  <cp:revision>140</cp:revision>
  <dcterms:created xsi:type="dcterms:W3CDTF">2021-01-26T13:44:47Z</dcterms:created>
  <dcterms:modified xsi:type="dcterms:W3CDTF">2021-05-18T11:55:53Z</dcterms:modified>
</cp:coreProperties>
</file>