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 id="2147483710" r:id="rId5"/>
  </p:sldMasterIdLst>
  <p:notesMasterIdLst>
    <p:notesMasterId r:id="rId15"/>
  </p:notesMasterIdLst>
  <p:sldIdLst>
    <p:sldId id="258" r:id="rId6"/>
    <p:sldId id="366" r:id="rId7"/>
    <p:sldId id="373" r:id="rId8"/>
    <p:sldId id="374" r:id="rId9"/>
    <p:sldId id="376" r:id="rId10"/>
    <p:sldId id="375" r:id="rId11"/>
    <p:sldId id="377" r:id="rId12"/>
    <p:sldId id="316" r:id="rId13"/>
    <p:sldId id="367" r:id="rId14"/>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CCFF99"/>
    <a:srgbClr val="FF0000"/>
    <a:srgbClr val="FF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8383" autoAdjust="0"/>
    <p:restoredTop sz="94595" autoAdjust="0"/>
  </p:normalViewPr>
  <p:slideViewPr>
    <p:cSldViewPr snapToGrid="0">
      <p:cViewPr varScale="1">
        <p:scale>
          <a:sx n="62" d="100"/>
          <a:sy n="62" d="100"/>
        </p:scale>
        <p:origin x="696" y="5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218"/>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A2F251-9CE8-4B4C-A843-907739855ED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339" name="Rectangle 3">
            <a:extLst>
              <a:ext uri="{FF2B5EF4-FFF2-40B4-BE49-F238E27FC236}">
                <a16:creationId xmlns:a16="http://schemas.microsoft.com/office/drawing/2014/main" id="{61FE5BD4-A26A-4254-98AA-960A0EDC62F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C4590394-C44B-476E-A643-4E3A4D1C4BE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4341" name="Rectangle 5">
            <a:extLst>
              <a:ext uri="{FF2B5EF4-FFF2-40B4-BE49-F238E27FC236}">
                <a16:creationId xmlns:a16="http://schemas.microsoft.com/office/drawing/2014/main" id="{2C95ADBD-8D44-4052-A4B0-FAD43EB9432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4342" name="Rectangle 6">
            <a:extLst>
              <a:ext uri="{FF2B5EF4-FFF2-40B4-BE49-F238E27FC236}">
                <a16:creationId xmlns:a16="http://schemas.microsoft.com/office/drawing/2014/main" id="{7CA220E0-58DD-4A4E-BCCE-7AE21C21B7B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343" name="Rectangle 7">
            <a:extLst>
              <a:ext uri="{FF2B5EF4-FFF2-40B4-BE49-F238E27FC236}">
                <a16:creationId xmlns:a16="http://schemas.microsoft.com/office/drawing/2014/main" id="{8ACDDE6D-9F2A-4F2F-A4F9-20373956C935}"/>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A2A446F-DCB7-40DC-BB5C-42DD40F29A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id="{493421EA-056C-4E20-8124-186FD1DE0CC7}"/>
              </a:ext>
            </a:extLst>
          </p:cNvPr>
          <p:cNvSpPr>
            <a:spLocks noChangeShapeType="1"/>
          </p:cNvSpPr>
          <p:nvPr/>
        </p:nvSpPr>
        <p:spPr bwMode="auto">
          <a:xfrm>
            <a:off x="3327400" y="5402263"/>
            <a:ext cx="5816600" cy="0"/>
          </a:xfrm>
          <a:prstGeom prst="line">
            <a:avLst/>
          </a:prstGeom>
          <a:noFill/>
          <a:ln w="3175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 name="Rectangle 11">
            <a:extLst>
              <a:ext uri="{FF2B5EF4-FFF2-40B4-BE49-F238E27FC236}">
                <a16:creationId xmlns:a16="http://schemas.microsoft.com/office/drawing/2014/main" id="{A3AD14C6-28C1-4F26-9367-1C85D28709AD}"/>
              </a:ext>
            </a:extLst>
          </p:cNvPr>
          <p:cNvSpPr>
            <a:spLocks noChangeArrowheads="1"/>
          </p:cNvSpPr>
          <p:nvPr/>
        </p:nvSpPr>
        <p:spPr bwMode="auto">
          <a:xfrm>
            <a:off x="2520950" y="0"/>
            <a:ext cx="4100513" cy="198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
        <p:nvSpPr>
          <p:cNvPr id="8194" name="Rectangle 2"/>
          <p:cNvSpPr>
            <a:spLocks noGrp="1" noChangeArrowheads="1"/>
          </p:cNvSpPr>
          <p:nvPr>
            <p:ph type="ctrTitle"/>
          </p:nvPr>
        </p:nvSpPr>
        <p:spPr>
          <a:xfrm>
            <a:off x="3429000" y="1600200"/>
            <a:ext cx="5621338" cy="2195513"/>
          </a:xfrm>
          <a:extLst>
            <a:ext uri="{AF507438-7753-43E0-B8FC-AC1667EBCBE1}">
              <a14:hiddenEffects xmlns:a14="http://schemas.microsoft.com/office/drawing/2010/main">
                <a:effectLst>
                  <a:outerShdw dist="56796" dir="1593903" algn="ctr" rotWithShape="0">
                    <a:schemeClr val="tx2"/>
                  </a:outerShdw>
                </a:effectLst>
              </a14:hiddenEffects>
            </a:ext>
          </a:extLst>
        </p:spPr>
        <p:txBody>
          <a:bodyPr lIns="0" tIns="0" rIns="0" bIns="0" anchor="ctr"/>
          <a:lstStyle>
            <a:lvl1pPr defTabSz="914400">
              <a:lnSpc>
                <a:spcPct val="80000"/>
              </a:lnSpc>
              <a:defRPr sz="6000">
                <a:solidFill>
                  <a:srgbClr val="EAEAEA"/>
                </a:solidFill>
              </a:defRPr>
            </a:lvl1pPr>
          </a:lstStyle>
          <a:p>
            <a:pPr lvl="0"/>
            <a:r>
              <a:rPr lang="en-US" altLang="en-US" noProof="0"/>
              <a:t>Click to edit Master title style</a:t>
            </a:r>
          </a:p>
        </p:txBody>
      </p:sp>
      <p:sp>
        <p:nvSpPr>
          <p:cNvPr id="8195" name="Rectangle 3"/>
          <p:cNvSpPr>
            <a:spLocks noGrp="1" noChangeArrowheads="1"/>
          </p:cNvSpPr>
          <p:nvPr>
            <p:ph type="subTitle" idx="1"/>
          </p:nvPr>
        </p:nvSpPr>
        <p:spPr>
          <a:xfrm>
            <a:off x="3429000" y="5621338"/>
            <a:ext cx="5621338" cy="192087"/>
          </a:xfrm>
        </p:spPr>
        <p:txBody>
          <a:bodyPr lIns="0" tIns="0" rIns="0" bIns="0"/>
          <a:lstStyle>
            <a:lvl1pPr marL="0" indent="0">
              <a:lnSpc>
                <a:spcPct val="90000"/>
              </a:lnSpc>
              <a:spcBef>
                <a:spcPct val="0"/>
              </a:spcBef>
              <a:buClrTx/>
              <a:buFontTx/>
              <a:buNone/>
              <a:defRPr sz="1400" b="0">
                <a:solidFill>
                  <a:srgbClr val="FFFF66"/>
                </a:solidFill>
              </a:defRPr>
            </a:lvl1pPr>
          </a:lstStyle>
          <a:p>
            <a:pPr lvl="0"/>
            <a:r>
              <a:rPr lang="en-US" altLang="en-US" noProof="0"/>
              <a:t>Click to edit Master subtitle style</a:t>
            </a:r>
          </a:p>
        </p:txBody>
      </p:sp>
      <p:sp>
        <p:nvSpPr>
          <p:cNvPr id="6" name="Rectangle 8">
            <a:extLst>
              <a:ext uri="{FF2B5EF4-FFF2-40B4-BE49-F238E27FC236}">
                <a16:creationId xmlns:a16="http://schemas.microsoft.com/office/drawing/2014/main" id="{939E8295-D36A-40F2-957A-C43CEE12D075}"/>
              </a:ext>
            </a:extLst>
          </p:cNvPr>
          <p:cNvSpPr>
            <a:spLocks noGrp="1" noChangeArrowheads="1"/>
          </p:cNvSpPr>
          <p:nvPr>
            <p:ph type="sldNum" sz="quarter" idx="10"/>
          </p:nvPr>
        </p:nvSpPr>
        <p:spPr/>
        <p:txBody>
          <a:bodyPr/>
          <a:lstStyle>
            <a:lvl1pPr>
              <a:defRPr/>
            </a:lvl1pPr>
          </a:lstStyle>
          <a:p>
            <a:pPr>
              <a:defRPr/>
            </a:pPr>
            <a:fld id="{232D42EE-F869-4DBF-A2C7-7062ABF54755}" type="slidenum">
              <a:rPr lang="en-US" altLang="en-US"/>
              <a:pPr>
                <a:defRPr/>
              </a:pPr>
              <a:t>‹#›</a:t>
            </a:fld>
            <a:endParaRPr lang="en-US" altLang="en-US"/>
          </a:p>
        </p:txBody>
      </p:sp>
      <p:sp>
        <p:nvSpPr>
          <p:cNvPr id="7" name="Rectangle 9">
            <a:extLst>
              <a:ext uri="{FF2B5EF4-FFF2-40B4-BE49-F238E27FC236}">
                <a16:creationId xmlns:a16="http://schemas.microsoft.com/office/drawing/2014/main" id="{F2B4F8D9-7F17-424B-A784-DDF5D5AB3CB8}"/>
              </a:ext>
            </a:extLst>
          </p:cNvPr>
          <p:cNvSpPr>
            <a:spLocks noGrp="1" noChangeArrowheads="1"/>
          </p:cNvSpPr>
          <p:nvPr>
            <p:ph type="dt" sz="half" idx="11"/>
          </p:nvPr>
        </p:nvSpPr>
        <p:spPr/>
        <p:txBody>
          <a:bodyPr/>
          <a:lstStyle>
            <a:lvl1pPr>
              <a:defRPr/>
            </a:lvl1pPr>
          </a:lstStyle>
          <a:p>
            <a:pPr>
              <a:defRPr/>
            </a:pPr>
            <a:endParaRPr lang="en-US" altLang="en-US"/>
          </a:p>
        </p:txBody>
      </p:sp>
      <p:sp>
        <p:nvSpPr>
          <p:cNvPr id="8" name="Rectangle 10">
            <a:extLst>
              <a:ext uri="{FF2B5EF4-FFF2-40B4-BE49-F238E27FC236}">
                <a16:creationId xmlns:a16="http://schemas.microsoft.com/office/drawing/2014/main" id="{8E133588-A8EE-4F55-BECD-6BBDCE402591}"/>
              </a:ext>
            </a:extLst>
          </p:cNvPr>
          <p:cNvSpPr>
            <a:spLocks noGrp="1" noChangeArrowheads="1"/>
          </p:cNvSpPr>
          <p:nvPr>
            <p:ph type="ftr" sz="quarter" idx="12"/>
          </p:nvPr>
        </p:nvSpPr>
        <p:spPr>
          <a:xfrm>
            <a:off x="2520950" y="6630988"/>
            <a:ext cx="4100513" cy="198437"/>
          </a:xfrm>
        </p:spPr>
        <p:txBody>
          <a:bodyPr/>
          <a:lstStyle>
            <a:lvl1pPr algn="ctr">
              <a:defRPr/>
            </a:lvl1pPr>
          </a:lstStyle>
          <a:p>
            <a:pPr>
              <a:defRPr/>
            </a:pPr>
            <a:endParaRPr lang="en-US" altLang="en-US"/>
          </a:p>
        </p:txBody>
      </p:sp>
    </p:spTree>
    <p:extLst>
      <p:ext uri="{BB962C8B-B14F-4D97-AF65-F5344CB8AC3E}">
        <p14:creationId xmlns:p14="http://schemas.microsoft.com/office/powerpoint/2010/main" val="46975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AEB1145-7AC3-463D-B9F4-94184BBE1328}"/>
              </a:ext>
            </a:extLst>
          </p:cNvPr>
          <p:cNvSpPr>
            <a:spLocks noGrp="1" noChangeArrowheads="1"/>
          </p:cNvSpPr>
          <p:nvPr>
            <p:ph type="sldNum" sz="quarter" idx="10"/>
          </p:nvPr>
        </p:nvSpPr>
        <p:spPr>
          <a:ln/>
        </p:spPr>
        <p:txBody>
          <a:bodyPr/>
          <a:lstStyle>
            <a:lvl1pPr>
              <a:defRPr/>
            </a:lvl1pPr>
          </a:lstStyle>
          <a:p>
            <a:pPr>
              <a:defRPr/>
            </a:pPr>
            <a:fld id="{32EB78ED-B988-41C4-AA15-B5411B3D76B0}" type="slidenum">
              <a:rPr lang="en-US" altLang="en-US"/>
              <a:pPr>
                <a:defRPr/>
              </a:pPr>
              <a:t>‹#›</a:t>
            </a:fld>
            <a:endParaRPr lang="en-US" altLang="en-US"/>
          </a:p>
        </p:txBody>
      </p:sp>
      <p:sp>
        <p:nvSpPr>
          <p:cNvPr id="5" name="Rectangle 9">
            <a:extLst>
              <a:ext uri="{FF2B5EF4-FFF2-40B4-BE49-F238E27FC236}">
                <a16:creationId xmlns:a16="http://schemas.microsoft.com/office/drawing/2014/main" id="{AD4F6B87-6F38-475B-A740-F0A81B91D59A}"/>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66446E55-5DB1-42B5-A72C-C6045E8F5D1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2529881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80F11CF-29EB-48B4-8592-8230A614726A}"/>
              </a:ext>
            </a:extLst>
          </p:cNvPr>
          <p:cNvSpPr>
            <a:spLocks noGrp="1" noChangeArrowheads="1"/>
          </p:cNvSpPr>
          <p:nvPr>
            <p:ph type="sldNum" sz="quarter" idx="10"/>
          </p:nvPr>
        </p:nvSpPr>
        <p:spPr>
          <a:ln/>
        </p:spPr>
        <p:txBody>
          <a:bodyPr/>
          <a:lstStyle>
            <a:lvl1pPr>
              <a:defRPr/>
            </a:lvl1pPr>
          </a:lstStyle>
          <a:p>
            <a:pPr>
              <a:defRPr/>
            </a:pPr>
            <a:fld id="{7A9AC299-5EE3-47C2-9C19-F44CEAB7CE20}" type="slidenum">
              <a:rPr lang="en-US" altLang="en-US"/>
              <a:pPr>
                <a:defRPr/>
              </a:pPr>
              <a:t>‹#›</a:t>
            </a:fld>
            <a:endParaRPr lang="en-US" altLang="en-US"/>
          </a:p>
        </p:txBody>
      </p:sp>
      <p:sp>
        <p:nvSpPr>
          <p:cNvPr id="5" name="Rectangle 9">
            <a:extLst>
              <a:ext uri="{FF2B5EF4-FFF2-40B4-BE49-F238E27FC236}">
                <a16:creationId xmlns:a16="http://schemas.microsoft.com/office/drawing/2014/main" id="{B03E3ACA-041A-4F61-A278-1416589B7CE8}"/>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1208227-3F79-4084-A5D4-F0A7AA8A339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7766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937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482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5507A98F-2D25-40C8-A134-DA7453D2C61D}"/>
              </a:ext>
            </a:extLst>
          </p:cNvPr>
          <p:cNvSpPr>
            <a:spLocks noGrp="1" noChangeArrowheads="1"/>
          </p:cNvSpPr>
          <p:nvPr>
            <p:ph type="sldNum" sz="quarter" idx="10"/>
          </p:nvPr>
        </p:nvSpPr>
        <p:spPr>
          <a:ln/>
        </p:spPr>
        <p:txBody>
          <a:bodyPr/>
          <a:lstStyle>
            <a:lvl1pPr>
              <a:defRPr/>
            </a:lvl1pPr>
          </a:lstStyle>
          <a:p>
            <a:pPr>
              <a:defRPr/>
            </a:pPr>
            <a:fld id="{5A84DDB4-49C4-44EE-8835-576FA233E43A}" type="slidenum">
              <a:rPr lang="en-US" altLang="en-US"/>
              <a:pPr>
                <a:defRPr/>
              </a:pPr>
              <a:t>‹#›</a:t>
            </a:fld>
            <a:endParaRPr lang="en-US" altLang="en-US"/>
          </a:p>
        </p:txBody>
      </p:sp>
      <p:sp>
        <p:nvSpPr>
          <p:cNvPr id="6" name="Rectangle 9">
            <a:extLst>
              <a:ext uri="{FF2B5EF4-FFF2-40B4-BE49-F238E27FC236}">
                <a16:creationId xmlns:a16="http://schemas.microsoft.com/office/drawing/2014/main" id="{2E1FD6E8-1D7D-4213-978B-2B90D3FCEE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4B514C45-A4B6-42A3-9E5A-D7DB68D6461D}"/>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22627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09A38B28-8CC8-46B3-9978-E371B29C1DA1}"/>
              </a:ext>
            </a:extLst>
          </p:cNvPr>
          <p:cNvSpPr>
            <a:spLocks noGrp="1" noChangeArrowheads="1"/>
          </p:cNvSpPr>
          <p:nvPr>
            <p:ph type="sldNum" sz="quarter" idx="10"/>
          </p:nvPr>
        </p:nvSpPr>
        <p:spPr>
          <a:ln/>
        </p:spPr>
        <p:txBody>
          <a:bodyPr/>
          <a:lstStyle>
            <a:lvl1pPr>
              <a:defRPr/>
            </a:lvl1pPr>
          </a:lstStyle>
          <a:p>
            <a:pPr>
              <a:defRPr/>
            </a:pPr>
            <a:fld id="{297643E9-2589-4723-ACB8-DF52B6C589A5}" type="slidenum">
              <a:rPr lang="en-US" altLang="en-US"/>
              <a:pPr>
                <a:defRPr/>
              </a:pPr>
              <a:t>‹#›</a:t>
            </a:fld>
            <a:endParaRPr lang="en-US" altLang="en-US"/>
          </a:p>
        </p:txBody>
      </p:sp>
      <p:sp>
        <p:nvSpPr>
          <p:cNvPr id="8" name="Rectangle 9">
            <a:extLst>
              <a:ext uri="{FF2B5EF4-FFF2-40B4-BE49-F238E27FC236}">
                <a16:creationId xmlns:a16="http://schemas.microsoft.com/office/drawing/2014/main" id="{72146003-3E35-4906-BBAD-E28B9AE523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3DED8B77-99C9-4B7D-8492-20DF7E9A6C64}"/>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7400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82B685B-6665-43F6-AC3A-DD050788F125}"/>
              </a:ext>
            </a:extLst>
          </p:cNvPr>
          <p:cNvSpPr>
            <a:spLocks noGrp="1" noChangeArrowheads="1"/>
          </p:cNvSpPr>
          <p:nvPr>
            <p:ph type="sldNum" sz="quarter" idx="10"/>
          </p:nvPr>
        </p:nvSpPr>
        <p:spPr>
          <a:ln/>
        </p:spPr>
        <p:txBody>
          <a:bodyPr/>
          <a:lstStyle>
            <a:lvl1pPr>
              <a:defRPr/>
            </a:lvl1pPr>
          </a:lstStyle>
          <a:p>
            <a:pPr>
              <a:defRPr/>
            </a:pPr>
            <a:fld id="{60BB3514-8CA2-49AE-8105-1543F9399838}" type="slidenum">
              <a:rPr lang="en-US" altLang="en-US"/>
              <a:pPr>
                <a:defRPr/>
              </a:pPr>
              <a:t>‹#›</a:t>
            </a:fld>
            <a:endParaRPr lang="en-US" altLang="en-US"/>
          </a:p>
        </p:txBody>
      </p:sp>
      <p:sp>
        <p:nvSpPr>
          <p:cNvPr id="4" name="Rectangle 9">
            <a:extLst>
              <a:ext uri="{FF2B5EF4-FFF2-40B4-BE49-F238E27FC236}">
                <a16:creationId xmlns:a16="http://schemas.microsoft.com/office/drawing/2014/main" id="{98CD29E5-584B-4AAA-90F2-CB8FC2A1ECB7}"/>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605B8869-899F-4453-9EE8-ACF8EF1CB021}"/>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7923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B33F86-54CD-4E86-9463-96FAE8CEA521}"/>
              </a:ext>
            </a:extLst>
          </p:cNvPr>
          <p:cNvSpPr>
            <a:spLocks noGrp="1" noChangeArrowheads="1"/>
          </p:cNvSpPr>
          <p:nvPr>
            <p:ph type="sldNum" sz="quarter" idx="10"/>
          </p:nvPr>
        </p:nvSpPr>
        <p:spPr>
          <a:ln/>
        </p:spPr>
        <p:txBody>
          <a:bodyPr/>
          <a:lstStyle>
            <a:lvl1pPr>
              <a:defRPr/>
            </a:lvl1pPr>
          </a:lstStyle>
          <a:p>
            <a:pPr>
              <a:defRPr/>
            </a:pPr>
            <a:fld id="{0550E751-5F85-4861-9219-B1FCFC538317}" type="slidenum">
              <a:rPr lang="en-US" altLang="en-US"/>
              <a:pPr>
                <a:defRPr/>
              </a:pPr>
              <a:t>‹#›</a:t>
            </a:fld>
            <a:endParaRPr lang="en-US" altLang="en-US"/>
          </a:p>
        </p:txBody>
      </p:sp>
      <p:sp>
        <p:nvSpPr>
          <p:cNvPr id="3" name="Rectangle 9">
            <a:extLst>
              <a:ext uri="{FF2B5EF4-FFF2-40B4-BE49-F238E27FC236}">
                <a16:creationId xmlns:a16="http://schemas.microsoft.com/office/drawing/2014/main" id="{DC8D5D27-70E4-45FA-8C8C-8FD7D97A3023}"/>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9FCC6E30-4D97-4C90-9867-42A283690D0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88182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63CF4FD7-EAC8-4069-9E4D-AD459E014ADA}"/>
              </a:ext>
            </a:extLst>
          </p:cNvPr>
          <p:cNvSpPr>
            <a:spLocks noGrp="1" noChangeArrowheads="1"/>
          </p:cNvSpPr>
          <p:nvPr>
            <p:ph type="sldNum" sz="quarter" idx="10"/>
          </p:nvPr>
        </p:nvSpPr>
        <p:spPr>
          <a:ln/>
        </p:spPr>
        <p:txBody>
          <a:bodyPr/>
          <a:lstStyle>
            <a:lvl1pPr>
              <a:defRPr/>
            </a:lvl1pPr>
          </a:lstStyle>
          <a:p>
            <a:pPr>
              <a:defRPr/>
            </a:pPr>
            <a:fld id="{28BDFA09-7B4C-4F08-AEF6-C7AD6A82971B}" type="slidenum">
              <a:rPr lang="en-US" altLang="en-US"/>
              <a:pPr>
                <a:defRPr/>
              </a:pPr>
              <a:t>‹#›</a:t>
            </a:fld>
            <a:endParaRPr lang="en-US" altLang="en-US"/>
          </a:p>
        </p:txBody>
      </p:sp>
      <p:sp>
        <p:nvSpPr>
          <p:cNvPr id="6" name="Rectangle 9">
            <a:extLst>
              <a:ext uri="{FF2B5EF4-FFF2-40B4-BE49-F238E27FC236}">
                <a16:creationId xmlns:a16="http://schemas.microsoft.com/office/drawing/2014/main" id="{4C8AFBFA-9F16-47CB-B417-DEE6390B8EB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1EB5F64D-D41D-416D-A433-73B9C28C55C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0011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CBC1C123-DF25-4003-BCFE-52D089FA7D13}"/>
              </a:ext>
            </a:extLst>
          </p:cNvPr>
          <p:cNvSpPr>
            <a:spLocks noGrp="1" noChangeArrowheads="1"/>
          </p:cNvSpPr>
          <p:nvPr>
            <p:ph type="sldNum" sz="quarter" idx="10"/>
          </p:nvPr>
        </p:nvSpPr>
        <p:spPr>
          <a:ln/>
        </p:spPr>
        <p:txBody>
          <a:bodyPr/>
          <a:lstStyle>
            <a:lvl1pPr>
              <a:defRPr/>
            </a:lvl1pPr>
          </a:lstStyle>
          <a:p>
            <a:pPr>
              <a:defRPr/>
            </a:pPr>
            <a:fld id="{7B2E2F38-1313-4491-9CD3-AF9F93721F6E}" type="slidenum">
              <a:rPr lang="en-US" altLang="en-US"/>
              <a:pPr>
                <a:defRPr/>
              </a:pPr>
              <a:t>‹#›</a:t>
            </a:fld>
            <a:endParaRPr lang="en-US" altLang="en-US"/>
          </a:p>
        </p:txBody>
      </p:sp>
      <p:sp>
        <p:nvSpPr>
          <p:cNvPr id="6" name="Rectangle 9">
            <a:extLst>
              <a:ext uri="{FF2B5EF4-FFF2-40B4-BE49-F238E27FC236}">
                <a16:creationId xmlns:a16="http://schemas.microsoft.com/office/drawing/2014/main" id="{01950045-200E-42EF-B731-AF3DAEF16EF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2A7AEEB3-E396-43B1-A568-75615C923E1A}"/>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044306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30EE42AC-7562-40E7-8E53-96865415C863}"/>
              </a:ext>
            </a:extLst>
          </p:cNvPr>
          <p:cNvSpPr>
            <a:spLocks noGrp="1" noChangeArrowheads="1"/>
          </p:cNvSpPr>
          <p:nvPr>
            <p:ph type="sldNum" sz="quarter" idx="10"/>
          </p:nvPr>
        </p:nvSpPr>
        <p:spPr>
          <a:ln/>
        </p:spPr>
        <p:txBody>
          <a:bodyPr/>
          <a:lstStyle>
            <a:lvl1pPr>
              <a:defRPr/>
            </a:lvl1pPr>
          </a:lstStyle>
          <a:p>
            <a:pPr>
              <a:defRPr/>
            </a:pPr>
            <a:fld id="{B0C72B41-5A16-4CCC-B9D1-0A23B80AF53D}" type="slidenum">
              <a:rPr lang="en-US" altLang="en-US"/>
              <a:pPr>
                <a:defRPr/>
              </a:pPr>
              <a:t>‹#›</a:t>
            </a:fld>
            <a:endParaRPr lang="en-US" altLang="en-US"/>
          </a:p>
        </p:txBody>
      </p:sp>
      <p:sp>
        <p:nvSpPr>
          <p:cNvPr id="5" name="Rectangle 9">
            <a:extLst>
              <a:ext uri="{FF2B5EF4-FFF2-40B4-BE49-F238E27FC236}">
                <a16:creationId xmlns:a16="http://schemas.microsoft.com/office/drawing/2014/main" id="{79EA2A65-526C-45FC-8DE4-D9499DCE11C4}"/>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206BAA2-3721-430D-A285-59EC766B1EBE}"/>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38625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1188" y="498475"/>
            <a:ext cx="2089150" cy="2816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93738" y="498475"/>
            <a:ext cx="6115050" cy="28162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2A41FE3-EFE6-4728-A2A5-C1F9C353CEC3}"/>
              </a:ext>
            </a:extLst>
          </p:cNvPr>
          <p:cNvSpPr>
            <a:spLocks noGrp="1" noChangeArrowheads="1"/>
          </p:cNvSpPr>
          <p:nvPr>
            <p:ph type="sldNum" sz="quarter" idx="10"/>
          </p:nvPr>
        </p:nvSpPr>
        <p:spPr>
          <a:ln/>
        </p:spPr>
        <p:txBody>
          <a:bodyPr/>
          <a:lstStyle>
            <a:lvl1pPr>
              <a:defRPr/>
            </a:lvl1pPr>
          </a:lstStyle>
          <a:p>
            <a:pPr>
              <a:defRPr/>
            </a:pPr>
            <a:fld id="{51A942F2-169B-4BA8-BB35-7DFFAF5ED0FA}" type="slidenum">
              <a:rPr lang="en-US" altLang="en-US"/>
              <a:pPr>
                <a:defRPr/>
              </a:pPr>
              <a:t>‹#›</a:t>
            </a:fld>
            <a:endParaRPr lang="en-US" altLang="en-US"/>
          </a:p>
        </p:txBody>
      </p:sp>
      <p:sp>
        <p:nvSpPr>
          <p:cNvPr id="5" name="Rectangle 9">
            <a:extLst>
              <a:ext uri="{FF2B5EF4-FFF2-40B4-BE49-F238E27FC236}">
                <a16:creationId xmlns:a16="http://schemas.microsoft.com/office/drawing/2014/main" id="{C99482AE-626E-4B53-B5B1-317D5C44C06C}"/>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06F29DB3-5480-4224-80E3-AF897F925DF3}"/>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56012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9968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1927029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3615373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126156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1889483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257349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85168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3571482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2305688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4030567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14555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0279E87-C5DE-4A35-A0CB-1A5D9CD4B84D}"/>
              </a:ext>
            </a:extLst>
          </p:cNvPr>
          <p:cNvSpPr>
            <a:spLocks noGrp="1" noChangeArrowheads="1"/>
          </p:cNvSpPr>
          <p:nvPr>
            <p:ph type="title"/>
          </p:nvPr>
        </p:nvSpPr>
        <p:spPr bwMode="auto">
          <a:xfrm>
            <a:off x="693738" y="498475"/>
            <a:ext cx="8356600"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b" anchorCtr="0" compatLnSpc="1">
            <a:prstTxWarp prst="textNoShape">
              <a:avLst/>
            </a:prstTxWarp>
            <a:spAutoFit/>
          </a:bodyPr>
          <a:lstStyle/>
          <a:p>
            <a:pPr lvl="0"/>
            <a:r>
              <a:rPr lang="en-US" altLang="en-US"/>
              <a:t>Click to edit Master title style</a:t>
            </a:r>
          </a:p>
        </p:txBody>
      </p:sp>
      <p:sp>
        <p:nvSpPr>
          <p:cNvPr id="1027" name="Rectangle 3">
            <a:extLst>
              <a:ext uri="{FF2B5EF4-FFF2-40B4-BE49-F238E27FC236}">
                <a16:creationId xmlns:a16="http://schemas.microsoft.com/office/drawing/2014/main" id="{096A42F7-FCE7-45A0-B651-A2E12754CC0B}"/>
              </a:ext>
            </a:extLst>
          </p:cNvPr>
          <p:cNvSpPr>
            <a:spLocks noGrp="1" noChangeArrowheads="1"/>
          </p:cNvSpPr>
          <p:nvPr>
            <p:ph type="body" idx="1"/>
          </p:nvPr>
        </p:nvSpPr>
        <p:spPr bwMode="auto">
          <a:xfrm>
            <a:off x="693738" y="1371600"/>
            <a:ext cx="8356600" cy="194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spAutoFit/>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7">
            <a:extLst>
              <a:ext uri="{FF2B5EF4-FFF2-40B4-BE49-F238E27FC236}">
                <a16:creationId xmlns:a16="http://schemas.microsoft.com/office/drawing/2014/main" id="{9730CEBE-3A42-415D-BC47-A70457DF7049}"/>
              </a:ext>
            </a:extLst>
          </p:cNvPr>
          <p:cNvSpPr>
            <a:spLocks noChangeShapeType="1"/>
          </p:cNvSpPr>
          <p:nvPr/>
        </p:nvSpPr>
        <p:spPr bwMode="auto">
          <a:xfrm>
            <a:off x="0" y="1016000"/>
            <a:ext cx="9144000" cy="0"/>
          </a:xfrm>
          <a:prstGeom prst="line">
            <a:avLst/>
          </a:prstGeom>
          <a:noFill/>
          <a:ln w="3810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76" name="Rectangle 8">
            <a:extLst>
              <a:ext uri="{FF2B5EF4-FFF2-40B4-BE49-F238E27FC236}">
                <a16:creationId xmlns:a16="http://schemas.microsoft.com/office/drawing/2014/main" id="{6F7809B0-F987-43AF-ADB6-E87A5BB4F236}"/>
              </a:ext>
            </a:extLst>
          </p:cNvPr>
          <p:cNvSpPr>
            <a:spLocks noGrp="1" noChangeArrowheads="1"/>
          </p:cNvSpPr>
          <p:nvPr>
            <p:ph type="sldNum" sz="quarter" idx="4"/>
          </p:nvPr>
        </p:nvSpPr>
        <p:spPr bwMode="auto">
          <a:xfrm>
            <a:off x="0" y="6477000"/>
            <a:ext cx="7620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bodyPr>
          <a:lstStyle>
            <a:lvl1pPr algn="ctr" defTabSz="966788" eaLnBrk="1" hangingPunct="1">
              <a:defRPr sz="1600"/>
            </a:lvl1pPr>
          </a:lstStyle>
          <a:p>
            <a:pPr>
              <a:defRPr/>
            </a:pPr>
            <a:fld id="{6C0A8CB2-1A93-44C9-A1C2-802483E0C766}" type="slidenum">
              <a:rPr lang="en-US" altLang="en-US"/>
              <a:pPr>
                <a:defRPr/>
              </a:pPr>
              <a:t>‹#›</a:t>
            </a:fld>
            <a:endParaRPr lang="en-US" altLang="en-US"/>
          </a:p>
        </p:txBody>
      </p:sp>
      <p:sp>
        <p:nvSpPr>
          <p:cNvPr id="7177" name="Rectangle 9">
            <a:extLst>
              <a:ext uri="{FF2B5EF4-FFF2-40B4-BE49-F238E27FC236}">
                <a16:creationId xmlns:a16="http://schemas.microsoft.com/office/drawing/2014/main" id="{8F480DC0-0117-4102-A1AF-17A4370064E2}"/>
              </a:ext>
            </a:extLst>
          </p:cNvPr>
          <p:cNvSpPr>
            <a:spLocks noGrp="1" noChangeArrowheads="1"/>
          </p:cNvSpPr>
          <p:nvPr>
            <p:ph type="dt" sz="half" idx="2"/>
          </p:nvPr>
        </p:nvSpPr>
        <p:spPr bwMode="auto">
          <a:xfrm>
            <a:off x="1065213" y="6630988"/>
            <a:ext cx="2133600" cy="22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800">
                <a:latin typeface="Arial Narrow" panose="020B0606020202030204" pitchFamily="34" charset="0"/>
              </a:defRPr>
            </a:lvl1pPr>
          </a:lstStyle>
          <a:p>
            <a:pPr>
              <a:defRPr/>
            </a:pPr>
            <a:endParaRPr lang="en-US" altLang="en-US"/>
          </a:p>
        </p:txBody>
      </p:sp>
      <p:sp>
        <p:nvSpPr>
          <p:cNvPr id="7178" name="Rectangle 10">
            <a:extLst>
              <a:ext uri="{FF2B5EF4-FFF2-40B4-BE49-F238E27FC236}">
                <a16:creationId xmlns:a16="http://schemas.microsoft.com/office/drawing/2014/main" id="{19F33B54-0734-40E1-B021-E9F5E13D3FCC}"/>
              </a:ext>
            </a:extLst>
          </p:cNvPr>
          <p:cNvSpPr>
            <a:spLocks noGrp="1" noChangeArrowheads="1"/>
          </p:cNvSpPr>
          <p:nvPr>
            <p:ph type="ftr" sz="quarter" idx="3"/>
          </p:nvPr>
        </p:nvSpPr>
        <p:spPr bwMode="auto">
          <a:xfrm>
            <a:off x="2289175" y="6630988"/>
            <a:ext cx="4100513" cy="198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b="1">
                <a:solidFill>
                  <a:srgbClr val="ED1A2D"/>
                </a:solidFill>
                <a:latin typeface="Arial Narrow" panose="020B0606020202030204" pitchFamily="34" charset="0"/>
              </a:defRPr>
            </a:lvl1pPr>
          </a:lstStyle>
          <a:p>
            <a:pPr>
              <a:defRPr/>
            </a:pPr>
            <a:endParaRPr lang="en-US" altLang="en-US"/>
          </a:p>
        </p:txBody>
      </p:sp>
      <p:sp>
        <p:nvSpPr>
          <p:cNvPr id="1032" name="Rectangle 13">
            <a:extLst>
              <a:ext uri="{FF2B5EF4-FFF2-40B4-BE49-F238E27FC236}">
                <a16:creationId xmlns:a16="http://schemas.microsoft.com/office/drawing/2014/main" id="{A8422979-4191-4D24-83E7-B6EB21A9AE65}"/>
              </a:ext>
            </a:extLst>
          </p:cNvPr>
          <p:cNvSpPr>
            <a:spLocks noChangeArrowheads="1"/>
          </p:cNvSpPr>
          <p:nvPr/>
        </p:nvSpPr>
        <p:spPr bwMode="auto">
          <a:xfrm>
            <a:off x="2055813" y="0"/>
            <a:ext cx="57245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66788" rtl="0" eaLnBrk="0" fontAlgn="base" hangingPunct="0">
        <a:lnSpc>
          <a:spcPct val="90000"/>
        </a:lnSpc>
        <a:spcBef>
          <a:spcPct val="0"/>
        </a:spcBef>
        <a:spcAft>
          <a:spcPct val="0"/>
        </a:spcAft>
        <a:defRPr sz="3000" b="1" kern="1200">
          <a:solidFill>
            <a:schemeClr val="tx1"/>
          </a:solidFill>
          <a:latin typeface="+mj-lt"/>
          <a:ea typeface="+mj-ea"/>
          <a:cs typeface="+mj-cs"/>
        </a:defRPr>
      </a:lvl1pPr>
      <a:lvl2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2pPr>
      <a:lvl3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3pPr>
      <a:lvl4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4pPr>
      <a:lvl5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5pPr>
      <a:lvl6pPr marL="457200" algn="l" defTabSz="966788" rtl="0" fontAlgn="base">
        <a:lnSpc>
          <a:spcPct val="90000"/>
        </a:lnSpc>
        <a:spcBef>
          <a:spcPct val="0"/>
        </a:spcBef>
        <a:spcAft>
          <a:spcPct val="0"/>
        </a:spcAft>
        <a:defRPr sz="3000" b="1">
          <a:solidFill>
            <a:schemeClr val="tx1"/>
          </a:solidFill>
          <a:latin typeface="Tahoma" panose="020B0604030504040204" pitchFamily="34" charset="0"/>
        </a:defRPr>
      </a:lvl6pPr>
      <a:lvl7pPr marL="914400" algn="l" defTabSz="966788" rtl="0" fontAlgn="base">
        <a:lnSpc>
          <a:spcPct val="90000"/>
        </a:lnSpc>
        <a:spcBef>
          <a:spcPct val="0"/>
        </a:spcBef>
        <a:spcAft>
          <a:spcPct val="0"/>
        </a:spcAft>
        <a:defRPr sz="3000" b="1">
          <a:solidFill>
            <a:schemeClr val="tx1"/>
          </a:solidFill>
          <a:latin typeface="Tahoma" panose="020B0604030504040204" pitchFamily="34" charset="0"/>
        </a:defRPr>
      </a:lvl7pPr>
      <a:lvl8pPr marL="1371600" algn="l" defTabSz="966788" rtl="0" fontAlgn="base">
        <a:lnSpc>
          <a:spcPct val="90000"/>
        </a:lnSpc>
        <a:spcBef>
          <a:spcPct val="0"/>
        </a:spcBef>
        <a:spcAft>
          <a:spcPct val="0"/>
        </a:spcAft>
        <a:defRPr sz="3000" b="1">
          <a:solidFill>
            <a:schemeClr val="tx1"/>
          </a:solidFill>
          <a:latin typeface="Tahoma" panose="020B0604030504040204" pitchFamily="34" charset="0"/>
        </a:defRPr>
      </a:lvl8pPr>
      <a:lvl9pPr marL="1828800" algn="l" defTabSz="966788" rtl="0" fontAlgn="base">
        <a:lnSpc>
          <a:spcPct val="90000"/>
        </a:lnSpc>
        <a:spcBef>
          <a:spcPct val="0"/>
        </a:spcBef>
        <a:spcAft>
          <a:spcPct val="0"/>
        </a:spcAft>
        <a:defRPr sz="3000" b="1">
          <a:solidFill>
            <a:schemeClr val="tx1"/>
          </a:solidFill>
          <a:latin typeface="Tahoma" panose="020B0604030504040204" pitchFamily="34" charset="0"/>
        </a:defRPr>
      </a:lvl9pPr>
    </p:titleStyle>
    <p:bodyStyle>
      <a:lvl1pPr marL="228600" indent="-228600" algn="l" defTabSz="966788" rtl="0" eaLnBrk="0" fontAlgn="base" hangingPunct="0">
        <a:lnSpc>
          <a:spcPct val="85000"/>
        </a:lnSpc>
        <a:spcBef>
          <a:spcPct val="35000"/>
        </a:spcBef>
        <a:spcAft>
          <a:spcPct val="0"/>
        </a:spcAft>
        <a:buClr>
          <a:srgbClr val="006699"/>
        </a:buClr>
        <a:buFont typeface="Wingdings" panose="05000000000000000000" pitchFamily="2" charset="2"/>
        <a:buChar char="§"/>
        <a:defRPr sz="2400" b="1" kern="1200">
          <a:solidFill>
            <a:schemeClr val="tx1"/>
          </a:solidFill>
          <a:latin typeface="+mn-lt"/>
          <a:ea typeface="+mn-ea"/>
          <a:cs typeface="+mn-cs"/>
        </a:defRPr>
      </a:lvl1pPr>
      <a:lvl2pPr marL="576263" indent="-233363"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2pPr>
      <a:lvl3pPr marL="925513" indent="-234950"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3pPr>
      <a:lvl4pPr marL="1282700"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4pPr>
      <a:lvl5pPr marL="1639888"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304983708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371600" y="1099956"/>
            <a:ext cx="6400800" cy="1098330"/>
          </a:xfrm>
        </p:spPr>
        <p:txBody>
          <a:bodyPr>
            <a:normAutofit fontScale="70000" lnSpcReduction="20000"/>
          </a:bodyPr>
          <a:lstStyle/>
          <a:p>
            <a:endParaRPr lang="en-GB" b="1" dirty="0">
              <a:solidFill>
                <a:schemeClr val="tx1"/>
              </a:solidFill>
            </a:endParaRPr>
          </a:p>
          <a:p>
            <a:r>
              <a:rPr lang="en-GB" b="1" dirty="0">
                <a:solidFill>
                  <a:schemeClr val="tx1"/>
                </a:solidFill>
              </a:rPr>
              <a:t>BMSW </a:t>
            </a:r>
            <a:r>
              <a:rPr lang="en-GB" b="1">
                <a:solidFill>
                  <a:schemeClr val="tx1"/>
                </a:solidFill>
              </a:rPr>
              <a:t>4004 </a:t>
            </a:r>
          </a:p>
          <a:p>
            <a:r>
              <a:rPr lang="en-GB" b="1">
                <a:solidFill>
                  <a:schemeClr val="tx1"/>
                </a:solidFill>
              </a:rPr>
              <a:t>Problem </a:t>
            </a:r>
            <a:r>
              <a:rPr lang="en-GB" b="1" dirty="0">
                <a:solidFill>
                  <a:schemeClr val="tx1"/>
                </a:solidFill>
              </a:rPr>
              <a:t>Solving Techniques - 1</a:t>
            </a:r>
          </a:p>
        </p:txBody>
      </p:sp>
      <p:sp>
        <p:nvSpPr>
          <p:cNvPr id="2" name="TextBox 1">
            <a:extLst>
              <a:ext uri="{FF2B5EF4-FFF2-40B4-BE49-F238E27FC236}">
                <a16:creationId xmlns:a16="http://schemas.microsoft.com/office/drawing/2014/main" id="{5583F6F4-2C45-9048-B029-C926B392F60D}"/>
              </a:ext>
            </a:extLst>
          </p:cNvPr>
          <p:cNvSpPr txBox="1"/>
          <p:nvPr/>
        </p:nvSpPr>
        <p:spPr>
          <a:xfrm>
            <a:off x="1700011" y="1996225"/>
            <a:ext cx="6568226" cy="1077218"/>
          </a:xfrm>
          <a:prstGeom prst="rect">
            <a:avLst/>
          </a:prstGeom>
          <a:noFill/>
        </p:spPr>
        <p:txBody>
          <a:bodyPr wrap="square" rtlCol="0">
            <a:spAutoFit/>
          </a:bodyPr>
          <a:lstStyle/>
          <a:p>
            <a:pPr algn="ctr"/>
            <a:r>
              <a:rPr lang="en-US" sz="3200" b="1" dirty="0"/>
              <a:t>Cause and Effect Analysis 2</a:t>
            </a:r>
          </a:p>
          <a:p>
            <a:pPr algn="ctr"/>
            <a:r>
              <a:rPr lang="en-US" sz="3200" b="1" dirty="0"/>
              <a:t>(Fishbone Analysis Tool)</a:t>
            </a:r>
          </a:p>
        </p:txBody>
      </p:sp>
      <p:sp>
        <p:nvSpPr>
          <p:cNvPr id="4" name="TextBox 3">
            <a:extLst>
              <a:ext uri="{FF2B5EF4-FFF2-40B4-BE49-F238E27FC236}">
                <a16:creationId xmlns:a16="http://schemas.microsoft.com/office/drawing/2014/main" id="{C57F80F3-7162-FF41-B3B7-DFDEEC4861D4}"/>
              </a:ext>
            </a:extLst>
          </p:cNvPr>
          <p:cNvSpPr txBox="1"/>
          <p:nvPr/>
        </p:nvSpPr>
        <p:spPr>
          <a:xfrm>
            <a:off x="3715555" y="3415226"/>
            <a:ext cx="2537138" cy="369332"/>
          </a:xfrm>
          <a:prstGeom prst="rect">
            <a:avLst/>
          </a:prstGeom>
          <a:noFill/>
        </p:spPr>
        <p:txBody>
          <a:bodyPr wrap="square" rtlCol="0">
            <a:spAutoFit/>
          </a:bodyPr>
          <a:lstStyle/>
          <a:p>
            <a:r>
              <a:rPr lang="en-US" dirty="0">
                <a:highlight>
                  <a:srgbClr val="FFFF00"/>
                </a:highlight>
              </a:rPr>
              <a:t>Week 5 Session 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414395"/>
            <a:ext cx="6396361" cy="515884"/>
          </a:xfrm>
        </p:spPr>
        <p:txBody>
          <a:bodyPr>
            <a:noAutofit/>
          </a:bodyPr>
          <a:lstStyle/>
          <a:p>
            <a:r>
              <a:rPr lang="en-US" sz="3200" b="1" dirty="0">
                <a:solidFill>
                  <a:srgbClr val="0B6BB5"/>
                </a:solidFill>
                <a:latin typeface="+mn-lt"/>
                <a:cs typeface="Arial Rounded MT Bold" panose="020F0704030504030204" pitchFamily="34" charset="0"/>
              </a:rPr>
              <a:t>Learning</a:t>
            </a:r>
            <a:r>
              <a:rPr lang="en-US" altLang="ja-JP" sz="3200" b="1" dirty="0">
                <a:solidFill>
                  <a:srgbClr val="0B6BB5"/>
                </a:solidFill>
                <a:latin typeface="+mn-lt"/>
                <a:cs typeface="Arial Rounded MT Bold" panose="020F0704030504030204" pitchFamily="34" charset="0"/>
              </a:rPr>
              <a:t> </a:t>
            </a:r>
            <a:r>
              <a:rPr lang="en-US" sz="3200" b="1" dirty="0">
                <a:solidFill>
                  <a:srgbClr val="0B6BB5"/>
                </a:solidFill>
                <a:latin typeface="+mn-lt"/>
                <a:cs typeface="Arial Rounded MT Bold" panose="020F0704030504030204" pitchFamily="34" charset="0"/>
              </a:rPr>
              <a:t>Objectives:</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689981" y="1516654"/>
            <a:ext cx="7764019" cy="280506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 panose="020B0604020202020204" pitchFamily="34" charset="0"/>
              <a:buChar char="•"/>
            </a:pPr>
            <a:r>
              <a:rPr lang="en-US" sz="2400" dirty="0">
                <a:solidFill>
                  <a:srgbClr val="090909"/>
                </a:solidFill>
                <a:latin typeface="+mn-lt"/>
                <a:cs typeface="Helvetica"/>
              </a:rPr>
              <a:t>What is fishbone analysis tool?</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Fishbone analysis: When to use it?</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Fishbone analysis: How is it used?</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Understand important tips of Fishbone analysis</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Example of </a:t>
            </a:r>
            <a:r>
              <a:rPr lang="en-US" sz="2400">
                <a:solidFill>
                  <a:srgbClr val="090909"/>
                </a:solidFill>
                <a:latin typeface="+mn-lt"/>
                <a:cs typeface="Helvetica"/>
              </a:rPr>
              <a:t>Fishbone analysis</a:t>
            </a:r>
            <a:endParaRPr lang="en-US" sz="2400" dirty="0">
              <a:solidFill>
                <a:srgbClr val="090909"/>
              </a:solidFill>
              <a:latin typeface="+mn-lt"/>
              <a:cs typeface="Helvetica"/>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9" y="223025"/>
            <a:ext cx="6396361" cy="930279"/>
          </a:xfrm>
        </p:spPr>
        <p:txBody>
          <a:bodyPr>
            <a:noAutofit/>
          </a:bodyPr>
          <a:lstStyle/>
          <a:p>
            <a:r>
              <a:rPr lang="en-US" sz="3200" b="1" dirty="0">
                <a:solidFill>
                  <a:srgbClr val="0B6BB5"/>
                </a:solidFill>
                <a:latin typeface="+mn-lt"/>
                <a:cs typeface="Arial Rounded MT Bold" panose="020F0704030504030204" pitchFamily="34" charset="0"/>
              </a:rPr>
              <a:t>Fishbone Analysis:</a:t>
            </a:r>
            <a:br>
              <a:rPr lang="en-US" sz="3200" b="1" dirty="0">
                <a:solidFill>
                  <a:srgbClr val="0B6BB5"/>
                </a:solidFill>
                <a:latin typeface="+mn-lt"/>
                <a:cs typeface="Arial Rounded MT Bold" panose="020F0704030504030204" pitchFamily="34" charset="0"/>
              </a:rPr>
            </a:br>
            <a:r>
              <a:rPr lang="en-US" sz="3200" b="1" dirty="0">
                <a:solidFill>
                  <a:srgbClr val="0B6BB5"/>
                </a:solidFill>
                <a:latin typeface="+mn-lt"/>
                <a:cs typeface="Arial Rounded MT Bold" panose="020F0704030504030204" pitchFamily="34" charset="0"/>
              </a:rPr>
              <a:t>What is the fishbone analysis tool?</a:t>
            </a:r>
            <a:endParaRPr lang="en-US" altLang="ja-JP" sz="3200" dirty="0">
              <a:latin typeface="+mn-lt"/>
            </a:endParaRPr>
          </a:p>
        </p:txBody>
      </p:sp>
      <p:sp>
        <p:nvSpPr>
          <p:cNvPr id="2" name="TextBox 1">
            <a:extLst>
              <a:ext uri="{FF2B5EF4-FFF2-40B4-BE49-F238E27FC236}">
                <a16:creationId xmlns:a16="http://schemas.microsoft.com/office/drawing/2014/main" id="{183C638A-9720-4444-A790-7DD731E87FF9}"/>
              </a:ext>
            </a:extLst>
          </p:cNvPr>
          <p:cNvSpPr txBox="1"/>
          <p:nvPr/>
        </p:nvSpPr>
        <p:spPr>
          <a:xfrm>
            <a:off x="0" y="1427360"/>
            <a:ext cx="9144000" cy="4154984"/>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t>Fishbone diagram is an analysis tool which provides a systematic way of understanding problems and the root cause of those problems. </a:t>
            </a:r>
          </a:p>
          <a:p>
            <a:pPr marL="285750" indent="-285750" algn="just">
              <a:buFont typeface="Arial" panose="020B0604020202020204" pitchFamily="34" charset="0"/>
              <a:buChar char="•"/>
            </a:pPr>
            <a:r>
              <a:rPr lang="en-US" sz="2400" dirty="0"/>
              <a:t>The design of the diagram looks like the skeleton of a fish hence, it is referred to as the fishbone diagram</a:t>
            </a:r>
          </a:p>
          <a:p>
            <a:pPr marL="285750" indent="-285750" algn="just">
              <a:buFont typeface="Arial" panose="020B0604020202020204" pitchFamily="34" charset="0"/>
              <a:buChar char="•"/>
            </a:pPr>
            <a:r>
              <a:rPr lang="en-US" sz="2400" dirty="0"/>
              <a:t>Invented by Dr. Kaoru </a:t>
            </a:r>
            <a:r>
              <a:rPr lang="en-US" sz="2400" dirty="0" err="1"/>
              <a:t>Ishikaya</a:t>
            </a:r>
            <a:r>
              <a:rPr lang="en-US" sz="2400" dirty="0"/>
              <a:t>, a Japanese quality control statistician, also referred to as the Ishikawa diagram or cause-and-effect diagram</a:t>
            </a:r>
          </a:p>
          <a:p>
            <a:pPr marL="285750" indent="-285750" algn="just">
              <a:buFont typeface="Arial" panose="020B0604020202020204" pitchFamily="34" charset="0"/>
              <a:buChar char="•"/>
            </a:pPr>
            <a:r>
              <a:rPr lang="en-US" sz="2400" dirty="0"/>
              <a:t>Fishbone diagram is of great value in assisting teams in categorizing the many potential causes of problem or issues in a systematic way and helps identify root causes. </a:t>
            </a:r>
          </a:p>
        </p:txBody>
      </p:sp>
    </p:spTree>
    <p:extLst>
      <p:ext uri="{BB962C8B-B14F-4D97-AF65-F5344CB8AC3E}">
        <p14:creationId xmlns:p14="http://schemas.microsoft.com/office/powerpoint/2010/main" val="14770894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660400" y="211197"/>
            <a:ext cx="7941733" cy="515884"/>
          </a:xfrm>
        </p:spPr>
        <p:txBody>
          <a:bodyPr>
            <a:noAutofit/>
          </a:bodyPr>
          <a:lstStyle/>
          <a:p>
            <a:r>
              <a:rPr lang="en-US" sz="3200" b="1" dirty="0">
                <a:solidFill>
                  <a:srgbClr val="0B6BB5"/>
                </a:solidFill>
                <a:latin typeface="+mn-lt"/>
                <a:cs typeface="Arial Rounded MT Bold" panose="020F0704030504030204" pitchFamily="34" charset="0"/>
              </a:rPr>
              <a:t>Fishbone analysis: When to use? </a:t>
            </a:r>
            <a:endParaRPr lang="en-US" altLang="ja-JP" sz="3200" dirty="0">
              <a:latin typeface="+mn-lt"/>
            </a:endParaRPr>
          </a:p>
        </p:txBody>
      </p:sp>
      <p:sp>
        <p:nvSpPr>
          <p:cNvPr id="4" name="TextBox 3">
            <a:extLst>
              <a:ext uri="{FF2B5EF4-FFF2-40B4-BE49-F238E27FC236}">
                <a16:creationId xmlns:a16="http://schemas.microsoft.com/office/drawing/2014/main" id="{9B2AA8E5-40BE-9647-A02C-57E0F2354FCF}"/>
              </a:ext>
            </a:extLst>
          </p:cNvPr>
          <p:cNvSpPr txBox="1"/>
          <p:nvPr/>
        </p:nvSpPr>
        <p:spPr>
          <a:xfrm>
            <a:off x="0" y="1166842"/>
            <a:ext cx="9144000" cy="4216539"/>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t>Fishbone analysis is drawn as part of a brainstorming session, the central problem is visualized as the head of the fish, with the skeleton divided into branches showing contributing causes of different parts of the problem. </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800" b="1" dirty="0"/>
              <a:t>Fishbone analysis is used when – </a:t>
            </a:r>
          </a:p>
          <a:p>
            <a:pPr marL="342900" indent="-342900" algn="just">
              <a:buFontTx/>
              <a:buChar char="-"/>
            </a:pPr>
            <a:r>
              <a:rPr lang="en-US" sz="2400" dirty="0"/>
              <a:t>You need to study a problem to determine the root cause</a:t>
            </a:r>
          </a:p>
          <a:p>
            <a:pPr marL="342900" indent="-342900" algn="just">
              <a:buFontTx/>
              <a:buChar char="-"/>
            </a:pPr>
            <a:r>
              <a:rPr lang="en-US" sz="2400" dirty="0"/>
              <a:t>Want to study all the possible reasons why a process is having difficulties or problems </a:t>
            </a:r>
          </a:p>
          <a:p>
            <a:pPr marL="342900" indent="-342900" algn="just">
              <a:buFontTx/>
              <a:buChar char="-"/>
            </a:pPr>
            <a:r>
              <a:rPr lang="en-US" sz="2400" dirty="0"/>
              <a:t>To study why a </a:t>
            </a:r>
            <a:r>
              <a:rPr lang="en-US" sz="2400"/>
              <a:t>process is </a:t>
            </a:r>
            <a:r>
              <a:rPr lang="en-US" sz="2400" dirty="0"/>
              <a:t>not performing properly and/or not producing the expected results</a:t>
            </a:r>
          </a:p>
        </p:txBody>
      </p:sp>
    </p:spTree>
    <p:extLst>
      <p:ext uri="{BB962C8B-B14F-4D97-AF65-F5344CB8AC3E}">
        <p14:creationId xmlns:p14="http://schemas.microsoft.com/office/powerpoint/2010/main" val="3559255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0" y="211197"/>
            <a:ext cx="8991600" cy="515884"/>
          </a:xfrm>
        </p:spPr>
        <p:txBody>
          <a:bodyPr>
            <a:noAutofit/>
          </a:bodyPr>
          <a:lstStyle/>
          <a:p>
            <a:r>
              <a:rPr lang="en-US" sz="3200" b="1" dirty="0">
                <a:solidFill>
                  <a:srgbClr val="0B6BB5"/>
                </a:solidFill>
                <a:latin typeface="+mn-lt"/>
                <a:cs typeface="Arial Rounded MT Bold" panose="020F0704030504030204" pitchFamily="34" charset="0"/>
              </a:rPr>
              <a:t>Fishbone analysis: How is it used (1 of 2)? </a:t>
            </a:r>
            <a:endParaRPr lang="en-US" altLang="ja-JP" sz="3200" dirty="0">
              <a:latin typeface="+mn-lt"/>
            </a:endParaRPr>
          </a:p>
        </p:txBody>
      </p:sp>
      <p:sp>
        <p:nvSpPr>
          <p:cNvPr id="2" name="TextBox 1">
            <a:extLst>
              <a:ext uri="{FF2B5EF4-FFF2-40B4-BE49-F238E27FC236}">
                <a16:creationId xmlns:a16="http://schemas.microsoft.com/office/drawing/2014/main" id="{D720FBA5-7787-0045-97AB-7AE080B61CFF}"/>
              </a:ext>
            </a:extLst>
          </p:cNvPr>
          <p:cNvSpPr txBox="1"/>
          <p:nvPr/>
        </p:nvSpPr>
        <p:spPr>
          <a:xfrm>
            <a:off x="0" y="727081"/>
            <a:ext cx="9144000" cy="4955203"/>
          </a:xfrm>
          <a:prstGeom prst="rect">
            <a:avLst/>
          </a:prstGeom>
          <a:noFill/>
        </p:spPr>
        <p:txBody>
          <a:bodyPr wrap="square" rtlCol="0">
            <a:spAutoFit/>
          </a:bodyPr>
          <a:lstStyle/>
          <a:p>
            <a:pPr marL="457200" indent="-457200" algn="just">
              <a:buFont typeface="Arial" panose="020B0604020202020204" pitchFamily="34" charset="0"/>
              <a:buChar char="•"/>
            </a:pPr>
            <a:r>
              <a:rPr lang="en-US" sz="2500" dirty="0"/>
              <a:t>Draw a fishbone diagram</a:t>
            </a:r>
          </a:p>
          <a:p>
            <a:pPr marL="457200" indent="-457200" algn="just">
              <a:buFont typeface="Arial" panose="020B0604020202020204" pitchFamily="34" charset="0"/>
              <a:buChar char="•"/>
            </a:pPr>
            <a:r>
              <a:rPr lang="en-US" sz="2500" dirty="0"/>
              <a:t>List the problem/issue to the studied in the head of the fish</a:t>
            </a:r>
          </a:p>
          <a:p>
            <a:pPr marL="457200" indent="-457200" algn="just">
              <a:buFont typeface="Arial" panose="020B0604020202020204" pitchFamily="34" charset="0"/>
              <a:buChar char="•"/>
            </a:pPr>
            <a:r>
              <a:rPr lang="en-US" sz="2500" dirty="0"/>
              <a:t>Label each bone of the fish. The major categories typically used are: </a:t>
            </a:r>
          </a:p>
          <a:p>
            <a:pPr marL="457200" indent="-457200" algn="just">
              <a:buFontTx/>
              <a:buChar char="-"/>
            </a:pPr>
            <a:r>
              <a:rPr lang="en-US" sz="2400" b="1" dirty="0"/>
              <a:t>The 6 M’s: Method, Machine, Materials, Manpower, Measurement and Management </a:t>
            </a:r>
          </a:p>
          <a:p>
            <a:pPr marL="457200" indent="-457200" algn="just">
              <a:buFontTx/>
              <a:buChar char="-"/>
            </a:pPr>
            <a:r>
              <a:rPr lang="en-US" sz="2400" b="1" dirty="0"/>
              <a:t>The 4 P’s: Place, Procedure, People and Policies. </a:t>
            </a:r>
          </a:p>
          <a:p>
            <a:pPr marL="457200" indent="-457200" algn="just">
              <a:buFontTx/>
              <a:buChar char="-"/>
            </a:pPr>
            <a:r>
              <a:rPr lang="en-US" sz="2400" b="1" dirty="0"/>
              <a:t>The 4 S’s: Surroundings, Suppliers, Systems and Skills. </a:t>
            </a:r>
          </a:p>
          <a:p>
            <a:pPr algn="just"/>
            <a:endParaRPr lang="en-US" sz="2400" dirty="0"/>
          </a:p>
          <a:p>
            <a:pPr marL="457200" indent="-457200" algn="just">
              <a:buFont typeface="Arial" panose="020B0604020202020204" pitchFamily="34" charset="0"/>
              <a:buChar char="•"/>
            </a:pPr>
            <a:r>
              <a:rPr lang="en-US" sz="2400" dirty="0"/>
              <a:t>Label each bone with one of these categories and for each category try to identify factors that account for the problem in each category. Continue asking, “Why is this happening?” and put additional factors </a:t>
            </a:r>
          </a:p>
        </p:txBody>
      </p:sp>
    </p:spTree>
    <p:extLst>
      <p:ext uri="{BB962C8B-B14F-4D97-AF65-F5344CB8AC3E}">
        <p14:creationId xmlns:p14="http://schemas.microsoft.com/office/powerpoint/2010/main" val="3595059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0" y="243262"/>
            <a:ext cx="8991600" cy="916465"/>
          </a:xfrm>
        </p:spPr>
        <p:txBody>
          <a:bodyPr>
            <a:noAutofit/>
          </a:bodyPr>
          <a:lstStyle/>
          <a:p>
            <a:r>
              <a:rPr lang="en-US" sz="3200" b="1" dirty="0">
                <a:solidFill>
                  <a:srgbClr val="0B6BB5"/>
                </a:solidFill>
                <a:latin typeface="+mn-lt"/>
                <a:cs typeface="Arial Rounded MT Bold" panose="020F0704030504030204" pitchFamily="34" charset="0"/>
              </a:rPr>
              <a:t>Fishbone Analysis: How is it Used (2 of 2)? </a:t>
            </a:r>
            <a:endParaRPr lang="en-US" altLang="ja-JP" sz="3200" dirty="0">
              <a:latin typeface="+mn-lt"/>
            </a:endParaRPr>
          </a:p>
        </p:txBody>
      </p:sp>
      <p:sp>
        <p:nvSpPr>
          <p:cNvPr id="3" name="TextBox 2">
            <a:extLst>
              <a:ext uri="{FF2B5EF4-FFF2-40B4-BE49-F238E27FC236}">
                <a16:creationId xmlns:a16="http://schemas.microsoft.com/office/drawing/2014/main" id="{B3A7B6B6-29FA-AA48-B5FF-74A8DD0B6828}"/>
              </a:ext>
            </a:extLst>
          </p:cNvPr>
          <p:cNvSpPr txBox="1"/>
          <p:nvPr/>
        </p:nvSpPr>
        <p:spPr>
          <a:xfrm>
            <a:off x="0" y="1159727"/>
            <a:ext cx="9144000" cy="4893647"/>
          </a:xfrm>
          <a:prstGeom prst="rect">
            <a:avLst/>
          </a:prstGeom>
          <a:noFill/>
        </p:spPr>
        <p:txBody>
          <a:bodyPr wrap="square" rtlCol="0">
            <a:spAutoFit/>
          </a:bodyPr>
          <a:lstStyle/>
          <a:p>
            <a:pPr marL="342900" indent="-342900" algn="just">
              <a:buFont typeface="Arial" panose="020B0604020202020204" pitchFamily="34" charset="0"/>
              <a:buChar char="•"/>
            </a:pPr>
            <a:r>
              <a:rPr lang="en-US" sz="2400" dirty="0"/>
              <a:t>Continue until you no longer get useful information as you ask, “Why is that happening?”</a:t>
            </a:r>
          </a:p>
          <a:p>
            <a:pPr marL="342900" indent="-342900" algn="just">
              <a:buFont typeface="Arial" panose="020B0604020202020204" pitchFamily="34" charset="0"/>
              <a:buChar char="•"/>
            </a:pPr>
            <a:r>
              <a:rPr lang="en-US" sz="2400" dirty="0"/>
              <a:t>Analyze the results of the fishbone after you and your team members agree that an adequate amount of detail has been provided under each major category. </a:t>
            </a:r>
          </a:p>
          <a:p>
            <a:pPr marL="342900" indent="-342900" algn="just">
              <a:buFont typeface="Arial" panose="020B0604020202020204" pitchFamily="34" charset="0"/>
              <a:buChar char="•"/>
            </a:pPr>
            <a:endParaRPr lang="en-US" sz="2400" dirty="0"/>
          </a:p>
          <a:p>
            <a:pPr algn="just"/>
            <a:r>
              <a:rPr lang="en-US" sz="2400" dirty="0"/>
              <a:t>	- Do this by looking for those items that appear in more than one category. These become the ‘most likely causes’. </a:t>
            </a:r>
          </a:p>
          <a:p>
            <a:pPr algn="just"/>
            <a:endParaRPr lang="en-US" sz="2400" dirty="0"/>
          </a:p>
          <a:p>
            <a:pPr marL="342900" indent="-342900" algn="just">
              <a:buFont typeface="Arial" panose="020B0604020202020204" pitchFamily="34" charset="0"/>
              <a:buChar char="•"/>
            </a:pPr>
            <a:r>
              <a:rPr lang="en-US" sz="2400" dirty="0"/>
              <a:t>For those items identified as the ‘most likely causes’, the team should reach consensus on listing those items in priority order with the first item being the most probable” cause. </a:t>
            </a:r>
          </a:p>
          <a:p>
            <a:pPr algn="just"/>
            <a:endParaRPr lang="en-US" sz="2400" dirty="0"/>
          </a:p>
        </p:txBody>
      </p:sp>
    </p:spTree>
    <p:extLst>
      <p:ext uri="{BB962C8B-B14F-4D97-AF65-F5344CB8AC3E}">
        <p14:creationId xmlns:p14="http://schemas.microsoft.com/office/powerpoint/2010/main" val="745766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0" y="287867"/>
            <a:ext cx="8991600" cy="1094243"/>
          </a:xfrm>
        </p:spPr>
        <p:txBody>
          <a:bodyPr>
            <a:noAutofit/>
          </a:bodyPr>
          <a:lstStyle/>
          <a:p>
            <a:r>
              <a:rPr lang="en-US" sz="3200" b="1" dirty="0">
                <a:solidFill>
                  <a:srgbClr val="0B6BB5"/>
                </a:solidFill>
                <a:latin typeface="+mn-lt"/>
                <a:cs typeface="Arial Rounded MT Bold" panose="020F0704030504030204" pitchFamily="34" charset="0"/>
              </a:rPr>
              <a:t>Use the fishbone diagram to solve a key problem? </a:t>
            </a:r>
            <a:endParaRPr lang="en-US" altLang="ja-JP" sz="3200" dirty="0">
              <a:latin typeface="+mn-lt"/>
            </a:endParaRPr>
          </a:p>
        </p:txBody>
      </p:sp>
      <p:pic>
        <p:nvPicPr>
          <p:cNvPr id="3" name="Picture 2">
            <a:extLst>
              <a:ext uri="{FF2B5EF4-FFF2-40B4-BE49-F238E27FC236}">
                <a16:creationId xmlns:a16="http://schemas.microsoft.com/office/drawing/2014/main" id="{43F44741-1C2B-C643-8B79-D4C39CCCDF70}"/>
              </a:ext>
            </a:extLst>
          </p:cNvPr>
          <p:cNvPicPr>
            <a:picLocks noChangeAspect="1"/>
          </p:cNvPicPr>
          <p:nvPr/>
        </p:nvPicPr>
        <p:blipFill>
          <a:blip r:embed="rId2"/>
          <a:stretch>
            <a:fillRect/>
          </a:stretch>
        </p:blipFill>
        <p:spPr>
          <a:xfrm>
            <a:off x="152401" y="1146767"/>
            <a:ext cx="8668214" cy="4518053"/>
          </a:xfrm>
          <a:prstGeom prst="rect">
            <a:avLst/>
          </a:prstGeom>
        </p:spPr>
      </p:pic>
    </p:spTree>
    <p:extLst>
      <p:ext uri="{BB962C8B-B14F-4D97-AF65-F5344CB8AC3E}">
        <p14:creationId xmlns:p14="http://schemas.microsoft.com/office/powerpoint/2010/main" val="36729363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B07BEC1-4C86-4293-AB9C-102319E17FF7}"/>
              </a:ext>
            </a:extLst>
          </p:cNvPr>
          <p:cNvSpPr>
            <a:spLocks noGrp="1" noChangeArrowheads="1"/>
          </p:cNvSpPr>
          <p:nvPr>
            <p:ph type="title"/>
          </p:nvPr>
        </p:nvSpPr>
        <p:spPr>
          <a:xfrm>
            <a:off x="847725" y="414106"/>
            <a:ext cx="7448550" cy="479425"/>
          </a:xfrm>
        </p:spPr>
        <p:txBody>
          <a:bodyPr>
            <a:noAutofit/>
          </a:bodyPr>
          <a:lstStyle/>
          <a:p>
            <a:r>
              <a:rPr lang="en-US" altLang="en-US" sz="3200" b="1" dirty="0">
                <a:solidFill>
                  <a:srgbClr val="0070C0"/>
                </a:solidFill>
                <a:latin typeface="+mn-lt"/>
              </a:rPr>
              <a:t>Fishbone Analysis: Important Tips</a:t>
            </a:r>
          </a:p>
        </p:txBody>
      </p:sp>
      <p:sp>
        <p:nvSpPr>
          <p:cNvPr id="8196" name="Slide Number Placeholder 3">
            <a:extLst>
              <a:ext uri="{FF2B5EF4-FFF2-40B4-BE49-F238E27FC236}">
                <a16:creationId xmlns:a16="http://schemas.microsoft.com/office/drawing/2014/main" id="{DEC358C3-91E9-4528-8314-7ACD31668ADE}"/>
              </a:ext>
            </a:extLst>
          </p:cNvPr>
          <p:cNvSpPr>
            <a:spLocks noGrp="1"/>
          </p:cNvSpPr>
          <p:nvPr>
            <p:ph type="sldNum" sz="quarter" idx="12"/>
          </p:nvPr>
        </p:nvSpPr>
        <p:spPr bwMode="auto">
          <a:xfrm>
            <a:off x="0" y="6477000"/>
            <a:ext cx="762000" cy="381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defTabSz="966788">
              <a:defRPr>
                <a:solidFill>
                  <a:schemeClr val="tx1"/>
                </a:solidFill>
                <a:latin typeface="Arial" panose="020B0604020202020204" pitchFamily="34" charset="0"/>
              </a:defRPr>
            </a:lvl1pPr>
            <a:lvl2pPr marL="742950" indent="-285750" defTabSz="966788">
              <a:defRPr>
                <a:solidFill>
                  <a:schemeClr val="tx1"/>
                </a:solidFill>
                <a:latin typeface="Arial" panose="020B0604020202020204" pitchFamily="34" charset="0"/>
              </a:defRPr>
            </a:lvl2pPr>
            <a:lvl3pPr marL="1143000" indent="-228600" defTabSz="966788">
              <a:defRPr>
                <a:solidFill>
                  <a:schemeClr val="tx1"/>
                </a:solidFill>
                <a:latin typeface="Arial" panose="020B0604020202020204" pitchFamily="34" charset="0"/>
              </a:defRPr>
            </a:lvl3pPr>
            <a:lvl4pPr marL="1600200" indent="-228600" defTabSz="966788">
              <a:defRPr>
                <a:solidFill>
                  <a:schemeClr val="tx1"/>
                </a:solidFill>
                <a:latin typeface="Arial" panose="020B0604020202020204" pitchFamily="34" charset="0"/>
              </a:defRPr>
            </a:lvl4pPr>
            <a:lvl5pPr marL="2057400" indent="-228600" defTabSz="966788">
              <a:defRPr>
                <a:solidFill>
                  <a:schemeClr val="tx1"/>
                </a:solidFill>
                <a:latin typeface="Arial" panose="020B0604020202020204" pitchFamily="34" charset="0"/>
              </a:defRPr>
            </a:lvl5pPr>
            <a:lvl6pPr marL="2514600" indent="-228600" defTabSz="966788" eaLnBrk="0" fontAlgn="base" hangingPunct="0">
              <a:spcBef>
                <a:spcPct val="0"/>
              </a:spcBef>
              <a:spcAft>
                <a:spcPct val="0"/>
              </a:spcAft>
              <a:defRPr>
                <a:solidFill>
                  <a:schemeClr val="tx1"/>
                </a:solidFill>
                <a:latin typeface="Arial" panose="020B0604020202020204" pitchFamily="34" charset="0"/>
              </a:defRPr>
            </a:lvl6pPr>
            <a:lvl7pPr marL="2971800" indent="-228600" defTabSz="966788" eaLnBrk="0" fontAlgn="base" hangingPunct="0">
              <a:spcBef>
                <a:spcPct val="0"/>
              </a:spcBef>
              <a:spcAft>
                <a:spcPct val="0"/>
              </a:spcAft>
              <a:defRPr>
                <a:solidFill>
                  <a:schemeClr val="tx1"/>
                </a:solidFill>
                <a:latin typeface="Arial" panose="020B0604020202020204" pitchFamily="34" charset="0"/>
              </a:defRPr>
            </a:lvl7pPr>
            <a:lvl8pPr marL="3429000" indent="-228600" defTabSz="966788" eaLnBrk="0" fontAlgn="base" hangingPunct="0">
              <a:spcBef>
                <a:spcPct val="0"/>
              </a:spcBef>
              <a:spcAft>
                <a:spcPct val="0"/>
              </a:spcAft>
              <a:defRPr>
                <a:solidFill>
                  <a:schemeClr val="tx1"/>
                </a:solidFill>
                <a:latin typeface="Arial" panose="020B0604020202020204" pitchFamily="34" charset="0"/>
              </a:defRPr>
            </a:lvl8pPr>
            <a:lvl9pPr marL="3886200" indent="-228600" defTabSz="966788" eaLnBrk="0" fontAlgn="base" hangingPunct="0">
              <a:spcBef>
                <a:spcPct val="0"/>
              </a:spcBef>
              <a:spcAft>
                <a:spcPct val="0"/>
              </a:spcAft>
              <a:defRPr>
                <a:solidFill>
                  <a:schemeClr val="tx1"/>
                </a:solidFill>
                <a:latin typeface="Arial" panose="020B0604020202020204" pitchFamily="34" charset="0"/>
              </a:defRPr>
            </a:lvl9pPr>
          </a:lstStyle>
          <a:p>
            <a:fld id="{D2ACC717-0E81-46B8-AC15-3ECE6F773B2D}" type="slidenum">
              <a:rPr lang="en-US" altLang="en-US"/>
              <a:pPr/>
              <a:t>8</a:t>
            </a:fld>
            <a:endParaRPr lang="en-US" altLang="en-US"/>
          </a:p>
        </p:txBody>
      </p:sp>
      <p:sp>
        <p:nvSpPr>
          <p:cNvPr id="2" name="TextBox 1">
            <a:extLst>
              <a:ext uri="{FF2B5EF4-FFF2-40B4-BE49-F238E27FC236}">
                <a16:creationId xmlns:a16="http://schemas.microsoft.com/office/drawing/2014/main" id="{4BFE8DC8-86E0-0048-A0EC-8296D63B59E5}"/>
              </a:ext>
            </a:extLst>
          </p:cNvPr>
          <p:cNvSpPr txBox="1"/>
          <p:nvPr/>
        </p:nvSpPr>
        <p:spPr>
          <a:xfrm>
            <a:off x="0" y="1070517"/>
            <a:ext cx="9144000" cy="4524315"/>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t>It is possible to customize your fishbone with categories that best suit or describe your problem. This involves substituting the traditional categories </a:t>
            </a:r>
            <a:r>
              <a:rPr lang="en-US" sz="2400" dirty="0" err="1"/>
              <a:t>ie</a:t>
            </a:r>
            <a:r>
              <a:rPr lang="en-US" sz="2400" dirty="0"/>
              <a:t>. 6M’s, 4P’s, 4S’s with your own categories. </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400" dirty="0"/>
              <a:t>The 6M’s: Method, Machine, Materials, Manpower, Measurement and Management</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400" dirty="0"/>
              <a:t>The 4P’s: Place, Procedure, People and Policies </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400" dirty="0"/>
              <a:t>The 4S’s: Surroundings, Suppliers, Systems and Skills</a:t>
            </a:r>
          </a:p>
          <a:p>
            <a:pPr algn="just"/>
            <a:endParaRPr lang="en-US" sz="2400" dirty="0"/>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B6F2781-5804-E14D-9FF3-7294CB8A2BAF}"/>
              </a:ext>
            </a:extLst>
          </p:cNvPr>
          <p:cNvPicPr>
            <a:picLocks noChangeAspect="1"/>
          </p:cNvPicPr>
          <p:nvPr/>
        </p:nvPicPr>
        <p:blipFill>
          <a:blip r:embed="rId2"/>
          <a:stretch>
            <a:fillRect/>
          </a:stretch>
        </p:blipFill>
        <p:spPr>
          <a:xfrm>
            <a:off x="200721" y="893531"/>
            <a:ext cx="8675649" cy="4605569"/>
          </a:xfrm>
          <a:prstGeom prst="rect">
            <a:avLst/>
          </a:prstGeom>
        </p:spPr>
      </p:pic>
      <p:sp>
        <p:nvSpPr>
          <p:cNvPr id="7" name="Rectangle 2">
            <a:extLst>
              <a:ext uri="{FF2B5EF4-FFF2-40B4-BE49-F238E27FC236}">
                <a16:creationId xmlns:a16="http://schemas.microsoft.com/office/drawing/2014/main" id="{D45A78AE-E927-0F42-9010-EDD8EB856AA5}"/>
              </a:ext>
            </a:extLst>
          </p:cNvPr>
          <p:cNvSpPr>
            <a:spLocks noGrp="1" noChangeArrowheads="1"/>
          </p:cNvSpPr>
          <p:nvPr>
            <p:ph type="title"/>
          </p:nvPr>
        </p:nvSpPr>
        <p:spPr>
          <a:xfrm>
            <a:off x="847725" y="414106"/>
            <a:ext cx="7448550" cy="479425"/>
          </a:xfrm>
        </p:spPr>
        <p:txBody>
          <a:bodyPr>
            <a:noAutofit/>
          </a:bodyPr>
          <a:lstStyle/>
          <a:p>
            <a:r>
              <a:rPr lang="en-US" altLang="en-US" sz="3200" b="1" dirty="0">
                <a:solidFill>
                  <a:srgbClr val="0070C0"/>
                </a:solidFill>
                <a:latin typeface="+mn-lt"/>
              </a:rPr>
              <a:t>Fishbone Analysis: An Example</a:t>
            </a:r>
          </a:p>
        </p:txBody>
      </p:sp>
    </p:spTree>
  </p:cSld>
  <p:clrMapOvr>
    <a:masterClrMapping/>
  </p:clrMapOvr>
</p:sld>
</file>

<file path=ppt/theme/theme1.xml><?xml version="1.0" encoding="utf-8"?>
<a:theme xmlns:a="http://schemas.openxmlformats.org/drawingml/2006/main" name="1_Custom Design">
  <a:themeElements>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Custom Design">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LongProperties xmlns="http://schemas.microsoft.com/office/2006/metadata/long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3FA732EB2E03A42BEA0C7E367F049E0" ma:contentTypeVersion="19" ma:contentTypeDescription="Create a new document." ma:contentTypeScope="" ma:versionID="e9e56b7a5c05f15c5d75417978c1aeff">
  <xsd:schema xmlns:xsd="http://www.w3.org/2001/XMLSchema" xmlns:xs="http://www.w3.org/2001/XMLSchema" xmlns:p="http://schemas.microsoft.com/office/2006/metadata/properties" xmlns:ns2="03844916-8be2-4606-8d5e-9c05b0ba38ee" xmlns:ns3="3ee67091-802d-44d5-a08d-fc8a69113cfc" xmlns:ns4="http://schemas.microsoft.com/sharepoint/v4" targetNamespace="http://schemas.microsoft.com/office/2006/metadata/properties" ma:root="true" ma:fieldsID="daacfc296a6ee37d8d19749a8a4eb824" ns2:_="" ns3:_="" ns4:_="">
    <xsd:import namespace="03844916-8be2-4606-8d5e-9c05b0ba38ee"/>
    <xsd:import namespace="3ee67091-802d-44d5-a08d-fc8a69113cfc"/>
    <xsd:import namespace="http://schemas.microsoft.com/sharepoint/v4"/>
    <xsd:element name="properties">
      <xsd:complexType>
        <xsd:sequence>
          <xsd:element name="documentManagement">
            <xsd:complexType>
              <xsd:all>
                <xsd:element ref="ns2:Description0" minOccurs="0"/>
                <xsd:element ref="ns2:RevisionNumber" minOccurs="0"/>
                <xsd:element ref="ns2:RevisionDate" minOccurs="0"/>
                <xsd:element ref="ns2:ExcelID" minOccurs="0"/>
                <xsd:element ref="ns2:RevisionDateText" minOccurs="0"/>
                <xsd:element ref="ns2:Delete" minOccurs="0"/>
                <xsd:element ref="ns3:DocumentName"/>
                <xsd:element ref="ns3:DocumentType" minOccurs="0"/>
                <xsd:element ref="ns4:IconOverlay" minOccurs="0"/>
                <xsd:element ref="ns3:Document_x0020_Name_x003a_Prime_x0020_Contract_x0020_Number" minOccurs="0"/>
                <xsd:element ref="ns3:Document_x0020_Name_x003a_Sector0" minOccurs="0"/>
                <xsd:element ref="ns3:Document_x0020_Name_x003a_DataType" minOccurs="0"/>
                <xsd:element ref="ns3:Document_x0020_Name_x003a_DocumentSortOrder" minOccurs="0"/>
                <xsd:element ref="ns3:Document_x0020_Name_x003a_TTerm" minOccurs="0"/>
                <xsd:element ref="ns3:Document_x0020_Type_x003a_Document_x0020_Type_x0020_Summa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844916-8be2-4606-8d5e-9c05b0ba38ee" elementFormDefault="qualified">
    <xsd:import namespace="http://schemas.microsoft.com/office/2006/documentManagement/types"/>
    <xsd:import namespace="http://schemas.microsoft.com/office/infopath/2007/PartnerControls"/>
    <xsd:element name="Description0" ma:index="8" nillable="true" ma:displayName="Description" ma:indexed="true" ma:internalName="Description0">
      <xsd:simpleType>
        <xsd:restriction base="dms:Text">
          <xsd:maxLength value="255"/>
        </xsd:restriction>
      </xsd:simpleType>
    </xsd:element>
    <xsd:element name="RevisionNumber" ma:index="9" nillable="true" ma:displayName="Revision Number" ma:indexed="true" ma:internalName="RevisionNumber">
      <xsd:simpleType>
        <xsd:restriction base="dms:Text">
          <xsd:maxLength value="255"/>
        </xsd:restriction>
      </xsd:simpleType>
    </xsd:element>
    <xsd:element name="RevisionDate" ma:index="10" nillable="true" ma:displayName="Revision Date" ma:format="DateOnly" ma:indexed="true" ma:internalName="RevisionDate">
      <xsd:simpleType>
        <xsd:restriction base="dms:DateTime"/>
      </xsd:simpleType>
    </xsd:element>
    <xsd:element name="ExcelID" ma:index="11" nillable="true" ma:displayName="Excel ID" ma:internalName="ExcelID" ma:percentage="FALSE">
      <xsd:simpleType>
        <xsd:restriction base="dms:Number"/>
      </xsd:simpleType>
    </xsd:element>
    <xsd:element name="RevisionDateText" ma:index="12" nillable="true" ma:displayName="RevisionDateText" ma:internalName="RevisionDateText">
      <xsd:simpleType>
        <xsd:restriction base="dms:Text">
          <xsd:maxLength value="255"/>
        </xsd:restriction>
      </xsd:simpleType>
    </xsd:element>
    <xsd:element name="Delete" ma:index="13" nillable="true" ma:displayName="Delete" ma:internalName="De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e67091-802d-44d5-a08d-fc8a69113cfc" elementFormDefault="qualified">
    <xsd:import namespace="http://schemas.microsoft.com/office/2006/documentManagement/types"/>
    <xsd:import namespace="http://schemas.microsoft.com/office/infopath/2007/PartnerControls"/>
    <xsd:element name="DocumentName" ma:index="15" ma:displayName="Document Name" ma:indexed="true" ma:list="{6b9fd889-a317-488a-8ff4-6dc085c1e58e}" ma:internalName="DocumentName" ma:readOnly="false" ma:showField="Title">
      <xsd:simpleType>
        <xsd:restriction base="dms:Lookup"/>
      </xsd:simpleType>
    </xsd:element>
    <xsd:element name="DocumentType" ma:index="16" nillable="true" ma:displayName="Document Type" ma:list="{d8ddc122-1306-45d9-9add-36b7072e5dc3}" ma:internalName="DocumentType" ma:readOnly="false" ma:showField="Title">
      <xsd:simpleType>
        <xsd:restriction base="dms:Lookup"/>
      </xsd:simpleType>
    </xsd:element>
    <xsd:element name="Document_x0020_Name_x003a_Prime_x0020_Contract_x0020_Number" ma:index="18" nillable="true" ma:displayName="Document Name:Prime Contract Number" ma:list="{6b9fd889-a317-488a-8ff4-6dc085c1e58e}" ma:internalName="Document_x0020_Name_x003a_Prime_x0020_Contract_x0020_Number" ma:readOnly="true" ma:showField="PrimeContractNumber" ma:web="270035fa-6f6d-4602-a9c4-f78d89660855">
      <xsd:simpleType>
        <xsd:restriction base="dms:Lookup"/>
      </xsd:simpleType>
    </xsd:element>
    <xsd:element name="Document_x0020_Name_x003a_Sector0" ma:index="19" nillable="true" ma:displayName="Document Name:Sector0" ma:list="{6b9fd889-a317-488a-8ff4-6dc085c1e58e}" ma:internalName="Document_x0020_Name_x003a_Sector0" ma:readOnly="true" ma:showField="Sector0" ma:web="270035fa-6f6d-4602-a9c4-f78d89660855">
      <xsd:simpleType>
        <xsd:restriction base="dms:Lookup"/>
      </xsd:simpleType>
    </xsd:element>
    <xsd:element name="Document_x0020_Name_x003a_DataType" ma:index="20" nillable="true" ma:displayName="Document Name:DataType" ma:list="{6b9fd889-a317-488a-8ff4-6dc085c1e58e}" ma:internalName="Document_x0020_Name_x003a_DataType" ma:readOnly="true" ma:showField="DataType0" ma:web="270035fa-6f6d-4602-a9c4-f78d89660855">
      <xsd:simpleType>
        <xsd:restriction base="dms:Lookup"/>
      </xsd:simpleType>
    </xsd:element>
    <xsd:element name="Document_x0020_Name_x003a_DocumentSortOrder" ma:index="21" nillable="true" ma:displayName="Document Name:DocumentSortOrder" ma:list="{6b9fd889-a317-488a-8ff4-6dc085c1e58e}" ma:internalName="Document_x0020_Name_x003a_DocumentSortOrder" ma:readOnly="true" ma:showField="DocumentSortOrder" ma:web="270035fa-6f6d-4602-a9c4-f78d89660855">
      <xsd:simpleType>
        <xsd:restriction base="dms:Lookup"/>
      </xsd:simpleType>
    </xsd:element>
    <xsd:element name="Document_x0020_Name_x003a_TTerm" ma:index="22" nillable="true" ma:displayName="Document Name:TTerm" ma:list="{6b9fd889-a317-488a-8ff4-6dc085c1e58e}" ma:internalName="Document_x0020_Name_x003a_TTerm" ma:readOnly="true" ma:showField="TTerm0" ma:web="270035fa-6f6d-4602-a9c4-f78d89660855">
      <xsd:simpleType>
        <xsd:restriction base="dms:Lookup"/>
      </xsd:simpleType>
    </xsd:element>
    <xsd:element name="Document_x0020_Type_x003a_Document_x0020_Type_x0020_Summary" ma:index="23" nillable="true" ma:displayName="Document Type:Document Type Summary" ma:list="{d8ddc122-1306-45d9-9add-36b7072e5dc3}" ma:internalName="Document_x0020_Type_x003a_Document_x0020_Type_x0020_Summary" ma:readOnly="true" ma:showField="DocumentTypeSummary" ma:web="270035fa-6f6d-4602-a9c4-f78d89660855">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4572674-467B-4F88-AD69-8A5182A1BD91}">
  <ds:schemaRefs>
    <ds:schemaRef ds:uri="http://schemas.microsoft.com/sharepoint/v3/contenttype/forms"/>
  </ds:schemaRefs>
</ds:datastoreItem>
</file>

<file path=customXml/itemProps2.xml><?xml version="1.0" encoding="utf-8"?>
<ds:datastoreItem xmlns:ds="http://schemas.openxmlformats.org/officeDocument/2006/customXml" ds:itemID="{C571792F-8640-4951-A7A6-41C745E5408B}">
  <ds:schemaRefs>
    <ds:schemaRef ds:uri="http://schemas.microsoft.com/office/2006/metadata/longProperties"/>
  </ds:schemaRefs>
</ds:datastoreItem>
</file>

<file path=customXml/itemProps3.xml><?xml version="1.0" encoding="utf-8"?>
<ds:datastoreItem xmlns:ds="http://schemas.openxmlformats.org/officeDocument/2006/customXml" ds:itemID="{744ABBCC-2CF8-40C3-A3AA-D30F445AE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844916-8be2-4606-8d5e-9c05b0ba38ee"/>
    <ds:schemaRef ds:uri="3ee67091-802d-44d5-a08d-fc8a69113cf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7905</TotalTime>
  <Words>586</Words>
  <Application>Microsoft Office PowerPoint</Application>
  <PresentationFormat>On-screen Show (4:3)</PresentationFormat>
  <Paragraphs>52</Paragraphs>
  <Slides>9</Slides>
  <Notes>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9</vt:i4>
      </vt:variant>
    </vt:vector>
  </HeadingPairs>
  <TitlesOfParts>
    <vt:vector size="16" baseType="lpstr">
      <vt:lpstr>Arial</vt:lpstr>
      <vt:lpstr>Arial Narrow</vt:lpstr>
      <vt:lpstr>Myriad Pro</vt:lpstr>
      <vt:lpstr>Tahoma</vt:lpstr>
      <vt:lpstr>Wingdings</vt:lpstr>
      <vt:lpstr>1_Custom Design</vt:lpstr>
      <vt:lpstr>20140311PresentationUWTSDTemplate</vt:lpstr>
      <vt:lpstr>PowerPoint Presentation</vt:lpstr>
      <vt:lpstr>Learning Objectives:</vt:lpstr>
      <vt:lpstr>Fishbone Analysis: What is the fishbone analysis tool?</vt:lpstr>
      <vt:lpstr>Fishbone analysis: When to use? </vt:lpstr>
      <vt:lpstr>Fishbone analysis: How is it used (1 of 2)? </vt:lpstr>
      <vt:lpstr>Fishbone Analysis: How is it Used (2 of 2)? </vt:lpstr>
      <vt:lpstr>Use the fishbone diagram to solve a key problem? </vt:lpstr>
      <vt:lpstr>Fishbone Analysis: Important Tips</vt:lpstr>
      <vt:lpstr>Fishbone Analysis: An Example</vt:lpstr>
    </vt:vector>
  </TitlesOfParts>
  <Company>Northrop Grumman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BasicTools-CauseandEffectDiagram.ppt</dc:title>
  <dc:creator>whiteed1</dc:creator>
  <cp:lastModifiedBy>Yajesh Kumar</cp:lastModifiedBy>
  <cp:revision>112</cp:revision>
  <dcterms:created xsi:type="dcterms:W3CDTF">2005-02-17T16:44:33Z</dcterms:created>
  <dcterms:modified xsi:type="dcterms:W3CDTF">2020-06-18T21:50:02Z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visionNumber">
    <vt:lpwstr/>
  </property>
  <property fmtid="{D5CDD505-2E9C-101B-9397-08002B2CF9AE}" pid="3" name="Delete">
    <vt:lpwstr>No</vt:lpwstr>
  </property>
  <property fmtid="{D5CDD505-2E9C-101B-9397-08002B2CF9AE}" pid="4" name="Description0">
    <vt:lpwstr/>
  </property>
  <property fmtid="{D5CDD505-2E9C-101B-9397-08002B2CF9AE}" pid="5" name="RevisionDate">
    <vt:lpwstr>2005-11-30T00:00:00Z</vt:lpwstr>
  </property>
  <property fmtid="{D5CDD505-2E9C-101B-9397-08002B2CF9AE}" pid="6" name="Order">
    <vt:lpwstr>16300.0000000000</vt:lpwstr>
  </property>
  <property fmtid="{D5CDD505-2E9C-101B-9397-08002B2CF9AE}" pid="7" name="DocumentName">
    <vt:lpwstr>909</vt:lpwstr>
  </property>
  <property fmtid="{D5CDD505-2E9C-101B-9397-08002B2CF9AE}" pid="8" name="DocumentType">
    <vt:lpwstr>18</vt:lpwstr>
  </property>
  <property fmtid="{D5CDD505-2E9C-101B-9397-08002B2CF9AE}" pid="9" name="Document Name">
    <vt:lpwstr>909</vt:lpwstr>
  </property>
  <property fmtid="{D5CDD505-2E9C-101B-9397-08002B2CF9AE}" pid="10" name="Document Type">
    <vt:lpwstr>18</vt:lpwstr>
  </property>
  <property fmtid="{D5CDD505-2E9C-101B-9397-08002B2CF9AE}" pid="11" name="xd_Signature">
    <vt:lpwstr/>
  </property>
  <property fmtid="{D5CDD505-2E9C-101B-9397-08002B2CF9AE}" pid="12" name="RevisionDateText">
    <vt:lpwstr/>
  </property>
  <property fmtid="{D5CDD505-2E9C-101B-9397-08002B2CF9AE}" pid="13" name="TemplateUrl">
    <vt:lpwstr/>
  </property>
  <property fmtid="{D5CDD505-2E9C-101B-9397-08002B2CF9AE}" pid="14" name="xd_ProgID">
    <vt:lpwstr/>
  </property>
  <property fmtid="{D5CDD505-2E9C-101B-9397-08002B2CF9AE}" pid="15" name="ExcelID">
    <vt:lpwstr/>
  </property>
</Properties>
</file>