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FF"/>
    <a:srgbClr val="EB95D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41" autoAdjust="0"/>
    <p:restoredTop sz="94660"/>
  </p:normalViewPr>
  <p:slideViewPr>
    <p:cSldViewPr snapToGrid="0">
      <p:cViewPr varScale="1">
        <p:scale>
          <a:sx n="63" d="100"/>
          <a:sy n="63" d="100"/>
        </p:scale>
        <p:origin x="85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ylah Hussain (2505426)" userId="618da8f3-d7c0-4272-9c7d-a8501e84c6fe" providerId="ADAL" clId="{C280E33D-BD67-45C0-BB0B-AC64FB5E1DFF}"/>
    <pc:docChg chg="undo redo custSel addSld modSld">
      <pc:chgData name="Nylah Hussain (2505426)" userId="618da8f3-d7c0-4272-9c7d-a8501e84c6fe" providerId="ADAL" clId="{C280E33D-BD67-45C0-BB0B-AC64FB5E1DFF}" dt="2026-06-15T01:06:32.124" v="8769"/>
      <pc:docMkLst>
        <pc:docMk/>
      </pc:docMkLst>
      <pc:sldChg chg="addSp delSp modSp mod modTransition">
        <pc:chgData name="Nylah Hussain (2505426)" userId="618da8f3-d7c0-4272-9c7d-a8501e84c6fe" providerId="ADAL" clId="{C280E33D-BD67-45C0-BB0B-AC64FB5E1DFF}" dt="2026-06-09T11:54:54.026" v="2044" actId="20577"/>
        <pc:sldMkLst>
          <pc:docMk/>
          <pc:sldMk cId="109857222" sldId="256"/>
        </pc:sldMkLst>
        <pc:spChg chg="add mod">
          <ac:chgData name="Nylah Hussain (2505426)" userId="618da8f3-d7c0-4272-9c7d-a8501e84c6fe" providerId="ADAL" clId="{C280E33D-BD67-45C0-BB0B-AC64FB5E1DFF}" dt="2026-06-02T10:59:35.984" v="4" actId="1076"/>
          <ac:spMkLst>
            <pc:docMk/>
            <pc:sldMk cId="109857222" sldId="256"/>
            <ac:spMk id="4" creationId="{5BD11ACA-EAD3-FAA3-A5EA-FCF8BE9DB636}"/>
          </ac:spMkLst>
        </pc:spChg>
        <pc:spChg chg="add mod">
          <ac:chgData name="Nylah Hussain (2505426)" userId="618da8f3-d7c0-4272-9c7d-a8501e84c6fe" providerId="ADAL" clId="{C280E33D-BD67-45C0-BB0B-AC64FB5E1DFF}" dt="2026-06-09T11:54:54.026" v="2044" actId="20577"/>
          <ac:spMkLst>
            <pc:docMk/>
            <pc:sldMk cId="109857222" sldId="256"/>
            <ac:spMk id="6" creationId="{A9DC8ACE-4589-BD67-6FA2-1EAFF35C74C5}"/>
          </ac:spMkLst>
        </pc:spChg>
        <pc:spChg chg="add mod">
          <ac:chgData name="Nylah Hussain (2505426)" userId="618da8f3-d7c0-4272-9c7d-a8501e84c6fe" providerId="ADAL" clId="{C280E33D-BD67-45C0-BB0B-AC64FB5E1DFF}" dt="2026-06-02T11:10:35.620" v="200" actId="1076"/>
          <ac:spMkLst>
            <pc:docMk/>
            <pc:sldMk cId="109857222" sldId="256"/>
            <ac:spMk id="13" creationId="{68270DB7-BD87-230D-D3E2-7ACC234E2E90}"/>
          </ac:spMkLst>
        </pc:spChg>
        <pc:spChg chg="add mod">
          <ac:chgData name="Nylah Hussain (2505426)" userId="618da8f3-d7c0-4272-9c7d-a8501e84c6fe" providerId="ADAL" clId="{C280E33D-BD67-45C0-BB0B-AC64FB5E1DFF}" dt="2026-06-02T11:17:37.343" v="233" actId="1076"/>
          <ac:spMkLst>
            <pc:docMk/>
            <pc:sldMk cId="109857222" sldId="256"/>
            <ac:spMk id="20" creationId="{A576900E-F3B7-8887-0E3D-A18BF1D451FF}"/>
          </ac:spMkLst>
        </pc:spChg>
        <pc:picChg chg="add mod">
          <ac:chgData name="Nylah Hussain (2505426)" userId="618da8f3-d7c0-4272-9c7d-a8501e84c6fe" providerId="ADAL" clId="{C280E33D-BD67-45C0-BB0B-AC64FB5E1DFF}" dt="2026-06-02T11:00:38.803" v="13" actId="1076"/>
          <ac:picMkLst>
            <pc:docMk/>
            <pc:sldMk cId="109857222" sldId="256"/>
            <ac:picMk id="5" creationId="{918D0A65-08AA-7C4E-FBE8-0C4E4BE252BD}"/>
          </ac:picMkLst>
        </pc:picChg>
        <pc:picChg chg="add mod">
          <ac:chgData name="Nylah Hussain (2505426)" userId="618da8f3-d7c0-4272-9c7d-a8501e84c6fe" providerId="ADAL" clId="{C280E33D-BD67-45C0-BB0B-AC64FB5E1DFF}" dt="2026-06-02T15:20:08.533" v="241" actId="14100"/>
          <ac:picMkLst>
            <pc:docMk/>
            <pc:sldMk cId="109857222" sldId="256"/>
            <ac:picMk id="12" creationId="{27C35ADE-5F68-4F6D-B5F8-919A47E206B2}"/>
          </ac:picMkLst>
        </pc:picChg>
        <pc:picChg chg="add mod">
          <ac:chgData name="Nylah Hussain (2505426)" userId="618da8f3-d7c0-4272-9c7d-a8501e84c6fe" providerId="ADAL" clId="{C280E33D-BD67-45C0-BB0B-AC64FB5E1DFF}" dt="2026-06-02T11:17:05.267" v="228" actId="14100"/>
          <ac:picMkLst>
            <pc:docMk/>
            <pc:sldMk cId="109857222" sldId="256"/>
            <ac:picMk id="19" creationId="{E7924942-18F8-DC64-85A7-37E549CF11DF}"/>
          </ac:picMkLst>
        </pc:picChg>
      </pc:sldChg>
      <pc:sldChg chg="addSp delSp modSp new mod modTransition">
        <pc:chgData name="Nylah Hussain (2505426)" userId="618da8f3-d7c0-4272-9c7d-a8501e84c6fe" providerId="ADAL" clId="{C280E33D-BD67-45C0-BB0B-AC64FB5E1DFF}" dt="2026-06-09T11:55:13.438" v="2047" actId="313"/>
        <pc:sldMkLst>
          <pc:docMk/>
          <pc:sldMk cId="2409995400" sldId="257"/>
        </pc:sldMkLst>
        <pc:spChg chg="add mod">
          <ac:chgData name="Nylah Hussain (2505426)" userId="618da8f3-d7c0-4272-9c7d-a8501e84c6fe" providerId="ADAL" clId="{C280E33D-BD67-45C0-BB0B-AC64FB5E1DFF}" dt="2026-06-09T11:55:13.438" v="2047" actId="313"/>
          <ac:spMkLst>
            <pc:docMk/>
            <pc:sldMk cId="2409995400" sldId="257"/>
            <ac:spMk id="2" creationId="{EFD45E6F-A6FA-D84B-5B22-6F79CEB0199B}"/>
          </ac:spMkLst>
        </pc:spChg>
        <pc:spChg chg="add mod">
          <ac:chgData name="Nylah Hussain (2505426)" userId="618da8f3-d7c0-4272-9c7d-a8501e84c6fe" providerId="ADAL" clId="{C280E33D-BD67-45C0-BB0B-AC64FB5E1DFF}" dt="2026-06-02T15:27:32.781" v="313" actId="207"/>
          <ac:spMkLst>
            <pc:docMk/>
            <pc:sldMk cId="2409995400" sldId="257"/>
            <ac:spMk id="11" creationId="{D3F58C05-4801-1FEA-09FE-10494033F51A}"/>
          </ac:spMkLst>
        </pc:spChg>
        <pc:spChg chg="add mod">
          <ac:chgData name="Nylah Hussain (2505426)" userId="618da8f3-d7c0-4272-9c7d-a8501e84c6fe" providerId="ADAL" clId="{C280E33D-BD67-45C0-BB0B-AC64FB5E1DFF}" dt="2026-06-09T11:55:02.567" v="2045" actId="20577"/>
          <ac:spMkLst>
            <pc:docMk/>
            <pc:sldMk cId="2409995400" sldId="257"/>
            <ac:spMk id="14" creationId="{F4E59E84-8144-8BD5-DC31-C6CA552869E0}"/>
          </ac:spMkLst>
        </pc:spChg>
        <pc:spChg chg="add mod">
          <ac:chgData name="Nylah Hussain (2505426)" userId="618da8f3-d7c0-4272-9c7d-a8501e84c6fe" providerId="ADAL" clId="{C280E33D-BD67-45C0-BB0B-AC64FB5E1DFF}" dt="2026-06-09T10:42:12.023" v="906" actId="1076"/>
          <ac:spMkLst>
            <pc:docMk/>
            <pc:sldMk cId="2409995400" sldId="257"/>
            <ac:spMk id="16" creationId="{DF0BEE55-D7AA-C610-E687-457D187DEEE8}"/>
          </ac:spMkLst>
        </pc:spChg>
        <pc:spChg chg="add mod">
          <ac:chgData name="Nylah Hussain (2505426)" userId="618da8f3-d7c0-4272-9c7d-a8501e84c6fe" providerId="ADAL" clId="{C280E33D-BD67-45C0-BB0B-AC64FB5E1DFF}" dt="2026-06-09T10:50:41.433" v="1121" actId="1076"/>
          <ac:spMkLst>
            <pc:docMk/>
            <pc:sldMk cId="2409995400" sldId="257"/>
            <ac:spMk id="18" creationId="{2295F792-BA10-14D8-FDA0-1E66FFB03BC9}"/>
          </ac:spMkLst>
        </pc:spChg>
        <pc:picChg chg="add mod modCrop">
          <ac:chgData name="Nylah Hussain (2505426)" userId="618da8f3-d7c0-4272-9c7d-a8501e84c6fe" providerId="ADAL" clId="{C280E33D-BD67-45C0-BB0B-AC64FB5E1DFF}" dt="2026-06-02T15:30:28.482" v="326" actId="14100"/>
          <ac:picMkLst>
            <pc:docMk/>
            <pc:sldMk cId="2409995400" sldId="257"/>
            <ac:picMk id="13" creationId="{3C33BF55-3C04-3B79-6525-B23D58A033CC}"/>
          </ac:picMkLst>
        </pc:picChg>
        <pc:picChg chg="add mod">
          <ac:chgData name="Nylah Hussain (2505426)" userId="618da8f3-d7c0-4272-9c7d-a8501e84c6fe" providerId="ADAL" clId="{C280E33D-BD67-45C0-BB0B-AC64FB5E1DFF}" dt="2026-06-02T15:46:35.255" v="735" actId="1076"/>
          <ac:picMkLst>
            <pc:docMk/>
            <pc:sldMk cId="2409995400" sldId="257"/>
            <ac:picMk id="15" creationId="{20088F89-1AF1-4D55-7F9A-F5C86ADA327E}"/>
          </ac:picMkLst>
        </pc:picChg>
        <pc:inkChg chg="add mod">
          <ac:chgData name="Nylah Hussain (2505426)" userId="618da8f3-d7c0-4272-9c7d-a8501e84c6fe" providerId="ADAL" clId="{C280E33D-BD67-45C0-BB0B-AC64FB5E1DFF}" dt="2026-06-02T15:25:54.604" v="264"/>
          <ac:inkMkLst>
            <pc:docMk/>
            <pc:sldMk cId="2409995400" sldId="257"/>
            <ac:inkMk id="10" creationId="{75A6EABD-B820-DF4C-0BF1-0016D3E0C5A5}"/>
          </ac:inkMkLst>
        </pc:inkChg>
      </pc:sldChg>
      <pc:sldChg chg="addSp delSp modSp new mod modTransition">
        <pc:chgData name="Nylah Hussain (2505426)" userId="618da8f3-d7c0-4272-9c7d-a8501e84c6fe" providerId="ADAL" clId="{C280E33D-BD67-45C0-BB0B-AC64FB5E1DFF}" dt="2026-06-15T00:37:00.807" v="8543" actId="478"/>
        <pc:sldMkLst>
          <pc:docMk/>
          <pc:sldMk cId="131527990" sldId="258"/>
        </pc:sldMkLst>
        <pc:spChg chg="add mod">
          <ac:chgData name="Nylah Hussain (2505426)" userId="618da8f3-d7c0-4272-9c7d-a8501e84c6fe" providerId="ADAL" clId="{C280E33D-BD67-45C0-BB0B-AC64FB5E1DFF}" dt="2026-06-09T11:55:36.081" v="2053" actId="313"/>
          <ac:spMkLst>
            <pc:docMk/>
            <pc:sldMk cId="131527990" sldId="258"/>
            <ac:spMk id="4" creationId="{5278BEB7-156D-67B5-CA7A-3A26266C9FC0}"/>
          </ac:spMkLst>
        </pc:spChg>
        <pc:spChg chg="add mod">
          <ac:chgData name="Nylah Hussain (2505426)" userId="618da8f3-d7c0-4272-9c7d-a8501e84c6fe" providerId="ADAL" clId="{C280E33D-BD67-45C0-BB0B-AC64FB5E1DFF}" dt="2026-06-09T11:56:32.776" v="2054" actId="20577"/>
          <ac:spMkLst>
            <pc:docMk/>
            <pc:sldMk cId="131527990" sldId="258"/>
            <ac:spMk id="5" creationId="{E5BB4D7B-B121-E3C2-C797-4E2D3FAF04C9}"/>
          </ac:spMkLst>
        </pc:spChg>
        <pc:spChg chg="add mod">
          <ac:chgData name="Nylah Hussain (2505426)" userId="618da8f3-d7c0-4272-9c7d-a8501e84c6fe" providerId="ADAL" clId="{C280E33D-BD67-45C0-BB0B-AC64FB5E1DFF}" dt="2026-06-14T19:27:50.873" v="2177" actId="1076"/>
          <ac:spMkLst>
            <pc:docMk/>
            <pc:sldMk cId="131527990" sldId="258"/>
            <ac:spMk id="6" creationId="{B0C0B3E1-8B31-879B-B212-D2E73BBB40E6}"/>
          </ac:spMkLst>
        </pc:spChg>
        <pc:spChg chg="add del mod">
          <ac:chgData name="Nylah Hussain (2505426)" userId="618da8f3-d7c0-4272-9c7d-a8501e84c6fe" providerId="ADAL" clId="{C280E33D-BD67-45C0-BB0B-AC64FB5E1DFF}" dt="2026-06-15T00:37:00.807" v="8543" actId="478"/>
          <ac:spMkLst>
            <pc:docMk/>
            <pc:sldMk cId="131527990" sldId="258"/>
            <ac:spMk id="7" creationId="{8F487766-9100-F531-FDDB-6CE73FB547AD}"/>
          </ac:spMkLst>
        </pc:spChg>
        <pc:spChg chg="add mod">
          <ac:chgData name="Nylah Hussain (2505426)" userId="618da8f3-d7c0-4272-9c7d-a8501e84c6fe" providerId="ADAL" clId="{C280E33D-BD67-45C0-BB0B-AC64FB5E1DFF}" dt="2026-06-14T19:27:02.690" v="2106" actId="20577"/>
          <ac:spMkLst>
            <pc:docMk/>
            <pc:sldMk cId="131527990" sldId="258"/>
            <ac:spMk id="9" creationId="{0E111FE5-43C9-0541-137C-EE8DBAF86E1F}"/>
          </ac:spMkLst>
        </pc:spChg>
        <pc:spChg chg="add mod">
          <ac:chgData name="Nylah Hussain (2505426)" userId="618da8f3-d7c0-4272-9c7d-a8501e84c6fe" providerId="ADAL" clId="{C280E33D-BD67-45C0-BB0B-AC64FB5E1DFF}" dt="2026-06-14T19:27:39.309" v="2176" actId="113"/>
          <ac:spMkLst>
            <pc:docMk/>
            <pc:sldMk cId="131527990" sldId="258"/>
            <ac:spMk id="10" creationId="{4E198148-A659-6AD8-0419-FD4EAA39B141}"/>
          </ac:spMkLst>
        </pc:spChg>
        <pc:picChg chg="add mod">
          <ac:chgData name="Nylah Hussain (2505426)" userId="618da8f3-d7c0-4272-9c7d-a8501e84c6fe" providerId="ADAL" clId="{C280E33D-BD67-45C0-BB0B-AC64FB5E1DFF}" dt="2026-06-09T11:35:45.542" v="1966" actId="1076"/>
          <ac:picMkLst>
            <pc:docMk/>
            <pc:sldMk cId="131527990" sldId="258"/>
            <ac:picMk id="8" creationId="{C99A2E31-2B78-EC0C-F813-B68453AD46E9}"/>
          </ac:picMkLst>
        </pc:picChg>
        <pc:picChg chg="add mod">
          <ac:chgData name="Nylah Hussain (2505426)" userId="618da8f3-d7c0-4272-9c7d-a8501e84c6fe" providerId="ADAL" clId="{C280E33D-BD67-45C0-BB0B-AC64FB5E1DFF}" dt="2026-06-09T11:40:25.644" v="1980" actId="14100"/>
          <ac:picMkLst>
            <pc:docMk/>
            <pc:sldMk cId="131527990" sldId="258"/>
            <ac:picMk id="11" creationId="{FE23A1D5-185C-E321-80FF-EB6CD791BE61}"/>
          </ac:picMkLst>
        </pc:picChg>
      </pc:sldChg>
      <pc:sldChg chg="addSp delSp modSp new mod modTransition">
        <pc:chgData name="Nylah Hussain (2505426)" userId="618da8f3-d7c0-4272-9c7d-a8501e84c6fe" providerId="ADAL" clId="{C280E33D-BD67-45C0-BB0B-AC64FB5E1DFF}" dt="2026-06-15T01:05:55.409" v="8764"/>
        <pc:sldMkLst>
          <pc:docMk/>
          <pc:sldMk cId="3769270530" sldId="259"/>
        </pc:sldMkLst>
        <pc:spChg chg="del">
          <ac:chgData name="Nylah Hussain (2505426)" userId="618da8f3-d7c0-4272-9c7d-a8501e84c6fe" providerId="ADAL" clId="{C280E33D-BD67-45C0-BB0B-AC64FB5E1DFF}" dt="2026-06-14T19:28:08.050" v="2179" actId="478"/>
          <ac:spMkLst>
            <pc:docMk/>
            <pc:sldMk cId="3769270530" sldId="259"/>
            <ac:spMk id="2" creationId="{87D66B20-062D-05F3-145D-486744A75FC8}"/>
          </ac:spMkLst>
        </pc:spChg>
        <pc:spChg chg="del">
          <ac:chgData name="Nylah Hussain (2505426)" userId="618da8f3-d7c0-4272-9c7d-a8501e84c6fe" providerId="ADAL" clId="{C280E33D-BD67-45C0-BB0B-AC64FB5E1DFF}" dt="2026-06-14T19:28:11.053" v="2180" actId="478"/>
          <ac:spMkLst>
            <pc:docMk/>
            <pc:sldMk cId="3769270530" sldId="259"/>
            <ac:spMk id="3" creationId="{6C8B734D-BEA3-E677-4E05-B88C5EE93507}"/>
          </ac:spMkLst>
        </pc:spChg>
        <pc:spChg chg="add del mod">
          <ac:chgData name="Nylah Hussain (2505426)" userId="618da8f3-d7c0-4272-9c7d-a8501e84c6fe" providerId="ADAL" clId="{C280E33D-BD67-45C0-BB0B-AC64FB5E1DFF}" dt="2026-06-14T19:32:25.329" v="2185"/>
          <ac:spMkLst>
            <pc:docMk/>
            <pc:sldMk cId="3769270530" sldId="259"/>
            <ac:spMk id="4" creationId="{AEFCC8C1-A5AE-3317-B586-E6AFF9EF2212}"/>
          </ac:spMkLst>
        </pc:spChg>
        <pc:spChg chg="add mod">
          <ac:chgData name="Nylah Hussain (2505426)" userId="618da8f3-d7c0-4272-9c7d-a8501e84c6fe" providerId="ADAL" clId="{C280E33D-BD67-45C0-BB0B-AC64FB5E1DFF}" dt="2026-06-14T19:51:23.516" v="3230" actId="255"/>
          <ac:spMkLst>
            <pc:docMk/>
            <pc:sldMk cId="3769270530" sldId="259"/>
            <ac:spMk id="5" creationId="{D7668BCA-AFFD-E068-3257-75AB5010C1D3}"/>
          </ac:spMkLst>
        </pc:spChg>
        <pc:spChg chg="add mod">
          <ac:chgData name="Nylah Hussain (2505426)" userId="618da8f3-d7c0-4272-9c7d-a8501e84c6fe" providerId="ADAL" clId="{C280E33D-BD67-45C0-BB0B-AC64FB5E1DFF}" dt="2026-06-14T19:51:30.699" v="3231" actId="1076"/>
          <ac:spMkLst>
            <pc:docMk/>
            <pc:sldMk cId="3769270530" sldId="259"/>
            <ac:spMk id="6" creationId="{CB3CCCCD-00D2-583F-AE09-C736E0990F17}"/>
          </ac:spMkLst>
        </pc:spChg>
        <pc:spChg chg="add mod">
          <ac:chgData name="Nylah Hussain (2505426)" userId="618da8f3-d7c0-4272-9c7d-a8501e84c6fe" providerId="ADAL" clId="{C280E33D-BD67-45C0-BB0B-AC64FB5E1DFF}" dt="2026-06-14T19:59:14.181" v="3577" actId="1076"/>
          <ac:spMkLst>
            <pc:docMk/>
            <pc:sldMk cId="3769270530" sldId="259"/>
            <ac:spMk id="7" creationId="{F72D3485-0216-8E0A-0D3A-F61734FE92B9}"/>
          </ac:spMkLst>
        </pc:spChg>
        <pc:spChg chg="add mod">
          <ac:chgData name="Nylah Hussain (2505426)" userId="618da8f3-d7c0-4272-9c7d-a8501e84c6fe" providerId="ADAL" clId="{C280E33D-BD67-45C0-BB0B-AC64FB5E1DFF}" dt="2026-06-14T19:56:08.988" v="3575" actId="33524"/>
          <ac:spMkLst>
            <pc:docMk/>
            <pc:sldMk cId="3769270530" sldId="259"/>
            <ac:spMk id="8" creationId="{CA12738E-FF02-C45F-34FE-3E1B3D19441A}"/>
          </ac:spMkLst>
        </pc:spChg>
        <pc:spChg chg="add mod">
          <ac:chgData name="Nylah Hussain (2505426)" userId="618da8f3-d7c0-4272-9c7d-a8501e84c6fe" providerId="ADAL" clId="{C280E33D-BD67-45C0-BB0B-AC64FB5E1DFF}" dt="2026-06-14T20:08:17.386" v="3848" actId="20577"/>
          <ac:spMkLst>
            <pc:docMk/>
            <pc:sldMk cId="3769270530" sldId="259"/>
            <ac:spMk id="9" creationId="{3E75ABB8-75A9-F81F-033B-897F84CC5B86}"/>
          </ac:spMkLst>
        </pc:spChg>
        <pc:spChg chg="add mod">
          <ac:chgData name="Nylah Hussain (2505426)" userId="618da8f3-d7c0-4272-9c7d-a8501e84c6fe" providerId="ADAL" clId="{C280E33D-BD67-45C0-BB0B-AC64FB5E1DFF}" dt="2026-06-14T20:10:59.395" v="4057" actId="1076"/>
          <ac:spMkLst>
            <pc:docMk/>
            <pc:sldMk cId="3769270530" sldId="259"/>
            <ac:spMk id="10" creationId="{FA9799C7-A328-B65C-A38E-AB5E2976F0A5}"/>
          </ac:spMkLst>
        </pc:spChg>
      </pc:sldChg>
      <pc:sldChg chg="addSp delSp modSp new mod modTransition">
        <pc:chgData name="Nylah Hussain (2505426)" userId="618da8f3-d7c0-4272-9c7d-a8501e84c6fe" providerId="ADAL" clId="{C280E33D-BD67-45C0-BB0B-AC64FB5E1DFF}" dt="2026-06-15T01:06:04.178" v="8765"/>
        <pc:sldMkLst>
          <pc:docMk/>
          <pc:sldMk cId="1185965577" sldId="260"/>
        </pc:sldMkLst>
        <pc:spChg chg="del">
          <ac:chgData name="Nylah Hussain (2505426)" userId="618da8f3-d7c0-4272-9c7d-a8501e84c6fe" providerId="ADAL" clId="{C280E33D-BD67-45C0-BB0B-AC64FB5E1DFF}" dt="2026-06-14T20:12:11.802" v="4059" actId="478"/>
          <ac:spMkLst>
            <pc:docMk/>
            <pc:sldMk cId="1185965577" sldId="260"/>
            <ac:spMk id="2" creationId="{0D0BD625-FAD5-8C99-DDEF-AEC71B40EFA1}"/>
          </ac:spMkLst>
        </pc:spChg>
        <pc:spChg chg="del">
          <ac:chgData name="Nylah Hussain (2505426)" userId="618da8f3-d7c0-4272-9c7d-a8501e84c6fe" providerId="ADAL" clId="{C280E33D-BD67-45C0-BB0B-AC64FB5E1DFF}" dt="2026-06-14T20:12:14.984" v="4060" actId="478"/>
          <ac:spMkLst>
            <pc:docMk/>
            <pc:sldMk cId="1185965577" sldId="260"/>
            <ac:spMk id="3" creationId="{B7544CB3-EA23-B0C7-80B8-9D4D625B1831}"/>
          </ac:spMkLst>
        </pc:spChg>
        <pc:spChg chg="add mod">
          <ac:chgData name="Nylah Hussain (2505426)" userId="618da8f3-d7c0-4272-9c7d-a8501e84c6fe" providerId="ADAL" clId="{C280E33D-BD67-45C0-BB0B-AC64FB5E1DFF}" dt="2026-06-14T22:51:51.866" v="4893" actId="1076"/>
          <ac:spMkLst>
            <pc:docMk/>
            <pc:sldMk cId="1185965577" sldId="260"/>
            <ac:spMk id="4" creationId="{205BB4E4-4F99-EEEC-B901-71B6B82663A5}"/>
          </ac:spMkLst>
        </pc:spChg>
        <pc:spChg chg="add mod">
          <ac:chgData name="Nylah Hussain (2505426)" userId="618da8f3-d7c0-4272-9c7d-a8501e84c6fe" providerId="ADAL" clId="{C280E33D-BD67-45C0-BB0B-AC64FB5E1DFF}" dt="2026-06-14T23:00:24.301" v="5285" actId="113"/>
          <ac:spMkLst>
            <pc:docMk/>
            <pc:sldMk cId="1185965577" sldId="260"/>
            <ac:spMk id="5" creationId="{80442F43-9CD0-8930-11C4-455EBB690868}"/>
          </ac:spMkLst>
        </pc:spChg>
        <pc:spChg chg="add mod">
          <ac:chgData name="Nylah Hussain (2505426)" userId="618da8f3-d7c0-4272-9c7d-a8501e84c6fe" providerId="ADAL" clId="{C280E33D-BD67-45C0-BB0B-AC64FB5E1DFF}" dt="2026-06-14T22:48:03.437" v="4548" actId="1076"/>
          <ac:spMkLst>
            <pc:docMk/>
            <pc:sldMk cId="1185965577" sldId="260"/>
            <ac:spMk id="6" creationId="{94620DCA-B040-5222-059E-C2D8EF960009}"/>
          </ac:spMkLst>
        </pc:spChg>
        <pc:spChg chg="add mod">
          <ac:chgData name="Nylah Hussain (2505426)" userId="618da8f3-d7c0-4272-9c7d-a8501e84c6fe" providerId="ADAL" clId="{C280E33D-BD67-45C0-BB0B-AC64FB5E1DFF}" dt="2026-06-14T22:49:48.832" v="4711" actId="1076"/>
          <ac:spMkLst>
            <pc:docMk/>
            <pc:sldMk cId="1185965577" sldId="260"/>
            <ac:spMk id="7" creationId="{AE98BD3F-7DD5-31CD-FDEF-B45ED77324AD}"/>
          </ac:spMkLst>
        </pc:spChg>
        <pc:spChg chg="add mod">
          <ac:chgData name="Nylah Hussain (2505426)" userId="618da8f3-d7c0-4272-9c7d-a8501e84c6fe" providerId="ADAL" clId="{C280E33D-BD67-45C0-BB0B-AC64FB5E1DFF}" dt="2026-06-14T23:00:17.090" v="5284" actId="113"/>
          <ac:spMkLst>
            <pc:docMk/>
            <pc:sldMk cId="1185965577" sldId="260"/>
            <ac:spMk id="8" creationId="{A8D9A701-A921-26E1-4736-877DAFF75B6F}"/>
          </ac:spMkLst>
        </pc:spChg>
        <pc:spChg chg="add mod">
          <ac:chgData name="Nylah Hussain (2505426)" userId="618da8f3-d7c0-4272-9c7d-a8501e84c6fe" providerId="ADAL" clId="{C280E33D-BD67-45C0-BB0B-AC64FB5E1DFF}" dt="2026-06-14T23:00:34.941" v="5286" actId="1076"/>
          <ac:spMkLst>
            <pc:docMk/>
            <pc:sldMk cId="1185965577" sldId="260"/>
            <ac:spMk id="11" creationId="{285D0FEA-0610-56A1-6AE2-BBF01AB7857B}"/>
          </ac:spMkLst>
        </pc:spChg>
        <pc:spChg chg="add mod">
          <ac:chgData name="Nylah Hussain (2505426)" userId="618da8f3-d7c0-4272-9c7d-a8501e84c6fe" providerId="ADAL" clId="{C280E33D-BD67-45C0-BB0B-AC64FB5E1DFF}" dt="2026-06-14T23:03:10.115" v="5409" actId="1076"/>
          <ac:spMkLst>
            <pc:docMk/>
            <pc:sldMk cId="1185965577" sldId="260"/>
            <ac:spMk id="12" creationId="{76E43FD1-8C79-908D-6E13-29D1D066485A}"/>
          </ac:spMkLst>
        </pc:spChg>
        <pc:picChg chg="add mod">
          <ac:chgData name="Nylah Hussain (2505426)" userId="618da8f3-d7c0-4272-9c7d-a8501e84c6fe" providerId="ADAL" clId="{C280E33D-BD67-45C0-BB0B-AC64FB5E1DFF}" dt="2026-06-14T22:53:57.045" v="4906" actId="1076"/>
          <ac:picMkLst>
            <pc:docMk/>
            <pc:sldMk cId="1185965577" sldId="260"/>
            <ac:picMk id="10" creationId="{393457E3-D569-047A-82F2-4A5B683CEB38}"/>
          </ac:picMkLst>
        </pc:picChg>
      </pc:sldChg>
      <pc:sldChg chg="addSp delSp modSp new mod modTransition">
        <pc:chgData name="Nylah Hussain (2505426)" userId="618da8f3-d7c0-4272-9c7d-a8501e84c6fe" providerId="ADAL" clId="{C280E33D-BD67-45C0-BB0B-AC64FB5E1DFF}" dt="2026-06-15T01:06:13.244" v="8766"/>
        <pc:sldMkLst>
          <pc:docMk/>
          <pc:sldMk cId="1638977708" sldId="261"/>
        </pc:sldMkLst>
        <pc:spChg chg="del">
          <ac:chgData name="Nylah Hussain (2505426)" userId="618da8f3-d7c0-4272-9c7d-a8501e84c6fe" providerId="ADAL" clId="{C280E33D-BD67-45C0-BB0B-AC64FB5E1DFF}" dt="2026-06-14T23:03:35.338" v="5411" actId="478"/>
          <ac:spMkLst>
            <pc:docMk/>
            <pc:sldMk cId="1638977708" sldId="261"/>
            <ac:spMk id="2" creationId="{82B8C93E-66DA-98F9-633E-9A517D152590}"/>
          </ac:spMkLst>
        </pc:spChg>
        <pc:spChg chg="del">
          <ac:chgData name="Nylah Hussain (2505426)" userId="618da8f3-d7c0-4272-9c7d-a8501e84c6fe" providerId="ADAL" clId="{C280E33D-BD67-45C0-BB0B-AC64FB5E1DFF}" dt="2026-06-14T23:03:37.720" v="5412" actId="478"/>
          <ac:spMkLst>
            <pc:docMk/>
            <pc:sldMk cId="1638977708" sldId="261"/>
            <ac:spMk id="3" creationId="{BF419B5B-72D3-EE20-B023-11E3C0D75811}"/>
          </ac:spMkLst>
        </pc:spChg>
        <pc:spChg chg="add mod">
          <ac:chgData name="Nylah Hussain (2505426)" userId="618da8f3-d7c0-4272-9c7d-a8501e84c6fe" providerId="ADAL" clId="{C280E33D-BD67-45C0-BB0B-AC64FB5E1DFF}" dt="2026-06-14T23:05:00.628" v="5436" actId="1076"/>
          <ac:spMkLst>
            <pc:docMk/>
            <pc:sldMk cId="1638977708" sldId="261"/>
            <ac:spMk id="4" creationId="{AE688191-1C34-AEB9-7E55-8FDD8F04C20C}"/>
          </ac:spMkLst>
        </pc:spChg>
        <pc:spChg chg="add mod">
          <ac:chgData name="Nylah Hussain (2505426)" userId="618da8f3-d7c0-4272-9c7d-a8501e84c6fe" providerId="ADAL" clId="{C280E33D-BD67-45C0-BB0B-AC64FB5E1DFF}" dt="2026-06-14T23:20:07.440" v="5940" actId="33524"/>
          <ac:spMkLst>
            <pc:docMk/>
            <pc:sldMk cId="1638977708" sldId="261"/>
            <ac:spMk id="5" creationId="{B736CEA0-B928-A23E-22DA-431FE7F6BF6A}"/>
          </ac:spMkLst>
        </pc:spChg>
        <pc:spChg chg="add mod">
          <ac:chgData name="Nylah Hussain (2505426)" userId="618da8f3-d7c0-4272-9c7d-a8501e84c6fe" providerId="ADAL" clId="{C280E33D-BD67-45C0-BB0B-AC64FB5E1DFF}" dt="2026-06-14T23:19:23.830" v="5889" actId="1076"/>
          <ac:spMkLst>
            <pc:docMk/>
            <pc:sldMk cId="1638977708" sldId="261"/>
            <ac:spMk id="6" creationId="{67011FA9-9CB2-2534-902C-F2E04B302DB4}"/>
          </ac:spMkLst>
        </pc:spChg>
        <pc:spChg chg="add mod">
          <ac:chgData name="Nylah Hussain (2505426)" userId="618da8f3-d7c0-4272-9c7d-a8501e84c6fe" providerId="ADAL" clId="{C280E33D-BD67-45C0-BB0B-AC64FB5E1DFF}" dt="2026-06-14T23:30:18.444" v="6517" actId="20577"/>
          <ac:spMkLst>
            <pc:docMk/>
            <pc:sldMk cId="1638977708" sldId="261"/>
            <ac:spMk id="7" creationId="{534813F5-EED9-9BE9-D7B3-C2A36D133414}"/>
          </ac:spMkLst>
        </pc:spChg>
      </pc:sldChg>
      <pc:sldChg chg="addSp delSp modSp new mod modTransition">
        <pc:chgData name="Nylah Hussain (2505426)" userId="618da8f3-d7c0-4272-9c7d-a8501e84c6fe" providerId="ADAL" clId="{C280E33D-BD67-45C0-BB0B-AC64FB5E1DFF}" dt="2026-06-15T01:06:20.032" v="8767"/>
        <pc:sldMkLst>
          <pc:docMk/>
          <pc:sldMk cId="3265848528" sldId="262"/>
        </pc:sldMkLst>
        <pc:spChg chg="del">
          <ac:chgData name="Nylah Hussain (2505426)" userId="618da8f3-d7c0-4272-9c7d-a8501e84c6fe" providerId="ADAL" clId="{C280E33D-BD67-45C0-BB0B-AC64FB5E1DFF}" dt="2026-06-14T23:31:35.980" v="6519" actId="478"/>
          <ac:spMkLst>
            <pc:docMk/>
            <pc:sldMk cId="3265848528" sldId="262"/>
            <ac:spMk id="2" creationId="{3DB06693-071B-87B5-FF3E-EB9019A2813D}"/>
          </ac:spMkLst>
        </pc:spChg>
        <pc:spChg chg="del">
          <ac:chgData name="Nylah Hussain (2505426)" userId="618da8f3-d7c0-4272-9c7d-a8501e84c6fe" providerId="ADAL" clId="{C280E33D-BD67-45C0-BB0B-AC64FB5E1DFF}" dt="2026-06-14T23:31:38.214" v="6520" actId="478"/>
          <ac:spMkLst>
            <pc:docMk/>
            <pc:sldMk cId="3265848528" sldId="262"/>
            <ac:spMk id="3" creationId="{97184D1A-5B14-588E-75C3-457A4D233B37}"/>
          </ac:spMkLst>
        </pc:spChg>
        <pc:spChg chg="add mod">
          <ac:chgData name="Nylah Hussain (2505426)" userId="618da8f3-d7c0-4272-9c7d-a8501e84c6fe" providerId="ADAL" clId="{C280E33D-BD67-45C0-BB0B-AC64FB5E1DFF}" dt="2026-06-14T23:34:14.450" v="6557" actId="1076"/>
          <ac:spMkLst>
            <pc:docMk/>
            <pc:sldMk cId="3265848528" sldId="262"/>
            <ac:spMk id="4" creationId="{6C0A0A5D-D531-D140-ED56-BE6420E5D2A3}"/>
          </ac:spMkLst>
        </pc:spChg>
        <pc:spChg chg="add mod">
          <ac:chgData name="Nylah Hussain (2505426)" userId="618da8f3-d7c0-4272-9c7d-a8501e84c6fe" providerId="ADAL" clId="{C280E33D-BD67-45C0-BB0B-AC64FB5E1DFF}" dt="2026-06-14T23:38:21.546" v="6808" actId="20577"/>
          <ac:spMkLst>
            <pc:docMk/>
            <pc:sldMk cId="3265848528" sldId="262"/>
            <ac:spMk id="5" creationId="{4BFC959F-63C7-39A2-51AA-59BE1A4B9394}"/>
          </ac:spMkLst>
        </pc:spChg>
        <pc:spChg chg="add mod">
          <ac:chgData name="Nylah Hussain (2505426)" userId="618da8f3-d7c0-4272-9c7d-a8501e84c6fe" providerId="ADAL" clId="{C280E33D-BD67-45C0-BB0B-AC64FB5E1DFF}" dt="2026-06-14T23:41:10.326" v="7031" actId="207"/>
          <ac:spMkLst>
            <pc:docMk/>
            <pc:sldMk cId="3265848528" sldId="262"/>
            <ac:spMk id="6" creationId="{061B4BF2-5266-3DE0-CD13-921662099261}"/>
          </ac:spMkLst>
        </pc:spChg>
        <pc:spChg chg="add mod">
          <ac:chgData name="Nylah Hussain (2505426)" userId="618da8f3-d7c0-4272-9c7d-a8501e84c6fe" providerId="ADAL" clId="{C280E33D-BD67-45C0-BB0B-AC64FB5E1DFF}" dt="2026-06-14T23:45:40.717" v="7058" actId="5793"/>
          <ac:spMkLst>
            <pc:docMk/>
            <pc:sldMk cId="3265848528" sldId="262"/>
            <ac:spMk id="7" creationId="{5AC840B3-1707-E91E-8C6F-2F57D215EDEB}"/>
          </ac:spMkLst>
        </pc:spChg>
        <pc:spChg chg="add mod">
          <ac:chgData name="Nylah Hussain (2505426)" userId="618da8f3-d7c0-4272-9c7d-a8501e84c6fe" providerId="ADAL" clId="{C280E33D-BD67-45C0-BB0B-AC64FB5E1DFF}" dt="2026-06-14T23:50:41.256" v="7228" actId="20577"/>
          <ac:spMkLst>
            <pc:docMk/>
            <pc:sldMk cId="3265848528" sldId="262"/>
            <ac:spMk id="8" creationId="{5EDCF123-6EFD-7247-0FA9-652FE7A563BA}"/>
          </ac:spMkLst>
        </pc:spChg>
        <pc:spChg chg="add mod">
          <ac:chgData name="Nylah Hussain (2505426)" userId="618da8f3-d7c0-4272-9c7d-a8501e84c6fe" providerId="ADAL" clId="{C280E33D-BD67-45C0-BB0B-AC64FB5E1DFF}" dt="2026-06-15T00:06:59.276" v="7624" actId="1076"/>
          <ac:spMkLst>
            <pc:docMk/>
            <pc:sldMk cId="3265848528" sldId="262"/>
            <ac:spMk id="9" creationId="{0FE4FFA6-DA36-7469-204F-262B24110F5B}"/>
          </ac:spMkLst>
        </pc:spChg>
        <pc:spChg chg="add mod">
          <ac:chgData name="Nylah Hussain (2505426)" userId="618da8f3-d7c0-4272-9c7d-a8501e84c6fe" providerId="ADAL" clId="{C280E33D-BD67-45C0-BB0B-AC64FB5E1DFF}" dt="2026-06-15T00:18:25.217" v="7978" actId="20577"/>
          <ac:spMkLst>
            <pc:docMk/>
            <pc:sldMk cId="3265848528" sldId="262"/>
            <ac:spMk id="10" creationId="{9F08D92C-CC3A-B8FB-ED7F-E02598E6CFA8}"/>
          </ac:spMkLst>
        </pc:spChg>
      </pc:sldChg>
      <pc:sldChg chg="addSp delSp modSp new mod modTransition">
        <pc:chgData name="Nylah Hussain (2505426)" userId="618da8f3-d7c0-4272-9c7d-a8501e84c6fe" providerId="ADAL" clId="{C280E33D-BD67-45C0-BB0B-AC64FB5E1DFF}" dt="2026-06-15T01:06:25.334" v="8768"/>
        <pc:sldMkLst>
          <pc:docMk/>
          <pc:sldMk cId="3170509100" sldId="263"/>
        </pc:sldMkLst>
        <pc:spChg chg="del">
          <ac:chgData name="Nylah Hussain (2505426)" userId="618da8f3-d7c0-4272-9c7d-a8501e84c6fe" providerId="ADAL" clId="{C280E33D-BD67-45C0-BB0B-AC64FB5E1DFF}" dt="2026-06-14T23:56:14.200" v="7622" actId="478"/>
          <ac:spMkLst>
            <pc:docMk/>
            <pc:sldMk cId="3170509100" sldId="263"/>
            <ac:spMk id="2" creationId="{4C38803D-1604-9441-A7D8-6863C3C98679}"/>
          </ac:spMkLst>
        </pc:spChg>
        <pc:spChg chg="del">
          <ac:chgData name="Nylah Hussain (2505426)" userId="618da8f3-d7c0-4272-9c7d-a8501e84c6fe" providerId="ADAL" clId="{C280E33D-BD67-45C0-BB0B-AC64FB5E1DFF}" dt="2026-06-14T23:56:16.898" v="7623" actId="478"/>
          <ac:spMkLst>
            <pc:docMk/>
            <pc:sldMk cId="3170509100" sldId="263"/>
            <ac:spMk id="3" creationId="{F56E75D1-1D06-0ED5-22AE-433D22F83AEB}"/>
          </ac:spMkLst>
        </pc:spChg>
        <pc:spChg chg="add mod">
          <ac:chgData name="Nylah Hussain (2505426)" userId="618da8f3-d7c0-4272-9c7d-a8501e84c6fe" providerId="ADAL" clId="{C280E33D-BD67-45C0-BB0B-AC64FB5E1DFF}" dt="2026-06-15T00:20:28.985" v="7998" actId="1076"/>
          <ac:spMkLst>
            <pc:docMk/>
            <pc:sldMk cId="3170509100" sldId="263"/>
            <ac:spMk id="4" creationId="{EA643902-AD41-911B-6865-E434006F504A}"/>
          </ac:spMkLst>
        </pc:spChg>
        <pc:spChg chg="add del mod">
          <ac:chgData name="Nylah Hussain (2505426)" userId="618da8f3-d7c0-4272-9c7d-a8501e84c6fe" providerId="ADAL" clId="{C280E33D-BD67-45C0-BB0B-AC64FB5E1DFF}" dt="2026-06-15T00:20:39.486" v="8000" actId="478"/>
          <ac:spMkLst>
            <pc:docMk/>
            <pc:sldMk cId="3170509100" sldId="263"/>
            <ac:spMk id="5" creationId="{74135CF8-87AA-DE15-4BF3-0E524DED1A4C}"/>
          </ac:spMkLst>
        </pc:spChg>
        <pc:spChg chg="add mod">
          <ac:chgData name="Nylah Hussain (2505426)" userId="618da8f3-d7c0-4272-9c7d-a8501e84c6fe" providerId="ADAL" clId="{C280E33D-BD67-45C0-BB0B-AC64FB5E1DFF}" dt="2026-06-15T00:34:14.908" v="8525" actId="313"/>
          <ac:spMkLst>
            <pc:docMk/>
            <pc:sldMk cId="3170509100" sldId="263"/>
            <ac:spMk id="6" creationId="{361E744B-EB17-4E19-CEBC-A8849F9131BC}"/>
          </ac:spMkLst>
        </pc:spChg>
      </pc:sldChg>
      <pc:sldChg chg="addSp delSp modSp new mod modTransition">
        <pc:chgData name="Nylah Hussain (2505426)" userId="618da8f3-d7c0-4272-9c7d-a8501e84c6fe" providerId="ADAL" clId="{C280E33D-BD67-45C0-BB0B-AC64FB5E1DFF}" dt="2026-06-15T01:06:32.124" v="8769"/>
        <pc:sldMkLst>
          <pc:docMk/>
          <pc:sldMk cId="4181838328" sldId="264"/>
        </pc:sldMkLst>
        <pc:spChg chg="del">
          <ac:chgData name="Nylah Hussain (2505426)" userId="618da8f3-d7c0-4272-9c7d-a8501e84c6fe" providerId="ADAL" clId="{C280E33D-BD67-45C0-BB0B-AC64FB5E1DFF}" dt="2026-06-15T00:34:35.032" v="8527" actId="478"/>
          <ac:spMkLst>
            <pc:docMk/>
            <pc:sldMk cId="4181838328" sldId="264"/>
            <ac:spMk id="2" creationId="{52A75E52-2947-425F-66CE-0BB5719FD396}"/>
          </ac:spMkLst>
        </pc:spChg>
        <pc:spChg chg="del">
          <ac:chgData name="Nylah Hussain (2505426)" userId="618da8f3-d7c0-4272-9c7d-a8501e84c6fe" providerId="ADAL" clId="{C280E33D-BD67-45C0-BB0B-AC64FB5E1DFF}" dt="2026-06-15T00:34:37.321" v="8528" actId="478"/>
          <ac:spMkLst>
            <pc:docMk/>
            <pc:sldMk cId="4181838328" sldId="264"/>
            <ac:spMk id="3" creationId="{58571602-7A05-121B-EC01-24833F9CCB40}"/>
          </ac:spMkLst>
        </pc:spChg>
        <pc:spChg chg="add mod">
          <ac:chgData name="Nylah Hussain (2505426)" userId="618da8f3-d7c0-4272-9c7d-a8501e84c6fe" providerId="ADAL" clId="{C280E33D-BD67-45C0-BB0B-AC64FB5E1DFF}" dt="2026-06-15T00:36:34.274" v="8541" actId="1076"/>
          <ac:spMkLst>
            <pc:docMk/>
            <pc:sldMk cId="4181838328" sldId="264"/>
            <ac:spMk id="4" creationId="{253C5FB1-FE29-DDBF-C716-65F166EEB5A9}"/>
          </ac:spMkLst>
        </pc:spChg>
        <pc:spChg chg="add mod">
          <ac:chgData name="Nylah Hussain (2505426)" userId="618da8f3-d7c0-4272-9c7d-a8501e84c6fe" providerId="ADAL" clId="{C280E33D-BD67-45C0-BB0B-AC64FB5E1DFF}" dt="2026-06-15T01:03:59.007" v="8763" actId="255"/>
          <ac:spMkLst>
            <pc:docMk/>
            <pc:sldMk cId="4181838328" sldId="264"/>
            <ac:spMk id="5" creationId="{79DD9559-F816-976E-65DC-EE70CA65547F}"/>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2T15:25:54.115"/>
    </inkml:context>
    <inkml:brush xml:id="br0">
      <inkml:brushProperty name="width" value="0.3" units="cm"/>
      <inkml:brushProperty name="height" value="0.6" units="cm"/>
      <inkml:brushProperty name="color" value="#FFACD5"/>
      <inkml:brushProperty name="tip" value="rectangle"/>
      <inkml:brushProperty name="rasterOp" value="maskPen"/>
      <inkml:brushProperty name="ignorePressure" value="1"/>
    </inkml:brush>
  </inkml:definitions>
  <inkml:trace contextRef="#ctx0" brushRef="#br0">3563 2093 0,'-1'-5'0,"-2"-5"0,-3-8 0,-4-6 0,-5-7 0,-3-5 0,-6-5 0,-6-6 0,-5-4 0,-6-3 0,-7-3 0,-7-3 0,-7-1 0,-6-1 0,-7-1 0,-7 2 0,-7 0 0,-6 3 0,-6 1 0,-5 5 0,-6 4 0,-5 3 0,-4 7 0,-4 5 0,-2 7 0,-3 7 0,-1 7 0,-1 8 0,0 7 0,2 10 0,1 7 0,1 10 0,5 9 0,4 9 0,5 8 0,5 9 0,8 9 0,7 8 0,7 10 0,9 7 0,9 7 0,10 8 0,12 7 0,8 6 0,13 7 0,10 4 0,12 5 0,12 5 0,10 4 0,14 2 0,10 3 0,12 2 0,11 0 0,10 2 0,11 0 0,10-2 0,9 0 0,9-1 0,8-3 0,8-3 0,6-2 0,5-5 0,7-2 0,4-6 0,2-3 0,4-6 0,1-5 0,2-4 0,-1-7 0,-1-4 0,0-6 0,-4-5 0,-3-6 0,-3-5 0,-6-6 0,-3-4 0,-7-6 0,-6-5 0,-6-4 0,-8-5 0,-6-3 0,-8-6 0,-7-3 0,-8-4 0,-8-3 0,-8-3 0,-7-3 0,-7-4 0,-8-1 0,-5-4 0,-8-1 0,-5-4 0,-6 0 0,-5-3 0,-4-2 0,-3-2 0,-4-3 0,-3-1 0,-1-2 0,-1-3 0,-1-2 0,-1-4 0,2-1 0,0-4 0,4-3 0,1-3 0,3-4 0,4-4 0,4-5 0,3-5 0,6-3 0,5-7 0,5-5 0,5-5 0,5-7 0,5-6 0,6-7 0,6-5 0,4-9 0,5-6 0,5-6 0,4-9 0,4-6 0,3-7 0,2-7 0,3-8 0,2-6 0,1-6 0,1-8 0,-2-4 0,0-7 0,-2-4 0,-2-5 0,-4-5 0,-3-4 0,-5-2 0,-5-2 0,-5-3 0,-7-1 0,-6 0 0,-8 0 0,-8 0 0,-9 2 0,-8 4 0,-8 1 0,-9 5 0,-10 5 0,-10 5 0,-8 6 0,-11 7 0,-8 7 0,-9 8 0,-9 9 0,-9 7 0,-7 11 0,-8 10 0,-8 10 0,-6 11 0,-7 10 0,-4 11 0,-6 11 0,-4 11 0,-3 11 0,-4 11 0,-1 11 0,-1 11 0,-1 9 0,1 10 0,0 10 0,1 10 0,4 7 0,3 8 0,2 8 0,5 6 0,5 6 0,4 5 0,7 5 0,4 4 0,8 1 0,5 4 0,7 0 0,7 2 0,6-1 0,6-2 0,7-1 0,7-3 0,6-2 0,4-5 0,7-4 0,4-5 0,5-7 0,4-4 0,4-7 0,2-8 0,3-5 0,0-9 0,2-8 0,1-6 0,-2-8 0,0-6 0,-1-5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www.open.edu.au/advice/insights/how-to-choose-a-psychology-specialisation" TargetMode="External"/><Relationship Id="rId5" Type="http://schemas.openxmlformats.org/officeDocument/2006/relationships/image" Target="../media/image3.png"/><Relationship Id="rId4" Type="http://schemas.openxmlformats.org/officeDocument/2006/relationships/hyperlink" Target="https://bayareacbtcenter.com/psychology-basics-made-simple-understanding-psychology-in-everyday-life/"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hyperlink" Target="https://www.nurseryworld.co.uk/content/features/early-years-pioneers-john-bowlby" TargetMode="External"/><Relationship Id="rId5" Type="http://schemas.openxmlformats.org/officeDocument/2006/relationships/image" Target="../media/image6.jpe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implypsychology.org/bowlby.html" TargetMode="External"/><Relationship Id="rId2" Type="http://schemas.openxmlformats.org/officeDocument/2006/relationships/hyperlink" Target="https://learning.nspcc.org.uk/child-health-development/attachment-early-years" TargetMode="External"/><Relationship Id="rId1" Type="http://schemas.openxmlformats.org/officeDocument/2006/relationships/slideLayout" Target="../slideLayouts/slideLayout2.xml"/><Relationship Id="rId5" Type="http://schemas.openxmlformats.org/officeDocument/2006/relationships/hyperlink" Target="https://www.verywellmind.com/piagets-stages-of-cognitive-development-2795457" TargetMode="External"/><Relationship Id="rId4" Type="http://schemas.openxmlformats.org/officeDocument/2006/relationships/hyperlink" Target="https://www.gowriensw.com.au/thought-leadership/vygotsky-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5BD11ACA-EAD3-FAA3-A5EA-FCF8BE9DB636}"/>
              </a:ext>
            </a:extLst>
          </p:cNvPr>
          <p:cNvSpPr>
            <a:spLocks noChangeArrowheads="1"/>
          </p:cNvSpPr>
          <p:nvPr/>
        </p:nvSpPr>
        <p:spPr bwMode="auto">
          <a:xfrm>
            <a:off x="1767840" y="31496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5" name="drawing" title="UWTSD Birmingham Campus | LinkedIn">
            <a:extLst>
              <a:ext uri="{FF2B5EF4-FFF2-40B4-BE49-F238E27FC236}">
                <a16:creationId xmlns:a16="http://schemas.microsoft.com/office/drawing/2014/main" id="{918D0A65-08AA-7C4E-FBE8-0C4E4BE252BD}"/>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011420" y="314960"/>
            <a:ext cx="1905000" cy="1905000"/>
          </a:xfrm>
          <a:prstGeom prst="rect">
            <a:avLst/>
          </a:prstGeom>
        </p:spPr>
      </p:pic>
      <p:sp>
        <p:nvSpPr>
          <p:cNvPr id="6" name="Rectangle 3">
            <a:extLst>
              <a:ext uri="{FF2B5EF4-FFF2-40B4-BE49-F238E27FC236}">
                <a16:creationId xmlns:a16="http://schemas.microsoft.com/office/drawing/2014/main" id="{A9DC8ACE-4589-BD67-6FA2-1EAFF35C74C5}"/>
              </a:ext>
            </a:extLst>
          </p:cNvPr>
          <p:cNvSpPr>
            <a:spLocks noChangeArrowheads="1"/>
          </p:cNvSpPr>
          <p:nvPr/>
        </p:nvSpPr>
        <p:spPr bwMode="auto">
          <a:xfrm>
            <a:off x="3677920" y="2364462"/>
            <a:ext cx="4836160" cy="4370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ja-JP" sz="1200" b="1" i="0" u="none"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ja-JP" sz="1200" b="1" dirty="0">
              <a:latin typeface="Aptos" panose="020B0004020202020204" pitchFamily="34" charset="0"/>
              <a:ea typeface="Arial" panose="020B06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ja-JP" sz="1600" b="1" i="0" u="none"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ja-JP" sz="1600" b="1" i="0" u="none"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rPr>
              <a:t>University of Wales Trinity Saint David Birmingham</a:t>
            </a:r>
            <a:endParaRPr kumimoji="0" lang="en-GB" altLang="ja-JP"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ja-JP" sz="1600" b="1" i="0" u="none"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rPr>
              <a:t> </a:t>
            </a:r>
            <a:endParaRPr kumimoji="0" lang="en-GB" altLang="ja-JP"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ja-JP" sz="1600" b="1" i="0" u="none"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rPr>
              <a:t>Module: Introduction to Psychology </a:t>
            </a:r>
            <a:endParaRPr kumimoji="0" lang="en-GB" altLang="ja-JP"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ja-JP" sz="1600" b="1" i="0" u="none"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rPr>
              <a:t>Module Code: LCHS4010</a:t>
            </a:r>
            <a:endParaRPr kumimoji="0" lang="en-GB" altLang="ja-JP"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ja-JP" sz="1600" b="1" i="0" u="none"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rPr>
              <a:t>Submitted by</a:t>
            </a:r>
            <a:endParaRPr kumimoji="0" lang="en-GB" altLang="ja-JP"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ja-JP" sz="1600" b="1" i="0" u="none"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rPr>
              <a:t>Name of the student:</a:t>
            </a:r>
            <a:r>
              <a:rPr kumimoji="0" lang="en-GB" altLang="ja-JP" sz="1600" b="1" i="0" u="sng"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rPr>
              <a:t> Nylah Hussain </a:t>
            </a:r>
            <a:endParaRPr kumimoji="0" lang="en-GB" altLang="ja-JP"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ja-JP" sz="1600" b="1" i="0" u="none"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rPr>
              <a:t>ID number: </a:t>
            </a:r>
            <a:r>
              <a:rPr kumimoji="0" lang="en-GB" altLang="ja-JP" sz="1600" b="1" i="0" u="sng"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rPr>
              <a:t>2505426</a:t>
            </a:r>
            <a:r>
              <a:rPr kumimoji="0" lang="en-GB" altLang="ja-JP" sz="1600" b="1" i="0" u="none"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rPr>
              <a:t> </a:t>
            </a:r>
            <a:endParaRPr kumimoji="0" lang="en-GB" altLang="ja-JP"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ja-JP" sz="1600" b="1" i="0" u="none"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rPr>
              <a:t>Submitted to</a:t>
            </a:r>
            <a:endParaRPr kumimoji="0" lang="en-GB" altLang="ja-JP"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ja-JP" sz="1600" b="1" i="0" u="none"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rPr>
              <a:t>Name of the lecturer: Alice Clayton </a:t>
            </a:r>
            <a:endParaRPr kumimoji="0" lang="en-GB" altLang="ja-JP" sz="1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ja-JP" sz="1600" b="1" i="0" u="none" strike="noStrike" cap="none" normalizeH="0" baseline="0" dirty="0">
                <a:ln>
                  <a:noFill/>
                </a:ln>
                <a:solidFill>
                  <a:schemeClr val="tx1"/>
                </a:solidFill>
                <a:effectLst/>
                <a:latin typeface="Aptos" panose="020B0004020202020204" pitchFamily="34" charset="0"/>
                <a:ea typeface="Arial" panose="020B0604020202020204" pitchFamily="34" charset="0"/>
                <a:cs typeface="Times New Roman" panose="02020603050405020304" pitchFamily="18" charset="0"/>
              </a:rPr>
              <a:t>Submission date: 15 June 2026</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ja-JP" sz="1200" b="1" dirty="0">
              <a:latin typeface="Aptos" panose="020B00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ja-JP" sz="1200" b="1" i="0" u="none" strike="noStrike" cap="none" normalizeH="0" baseline="0" dirty="0">
              <a:ln>
                <a:noFill/>
              </a:ln>
              <a:solidFill>
                <a:schemeClr val="tx1"/>
              </a:solidFill>
              <a:effectLst/>
              <a:latin typeface="Aptos" panose="020B00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ja-JP" sz="1200" b="1" dirty="0">
              <a:latin typeface="Aptos" panose="020B00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ja-JP" sz="1200" b="1" i="0" u="none" strike="noStrike" cap="none" normalizeH="0" baseline="0" dirty="0">
              <a:ln>
                <a:noFill/>
              </a:ln>
              <a:solidFill>
                <a:schemeClr val="tx1"/>
              </a:solidFill>
              <a:effectLst/>
              <a:latin typeface="Aptos" panose="020B00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ja-JP" sz="1200" b="1" dirty="0">
              <a:latin typeface="Aptos" panose="020B0004020202020204" pitchFamily="34"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ja-JP" sz="1800" b="0" i="0" u="none" strike="noStrike" cap="none" normalizeH="0" baseline="0" dirty="0">
              <a:ln>
                <a:noFill/>
              </a:ln>
              <a:solidFill>
                <a:schemeClr val="tx1"/>
              </a:solidFill>
              <a:effectLst/>
              <a:latin typeface="Arial" panose="020B0604020202020204" pitchFamily="34" charset="0"/>
            </a:endParaRPr>
          </a:p>
        </p:txBody>
      </p:sp>
      <p:pic>
        <p:nvPicPr>
          <p:cNvPr id="12" name="Picture 11" descr="A chart illustrating the major branches of psychology, including clinical and developmental psychology.">
            <a:extLst>
              <a:ext uri="{FF2B5EF4-FFF2-40B4-BE49-F238E27FC236}">
                <a16:creationId xmlns:a16="http://schemas.microsoft.com/office/drawing/2014/main" id="{27C35ADE-5F68-4F6D-B5F8-919A47E206B2}"/>
              </a:ext>
            </a:extLst>
          </p:cNvPr>
          <p:cNvPicPr>
            <a:picLocks noChangeAspect="1"/>
          </p:cNvPicPr>
          <p:nvPr/>
        </p:nvPicPr>
        <p:blipFill>
          <a:blip r:embed="rId3"/>
          <a:stretch>
            <a:fillRect/>
          </a:stretch>
        </p:blipFill>
        <p:spPr>
          <a:xfrm>
            <a:off x="0" y="3829755"/>
            <a:ext cx="3860800" cy="2692400"/>
          </a:xfrm>
          <a:prstGeom prst="rect">
            <a:avLst/>
          </a:prstGeom>
        </p:spPr>
      </p:pic>
      <p:sp>
        <p:nvSpPr>
          <p:cNvPr id="13" name="TextBox 12">
            <a:extLst>
              <a:ext uri="{FF2B5EF4-FFF2-40B4-BE49-F238E27FC236}">
                <a16:creationId xmlns:a16="http://schemas.microsoft.com/office/drawing/2014/main" id="{68270DB7-BD87-230D-D3E2-7ACC234E2E90}"/>
              </a:ext>
            </a:extLst>
          </p:cNvPr>
          <p:cNvSpPr txBox="1"/>
          <p:nvPr/>
        </p:nvSpPr>
        <p:spPr>
          <a:xfrm>
            <a:off x="335280" y="3028245"/>
            <a:ext cx="2336800" cy="923330"/>
          </a:xfrm>
          <a:prstGeom prst="rect">
            <a:avLst/>
          </a:prstGeom>
          <a:noFill/>
        </p:spPr>
        <p:txBody>
          <a:bodyPr wrap="square" rtlCol="0">
            <a:spAutoFit/>
          </a:bodyPr>
          <a:lstStyle/>
          <a:p>
            <a:r>
              <a:rPr lang="en-GB" dirty="0">
                <a:hlinkClick r:id="rId4"/>
              </a:rPr>
              <a:t>Psychology Basics: Your Complete Guide to Psychology</a:t>
            </a:r>
            <a:endParaRPr lang="en-GB" dirty="0"/>
          </a:p>
        </p:txBody>
      </p:sp>
      <p:pic>
        <p:nvPicPr>
          <p:cNvPr id="19" name="Picture 18">
            <a:extLst>
              <a:ext uri="{FF2B5EF4-FFF2-40B4-BE49-F238E27FC236}">
                <a16:creationId xmlns:a16="http://schemas.microsoft.com/office/drawing/2014/main" id="{E7924942-18F8-DC64-85A7-37E549CF11DF}"/>
              </a:ext>
            </a:extLst>
          </p:cNvPr>
          <p:cNvPicPr>
            <a:picLocks noChangeAspect="1"/>
          </p:cNvPicPr>
          <p:nvPr/>
        </p:nvPicPr>
        <p:blipFill>
          <a:blip r:embed="rId5"/>
          <a:stretch>
            <a:fillRect/>
          </a:stretch>
        </p:blipFill>
        <p:spPr>
          <a:xfrm>
            <a:off x="8941895" y="174070"/>
            <a:ext cx="3118025" cy="2508170"/>
          </a:xfrm>
          <a:prstGeom prst="rect">
            <a:avLst/>
          </a:prstGeom>
        </p:spPr>
      </p:pic>
      <p:sp>
        <p:nvSpPr>
          <p:cNvPr id="20" name="TextBox 19">
            <a:extLst>
              <a:ext uri="{FF2B5EF4-FFF2-40B4-BE49-F238E27FC236}">
                <a16:creationId xmlns:a16="http://schemas.microsoft.com/office/drawing/2014/main" id="{A576900E-F3B7-8887-0E3D-A18BF1D451FF}"/>
              </a:ext>
            </a:extLst>
          </p:cNvPr>
          <p:cNvSpPr txBox="1"/>
          <p:nvPr/>
        </p:nvSpPr>
        <p:spPr>
          <a:xfrm>
            <a:off x="9318910" y="2782669"/>
            <a:ext cx="2813225" cy="646331"/>
          </a:xfrm>
          <a:prstGeom prst="rect">
            <a:avLst/>
          </a:prstGeom>
          <a:noFill/>
        </p:spPr>
        <p:txBody>
          <a:bodyPr wrap="square" rtlCol="0">
            <a:spAutoFit/>
          </a:bodyPr>
          <a:lstStyle/>
          <a:p>
            <a:r>
              <a:rPr lang="en-GB" dirty="0">
                <a:hlinkClick r:id="rId6"/>
              </a:rPr>
              <a:t>How to choose a psychology specialisation</a:t>
            </a:r>
            <a:endParaRPr lang="en-GB" dirty="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2">
            <p14:nvContentPartPr>
              <p14:cNvPr id="10" name="Ink 9">
                <a:extLst>
                  <a:ext uri="{FF2B5EF4-FFF2-40B4-BE49-F238E27FC236}">
                    <a16:creationId xmlns:a16="http://schemas.microsoft.com/office/drawing/2014/main" id="{75A6EABD-B820-DF4C-0BF1-0016D3E0C5A5}"/>
                  </a:ext>
                </a:extLst>
              </p14:cNvPr>
              <p14:cNvContentPartPr/>
              <p14:nvPr/>
            </p14:nvContentPartPr>
            <p14:xfrm rot="-274900">
              <a:off x="742710" y="503320"/>
              <a:ext cx="2571060" cy="2537840"/>
            </p14:xfrm>
          </p:contentPart>
        </mc:Choice>
        <mc:Fallback xmlns="">
          <p:pic>
            <p:nvPicPr>
              <p:cNvPr id="10" name="Ink 9">
                <a:extLst>
                  <a:ext uri="{FF2B5EF4-FFF2-40B4-BE49-F238E27FC236}">
                    <a16:creationId xmlns:a16="http://schemas.microsoft.com/office/drawing/2014/main" id="{75A6EABD-B820-DF4C-0BF1-0016D3E0C5A5}"/>
                  </a:ext>
                </a:extLst>
              </p:cNvPr>
              <p:cNvPicPr/>
              <p:nvPr/>
            </p:nvPicPr>
            <p:blipFill>
              <a:blip r:embed="rId3"/>
              <a:stretch>
                <a:fillRect/>
              </a:stretch>
            </p:blipFill>
            <p:spPr>
              <a:xfrm rot="-274900">
                <a:off x="688711" y="395687"/>
                <a:ext cx="2678697" cy="2753466"/>
              </a:xfrm>
              <a:prstGeom prst="rect">
                <a:avLst/>
              </a:prstGeom>
            </p:spPr>
          </p:pic>
        </mc:Fallback>
      </mc:AlternateContent>
      <p:sp>
        <p:nvSpPr>
          <p:cNvPr id="11" name="TextBox 10">
            <a:extLst>
              <a:ext uri="{FF2B5EF4-FFF2-40B4-BE49-F238E27FC236}">
                <a16:creationId xmlns:a16="http://schemas.microsoft.com/office/drawing/2014/main" id="{D3F58C05-4801-1FEA-09FE-10494033F51A}"/>
              </a:ext>
            </a:extLst>
          </p:cNvPr>
          <p:cNvSpPr txBox="1"/>
          <p:nvPr/>
        </p:nvSpPr>
        <p:spPr>
          <a:xfrm>
            <a:off x="3817128" y="883195"/>
            <a:ext cx="3569192" cy="369332"/>
          </a:xfrm>
          <a:prstGeom prst="rect">
            <a:avLst/>
          </a:prstGeom>
          <a:noFill/>
        </p:spPr>
        <p:txBody>
          <a:bodyPr wrap="square" rtlCol="0">
            <a:spAutoFit/>
          </a:bodyPr>
          <a:lstStyle/>
          <a:p>
            <a:r>
              <a:rPr lang="en-GB" b="1" dirty="0">
                <a:solidFill>
                  <a:srgbClr val="EB95DF"/>
                </a:solidFill>
              </a:rPr>
              <a:t>My Name is Nyla Hussain</a:t>
            </a:r>
          </a:p>
        </p:txBody>
      </p:sp>
      <p:pic>
        <p:nvPicPr>
          <p:cNvPr id="13" name="Picture 12">
            <a:extLst>
              <a:ext uri="{FF2B5EF4-FFF2-40B4-BE49-F238E27FC236}">
                <a16:creationId xmlns:a16="http://schemas.microsoft.com/office/drawing/2014/main" id="{3C33BF55-3C04-3B79-6525-B23D58A033CC}"/>
              </a:ext>
            </a:extLst>
          </p:cNvPr>
          <p:cNvPicPr>
            <a:picLocks noChangeAspect="1"/>
          </p:cNvPicPr>
          <p:nvPr/>
        </p:nvPicPr>
        <p:blipFill>
          <a:blip r:embed="rId4"/>
          <a:srcRect l="19481" r="51135" b="66366"/>
          <a:stretch>
            <a:fillRect/>
          </a:stretch>
        </p:blipFill>
        <p:spPr>
          <a:xfrm rot="20191804">
            <a:off x="1444440" y="1265599"/>
            <a:ext cx="1482806" cy="1127343"/>
          </a:xfrm>
          <a:prstGeom prst="rect">
            <a:avLst/>
          </a:prstGeom>
        </p:spPr>
      </p:pic>
      <p:sp>
        <p:nvSpPr>
          <p:cNvPr id="14" name="TextBox 13">
            <a:extLst>
              <a:ext uri="{FF2B5EF4-FFF2-40B4-BE49-F238E27FC236}">
                <a16:creationId xmlns:a16="http://schemas.microsoft.com/office/drawing/2014/main" id="{F4E59E84-8144-8BD5-DC31-C6CA552869E0}"/>
              </a:ext>
            </a:extLst>
          </p:cNvPr>
          <p:cNvSpPr txBox="1"/>
          <p:nvPr/>
        </p:nvSpPr>
        <p:spPr>
          <a:xfrm>
            <a:off x="4226560" y="1940560"/>
            <a:ext cx="6390640" cy="1477328"/>
          </a:xfrm>
          <a:prstGeom prst="rect">
            <a:avLst/>
          </a:prstGeom>
          <a:noFill/>
        </p:spPr>
        <p:txBody>
          <a:bodyPr wrap="square" rtlCol="0">
            <a:spAutoFit/>
          </a:bodyPr>
          <a:lstStyle/>
          <a:p>
            <a:r>
              <a:rPr lang="en-GB" b="1" dirty="0">
                <a:solidFill>
                  <a:srgbClr val="FF66FF"/>
                </a:solidFill>
                <a:latin typeface="Arial" panose="020B0604020202020204" pitchFamily="34" charset="0"/>
                <a:cs typeface="Arial" panose="020B0604020202020204" pitchFamily="34" charset="0"/>
              </a:rPr>
              <a:t>The theory I have chosen in my presentation is Bowlby’s theory as his theory is focused on Isaac’s attachment and that is a good point, because in my opinion I feel like most of his issues stem from attachment and separation… </a:t>
            </a:r>
          </a:p>
        </p:txBody>
      </p:sp>
      <p:pic>
        <p:nvPicPr>
          <p:cNvPr id="15" name="Picture 14">
            <a:extLst>
              <a:ext uri="{FF2B5EF4-FFF2-40B4-BE49-F238E27FC236}">
                <a16:creationId xmlns:a16="http://schemas.microsoft.com/office/drawing/2014/main" id="{20088F89-1AF1-4D55-7F9A-F5C86ADA327E}"/>
              </a:ext>
            </a:extLst>
          </p:cNvPr>
          <p:cNvPicPr>
            <a:picLocks noChangeAspect="1"/>
          </p:cNvPicPr>
          <p:nvPr/>
        </p:nvPicPr>
        <p:blipFill>
          <a:blip r:embed="rId5"/>
          <a:stretch>
            <a:fillRect/>
          </a:stretch>
        </p:blipFill>
        <p:spPr>
          <a:xfrm>
            <a:off x="645456" y="3675251"/>
            <a:ext cx="4617720" cy="3078480"/>
          </a:xfrm>
          <a:prstGeom prst="rect">
            <a:avLst/>
          </a:prstGeom>
        </p:spPr>
      </p:pic>
      <p:sp>
        <p:nvSpPr>
          <p:cNvPr id="16" name="TextBox 15">
            <a:extLst>
              <a:ext uri="{FF2B5EF4-FFF2-40B4-BE49-F238E27FC236}">
                <a16:creationId xmlns:a16="http://schemas.microsoft.com/office/drawing/2014/main" id="{DF0BEE55-D7AA-C610-E687-457D187DEEE8}"/>
              </a:ext>
            </a:extLst>
          </p:cNvPr>
          <p:cNvSpPr txBox="1"/>
          <p:nvPr/>
        </p:nvSpPr>
        <p:spPr>
          <a:xfrm>
            <a:off x="5348946" y="3522077"/>
            <a:ext cx="3159760" cy="2031325"/>
          </a:xfrm>
          <a:prstGeom prst="rect">
            <a:avLst/>
          </a:prstGeom>
          <a:noFill/>
        </p:spPr>
        <p:txBody>
          <a:bodyPr wrap="square" rtlCol="0">
            <a:spAutoFit/>
          </a:bodyPr>
          <a:lstStyle/>
          <a:p>
            <a:r>
              <a:rPr lang="en-GB" b="1" dirty="0">
                <a:solidFill>
                  <a:srgbClr val="FF66FF"/>
                </a:solidFill>
                <a:latin typeface="Arial" panose="020B0604020202020204" pitchFamily="34" charset="0"/>
                <a:cs typeface="Arial" panose="020B0604020202020204" pitchFamily="34" charset="0"/>
              </a:rPr>
              <a:t>This is John Bowlby, the theory he uses and talks about is that children have an attachment to their primary caregivers, the person that they feel safe with. </a:t>
            </a:r>
          </a:p>
        </p:txBody>
      </p:sp>
      <p:sp>
        <p:nvSpPr>
          <p:cNvPr id="18" name="TextBox 17">
            <a:extLst>
              <a:ext uri="{FF2B5EF4-FFF2-40B4-BE49-F238E27FC236}">
                <a16:creationId xmlns:a16="http://schemas.microsoft.com/office/drawing/2014/main" id="{2295F792-BA10-14D8-FDA0-1E66FFB03BC9}"/>
              </a:ext>
            </a:extLst>
          </p:cNvPr>
          <p:cNvSpPr txBox="1"/>
          <p:nvPr/>
        </p:nvSpPr>
        <p:spPr>
          <a:xfrm>
            <a:off x="5348946" y="6427113"/>
            <a:ext cx="3037105" cy="430887"/>
          </a:xfrm>
          <a:prstGeom prst="rect">
            <a:avLst/>
          </a:prstGeom>
          <a:noFill/>
        </p:spPr>
        <p:txBody>
          <a:bodyPr wrap="square">
            <a:spAutoFit/>
          </a:bodyPr>
          <a:lstStyle/>
          <a:p>
            <a:r>
              <a:rPr lang="en-GB" sz="1100" dirty="0">
                <a:hlinkClick r:id="rId6"/>
              </a:rPr>
              <a:t>Nursery World - Early Years Pioneers: John Bowlby - Nursery World</a:t>
            </a:r>
            <a:endParaRPr lang="en-GB" sz="1100" dirty="0"/>
          </a:p>
        </p:txBody>
      </p:sp>
      <p:sp>
        <p:nvSpPr>
          <p:cNvPr id="2" name="TextBox 1">
            <a:extLst>
              <a:ext uri="{FF2B5EF4-FFF2-40B4-BE49-F238E27FC236}">
                <a16:creationId xmlns:a16="http://schemas.microsoft.com/office/drawing/2014/main" id="{EFD45E6F-A6FA-D84B-5B22-6F79CEB0199B}"/>
              </a:ext>
            </a:extLst>
          </p:cNvPr>
          <p:cNvSpPr txBox="1"/>
          <p:nvPr/>
        </p:nvSpPr>
        <p:spPr>
          <a:xfrm>
            <a:off x="8910320" y="4003040"/>
            <a:ext cx="2560320" cy="2585323"/>
          </a:xfrm>
          <a:prstGeom prst="rect">
            <a:avLst/>
          </a:prstGeom>
          <a:noFill/>
        </p:spPr>
        <p:txBody>
          <a:bodyPr wrap="square" rtlCol="0">
            <a:spAutoFit/>
          </a:bodyPr>
          <a:lstStyle/>
          <a:p>
            <a:r>
              <a:rPr lang="en-GB" b="1" dirty="0">
                <a:solidFill>
                  <a:srgbClr val="FF66FF"/>
                </a:solidFill>
                <a:latin typeface="Arial" panose="020B0604020202020204" pitchFamily="34" charset="0"/>
                <a:cs typeface="Arial" panose="020B0604020202020204" pitchFamily="34" charset="0"/>
              </a:rPr>
              <a:t>In Isaac’s case Bowlby fits best in my opinion because his main focus is on the emotional support and the struggles he faces in being away from his mother. </a:t>
            </a:r>
          </a:p>
        </p:txBody>
      </p:sp>
    </p:spTree>
    <p:extLst>
      <p:ext uri="{BB962C8B-B14F-4D97-AF65-F5344CB8AC3E}">
        <p14:creationId xmlns:p14="http://schemas.microsoft.com/office/powerpoint/2010/main" val="240999540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78BEB7-156D-67B5-CA7A-3A26266C9FC0}"/>
              </a:ext>
            </a:extLst>
          </p:cNvPr>
          <p:cNvSpPr txBox="1"/>
          <p:nvPr/>
        </p:nvSpPr>
        <p:spPr>
          <a:xfrm>
            <a:off x="629920" y="650240"/>
            <a:ext cx="4013200" cy="2862322"/>
          </a:xfrm>
          <a:prstGeom prst="rect">
            <a:avLst/>
          </a:prstGeom>
          <a:noFill/>
        </p:spPr>
        <p:txBody>
          <a:bodyPr wrap="square" rtlCol="0">
            <a:spAutoFit/>
          </a:bodyPr>
          <a:lstStyle/>
          <a:p>
            <a:r>
              <a:rPr lang="en-GB" b="1" dirty="0">
                <a:solidFill>
                  <a:srgbClr val="FF66FF"/>
                </a:solidFill>
                <a:latin typeface="Arial" panose="020B0604020202020204" pitchFamily="34" charset="0"/>
                <a:cs typeface="Arial" panose="020B0604020202020204" pitchFamily="34" charset="0"/>
              </a:rPr>
              <a:t>Children are born needing to feel safe and loved, an attachment is formed through a bond of love and comfort, this helps a child feel safe. The attachment a child feels is instant. When a caregiver is kind and loving towards the child, a child is  made to feel secure with that person and they become the child’s ‘safe space’. </a:t>
            </a:r>
          </a:p>
        </p:txBody>
      </p:sp>
      <p:sp>
        <p:nvSpPr>
          <p:cNvPr id="5" name="TextBox 4">
            <a:extLst>
              <a:ext uri="{FF2B5EF4-FFF2-40B4-BE49-F238E27FC236}">
                <a16:creationId xmlns:a16="http://schemas.microsoft.com/office/drawing/2014/main" id="{E5BB4D7B-B121-E3C2-C797-4E2D3FAF04C9}"/>
              </a:ext>
            </a:extLst>
          </p:cNvPr>
          <p:cNvSpPr txBox="1"/>
          <p:nvPr/>
        </p:nvSpPr>
        <p:spPr>
          <a:xfrm>
            <a:off x="5303520" y="1023958"/>
            <a:ext cx="3291840" cy="2031325"/>
          </a:xfrm>
          <a:prstGeom prst="rect">
            <a:avLst/>
          </a:prstGeom>
          <a:noFill/>
        </p:spPr>
        <p:txBody>
          <a:bodyPr wrap="square" rtlCol="0">
            <a:spAutoFit/>
          </a:bodyPr>
          <a:lstStyle/>
          <a:p>
            <a:r>
              <a:rPr lang="en-GB" b="1" dirty="0">
                <a:solidFill>
                  <a:schemeClr val="tx2">
                    <a:lumMod val="50000"/>
                    <a:lumOff val="50000"/>
                  </a:schemeClr>
                </a:solidFill>
                <a:latin typeface="Arial" panose="020B0604020202020204" pitchFamily="34" charset="0"/>
                <a:cs typeface="Arial" panose="020B0604020202020204" pitchFamily="34" charset="0"/>
              </a:rPr>
              <a:t>Sadly, caregivers that are hardly there for the child and are distant push a child to feel anxious and unsafe. This makes a child get upset and they find it hard to trust others. </a:t>
            </a:r>
          </a:p>
        </p:txBody>
      </p:sp>
      <p:sp>
        <p:nvSpPr>
          <p:cNvPr id="6" name="TextBox 5">
            <a:extLst>
              <a:ext uri="{FF2B5EF4-FFF2-40B4-BE49-F238E27FC236}">
                <a16:creationId xmlns:a16="http://schemas.microsoft.com/office/drawing/2014/main" id="{B0C0B3E1-8B31-879B-B212-D2E73BBB40E6}"/>
              </a:ext>
            </a:extLst>
          </p:cNvPr>
          <p:cNvSpPr txBox="1"/>
          <p:nvPr/>
        </p:nvSpPr>
        <p:spPr>
          <a:xfrm>
            <a:off x="4409440" y="4065902"/>
            <a:ext cx="3881120" cy="1754326"/>
          </a:xfrm>
          <a:prstGeom prst="rect">
            <a:avLst/>
          </a:prstGeom>
          <a:noFill/>
        </p:spPr>
        <p:txBody>
          <a:bodyPr wrap="square" rtlCol="0">
            <a:spAutoFit/>
          </a:bodyPr>
          <a:lstStyle/>
          <a:p>
            <a:r>
              <a:rPr lang="en-GB" b="1" dirty="0">
                <a:solidFill>
                  <a:srgbClr val="FF66FF"/>
                </a:solidFill>
              </a:rPr>
              <a:t>Bowlby’s theory shows that these feelings and bond from very early on shape how the child feels about themselves and how later in life they handle relationships growing ups and going into adulthood. </a:t>
            </a:r>
          </a:p>
        </p:txBody>
      </p:sp>
      <p:pic>
        <p:nvPicPr>
          <p:cNvPr id="8" name="Picture 7" descr="Being physically active is a recipe for happiness.">
            <a:extLst>
              <a:ext uri="{FF2B5EF4-FFF2-40B4-BE49-F238E27FC236}">
                <a16:creationId xmlns:a16="http://schemas.microsoft.com/office/drawing/2014/main" id="{C99A2E31-2B78-EC0C-F813-B68453AD46E9}"/>
              </a:ext>
            </a:extLst>
          </p:cNvPr>
          <p:cNvPicPr>
            <a:picLocks noChangeAspect="1"/>
          </p:cNvPicPr>
          <p:nvPr/>
        </p:nvPicPr>
        <p:blipFill>
          <a:blip r:embed="rId2"/>
          <a:stretch>
            <a:fillRect/>
          </a:stretch>
        </p:blipFill>
        <p:spPr>
          <a:xfrm>
            <a:off x="762000" y="3657599"/>
            <a:ext cx="2207895" cy="1611119"/>
          </a:xfrm>
          <a:prstGeom prst="rect">
            <a:avLst/>
          </a:prstGeom>
        </p:spPr>
      </p:pic>
      <p:sp>
        <p:nvSpPr>
          <p:cNvPr id="9" name="TextBox 8">
            <a:extLst>
              <a:ext uri="{FF2B5EF4-FFF2-40B4-BE49-F238E27FC236}">
                <a16:creationId xmlns:a16="http://schemas.microsoft.com/office/drawing/2014/main" id="{0E111FE5-43C9-0541-137C-EE8DBAF86E1F}"/>
              </a:ext>
            </a:extLst>
          </p:cNvPr>
          <p:cNvSpPr txBox="1"/>
          <p:nvPr/>
        </p:nvSpPr>
        <p:spPr>
          <a:xfrm>
            <a:off x="396240" y="5527841"/>
            <a:ext cx="3373120" cy="584775"/>
          </a:xfrm>
          <a:prstGeom prst="rect">
            <a:avLst/>
          </a:prstGeom>
          <a:noFill/>
        </p:spPr>
        <p:txBody>
          <a:bodyPr wrap="square" rtlCol="0">
            <a:spAutoFit/>
          </a:bodyPr>
          <a:lstStyle/>
          <a:p>
            <a:r>
              <a:rPr lang="en-GB" sz="1600" b="1" dirty="0">
                <a:solidFill>
                  <a:srgbClr val="FF66FF"/>
                </a:solidFill>
              </a:rPr>
              <a:t>This is an example of a happy Child </a:t>
            </a:r>
          </a:p>
        </p:txBody>
      </p:sp>
      <p:sp>
        <p:nvSpPr>
          <p:cNvPr id="10" name="TextBox 9">
            <a:extLst>
              <a:ext uri="{FF2B5EF4-FFF2-40B4-BE49-F238E27FC236}">
                <a16:creationId xmlns:a16="http://schemas.microsoft.com/office/drawing/2014/main" id="{4E198148-A659-6AD8-0419-FD4EAA39B141}"/>
              </a:ext>
            </a:extLst>
          </p:cNvPr>
          <p:cNvSpPr txBox="1"/>
          <p:nvPr/>
        </p:nvSpPr>
        <p:spPr>
          <a:xfrm>
            <a:off x="8796528" y="2803519"/>
            <a:ext cx="2936240" cy="523220"/>
          </a:xfrm>
          <a:prstGeom prst="rect">
            <a:avLst/>
          </a:prstGeom>
          <a:noFill/>
        </p:spPr>
        <p:txBody>
          <a:bodyPr wrap="square" rtlCol="0">
            <a:spAutoFit/>
          </a:bodyPr>
          <a:lstStyle/>
          <a:p>
            <a:r>
              <a:rPr lang="en-GB" sz="1400" b="1" dirty="0">
                <a:solidFill>
                  <a:srgbClr val="FF66FF"/>
                </a:solidFill>
              </a:rPr>
              <a:t>This is an example of an unhappy and detached Child </a:t>
            </a:r>
          </a:p>
        </p:txBody>
      </p:sp>
      <p:pic>
        <p:nvPicPr>
          <p:cNvPr id="11" name="Picture 10" descr="Sad child sitting against a wall with head in hands">
            <a:extLst>
              <a:ext uri="{FF2B5EF4-FFF2-40B4-BE49-F238E27FC236}">
                <a16:creationId xmlns:a16="http://schemas.microsoft.com/office/drawing/2014/main" id="{FE23A1D5-185C-E321-80FF-EB6CD791BE61}"/>
              </a:ext>
            </a:extLst>
          </p:cNvPr>
          <p:cNvPicPr>
            <a:picLocks noChangeAspect="1"/>
          </p:cNvPicPr>
          <p:nvPr/>
        </p:nvPicPr>
        <p:blipFill>
          <a:blip r:embed="rId3"/>
          <a:stretch>
            <a:fillRect/>
          </a:stretch>
        </p:blipFill>
        <p:spPr>
          <a:xfrm>
            <a:off x="8796528" y="650240"/>
            <a:ext cx="2936240" cy="1708160"/>
          </a:xfrm>
          <a:prstGeom prst="rect">
            <a:avLst/>
          </a:prstGeom>
        </p:spPr>
      </p:pic>
    </p:spTree>
    <p:extLst>
      <p:ext uri="{BB962C8B-B14F-4D97-AF65-F5344CB8AC3E}">
        <p14:creationId xmlns:p14="http://schemas.microsoft.com/office/powerpoint/2010/main" val="13152799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7668BCA-AFFD-E068-3257-75AB5010C1D3}"/>
              </a:ext>
            </a:extLst>
          </p:cNvPr>
          <p:cNvSpPr txBox="1"/>
          <p:nvPr/>
        </p:nvSpPr>
        <p:spPr>
          <a:xfrm>
            <a:off x="274320" y="335280"/>
            <a:ext cx="4683760" cy="1846659"/>
          </a:xfrm>
          <a:prstGeom prst="rect">
            <a:avLst/>
          </a:prstGeom>
          <a:noFill/>
        </p:spPr>
        <p:txBody>
          <a:bodyPr wrap="square" rtlCol="0">
            <a:spAutoFit/>
          </a:bodyPr>
          <a:lstStyle/>
          <a:p>
            <a:r>
              <a:rPr lang="en-GB" b="1" dirty="0">
                <a:solidFill>
                  <a:srgbClr val="FF66FF"/>
                </a:solidFill>
              </a:rPr>
              <a:t>In</a:t>
            </a:r>
            <a:r>
              <a:rPr lang="en-GB" sz="1600" b="1" dirty="0">
                <a:solidFill>
                  <a:srgbClr val="FF66FF"/>
                </a:solidFill>
              </a:rPr>
              <a:t> Bowlby’s theory it explains how Isaac is feeling unsafe and clingy due to his disrupted childcare, this can be because he does not like change as he has moved from place to place because of something at home, or he has been exposed to his mother feeling unsafe and it has played a part in Isaac feeling the same way.  </a:t>
            </a:r>
          </a:p>
        </p:txBody>
      </p:sp>
      <p:sp>
        <p:nvSpPr>
          <p:cNvPr id="6" name="TextBox 5">
            <a:extLst>
              <a:ext uri="{FF2B5EF4-FFF2-40B4-BE49-F238E27FC236}">
                <a16:creationId xmlns:a16="http://schemas.microsoft.com/office/drawing/2014/main" id="{CB3CCCCD-00D2-583F-AE09-C736E0990F17}"/>
              </a:ext>
            </a:extLst>
          </p:cNvPr>
          <p:cNvSpPr txBox="1"/>
          <p:nvPr/>
        </p:nvSpPr>
        <p:spPr>
          <a:xfrm>
            <a:off x="345440" y="2181939"/>
            <a:ext cx="3779520" cy="861774"/>
          </a:xfrm>
          <a:prstGeom prst="rect">
            <a:avLst/>
          </a:prstGeom>
          <a:noFill/>
        </p:spPr>
        <p:txBody>
          <a:bodyPr wrap="square" rtlCol="0">
            <a:spAutoFit/>
          </a:bodyPr>
          <a:lstStyle/>
          <a:p>
            <a:r>
              <a:rPr lang="en-GB" sz="1600" b="1" dirty="0">
                <a:solidFill>
                  <a:srgbClr val="FF66FF"/>
                </a:solidFill>
              </a:rPr>
              <a:t>Children rely on  routine and familiar people being around to feel safe. </a:t>
            </a:r>
          </a:p>
          <a:p>
            <a:endParaRPr lang="en-GB" b="1" dirty="0">
              <a:solidFill>
                <a:srgbClr val="FF66FF"/>
              </a:solidFill>
            </a:endParaRPr>
          </a:p>
        </p:txBody>
      </p:sp>
      <p:sp>
        <p:nvSpPr>
          <p:cNvPr id="7" name="TextBox 6">
            <a:extLst>
              <a:ext uri="{FF2B5EF4-FFF2-40B4-BE49-F238E27FC236}">
                <a16:creationId xmlns:a16="http://schemas.microsoft.com/office/drawing/2014/main" id="{F72D3485-0216-8E0A-0D3A-F61734FE92B9}"/>
              </a:ext>
            </a:extLst>
          </p:cNvPr>
          <p:cNvSpPr txBox="1"/>
          <p:nvPr/>
        </p:nvSpPr>
        <p:spPr>
          <a:xfrm>
            <a:off x="132080" y="3351489"/>
            <a:ext cx="3637280" cy="3077766"/>
          </a:xfrm>
          <a:prstGeom prst="rect">
            <a:avLst/>
          </a:prstGeom>
          <a:noFill/>
        </p:spPr>
        <p:txBody>
          <a:bodyPr wrap="square" rtlCol="0">
            <a:spAutoFit/>
          </a:bodyPr>
          <a:lstStyle/>
          <a:p>
            <a:r>
              <a:rPr lang="en-GB" b="1" dirty="0">
                <a:solidFill>
                  <a:srgbClr val="FF66FF"/>
                </a:solidFill>
              </a:rPr>
              <a:t>Wi</a:t>
            </a:r>
            <a:r>
              <a:rPr lang="en-GB" sz="1600" b="1" dirty="0">
                <a:solidFill>
                  <a:srgbClr val="FF66FF"/>
                </a:solidFill>
              </a:rPr>
              <a:t>th Isaac feeling distressed when he is left alone at nursery or the care centre, he does not feel safe enough to go off and play freely as there is no familiar face around to help him feel safe.  Because he is always feeling like this, he just sits and watches the other children play but does not not feel safe enough to go and join in, this may stem from social anxiety because of no one familiar being around. </a:t>
            </a:r>
          </a:p>
        </p:txBody>
      </p:sp>
      <p:sp>
        <p:nvSpPr>
          <p:cNvPr id="8" name="TextBox 7">
            <a:extLst>
              <a:ext uri="{FF2B5EF4-FFF2-40B4-BE49-F238E27FC236}">
                <a16:creationId xmlns:a16="http://schemas.microsoft.com/office/drawing/2014/main" id="{CA12738E-FF02-C45F-34FE-3E1B3D19441A}"/>
              </a:ext>
            </a:extLst>
          </p:cNvPr>
          <p:cNvSpPr txBox="1"/>
          <p:nvPr/>
        </p:nvSpPr>
        <p:spPr>
          <a:xfrm>
            <a:off x="6278880" y="382012"/>
            <a:ext cx="3921760" cy="1815882"/>
          </a:xfrm>
          <a:prstGeom prst="rect">
            <a:avLst/>
          </a:prstGeom>
          <a:noFill/>
        </p:spPr>
        <p:txBody>
          <a:bodyPr wrap="square" rtlCol="0">
            <a:spAutoFit/>
          </a:bodyPr>
          <a:lstStyle/>
          <a:p>
            <a:r>
              <a:rPr lang="en-GB" sz="1600" b="1" dirty="0">
                <a:solidFill>
                  <a:srgbClr val="FF66FF"/>
                </a:solidFill>
              </a:rPr>
              <a:t>Isaac’s mother suffered from Postnatal depression and is still having difficulties in coming out of it. Her ability to support Isaac is limited as she herself has low confidence, suffers with anxiety and has little social support around her for it to take an effect on Isaac.</a:t>
            </a:r>
          </a:p>
        </p:txBody>
      </p:sp>
      <p:sp>
        <p:nvSpPr>
          <p:cNvPr id="9" name="TextBox 8">
            <a:extLst>
              <a:ext uri="{FF2B5EF4-FFF2-40B4-BE49-F238E27FC236}">
                <a16:creationId xmlns:a16="http://schemas.microsoft.com/office/drawing/2014/main" id="{3E75ABB8-75A9-F81F-033B-897F84CC5B86}"/>
              </a:ext>
            </a:extLst>
          </p:cNvPr>
          <p:cNvSpPr txBox="1"/>
          <p:nvPr/>
        </p:nvSpPr>
        <p:spPr>
          <a:xfrm>
            <a:off x="6482080" y="2612826"/>
            <a:ext cx="4003040" cy="1569660"/>
          </a:xfrm>
          <a:prstGeom prst="rect">
            <a:avLst/>
          </a:prstGeom>
          <a:noFill/>
        </p:spPr>
        <p:txBody>
          <a:bodyPr wrap="square" rtlCol="0">
            <a:spAutoFit/>
          </a:bodyPr>
          <a:lstStyle/>
          <a:p>
            <a:r>
              <a:rPr lang="en-GB" sz="1600" b="1" dirty="0">
                <a:solidFill>
                  <a:srgbClr val="FF66FF"/>
                </a:solidFill>
              </a:rPr>
              <a:t>With Isaac’s mother feeling anxious about separation from him, this rubs off and shows on Isaac as he feels the same, he has not been encouraged by his mother to try and join in with play and other children at nursery. </a:t>
            </a:r>
          </a:p>
        </p:txBody>
      </p:sp>
      <p:sp>
        <p:nvSpPr>
          <p:cNvPr id="10" name="TextBox 9">
            <a:extLst>
              <a:ext uri="{FF2B5EF4-FFF2-40B4-BE49-F238E27FC236}">
                <a16:creationId xmlns:a16="http://schemas.microsoft.com/office/drawing/2014/main" id="{FA9799C7-A328-B65C-A38E-AB5E2976F0A5}"/>
              </a:ext>
            </a:extLst>
          </p:cNvPr>
          <p:cNvSpPr txBox="1"/>
          <p:nvPr/>
        </p:nvSpPr>
        <p:spPr>
          <a:xfrm>
            <a:off x="6360160" y="4597418"/>
            <a:ext cx="3373120" cy="1323439"/>
          </a:xfrm>
          <a:prstGeom prst="rect">
            <a:avLst/>
          </a:prstGeom>
          <a:noFill/>
        </p:spPr>
        <p:txBody>
          <a:bodyPr wrap="square" rtlCol="0">
            <a:spAutoFit/>
          </a:bodyPr>
          <a:lstStyle/>
          <a:p>
            <a:r>
              <a:rPr lang="en-GB" sz="1600" b="1" dirty="0">
                <a:solidFill>
                  <a:srgbClr val="FF66FF"/>
                </a:solidFill>
              </a:rPr>
              <a:t>I feel that in order to help Isaac we need to first help his mother as she is his role model and if he sees a more positive mommy, he will become a more positive Isaac too. </a:t>
            </a:r>
          </a:p>
        </p:txBody>
      </p:sp>
    </p:spTree>
    <p:extLst>
      <p:ext uri="{BB962C8B-B14F-4D97-AF65-F5344CB8AC3E}">
        <p14:creationId xmlns:p14="http://schemas.microsoft.com/office/powerpoint/2010/main" val="376927053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5BB4E4-4F99-EEEC-B901-71B6B82663A5}"/>
              </a:ext>
            </a:extLst>
          </p:cNvPr>
          <p:cNvSpPr/>
          <p:nvPr/>
        </p:nvSpPr>
        <p:spPr>
          <a:xfrm>
            <a:off x="2480676" y="101204"/>
            <a:ext cx="6885219" cy="923330"/>
          </a:xfrm>
          <a:prstGeom prst="rect">
            <a:avLst/>
          </a:prstGeom>
          <a:noFill/>
        </p:spPr>
        <p:txBody>
          <a:bodyPr wrap="none" lIns="91440" tIns="45720" rIns="91440" bIns="45720">
            <a:spAutoFit/>
          </a:bodyPr>
          <a:lstStyle/>
          <a:p>
            <a:pPr algn="ct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Interventions to help…</a:t>
            </a:r>
          </a:p>
        </p:txBody>
      </p:sp>
      <p:sp>
        <p:nvSpPr>
          <p:cNvPr id="5" name="TextBox 4">
            <a:extLst>
              <a:ext uri="{FF2B5EF4-FFF2-40B4-BE49-F238E27FC236}">
                <a16:creationId xmlns:a16="http://schemas.microsoft.com/office/drawing/2014/main" id="{80442F43-9CD0-8930-11C4-455EBB690868}"/>
              </a:ext>
            </a:extLst>
          </p:cNvPr>
          <p:cNvSpPr txBox="1"/>
          <p:nvPr/>
        </p:nvSpPr>
        <p:spPr>
          <a:xfrm>
            <a:off x="680720" y="1463040"/>
            <a:ext cx="2092960" cy="4031873"/>
          </a:xfrm>
          <a:prstGeom prst="rect">
            <a:avLst/>
          </a:prstGeom>
          <a:noFill/>
        </p:spPr>
        <p:txBody>
          <a:bodyPr wrap="square" rtlCol="0">
            <a:spAutoFit/>
          </a:bodyPr>
          <a:lstStyle/>
          <a:p>
            <a:r>
              <a:rPr lang="en-GB" sz="1600" dirty="0">
                <a:solidFill>
                  <a:srgbClr val="FF66FF"/>
                </a:solidFill>
              </a:rPr>
              <a:t>Using Bowlby’s theory, a secure base need to be put in place where Isaac can start feeling safe without the presence of his mother. In a situation like this a </a:t>
            </a:r>
            <a:r>
              <a:rPr lang="en-GB" sz="1600" dirty="0">
                <a:solidFill>
                  <a:schemeClr val="accent1">
                    <a:lumMod val="75000"/>
                  </a:schemeClr>
                </a:solidFill>
              </a:rPr>
              <a:t>Key Worker or a member of staff </a:t>
            </a:r>
            <a:r>
              <a:rPr lang="en-GB" sz="1600" dirty="0">
                <a:solidFill>
                  <a:srgbClr val="FF66FF"/>
                </a:solidFill>
              </a:rPr>
              <a:t>needs to be assigned to Isaac so he can build a friendship a safe space so he could go off and start exploring on his own. </a:t>
            </a:r>
          </a:p>
        </p:txBody>
      </p:sp>
      <p:sp>
        <p:nvSpPr>
          <p:cNvPr id="6" name="TextBox 5">
            <a:extLst>
              <a:ext uri="{FF2B5EF4-FFF2-40B4-BE49-F238E27FC236}">
                <a16:creationId xmlns:a16="http://schemas.microsoft.com/office/drawing/2014/main" id="{94620DCA-B040-5222-059E-C2D8EF960009}"/>
              </a:ext>
            </a:extLst>
          </p:cNvPr>
          <p:cNvSpPr txBox="1"/>
          <p:nvPr/>
        </p:nvSpPr>
        <p:spPr>
          <a:xfrm>
            <a:off x="2773680" y="4725471"/>
            <a:ext cx="2265680" cy="2031325"/>
          </a:xfrm>
          <a:prstGeom prst="rect">
            <a:avLst/>
          </a:prstGeom>
          <a:noFill/>
        </p:spPr>
        <p:txBody>
          <a:bodyPr wrap="square" rtlCol="0">
            <a:spAutoFit/>
          </a:bodyPr>
          <a:lstStyle/>
          <a:p>
            <a:r>
              <a:rPr lang="en-GB" dirty="0"/>
              <a:t>A key worker would be helpful because it allows Isaac to build a secure attachment to someone else other than his mother. </a:t>
            </a:r>
          </a:p>
        </p:txBody>
      </p:sp>
      <p:sp>
        <p:nvSpPr>
          <p:cNvPr id="7" name="TextBox 6">
            <a:extLst>
              <a:ext uri="{FF2B5EF4-FFF2-40B4-BE49-F238E27FC236}">
                <a16:creationId xmlns:a16="http://schemas.microsoft.com/office/drawing/2014/main" id="{AE98BD3F-7DD5-31CD-FDEF-B45ED77324AD}"/>
              </a:ext>
            </a:extLst>
          </p:cNvPr>
          <p:cNvSpPr txBox="1"/>
          <p:nvPr/>
        </p:nvSpPr>
        <p:spPr>
          <a:xfrm>
            <a:off x="5547360" y="4725471"/>
            <a:ext cx="2113280" cy="2031325"/>
          </a:xfrm>
          <a:prstGeom prst="rect">
            <a:avLst/>
          </a:prstGeom>
          <a:noFill/>
        </p:spPr>
        <p:txBody>
          <a:bodyPr wrap="square" rtlCol="0">
            <a:spAutoFit/>
          </a:bodyPr>
          <a:lstStyle/>
          <a:p>
            <a:r>
              <a:rPr lang="en-GB" dirty="0"/>
              <a:t>Avoid Rotating staff with Isaac as he already has anxiety issues and seeing a new person every other day could cause more anxiety</a:t>
            </a:r>
          </a:p>
        </p:txBody>
      </p:sp>
      <p:sp>
        <p:nvSpPr>
          <p:cNvPr id="8" name="TextBox 7">
            <a:extLst>
              <a:ext uri="{FF2B5EF4-FFF2-40B4-BE49-F238E27FC236}">
                <a16:creationId xmlns:a16="http://schemas.microsoft.com/office/drawing/2014/main" id="{A8D9A701-A921-26E1-4736-877DAFF75B6F}"/>
              </a:ext>
            </a:extLst>
          </p:cNvPr>
          <p:cNvSpPr txBox="1"/>
          <p:nvPr/>
        </p:nvSpPr>
        <p:spPr>
          <a:xfrm>
            <a:off x="5547360" y="1285319"/>
            <a:ext cx="1711960" cy="3077766"/>
          </a:xfrm>
          <a:prstGeom prst="rect">
            <a:avLst/>
          </a:prstGeom>
          <a:noFill/>
        </p:spPr>
        <p:txBody>
          <a:bodyPr wrap="square" rtlCol="0">
            <a:spAutoFit/>
          </a:bodyPr>
          <a:lstStyle/>
          <a:p>
            <a:r>
              <a:rPr lang="en-GB" sz="1600" dirty="0">
                <a:solidFill>
                  <a:srgbClr val="FF66FF"/>
                </a:solidFill>
              </a:rPr>
              <a:t>A key worker needs to keep to Isaac’s routine continuously so that he is comfortable and can start building a secure relationship that could help in opening him up to explore</a:t>
            </a:r>
            <a:r>
              <a:rPr lang="en-GB" dirty="0">
                <a:solidFill>
                  <a:srgbClr val="FF66FF"/>
                </a:solidFill>
              </a:rPr>
              <a:t>. </a:t>
            </a:r>
          </a:p>
        </p:txBody>
      </p:sp>
      <p:pic>
        <p:nvPicPr>
          <p:cNvPr id="10" name="Picture 9">
            <a:extLst>
              <a:ext uri="{FF2B5EF4-FFF2-40B4-BE49-F238E27FC236}">
                <a16:creationId xmlns:a16="http://schemas.microsoft.com/office/drawing/2014/main" id="{393457E3-D569-047A-82F2-4A5B683CEB38}"/>
              </a:ext>
            </a:extLst>
          </p:cNvPr>
          <p:cNvPicPr>
            <a:picLocks noChangeAspect="1"/>
          </p:cNvPicPr>
          <p:nvPr/>
        </p:nvPicPr>
        <p:blipFill>
          <a:blip r:embed="rId2"/>
          <a:stretch>
            <a:fillRect/>
          </a:stretch>
        </p:blipFill>
        <p:spPr>
          <a:xfrm>
            <a:off x="2773680" y="1463040"/>
            <a:ext cx="2538769" cy="2185472"/>
          </a:xfrm>
          <a:prstGeom prst="rect">
            <a:avLst/>
          </a:prstGeom>
        </p:spPr>
      </p:pic>
      <p:sp>
        <p:nvSpPr>
          <p:cNvPr id="11" name="TextBox 10">
            <a:extLst>
              <a:ext uri="{FF2B5EF4-FFF2-40B4-BE49-F238E27FC236}">
                <a16:creationId xmlns:a16="http://schemas.microsoft.com/office/drawing/2014/main" id="{285D0FEA-0610-56A1-6AE2-BBF01AB7857B}"/>
              </a:ext>
            </a:extLst>
          </p:cNvPr>
          <p:cNvSpPr txBox="1"/>
          <p:nvPr/>
        </p:nvSpPr>
        <p:spPr>
          <a:xfrm>
            <a:off x="8168640" y="1093707"/>
            <a:ext cx="2113280" cy="4770537"/>
          </a:xfrm>
          <a:prstGeom prst="rect">
            <a:avLst/>
          </a:prstGeom>
          <a:noFill/>
        </p:spPr>
        <p:txBody>
          <a:bodyPr wrap="square" rtlCol="0">
            <a:spAutoFit/>
          </a:bodyPr>
          <a:lstStyle/>
          <a:p>
            <a:r>
              <a:rPr lang="en-GB" sz="1600" dirty="0">
                <a:solidFill>
                  <a:srgbClr val="FF66FF"/>
                </a:solidFill>
              </a:rPr>
              <a:t>The same support would need to be given to Isaac’s mom as she also has separation anxiety, meaning when she is away from Isaac, she does not know how to cope or what to do. So, to help her the key worker would need to have one to one sessions with her too to help ease her anxiety and let her know of Isaac’s progression to give peace of mind to mom. </a:t>
            </a:r>
          </a:p>
        </p:txBody>
      </p:sp>
      <p:sp>
        <p:nvSpPr>
          <p:cNvPr id="12" name="TextBox 11">
            <a:extLst>
              <a:ext uri="{FF2B5EF4-FFF2-40B4-BE49-F238E27FC236}">
                <a16:creationId xmlns:a16="http://schemas.microsoft.com/office/drawing/2014/main" id="{76E43FD1-8C79-908D-6E13-29D1D066485A}"/>
              </a:ext>
            </a:extLst>
          </p:cNvPr>
          <p:cNvSpPr txBox="1"/>
          <p:nvPr/>
        </p:nvSpPr>
        <p:spPr>
          <a:xfrm>
            <a:off x="10434320" y="3991087"/>
            <a:ext cx="1270659" cy="2462213"/>
          </a:xfrm>
          <a:prstGeom prst="rect">
            <a:avLst/>
          </a:prstGeom>
          <a:noFill/>
        </p:spPr>
        <p:txBody>
          <a:bodyPr wrap="square" rtlCol="0">
            <a:spAutoFit/>
          </a:bodyPr>
          <a:lstStyle/>
          <a:p>
            <a:r>
              <a:rPr lang="en-GB" sz="1400" dirty="0"/>
              <a:t>A short conversation when collecting Isaac would help mom and allow her to engage with him better at home.</a:t>
            </a:r>
          </a:p>
        </p:txBody>
      </p:sp>
    </p:spTree>
    <p:extLst>
      <p:ext uri="{BB962C8B-B14F-4D97-AF65-F5344CB8AC3E}">
        <p14:creationId xmlns:p14="http://schemas.microsoft.com/office/powerpoint/2010/main" val="1185965577"/>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688191-1C34-AEB9-7E55-8FDD8F04C20C}"/>
              </a:ext>
            </a:extLst>
          </p:cNvPr>
          <p:cNvSpPr/>
          <p:nvPr/>
        </p:nvSpPr>
        <p:spPr>
          <a:xfrm>
            <a:off x="2818994" y="342888"/>
            <a:ext cx="6102761"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Nature Vs  Nurture </a:t>
            </a:r>
          </a:p>
        </p:txBody>
      </p:sp>
      <p:sp>
        <p:nvSpPr>
          <p:cNvPr id="5" name="TextBox 4">
            <a:extLst>
              <a:ext uri="{FF2B5EF4-FFF2-40B4-BE49-F238E27FC236}">
                <a16:creationId xmlns:a16="http://schemas.microsoft.com/office/drawing/2014/main" id="{B736CEA0-B928-A23E-22DA-431FE7F6BF6A}"/>
              </a:ext>
            </a:extLst>
          </p:cNvPr>
          <p:cNvSpPr txBox="1"/>
          <p:nvPr/>
        </p:nvSpPr>
        <p:spPr>
          <a:xfrm>
            <a:off x="653142" y="1611431"/>
            <a:ext cx="3313216" cy="2062103"/>
          </a:xfrm>
          <a:prstGeom prst="rect">
            <a:avLst/>
          </a:prstGeom>
          <a:noFill/>
        </p:spPr>
        <p:txBody>
          <a:bodyPr wrap="square" rtlCol="0">
            <a:spAutoFit/>
          </a:bodyPr>
          <a:lstStyle/>
          <a:p>
            <a:r>
              <a:rPr lang="en-GB" sz="1600" dirty="0">
                <a:solidFill>
                  <a:srgbClr val="FF66FF"/>
                </a:solidFill>
              </a:rPr>
              <a:t>In Isaac’s case it started with his Mother’s postnatal depression purely because  he was born full term with no complications. This means it must be the postnatal depression as it can affect the care that was given to him in the early stages of life. </a:t>
            </a:r>
          </a:p>
        </p:txBody>
      </p:sp>
      <p:sp>
        <p:nvSpPr>
          <p:cNvPr id="6" name="TextBox 5">
            <a:extLst>
              <a:ext uri="{FF2B5EF4-FFF2-40B4-BE49-F238E27FC236}">
                <a16:creationId xmlns:a16="http://schemas.microsoft.com/office/drawing/2014/main" id="{67011FA9-9CB2-2534-902C-F2E04B302DB4}"/>
              </a:ext>
            </a:extLst>
          </p:cNvPr>
          <p:cNvSpPr txBox="1"/>
          <p:nvPr/>
        </p:nvSpPr>
        <p:spPr>
          <a:xfrm>
            <a:off x="463136" y="4461739"/>
            <a:ext cx="3503222" cy="1569660"/>
          </a:xfrm>
          <a:prstGeom prst="rect">
            <a:avLst/>
          </a:prstGeom>
          <a:noFill/>
        </p:spPr>
        <p:txBody>
          <a:bodyPr wrap="square" rtlCol="0">
            <a:spAutoFit/>
          </a:bodyPr>
          <a:lstStyle/>
          <a:p>
            <a:r>
              <a:rPr lang="en-GB" sz="1600" dirty="0">
                <a:solidFill>
                  <a:srgbClr val="FF66FF"/>
                </a:solidFill>
              </a:rPr>
              <a:t>I feel like the depression has not left Isaac’s mother because he mirrors what he sees, and he does not see a very happy person at home so because its all he knows he mirrors that outside of the home too. </a:t>
            </a:r>
          </a:p>
        </p:txBody>
      </p:sp>
      <p:sp>
        <p:nvSpPr>
          <p:cNvPr id="7" name="TextBox 6">
            <a:extLst>
              <a:ext uri="{FF2B5EF4-FFF2-40B4-BE49-F238E27FC236}">
                <a16:creationId xmlns:a16="http://schemas.microsoft.com/office/drawing/2014/main" id="{534813F5-EED9-9BE9-D7B3-C2A36D133414}"/>
              </a:ext>
            </a:extLst>
          </p:cNvPr>
          <p:cNvSpPr txBox="1"/>
          <p:nvPr/>
        </p:nvSpPr>
        <p:spPr>
          <a:xfrm>
            <a:off x="4907280" y="1696720"/>
            <a:ext cx="4978400" cy="3416320"/>
          </a:xfrm>
          <a:prstGeom prst="rect">
            <a:avLst/>
          </a:prstGeom>
          <a:noFill/>
        </p:spPr>
        <p:txBody>
          <a:bodyPr wrap="square" rtlCol="0">
            <a:spAutoFit/>
          </a:bodyPr>
          <a:lstStyle/>
          <a:p>
            <a:r>
              <a:rPr lang="en-GB" dirty="0"/>
              <a:t>Isaac’s growth and well-being is typically shaped by what is happening both in his mind and around him, so what he sees. The environment in which he has been bought up in has been unstable and he has been moved around to be around different people he does not have a secure base to feel happy, safe and secure when he is not with his mother. Children like Isaac need a caring steady adult around them to help them feel safe without that children get worried and don’t focus in order to learn new things or to explore. </a:t>
            </a:r>
          </a:p>
        </p:txBody>
      </p:sp>
    </p:spTree>
    <p:extLst>
      <p:ext uri="{BB962C8B-B14F-4D97-AF65-F5344CB8AC3E}">
        <p14:creationId xmlns:p14="http://schemas.microsoft.com/office/powerpoint/2010/main" val="1638977708"/>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C0A0A5D-D531-D140-ED56-BE6420E5D2A3}"/>
              </a:ext>
            </a:extLst>
          </p:cNvPr>
          <p:cNvSpPr txBox="1"/>
          <p:nvPr/>
        </p:nvSpPr>
        <p:spPr>
          <a:xfrm>
            <a:off x="314960" y="575548"/>
            <a:ext cx="4399280" cy="369332"/>
          </a:xfrm>
          <a:prstGeom prst="rect">
            <a:avLst/>
          </a:prstGeom>
          <a:noFill/>
        </p:spPr>
        <p:txBody>
          <a:bodyPr wrap="square" rtlCol="0">
            <a:spAutoFit/>
          </a:bodyPr>
          <a:lstStyle/>
          <a:p>
            <a:r>
              <a:rPr lang="en-GB" dirty="0"/>
              <a:t>Strengths of this Theory… </a:t>
            </a:r>
          </a:p>
        </p:txBody>
      </p:sp>
      <p:sp>
        <p:nvSpPr>
          <p:cNvPr id="5" name="TextBox 4">
            <a:extLst>
              <a:ext uri="{FF2B5EF4-FFF2-40B4-BE49-F238E27FC236}">
                <a16:creationId xmlns:a16="http://schemas.microsoft.com/office/drawing/2014/main" id="{4BFC959F-63C7-39A2-51AA-59BE1A4B9394}"/>
              </a:ext>
            </a:extLst>
          </p:cNvPr>
          <p:cNvSpPr txBox="1"/>
          <p:nvPr/>
        </p:nvSpPr>
        <p:spPr>
          <a:xfrm>
            <a:off x="680720" y="1229360"/>
            <a:ext cx="3352800"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Focus is on relationships aswel as the child</a:t>
            </a:r>
          </a:p>
          <a:p>
            <a:pPr marL="285750" indent="-285750">
              <a:buFont typeface="Arial" panose="020B0604020202020204" pitchFamily="34" charset="0"/>
              <a:buChar char="•"/>
            </a:pPr>
            <a:r>
              <a:rPr lang="en-GB" dirty="0"/>
              <a:t>Evidence shows that early relationships matter with baby/child </a:t>
            </a:r>
          </a:p>
          <a:p>
            <a:pPr marL="285750" indent="-285750">
              <a:buFont typeface="Arial" panose="020B0604020202020204" pitchFamily="34" charset="0"/>
              <a:buChar char="•"/>
            </a:pPr>
            <a:r>
              <a:rPr lang="en-GB" dirty="0"/>
              <a:t>Tells us how important it is to support parents as well as the child</a:t>
            </a:r>
          </a:p>
          <a:p>
            <a:pPr marL="285750" indent="-285750">
              <a:buFont typeface="Arial" panose="020B0604020202020204" pitchFamily="34" charset="0"/>
              <a:buChar char="•"/>
            </a:pPr>
            <a:r>
              <a:rPr lang="en-GB" dirty="0"/>
              <a:t>Tells us early intervention can help</a:t>
            </a:r>
          </a:p>
        </p:txBody>
      </p:sp>
      <p:sp>
        <p:nvSpPr>
          <p:cNvPr id="6" name="TextBox 5">
            <a:extLst>
              <a:ext uri="{FF2B5EF4-FFF2-40B4-BE49-F238E27FC236}">
                <a16:creationId xmlns:a16="http://schemas.microsoft.com/office/drawing/2014/main" id="{061B4BF2-5266-3DE0-CD13-921662099261}"/>
              </a:ext>
            </a:extLst>
          </p:cNvPr>
          <p:cNvSpPr txBox="1"/>
          <p:nvPr/>
        </p:nvSpPr>
        <p:spPr>
          <a:xfrm>
            <a:off x="934720" y="4480560"/>
            <a:ext cx="3992880" cy="1754326"/>
          </a:xfrm>
          <a:prstGeom prst="rect">
            <a:avLst/>
          </a:prstGeom>
          <a:noFill/>
        </p:spPr>
        <p:txBody>
          <a:bodyPr wrap="square" rtlCol="0">
            <a:spAutoFit/>
          </a:bodyPr>
          <a:lstStyle/>
          <a:p>
            <a:r>
              <a:rPr lang="en-GB" dirty="0">
                <a:solidFill>
                  <a:srgbClr val="FF66FF"/>
                </a:solidFill>
              </a:rPr>
              <a:t>Bowlby’s theory suggests that if we help the parent and the child we can support them in the growth of their relationship. And also that early intervention can prevent both child an parent from feeling unsecure. </a:t>
            </a:r>
          </a:p>
        </p:txBody>
      </p:sp>
      <p:sp>
        <p:nvSpPr>
          <p:cNvPr id="7" name="TextBox 6">
            <a:extLst>
              <a:ext uri="{FF2B5EF4-FFF2-40B4-BE49-F238E27FC236}">
                <a16:creationId xmlns:a16="http://schemas.microsoft.com/office/drawing/2014/main" id="{5AC840B3-1707-E91E-8C6F-2F57D215EDEB}"/>
              </a:ext>
            </a:extLst>
          </p:cNvPr>
          <p:cNvSpPr txBox="1"/>
          <p:nvPr/>
        </p:nvSpPr>
        <p:spPr>
          <a:xfrm>
            <a:off x="5984240" y="575548"/>
            <a:ext cx="4500880" cy="369332"/>
          </a:xfrm>
          <a:prstGeom prst="rect">
            <a:avLst/>
          </a:prstGeom>
          <a:noFill/>
        </p:spPr>
        <p:txBody>
          <a:bodyPr wrap="square" rtlCol="0">
            <a:spAutoFit/>
          </a:bodyPr>
          <a:lstStyle/>
          <a:p>
            <a:r>
              <a:rPr lang="en-GB" dirty="0"/>
              <a:t>Weakness/Limitations…</a:t>
            </a:r>
          </a:p>
        </p:txBody>
      </p:sp>
      <p:sp>
        <p:nvSpPr>
          <p:cNvPr id="8" name="TextBox 7">
            <a:extLst>
              <a:ext uri="{FF2B5EF4-FFF2-40B4-BE49-F238E27FC236}">
                <a16:creationId xmlns:a16="http://schemas.microsoft.com/office/drawing/2014/main" id="{5EDCF123-6EFD-7247-0FA9-652FE7A563BA}"/>
              </a:ext>
            </a:extLst>
          </p:cNvPr>
          <p:cNvSpPr txBox="1"/>
          <p:nvPr/>
        </p:nvSpPr>
        <p:spPr>
          <a:xfrm>
            <a:off x="6461760" y="1229360"/>
            <a:ext cx="3718560" cy="1477328"/>
          </a:xfrm>
          <a:prstGeom prst="rect">
            <a:avLst/>
          </a:prstGeom>
          <a:noFill/>
        </p:spPr>
        <p:txBody>
          <a:bodyPr wrap="square" rtlCol="0">
            <a:spAutoFit/>
          </a:bodyPr>
          <a:lstStyle/>
          <a:p>
            <a:pPr marL="285750" indent="-285750">
              <a:buFont typeface="Arial" panose="020B0604020202020204" pitchFamily="34" charset="0"/>
              <a:buChar char="•"/>
            </a:pPr>
            <a:r>
              <a:rPr lang="en-GB" dirty="0"/>
              <a:t>Focuses only on mother being the only caregiver </a:t>
            </a:r>
          </a:p>
          <a:p>
            <a:pPr marL="285750" indent="-285750">
              <a:buFont typeface="Arial" panose="020B0604020202020204" pitchFamily="34" charset="0"/>
              <a:buChar char="•"/>
            </a:pPr>
            <a:r>
              <a:rPr lang="en-GB" dirty="0"/>
              <a:t>Underestimates resilience of child- no two children would react the same to a situation</a:t>
            </a:r>
          </a:p>
        </p:txBody>
      </p:sp>
      <p:sp>
        <p:nvSpPr>
          <p:cNvPr id="9" name="TextBox 8">
            <a:extLst>
              <a:ext uri="{FF2B5EF4-FFF2-40B4-BE49-F238E27FC236}">
                <a16:creationId xmlns:a16="http://schemas.microsoft.com/office/drawing/2014/main" id="{0FE4FFA6-DA36-7469-204F-262B24110F5B}"/>
              </a:ext>
            </a:extLst>
          </p:cNvPr>
          <p:cNvSpPr txBox="1"/>
          <p:nvPr/>
        </p:nvSpPr>
        <p:spPr>
          <a:xfrm>
            <a:off x="6461760" y="2741474"/>
            <a:ext cx="4124960" cy="1754326"/>
          </a:xfrm>
          <a:prstGeom prst="rect">
            <a:avLst/>
          </a:prstGeom>
          <a:noFill/>
        </p:spPr>
        <p:txBody>
          <a:bodyPr wrap="square" rtlCol="0">
            <a:spAutoFit/>
          </a:bodyPr>
          <a:lstStyle/>
          <a:p>
            <a:r>
              <a:rPr lang="en-GB" dirty="0">
                <a:solidFill>
                  <a:srgbClr val="FF66FF"/>
                </a:solidFill>
              </a:rPr>
              <a:t>Bowlby’s theory focuses on the mother being primary caregiver, however it underplays the role of a father. It also tells us one to one bonding is the norm however you need a village to raise a child. </a:t>
            </a:r>
          </a:p>
        </p:txBody>
      </p:sp>
      <p:sp>
        <p:nvSpPr>
          <p:cNvPr id="10" name="TextBox 9">
            <a:extLst>
              <a:ext uri="{FF2B5EF4-FFF2-40B4-BE49-F238E27FC236}">
                <a16:creationId xmlns:a16="http://schemas.microsoft.com/office/drawing/2014/main" id="{9F08D92C-CC3A-B8FB-ED7F-E02598E6CFA8}"/>
              </a:ext>
            </a:extLst>
          </p:cNvPr>
          <p:cNvSpPr txBox="1"/>
          <p:nvPr/>
        </p:nvSpPr>
        <p:spPr>
          <a:xfrm>
            <a:off x="6461760" y="4399280"/>
            <a:ext cx="3891280" cy="1600438"/>
          </a:xfrm>
          <a:prstGeom prst="rect">
            <a:avLst/>
          </a:prstGeom>
          <a:noFill/>
        </p:spPr>
        <p:txBody>
          <a:bodyPr wrap="square" rtlCol="0">
            <a:spAutoFit/>
          </a:bodyPr>
          <a:lstStyle/>
          <a:p>
            <a:r>
              <a:rPr lang="en-GB" sz="1400" dirty="0"/>
              <a:t>Alternative theory… </a:t>
            </a:r>
          </a:p>
          <a:p>
            <a:r>
              <a:rPr lang="en-GB" sz="1400" dirty="0"/>
              <a:t>Where Bowlby’s theory is focused on Isaac’s anxiety, early relationship with his mother and disrupted childhood,  another theory that could be used as an alternative is Vygotsky’s theory because he focuses on using other people to stimulate learning. </a:t>
            </a:r>
          </a:p>
        </p:txBody>
      </p:sp>
    </p:spTree>
    <p:extLst>
      <p:ext uri="{BB962C8B-B14F-4D97-AF65-F5344CB8AC3E}">
        <p14:creationId xmlns:p14="http://schemas.microsoft.com/office/powerpoint/2010/main" val="3265848528"/>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A643902-AD41-911B-6865-E434006F504A}"/>
              </a:ext>
            </a:extLst>
          </p:cNvPr>
          <p:cNvSpPr/>
          <p:nvPr/>
        </p:nvSpPr>
        <p:spPr>
          <a:xfrm>
            <a:off x="3536162" y="579735"/>
            <a:ext cx="4530407" cy="923330"/>
          </a:xfrm>
          <a:prstGeom prst="rect">
            <a:avLst/>
          </a:prstGeom>
          <a:noFill/>
        </p:spPr>
        <p:txBody>
          <a:bodyPr wrap="none" lIns="91440" tIns="45720" rIns="91440" bIns="45720">
            <a:spAutoFit/>
          </a:bodyPr>
          <a:lstStyle/>
          <a:p>
            <a:pPr algn="ctr"/>
            <a:r>
              <a:rPr lang="en-GB" sz="5400" b="1" cap="none" spc="0" dirty="0">
                <a:ln w="12700">
                  <a:solidFill>
                    <a:schemeClr val="accent5"/>
                  </a:solidFill>
                  <a:prstDash val="solid"/>
                </a:ln>
                <a:pattFill prst="ltDnDiag">
                  <a:fgClr>
                    <a:schemeClr val="accent5">
                      <a:lumMod val="60000"/>
                      <a:lumOff val="40000"/>
                    </a:schemeClr>
                  </a:fgClr>
                  <a:bgClr>
                    <a:schemeClr val="bg1"/>
                  </a:bgClr>
                </a:pattFill>
                <a:effectLst/>
              </a:rPr>
              <a:t>Conclusion… </a:t>
            </a:r>
          </a:p>
        </p:txBody>
      </p:sp>
      <p:sp>
        <p:nvSpPr>
          <p:cNvPr id="6" name="TextBox 5">
            <a:extLst>
              <a:ext uri="{FF2B5EF4-FFF2-40B4-BE49-F238E27FC236}">
                <a16:creationId xmlns:a16="http://schemas.microsoft.com/office/drawing/2014/main" id="{361E744B-EB17-4E19-CEBC-A8849F9131BC}"/>
              </a:ext>
            </a:extLst>
          </p:cNvPr>
          <p:cNvSpPr txBox="1"/>
          <p:nvPr/>
        </p:nvSpPr>
        <p:spPr>
          <a:xfrm>
            <a:off x="1493520" y="2021840"/>
            <a:ext cx="7498080" cy="2031325"/>
          </a:xfrm>
          <a:prstGeom prst="rect">
            <a:avLst/>
          </a:prstGeom>
          <a:noFill/>
        </p:spPr>
        <p:txBody>
          <a:bodyPr wrap="square" rtlCol="0">
            <a:spAutoFit/>
          </a:bodyPr>
          <a:lstStyle/>
          <a:p>
            <a:r>
              <a:rPr lang="en-GB" dirty="0"/>
              <a:t>As a support worker I felt that Bowlby’s theory fitted best because his focus was on Isaac’s attachment to his mother and his mother's attachment to him. His theory also highlights how his care has changed a lot over the years and how he is unsettled. Other theories such as Vygotsky and Piaget for example explain parts of Isaac’s development but Bowlby addresses and gives clear ideas for the nursery or care worker to help Isaac gain trust with them and help him feel safe again. </a:t>
            </a:r>
          </a:p>
        </p:txBody>
      </p:sp>
    </p:spTree>
    <p:extLst>
      <p:ext uri="{BB962C8B-B14F-4D97-AF65-F5344CB8AC3E}">
        <p14:creationId xmlns:p14="http://schemas.microsoft.com/office/powerpoint/2010/main" val="317050910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53C5FB1-FE29-DDBF-C716-65F166EEB5A9}"/>
              </a:ext>
            </a:extLst>
          </p:cNvPr>
          <p:cNvSpPr/>
          <p:nvPr/>
        </p:nvSpPr>
        <p:spPr>
          <a:xfrm>
            <a:off x="3762013" y="701655"/>
            <a:ext cx="3916137" cy="923330"/>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References </a:t>
            </a:r>
          </a:p>
        </p:txBody>
      </p:sp>
      <p:sp>
        <p:nvSpPr>
          <p:cNvPr id="5" name="TextBox 4">
            <a:extLst>
              <a:ext uri="{FF2B5EF4-FFF2-40B4-BE49-F238E27FC236}">
                <a16:creationId xmlns:a16="http://schemas.microsoft.com/office/drawing/2014/main" id="{79DD9559-F816-976E-65DC-EE70CA65547F}"/>
              </a:ext>
            </a:extLst>
          </p:cNvPr>
          <p:cNvSpPr txBox="1"/>
          <p:nvPr/>
        </p:nvSpPr>
        <p:spPr>
          <a:xfrm>
            <a:off x="1402080" y="1981200"/>
            <a:ext cx="9103360" cy="4201150"/>
          </a:xfrm>
          <a:prstGeom prst="rect">
            <a:avLst/>
          </a:prstGeom>
          <a:noFill/>
        </p:spPr>
        <p:txBody>
          <a:bodyPr wrap="square" rtlCol="0">
            <a:spAutoFit/>
          </a:bodyPr>
          <a:lstStyle/>
          <a:p>
            <a:r>
              <a:rPr lang="en-GB" sz="1100" dirty="0">
                <a:hlinkClick r:id="rId2"/>
              </a:rPr>
              <a:t>Attachment and child development | NSPCC Learning</a:t>
            </a:r>
            <a:r>
              <a:rPr lang="en-GB" sz="1100" dirty="0"/>
              <a:t> </a:t>
            </a:r>
          </a:p>
          <a:p>
            <a:r>
              <a:rPr lang="en-GB" sz="1100" dirty="0"/>
              <a:t>National Society for the Prevention of Cruelty to Children (2021). </a:t>
            </a:r>
            <a:r>
              <a:rPr lang="en-GB" sz="1100" i="1" dirty="0"/>
              <a:t>Attachment and child development</a:t>
            </a:r>
            <a:r>
              <a:rPr lang="en-GB" sz="1100" dirty="0"/>
              <a:t>. [online] NSPCC Learning. Available at: </a:t>
            </a:r>
            <a:r>
              <a:rPr lang="en-GB" sz="1100" dirty="0">
                <a:hlinkClick r:id="rId2"/>
              </a:rPr>
              <a:t>https://learning.nspcc.org.uk/child-health-development/attachment-early-years</a:t>
            </a:r>
            <a:r>
              <a:rPr lang="en-GB" sz="1100" dirty="0"/>
              <a:t> </a:t>
            </a:r>
          </a:p>
          <a:p>
            <a:r>
              <a:rPr lang="en-GB" sz="1100" dirty="0"/>
              <a:t>09/06/2026</a:t>
            </a:r>
          </a:p>
          <a:p>
            <a:endParaRPr lang="en-GB" sz="1100" dirty="0"/>
          </a:p>
          <a:p>
            <a:r>
              <a:rPr lang="en-GB" sz="1100" dirty="0" err="1"/>
              <a:t>CounsellingTutor</a:t>
            </a:r>
            <a:r>
              <a:rPr lang="en-GB" sz="1100" dirty="0"/>
              <a:t> (2011). </a:t>
            </a:r>
            <a:r>
              <a:rPr lang="en-GB" sz="1100" i="1" dirty="0"/>
              <a:t>Attachment Theory - John Bowlby</a:t>
            </a:r>
            <a:r>
              <a:rPr lang="en-GB" sz="1100" dirty="0"/>
              <a:t>. </a:t>
            </a:r>
            <a:r>
              <a:rPr lang="en-GB" sz="1100" i="1" dirty="0"/>
              <a:t>YouTube</a:t>
            </a:r>
            <a:r>
              <a:rPr lang="en-GB" sz="1100" dirty="0"/>
              <a:t>. Available at: https://www.youtube.com/watch?v=js2XdP9FL5Q [Accessed 12 May 2019]. Accessed 09/06/2026</a:t>
            </a:r>
          </a:p>
          <a:p>
            <a:endParaRPr lang="en-GB" sz="1100" dirty="0"/>
          </a:p>
          <a:p>
            <a:r>
              <a:rPr lang="en-GB" sz="1100" dirty="0"/>
              <a:t>Tizard, B. (2009). </a:t>
            </a:r>
            <a:r>
              <a:rPr lang="en-GB" sz="1100" i="1" dirty="0"/>
              <a:t>Looking Back: The making and breaking of attachment theory - The British Psychological Society</a:t>
            </a:r>
            <a:r>
              <a:rPr lang="en-GB" sz="1100" dirty="0"/>
              <a:t>. [online] www.bps.org.uk. Available at: https://www.bps.org.uk/psychologist/looking-back-making-and-breaking-attachment-theory  accessed 09/06/2026 </a:t>
            </a:r>
          </a:p>
          <a:p>
            <a:endParaRPr lang="en-GB" sz="1100" dirty="0"/>
          </a:p>
          <a:p>
            <a:r>
              <a:rPr lang="en-GB" sz="1100" dirty="0"/>
              <a:t>McLeod, S. (2025). </a:t>
            </a:r>
            <a:r>
              <a:rPr lang="en-GB" sz="1100" i="1" dirty="0"/>
              <a:t>John Bowlby’s Attachment Theory</a:t>
            </a:r>
            <a:r>
              <a:rPr lang="en-GB" sz="1100" dirty="0"/>
              <a:t>. [online] Simply Psychology. Available at: </a:t>
            </a:r>
            <a:r>
              <a:rPr lang="en-GB" sz="1100" dirty="0">
                <a:hlinkClick r:id="rId3"/>
              </a:rPr>
              <a:t>https://www.simplypsychology.org/bowlby.html</a:t>
            </a:r>
            <a:r>
              <a:rPr lang="en-GB" sz="1100" dirty="0"/>
              <a:t>. Accessed 09/06/2026</a:t>
            </a:r>
          </a:p>
          <a:p>
            <a:endParaRPr lang="en-GB" sz="1100" dirty="0"/>
          </a:p>
          <a:p>
            <a:r>
              <a:rPr lang="en-GB" sz="1100" dirty="0"/>
              <a:t>Gowrie NSW (2022). </a:t>
            </a:r>
            <a:r>
              <a:rPr lang="en-GB" sz="1100" i="1" dirty="0"/>
              <a:t>Lev </a:t>
            </a:r>
            <a:r>
              <a:rPr lang="en-GB" sz="1100" i="1" dirty="0" err="1"/>
              <a:t>vygotsky’s</a:t>
            </a:r>
            <a:r>
              <a:rPr lang="en-GB" sz="1100" i="1" dirty="0"/>
              <a:t> theory of child development</a:t>
            </a:r>
            <a:r>
              <a:rPr lang="en-GB" sz="1100" dirty="0"/>
              <a:t>. [online] www.gowriensw.com.au. Available at: </a:t>
            </a:r>
            <a:r>
              <a:rPr lang="en-GB" sz="1100" dirty="0">
                <a:hlinkClick r:id="rId4"/>
              </a:rPr>
              <a:t>https://www.gowriensw.com.au/thought-leadership/vygotsky-theory</a:t>
            </a:r>
            <a:r>
              <a:rPr lang="en-GB" sz="1100" dirty="0"/>
              <a:t>. Accessed 09/06/2026</a:t>
            </a:r>
          </a:p>
          <a:p>
            <a:endParaRPr lang="en-GB" sz="1100" dirty="0"/>
          </a:p>
          <a:p>
            <a:r>
              <a:rPr lang="en-GB" sz="1100" dirty="0"/>
              <a:t>Cherry, K. (2024). </a:t>
            </a:r>
            <a:r>
              <a:rPr lang="en-GB" sz="1100" i="1" dirty="0"/>
              <a:t>Piaget’s 4 stages of cognitive development explained</a:t>
            </a:r>
            <a:r>
              <a:rPr lang="en-GB" sz="1100" dirty="0"/>
              <a:t>. [online] </a:t>
            </a:r>
            <a:r>
              <a:rPr lang="en-GB" sz="1100" dirty="0" err="1"/>
              <a:t>Verywell</a:t>
            </a:r>
            <a:r>
              <a:rPr lang="en-GB" sz="1100" dirty="0"/>
              <a:t> Mind. Available at: </a:t>
            </a:r>
            <a:r>
              <a:rPr lang="en-GB" sz="1100" dirty="0">
                <a:hlinkClick r:id="rId5"/>
              </a:rPr>
              <a:t>https://www.verywellmind.com/piagets-stages-of-cognitive-development-2795457</a:t>
            </a:r>
            <a:r>
              <a:rPr lang="en-GB" sz="1100" dirty="0"/>
              <a:t>. accessed 09/06/2026 </a:t>
            </a:r>
          </a:p>
          <a:p>
            <a:endParaRPr lang="en-GB" sz="1100" dirty="0"/>
          </a:p>
          <a:p>
            <a:endParaRPr lang="en-GB" sz="1100" dirty="0"/>
          </a:p>
          <a:p>
            <a:endParaRPr lang="en-GB" dirty="0"/>
          </a:p>
          <a:p>
            <a:endParaRPr lang="en-GB" dirty="0"/>
          </a:p>
        </p:txBody>
      </p:sp>
    </p:spTree>
    <p:extLst>
      <p:ext uri="{BB962C8B-B14F-4D97-AF65-F5344CB8AC3E}">
        <p14:creationId xmlns:p14="http://schemas.microsoft.com/office/powerpoint/2010/main" val="4181838328"/>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500</TotalTime>
  <Words>1603</Words>
  <Application>Microsoft Office PowerPoint</Application>
  <PresentationFormat>Widescreen</PresentationFormat>
  <Paragraphs>76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Nylah Hussain (2505426)</cp:lastModifiedBy>
  <cp:revision>1</cp:revision>
  <dcterms:created xsi:type="dcterms:W3CDTF">2026-06-02T09:20:15Z</dcterms:created>
  <dcterms:modified xsi:type="dcterms:W3CDTF">2026-06-15T01:15:25Z</dcterms:modified>
</cp:coreProperties>
</file>