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77" r:id="rId7"/>
    <p:sldId id="283" r:id="rId8"/>
    <p:sldId id="258" r:id="rId9"/>
    <p:sldId id="259" r:id="rId10"/>
    <p:sldId id="260" r:id="rId11"/>
    <p:sldId id="261" r:id="rId12"/>
    <p:sldId id="262" r:id="rId13"/>
    <p:sldId id="279" r:id="rId14"/>
    <p:sldId id="263" r:id="rId15"/>
    <p:sldId id="265" r:id="rId16"/>
    <p:sldId id="264" r:id="rId17"/>
    <p:sldId id="266" r:id="rId18"/>
    <p:sldId id="267" r:id="rId19"/>
    <p:sldId id="268" r:id="rId20"/>
    <p:sldId id="269" r:id="rId21"/>
    <p:sldId id="270" r:id="rId22"/>
    <p:sldId id="271" r:id="rId23"/>
    <p:sldId id="272" r:id="rId24"/>
    <p:sldId id="274" r:id="rId25"/>
    <p:sldId id="280" r:id="rId26"/>
    <p:sldId id="273" r:id="rId27"/>
    <p:sldId id="275" r:id="rId28"/>
    <p:sldId id="276" r:id="rId29"/>
    <p:sldId id="281" r:id="rId30"/>
    <p:sldId id="282" r:id="rId31"/>
    <p:sldId id="278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BA1478C-D10D-4FBE-ADB9-FEE27BD8BE26}" v="17" dt="2024-11-11T14:35:53.25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263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83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tin Locock" userId="e15b0232-237d-4436-a587-677fdd88485c" providerId="ADAL" clId="{FBA1478C-D10D-4FBE-ADB9-FEE27BD8BE26}"/>
    <pc:docChg chg="undo custSel addSld delSld modSld sldOrd">
      <pc:chgData name="Martin Locock" userId="e15b0232-237d-4436-a587-677fdd88485c" providerId="ADAL" clId="{FBA1478C-D10D-4FBE-ADB9-FEE27BD8BE26}" dt="2024-11-11T14:36:14.392" v="2196" actId="1076"/>
      <pc:docMkLst>
        <pc:docMk/>
      </pc:docMkLst>
      <pc:sldChg chg="modSp mod">
        <pc:chgData name="Martin Locock" userId="e15b0232-237d-4436-a587-677fdd88485c" providerId="ADAL" clId="{FBA1478C-D10D-4FBE-ADB9-FEE27BD8BE26}" dt="2024-11-11T14:12:40.666" v="2147" actId="20577"/>
        <pc:sldMkLst>
          <pc:docMk/>
          <pc:sldMk cId="1432838089" sldId="257"/>
        </pc:sldMkLst>
        <pc:spChg chg="mod">
          <ac:chgData name="Martin Locock" userId="e15b0232-237d-4436-a587-677fdd88485c" providerId="ADAL" clId="{FBA1478C-D10D-4FBE-ADB9-FEE27BD8BE26}" dt="2024-11-11T14:12:40.666" v="2147" actId="20577"/>
          <ac:spMkLst>
            <pc:docMk/>
            <pc:sldMk cId="1432838089" sldId="257"/>
            <ac:spMk id="3" creationId="{35FBBA55-EE2E-3BD2-AEE6-9304A2705707}"/>
          </ac:spMkLst>
        </pc:spChg>
      </pc:sldChg>
      <pc:sldChg chg="addSp modSp mod">
        <pc:chgData name="Martin Locock" userId="e15b0232-237d-4436-a587-677fdd88485c" providerId="ADAL" clId="{FBA1478C-D10D-4FBE-ADB9-FEE27BD8BE26}" dt="2024-11-11T13:30:06.133" v="1840" actId="1076"/>
        <pc:sldMkLst>
          <pc:docMk/>
          <pc:sldMk cId="3470808603" sldId="258"/>
        </pc:sldMkLst>
        <pc:spChg chg="mod">
          <ac:chgData name="Martin Locock" userId="e15b0232-237d-4436-a587-677fdd88485c" providerId="ADAL" clId="{FBA1478C-D10D-4FBE-ADB9-FEE27BD8BE26}" dt="2024-11-11T13:29:51.893" v="1838" actId="20577"/>
          <ac:spMkLst>
            <pc:docMk/>
            <pc:sldMk cId="3470808603" sldId="258"/>
            <ac:spMk id="3" creationId="{C66D2744-4649-E1AA-7737-099AB5A786B7}"/>
          </ac:spMkLst>
        </pc:spChg>
        <pc:picChg chg="add mod">
          <ac:chgData name="Martin Locock" userId="e15b0232-237d-4436-a587-677fdd88485c" providerId="ADAL" clId="{FBA1478C-D10D-4FBE-ADB9-FEE27BD8BE26}" dt="2024-11-11T13:30:06.133" v="1840" actId="1076"/>
          <ac:picMkLst>
            <pc:docMk/>
            <pc:sldMk cId="3470808603" sldId="258"/>
            <ac:picMk id="5" creationId="{287F83A2-FCD3-C382-E968-9D5DCA226359}"/>
          </ac:picMkLst>
        </pc:picChg>
      </pc:sldChg>
      <pc:sldChg chg="addSp modSp mod">
        <pc:chgData name="Martin Locock" userId="e15b0232-237d-4436-a587-677fdd88485c" providerId="ADAL" clId="{FBA1478C-D10D-4FBE-ADB9-FEE27BD8BE26}" dt="2024-11-11T12:41:59.488" v="1707" actId="6549"/>
        <pc:sldMkLst>
          <pc:docMk/>
          <pc:sldMk cId="3757633498" sldId="259"/>
        </pc:sldMkLst>
        <pc:spChg chg="mod">
          <ac:chgData name="Martin Locock" userId="e15b0232-237d-4436-a587-677fdd88485c" providerId="ADAL" clId="{FBA1478C-D10D-4FBE-ADB9-FEE27BD8BE26}" dt="2024-11-11T08:51:54.397" v="608" actId="12"/>
          <ac:spMkLst>
            <pc:docMk/>
            <pc:sldMk cId="3757633498" sldId="259"/>
            <ac:spMk id="12" creationId="{9087FC59-6C4F-9776-C33B-A27052055871}"/>
          </ac:spMkLst>
        </pc:spChg>
        <pc:spChg chg="add mod">
          <ac:chgData name="Martin Locock" userId="e15b0232-237d-4436-a587-677fdd88485c" providerId="ADAL" clId="{FBA1478C-D10D-4FBE-ADB9-FEE27BD8BE26}" dt="2024-11-11T12:00:25.049" v="776" actId="1076"/>
          <ac:spMkLst>
            <pc:docMk/>
            <pc:sldMk cId="3757633498" sldId="259"/>
            <ac:spMk id="14" creationId="{6CA2DD1E-62CF-3889-F0E2-052449D858FB}"/>
          </ac:spMkLst>
        </pc:spChg>
        <pc:spChg chg="add mod">
          <ac:chgData name="Martin Locock" userId="e15b0232-237d-4436-a587-677fdd88485c" providerId="ADAL" clId="{FBA1478C-D10D-4FBE-ADB9-FEE27BD8BE26}" dt="2024-11-11T12:00:31.077" v="778" actId="20577"/>
          <ac:spMkLst>
            <pc:docMk/>
            <pc:sldMk cId="3757633498" sldId="259"/>
            <ac:spMk id="15" creationId="{1A2CB1BE-C30C-5FF4-4B42-0290EB49FD76}"/>
          </ac:spMkLst>
        </pc:spChg>
        <pc:spChg chg="add mod">
          <ac:chgData name="Martin Locock" userId="e15b0232-237d-4436-a587-677fdd88485c" providerId="ADAL" clId="{FBA1478C-D10D-4FBE-ADB9-FEE27BD8BE26}" dt="2024-11-11T12:41:32.096" v="1676" actId="1076"/>
          <ac:spMkLst>
            <pc:docMk/>
            <pc:sldMk cId="3757633498" sldId="259"/>
            <ac:spMk id="16" creationId="{327E808A-5143-F2C5-CE8E-081984C61CB8}"/>
          </ac:spMkLst>
        </pc:spChg>
        <pc:spChg chg="add mod">
          <ac:chgData name="Martin Locock" userId="e15b0232-237d-4436-a587-677fdd88485c" providerId="ADAL" clId="{FBA1478C-D10D-4FBE-ADB9-FEE27BD8BE26}" dt="2024-11-11T12:41:59.488" v="1707" actId="6549"/>
          <ac:spMkLst>
            <pc:docMk/>
            <pc:sldMk cId="3757633498" sldId="259"/>
            <ac:spMk id="17" creationId="{A29B2095-6010-EFA8-1F88-BCAB3DB6608C}"/>
          </ac:spMkLst>
        </pc:spChg>
        <pc:picChg chg="mod">
          <ac:chgData name="Martin Locock" userId="e15b0232-237d-4436-a587-677fdd88485c" providerId="ADAL" clId="{FBA1478C-D10D-4FBE-ADB9-FEE27BD8BE26}" dt="2024-11-11T11:25:39.692" v="618" actId="692"/>
          <ac:picMkLst>
            <pc:docMk/>
            <pc:sldMk cId="3757633498" sldId="259"/>
            <ac:picMk id="5" creationId="{36DA8296-5F2B-A055-07D1-07E6D3ED63E9}"/>
          </ac:picMkLst>
        </pc:picChg>
        <pc:picChg chg="mod">
          <ac:chgData name="Martin Locock" userId="e15b0232-237d-4436-a587-677fdd88485c" providerId="ADAL" clId="{FBA1478C-D10D-4FBE-ADB9-FEE27BD8BE26}" dt="2024-11-11T11:25:19.173" v="613" actId="692"/>
          <ac:picMkLst>
            <pc:docMk/>
            <pc:sldMk cId="3757633498" sldId="259"/>
            <ac:picMk id="6" creationId="{3D0EC21D-6DBF-CC5E-C018-8BC42BCCE111}"/>
          </ac:picMkLst>
        </pc:picChg>
        <pc:picChg chg="mod">
          <ac:chgData name="Martin Locock" userId="e15b0232-237d-4436-a587-677fdd88485c" providerId="ADAL" clId="{FBA1478C-D10D-4FBE-ADB9-FEE27BD8BE26}" dt="2024-11-11T11:59:14.778" v="770" actId="1076"/>
          <ac:picMkLst>
            <pc:docMk/>
            <pc:sldMk cId="3757633498" sldId="259"/>
            <ac:picMk id="9" creationId="{FF93458D-A0E1-C4F9-DFFE-2988F846FAD3}"/>
          </ac:picMkLst>
        </pc:picChg>
        <pc:picChg chg="mod">
          <ac:chgData name="Martin Locock" userId="e15b0232-237d-4436-a587-677fdd88485c" providerId="ADAL" clId="{FBA1478C-D10D-4FBE-ADB9-FEE27BD8BE26}" dt="2024-11-11T11:25:31.405" v="615" actId="692"/>
          <ac:picMkLst>
            <pc:docMk/>
            <pc:sldMk cId="3757633498" sldId="259"/>
            <ac:picMk id="11" creationId="{C8CC02D5-C50D-F250-190C-BE82BBA643E2}"/>
          </ac:picMkLst>
        </pc:picChg>
        <pc:cxnChg chg="add">
          <ac:chgData name="Martin Locock" userId="e15b0232-237d-4436-a587-677fdd88485c" providerId="ADAL" clId="{FBA1478C-D10D-4FBE-ADB9-FEE27BD8BE26}" dt="2024-11-11T11:59:34.441" v="771" actId="11529"/>
          <ac:cxnSpMkLst>
            <pc:docMk/>
            <pc:sldMk cId="3757633498" sldId="259"/>
            <ac:cxnSpMk id="4" creationId="{B1048D77-A7EE-11B9-8C50-A696851904D9}"/>
          </ac:cxnSpMkLst>
        </pc:cxnChg>
        <pc:cxnChg chg="add">
          <ac:chgData name="Martin Locock" userId="e15b0232-237d-4436-a587-677fdd88485c" providerId="ADAL" clId="{FBA1478C-D10D-4FBE-ADB9-FEE27BD8BE26}" dt="2024-11-11T11:59:44.004" v="772" actId="11529"/>
          <ac:cxnSpMkLst>
            <pc:docMk/>
            <pc:sldMk cId="3757633498" sldId="259"/>
            <ac:cxnSpMk id="8" creationId="{C65622A3-E56A-21E8-8903-2052A923E2B6}"/>
          </ac:cxnSpMkLst>
        </pc:cxnChg>
        <pc:cxnChg chg="add">
          <ac:chgData name="Martin Locock" userId="e15b0232-237d-4436-a587-677fdd88485c" providerId="ADAL" clId="{FBA1478C-D10D-4FBE-ADB9-FEE27BD8BE26}" dt="2024-11-11T12:00:00.532" v="773" actId="11529"/>
          <ac:cxnSpMkLst>
            <pc:docMk/>
            <pc:sldMk cId="3757633498" sldId="259"/>
            <ac:cxnSpMk id="13" creationId="{FFED25A9-F3F6-FE25-B387-486484C8ECC0}"/>
          </ac:cxnSpMkLst>
        </pc:cxnChg>
      </pc:sldChg>
      <pc:sldChg chg="modSp mod">
        <pc:chgData name="Martin Locock" userId="e15b0232-237d-4436-a587-677fdd88485c" providerId="ADAL" clId="{FBA1478C-D10D-4FBE-ADB9-FEE27BD8BE26}" dt="2024-11-11T14:19:19.367" v="2155" actId="20577"/>
        <pc:sldMkLst>
          <pc:docMk/>
          <pc:sldMk cId="1205436168" sldId="260"/>
        </pc:sldMkLst>
        <pc:spChg chg="mod">
          <ac:chgData name="Martin Locock" userId="e15b0232-237d-4436-a587-677fdd88485c" providerId="ADAL" clId="{FBA1478C-D10D-4FBE-ADB9-FEE27BD8BE26}" dt="2024-11-11T14:19:19.367" v="2155" actId="20577"/>
          <ac:spMkLst>
            <pc:docMk/>
            <pc:sldMk cId="1205436168" sldId="260"/>
            <ac:spMk id="6" creationId="{7DC3AF11-DCF6-1A41-47CB-28EA9F8D97F7}"/>
          </ac:spMkLst>
        </pc:spChg>
      </pc:sldChg>
      <pc:sldChg chg="modSp mod">
        <pc:chgData name="Martin Locock" userId="e15b0232-237d-4436-a587-677fdd88485c" providerId="ADAL" clId="{FBA1478C-D10D-4FBE-ADB9-FEE27BD8BE26}" dt="2024-11-11T08:14:06.530" v="14" actId="20577"/>
        <pc:sldMkLst>
          <pc:docMk/>
          <pc:sldMk cId="1630017765" sldId="261"/>
        </pc:sldMkLst>
        <pc:spChg chg="mod">
          <ac:chgData name="Martin Locock" userId="e15b0232-237d-4436-a587-677fdd88485c" providerId="ADAL" clId="{FBA1478C-D10D-4FBE-ADB9-FEE27BD8BE26}" dt="2024-11-11T08:14:06.530" v="14" actId="20577"/>
          <ac:spMkLst>
            <pc:docMk/>
            <pc:sldMk cId="1630017765" sldId="261"/>
            <ac:spMk id="3" creationId="{0DC9D3B2-8C60-5A30-F29E-0081976CD746}"/>
          </ac:spMkLst>
        </pc:spChg>
      </pc:sldChg>
      <pc:sldChg chg="modSp mod">
        <pc:chgData name="Martin Locock" userId="e15b0232-237d-4436-a587-677fdd88485c" providerId="ADAL" clId="{FBA1478C-D10D-4FBE-ADB9-FEE27BD8BE26}" dt="2024-11-11T08:21:19.622" v="49" actId="6549"/>
        <pc:sldMkLst>
          <pc:docMk/>
          <pc:sldMk cId="1450050844" sldId="262"/>
        </pc:sldMkLst>
        <pc:spChg chg="mod">
          <ac:chgData name="Martin Locock" userId="e15b0232-237d-4436-a587-677fdd88485c" providerId="ADAL" clId="{FBA1478C-D10D-4FBE-ADB9-FEE27BD8BE26}" dt="2024-11-11T08:21:19.622" v="49" actId="6549"/>
          <ac:spMkLst>
            <pc:docMk/>
            <pc:sldMk cId="1450050844" sldId="262"/>
            <ac:spMk id="3" creationId="{6992C580-E8B4-07CB-A944-4EDFF61A79BB}"/>
          </ac:spMkLst>
        </pc:spChg>
      </pc:sldChg>
      <pc:sldChg chg="modSp mod">
        <pc:chgData name="Martin Locock" userId="e15b0232-237d-4436-a587-677fdd88485c" providerId="ADAL" clId="{FBA1478C-D10D-4FBE-ADB9-FEE27BD8BE26}" dt="2024-11-11T12:44:25.131" v="1789" actId="6549"/>
        <pc:sldMkLst>
          <pc:docMk/>
          <pc:sldMk cId="2642247930" sldId="263"/>
        </pc:sldMkLst>
        <pc:spChg chg="mod">
          <ac:chgData name="Martin Locock" userId="e15b0232-237d-4436-a587-677fdd88485c" providerId="ADAL" clId="{FBA1478C-D10D-4FBE-ADB9-FEE27BD8BE26}" dt="2024-11-11T12:44:25.131" v="1789" actId="6549"/>
          <ac:spMkLst>
            <pc:docMk/>
            <pc:sldMk cId="2642247930" sldId="263"/>
            <ac:spMk id="3" creationId="{3E29BF4F-59E5-FDC2-FD0D-24D403DB31C8}"/>
          </ac:spMkLst>
        </pc:spChg>
      </pc:sldChg>
      <pc:sldChg chg="addSp modSp mod ord">
        <pc:chgData name="Martin Locock" userId="e15b0232-237d-4436-a587-677fdd88485c" providerId="ADAL" clId="{FBA1478C-D10D-4FBE-ADB9-FEE27BD8BE26}" dt="2024-11-11T14:36:14.392" v="2196" actId="1076"/>
        <pc:sldMkLst>
          <pc:docMk/>
          <pc:sldMk cId="1153299963" sldId="265"/>
        </pc:sldMkLst>
        <pc:spChg chg="mod">
          <ac:chgData name="Martin Locock" userId="e15b0232-237d-4436-a587-677fdd88485c" providerId="ADAL" clId="{FBA1478C-D10D-4FBE-ADB9-FEE27BD8BE26}" dt="2024-11-11T12:45:48.322" v="1791" actId="1076"/>
          <ac:spMkLst>
            <pc:docMk/>
            <pc:sldMk cId="1153299963" sldId="265"/>
            <ac:spMk id="5" creationId="{0D2A8FD6-9469-0304-73FA-B09F7F089410}"/>
          </ac:spMkLst>
        </pc:spChg>
        <pc:spChg chg="mod">
          <ac:chgData name="Martin Locock" userId="e15b0232-237d-4436-a587-677fdd88485c" providerId="ADAL" clId="{FBA1478C-D10D-4FBE-ADB9-FEE27BD8BE26}" dt="2024-11-11T14:35:07.281" v="2158" actId="1076"/>
          <ac:spMkLst>
            <pc:docMk/>
            <pc:sldMk cId="1153299963" sldId="265"/>
            <ac:spMk id="6" creationId="{2456E457-B7C0-756D-C1FB-FC4ECFAAC490}"/>
          </ac:spMkLst>
        </pc:spChg>
        <pc:spChg chg="add mod">
          <ac:chgData name="Martin Locock" userId="e15b0232-237d-4436-a587-677fdd88485c" providerId="ADAL" clId="{FBA1478C-D10D-4FBE-ADB9-FEE27BD8BE26}" dt="2024-11-11T14:36:14.392" v="2196" actId="1076"/>
          <ac:spMkLst>
            <pc:docMk/>
            <pc:sldMk cId="1153299963" sldId="265"/>
            <ac:spMk id="7" creationId="{AF2819B9-EE06-5780-C064-7891BEB4701F}"/>
          </ac:spMkLst>
        </pc:spChg>
        <pc:picChg chg="mod">
          <ac:chgData name="Martin Locock" userId="e15b0232-237d-4436-a587-677fdd88485c" providerId="ADAL" clId="{FBA1478C-D10D-4FBE-ADB9-FEE27BD8BE26}" dt="2024-11-11T12:45:35.544" v="1790" actId="14100"/>
          <ac:picMkLst>
            <pc:docMk/>
            <pc:sldMk cId="1153299963" sldId="265"/>
            <ac:picMk id="4" creationId="{1EA8F6B9-8253-6F2A-C227-E31B6F82AEAB}"/>
          </ac:picMkLst>
        </pc:picChg>
      </pc:sldChg>
      <pc:sldChg chg="addSp delSp modSp mod">
        <pc:chgData name="Martin Locock" userId="e15b0232-237d-4436-a587-677fdd88485c" providerId="ADAL" clId="{FBA1478C-D10D-4FBE-ADB9-FEE27BD8BE26}" dt="2024-11-11T13:49:09.041" v="1845" actId="1076"/>
        <pc:sldMkLst>
          <pc:docMk/>
          <pc:sldMk cId="2769947325" sldId="266"/>
        </pc:sldMkLst>
        <pc:picChg chg="add del mod">
          <ac:chgData name="Martin Locock" userId="e15b0232-237d-4436-a587-677fdd88485c" providerId="ADAL" clId="{FBA1478C-D10D-4FBE-ADB9-FEE27BD8BE26}" dt="2024-11-11T13:49:06.667" v="1844" actId="478"/>
          <ac:picMkLst>
            <pc:docMk/>
            <pc:sldMk cId="2769947325" sldId="266"/>
            <ac:picMk id="7" creationId="{FFF7E2A1-B128-82A6-B321-F669D39E56B8}"/>
          </ac:picMkLst>
        </pc:picChg>
        <pc:picChg chg="add mod">
          <ac:chgData name="Martin Locock" userId="e15b0232-237d-4436-a587-677fdd88485c" providerId="ADAL" clId="{FBA1478C-D10D-4FBE-ADB9-FEE27BD8BE26}" dt="2024-11-11T13:49:09.041" v="1845" actId="1076"/>
          <ac:picMkLst>
            <pc:docMk/>
            <pc:sldMk cId="2769947325" sldId="266"/>
            <ac:picMk id="9" creationId="{0CAEC78A-F448-0819-796D-7FA66A934FF6}"/>
          </ac:picMkLst>
        </pc:picChg>
      </pc:sldChg>
      <pc:sldChg chg="modSp mod">
        <pc:chgData name="Martin Locock" userId="e15b0232-237d-4436-a587-677fdd88485c" providerId="ADAL" clId="{FBA1478C-D10D-4FBE-ADB9-FEE27BD8BE26}" dt="2024-11-11T13:51:01.790" v="1891" actId="6549"/>
        <pc:sldMkLst>
          <pc:docMk/>
          <pc:sldMk cId="23137372" sldId="268"/>
        </pc:sldMkLst>
        <pc:spChg chg="mod">
          <ac:chgData name="Martin Locock" userId="e15b0232-237d-4436-a587-677fdd88485c" providerId="ADAL" clId="{FBA1478C-D10D-4FBE-ADB9-FEE27BD8BE26}" dt="2024-11-11T13:51:01.790" v="1891" actId="6549"/>
          <ac:spMkLst>
            <pc:docMk/>
            <pc:sldMk cId="23137372" sldId="268"/>
            <ac:spMk id="3" creationId="{A3D0D367-5353-78CD-74A9-84FDD54609C2}"/>
          </ac:spMkLst>
        </pc:spChg>
      </pc:sldChg>
      <pc:sldChg chg="addSp delSp modSp mod setBg">
        <pc:chgData name="Martin Locock" userId="e15b0232-237d-4436-a587-677fdd88485c" providerId="ADAL" clId="{FBA1478C-D10D-4FBE-ADB9-FEE27BD8BE26}" dt="2024-11-11T12:10:08.605" v="785" actId="692"/>
        <pc:sldMkLst>
          <pc:docMk/>
          <pc:sldMk cId="2408040765" sldId="269"/>
        </pc:sldMkLst>
        <pc:spChg chg="mod ord">
          <ac:chgData name="Martin Locock" userId="e15b0232-237d-4436-a587-677fdd88485c" providerId="ADAL" clId="{FBA1478C-D10D-4FBE-ADB9-FEE27BD8BE26}" dt="2024-11-11T11:49:46.169" v="699" actId="26606"/>
          <ac:spMkLst>
            <pc:docMk/>
            <pc:sldMk cId="2408040765" sldId="269"/>
            <ac:spMk id="2" creationId="{F73CCA3F-922A-49A5-4C61-B84CE1FF6BAF}"/>
          </ac:spMkLst>
        </pc:spChg>
        <pc:spChg chg="del">
          <ac:chgData name="Martin Locock" userId="e15b0232-237d-4436-a587-677fdd88485c" providerId="ADAL" clId="{FBA1478C-D10D-4FBE-ADB9-FEE27BD8BE26}" dt="2024-11-11T11:49:32.474" v="697" actId="22"/>
          <ac:spMkLst>
            <pc:docMk/>
            <pc:sldMk cId="2408040765" sldId="269"/>
            <ac:spMk id="3" creationId="{C6FA3A8A-C825-03D5-C08B-05BE858B14A4}"/>
          </ac:spMkLst>
        </pc:spChg>
        <pc:spChg chg="add del">
          <ac:chgData name="Martin Locock" userId="e15b0232-237d-4436-a587-677fdd88485c" providerId="ADAL" clId="{FBA1478C-D10D-4FBE-ADB9-FEE27BD8BE26}" dt="2024-11-11T11:49:46.169" v="699" actId="26606"/>
          <ac:spMkLst>
            <pc:docMk/>
            <pc:sldMk cId="2408040765" sldId="269"/>
            <ac:spMk id="10" creationId="{15B3122D-676C-6D8F-D6B5-D9399DD739D2}"/>
          </ac:spMkLst>
        </pc:spChg>
        <pc:spChg chg="add del">
          <ac:chgData name="Martin Locock" userId="e15b0232-237d-4436-a587-677fdd88485c" providerId="ADAL" clId="{FBA1478C-D10D-4FBE-ADB9-FEE27BD8BE26}" dt="2024-11-11T11:49:46.169" v="699" actId="26606"/>
          <ac:spMkLst>
            <pc:docMk/>
            <pc:sldMk cId="2408040765" sldId="269"/>
            <ac:spMk id="13" creationId="{63F5877B-98C7-49DD-83AB-0F6F57CB6543}"/>
          </ac:spMkLst>
        </pc:spChg>
        <pc:spChg chg="add del">
          <ac:chgData name="Martin Locock" userId="e15b0232-237d-4436-a587-677fdd88485c" providerId="ADAL" clId="{FBA1478C-D10D-4FBE-ADB9-FEE27BD8BE26}" dt="2024-11-11T11:49:46.169" v="699" actId="26606"/>
          <ac:spMkLst>
            <pc:docMk/>
            <pc:sldMk cId="2408040765" sldId="269"/>
            <ac:spMk id="15" creationId="{4EA91930-66BC-4C41-B4F5-C31EB216F64B}"/>
          </ac:spMkLst>
        </pc:spChg>
        <pc:spChg chg="add del">
          <ac:chgData name="Martin Locock" userId="e15b0232-237d-4436-a587-677fdd88485c" providerId="ADAL" clId="{FBA1478C-D10D-4FBE-ADB9-FEE27BD8BE26}" dt="2024-11-11T11:49:46.169" v="699" actId="26606"/>
          <ac:spMkLst>
            <pc:docMk/>
            <pc:sldMk cId="2408040765" sldId="269"/>
            <ac:spMk id="17" creationId="{6313CF8F-B436-401E-9575-DE0F8E8B5B17}"/>
          </ac:spMkLst>
        </pc:spChg>
        <pc:spChg chg="add del">
          <ac:chgData name="Martin Locock" userId="e15b0232-237d-4436-a587-677fdd88485c" providerId="ADAL" clId="{FBA1478C-D10D-4FBE-ADB9-FEE27BD8BE26}" dt="2024-11-11T11:49:46.169" v="699" actId="26606"/>
          <ac:spMkLst>
            <pc:docMk/>
            <pc:sldMk cId="2408040765" sldId="269"/>
            <ac:spMk id="19" creationId="{2A38CFE9-C30A-4551-ACCB-D5808FBC39CD}"/>
          </ac:spMkLst>
        </pc:spChg>
        <pc:spChg chg="add del">
          <ac:chgData name="Martin Locock" userId="e15b0232-237d-4436-a587-677fdd88485c" providerId="ADAL" clId="{FBA1478C-D10D-4FBE-ADB9-FEE27BD8BE26}" dt="2024-11-11T11:49:46.169" v="699" actId="26606"/>
          <ac:spMkLst>
            <pc:docMk/>
            <pc:sldMk cId="2408040765" sldId="269"/>
            <ac:spMk id="21" creationId="{67EF550F-47CE-4FB2-9DAC-12AD835C833D}"/>
          </ac:spMkLst>
        </pc:spChg>
        <pc:picChg chg="mod">
          <ac:chgData name="Martin Locock" userId="e15b0232-237d-4436-a587-677fdd88485c" providerId="ADAL" clId="{FBA1478C-D10D-4FBE-ADB9-FEE27BD8BE26}" dt="2024-11-11T11:49:46.169" v="699" actId="26606"/>
          <ac:picMkLst>
            <pc:docMk/>
            <pc:sldMk cId="2408040765" sldId="269"/>
            <ac:picMk id="5" creationId="{26EFCF72-D044-3C99-5BB8-240348A1E177}"/>
          </ac:picMkLst>
        </pc:picChg>
        <pc:picChg chg="add mod ord">
          <ac:chgData name="Martin Locock" userId="e15b0232-237d-4436-a587-677fdd88485c" providerId="ADAL" clId="{FBA1478C-D10D-4FBE-ADB9-FEE27BD8BE26}" dt="2024-11-11T11:49:46.169" v="699" actId="26606"/>
          <ac:picMkLst>
            <pc:docMk/>
            <pc:sldMk cId="2408040765" sldId="269"/>
            <ac:picMk id="6" creationId="{4616A12E-3782-1233-8C85-7856B5FD222C}"/>
          </ac:picMkLst>
        </pc:picChg>
        <pc:picChg chg="add mod">
          <ac:chgData name="Martin Locock" userId="e15b0232-237d-4436-a587-677fdd88485c" providerId="ADAL" clId="{FBA1478C-D10D-4FBE-ADB9-FEE27BD8BE26}" dt="2024-11-11T12:10:08.605" v="785" actId="692"/>
          <ac:picMkLst>
            <pc:docMk/>
            <pc:sldMk cId="2408040765" sldId="269"/>
            <ac:picMk id="8" creationId="{5375ECE9-771A-D2C6-50D2-C6FA29B0F665}"/>
          </ac:picMkLst>
        </pc:picChg>
        <pc:picChg chg="add mod">
          <ac:chgData name="Martin Locock" userId="e15b0232-237d-4436-a587-677fdd88485c" providerId="ADAL" clId="{FBA1478C-D10D-4FBE-ADB9-FEE27BD8BE26}" dt="2024-11-11T12:09:25.289" v="784" actId="1076"/>
          <ac:picMkLst>
            <pc:docMk/>
            <pc:sldMk cId="2408040765" sldId="269"/>
            <ac:picMk id="11" creationId="{FD5765AB-4E21-69B8-5884-D5426D013FE2}"/>
          </ac:picMkLst>
        </pc:picChg>
      </pc:sldChg>
      <pc:sldChg chg="addSp delSp mod">
        <pc:chgData name="Martin Locock" userId="e15b0232-237d-4436-a587-677fdd88485c" providerId="ADAL" clId="{FBA1478C-D10D-4FBE-ADB9-FEE27BD8BE26}" dt="2024-11-11T11:52:05.988" v="705" actId="11529"/>
        <pc:sldMkLst>
          <pc:docMk/>
          <pc:sldMk cId="2396110974" sldId="271"/>
        </pc:sldMkLst>
        <pc:inkChg chg="del">
          <ac:chgData name="Martin Locock" userId="e15b0232-237d-4436-a587-677fdd88485c" providerId="ADAL" clId="{FBA1478C-D10D-4FBE-ADB9-FEE27BD8BE26}" dt="2024-11-11T11:51:55.184" v="704" actId="478"/>
          <ac:inkMkLst>
            <pc:docMk/>
            <pc:sldMk cId="2396110974" sldId="271"/>
            <ac:inkMk id="6" creationId="{4262E0BB-A31C-4C6D-5B2E-AB4DD949A978}"/>
          </ac:inkMkLst>
        </pc:inkChg>
        <pc:cxnChg chg="add">
          <ac:chgData name="Martin Locock" userId="e15b0232-237d-4436-a587-677fdd88485c" providerId="ADAL" clId="{FBA1478C-D10D-4FBE-ADB9-FEE27BD8BE26}" dt="2024-11-11T11:52:05.988" v="705" actId="11529"/>
          <ac:cxnSpMkLst>
            <pc:docMk/>
            <pc:sldMk cId="2396110974" sldId="271"/>
            <ac:cxnSpMk id="7" creationId="{6DBD32B3-E592-0494-521E-5ACBEB8A121B}"/>
          </ac:cxnSpMkLst>
        </pc:cxnChg>
      </pc:sldChg>
      <pc:sldChg chg="modSp mod">
        <pc:chgData name="Martin Locock" userId="e15b0232-237d-4436-a587-677fdd88485c" providerId="ADAL" clId="{FBA1478C-D10D-4FBE-ADB9-FEE27BD8BE26}" dt="2024-11-11T13:58:25.009" v="1917" actId="12"/>
        <pc:sldMkLst>
          <pc:docMk/>
          <pc:sldMk cId="1860738319" sldId="273"/>
        </pc:sldMkLst>
        <pc:spChg chg="mod">
          <ac:chgData name="Martin Locock" userId="e15b0232-237d-4436-a587-677fdd88485c" providerId="ADAL" clId="{FBA1478C-D10D-4FBE-ADB9-FEE27BD8BE26}" dt="2024-11-11T13:58:25.009" v="1917" actId="12"/>
          <ac:spMkLst>
            <pc:docMk/>
            <pc:sldMk cId="1860738319" sldId="273"/>
            <ac:spMk id="3" creationId="{8229F781-5EA3-BD69-E590-E66F73C8652C}"/>
          </ac:spMkLst>
        </pc:spChg>
      </pc:sldChg>
      <pc:sldChg chg="modSp mod">
        <pc:chgData name="Martin Locock" userId="e15b0232-237d-4436-a587-677fdd88485c" providerId="ADAL" clId="{FBA1478C-D10D-4FBE-ADB9-FEE27BD8BE26}" dt="2024-11-11T13:55:45.980" v="1893" actId="20577"/>
        <pc:sldMkLst>
          <pc:docMk/>
          <pc:sldMk cId="3205221907" sldId="274"/>
        </pc:sldMkLst>
        <pc:spChg chg="mod">
          <ac:chgData name="Martin Locock" userId="e15b0232-237d-4436-a587-677fdd88485c" providerId="ADAL" clId="{FBA1478C-D10D-4FBE-ADB9-FEE27BD8BE26}" dt="2024-11-11T08:37:10.931" v="382" actId="20577"/>
          <ac:spMkLst>
            <pc:docMk/>
            <pc:sldMk cId="3205221907" sldId="274"/>
            <ac:spMk id="2" creationId="{A8426573-B2C9-D911-42D4-368CF19EDA23}"/>
          </ac:spMkLst>
        </pc:spChg>
        <pc:spChg chg="mod">
          <ac:chgData name="Martin Locock" userId="e15b0232-237d-4436-a587-677fdd88485c" providerId="ADAL" clId="{FBA1478C-D10D-4FBE-ADB9-FEE27BD8BE26}" dt="2024-11-11T13:55:45.980" v="1893" actId="20577"/>
          <ac:spMkLst>
            <pc:docMk/>
            <pc:sldMk cId="3205221907" sldId="274"/>
            <ac:spMk id="3" creationId="{D507A406-734C-9B95-150C-3A58F57ED558}"/>
          </ac:spMkLst>
        </pc:spChg>
      </pc:sldChg>
      <pc:sldChg chg="modSp mod">
        <pc:chgData name="Martin Locock" userId="e15b0232-237d-4436-a587-677fdd88485c" providerId="ADAL" clId="{FBA1478C-D10D-4FBE-ADB9-FEE27BD8BE26}" dt="2024-11-11T12:33:17.228" v="1461" actId="20577"/>
        <pc:sldMkLst>
          <pc:docMk/>
          <pc:sldMk cId="18032553" sldId="275"/>
        </pc:sldMkLst>
        <pc:spChg chg="mod">
          <ac:chgData name="Martin Locock" userId="e15b0232-237d-4436-a587-677fdd88485c" providerId="ADAL" clId="{FBA1478C-D10D-4FBE-ADB9-FEE27BD8BE26}" dt="2024-11-11T12:33:17.228" v="1461" actId="20577"/>
          <ac:spMkLst>
            <pc:docMk/>
            <pc:sldMk cId="18032553" sldId="275"/>
            <ac:spMk id="2" creationId="{C26FFBA0-8899-742F-FCEA-FA78F7F13F0B}"/>
          </ac:spMkLst>
        </pc:spChg>
        <pc:spChg chg="mod">
          <ac:chgData name="Martin Locock" userId="e15b0232-237d-4436-a587-677fdd88485c" providerId="ADAL" clId="{FBA1478C-D10D-4FBE-ADB9-FEE27BD8BE26}" dt="2024-11-11T12:23:46.239" v="1141" actId="6549"/>
          <ac:spMkLst>
            <pc:docMk/>
            <pc:sldMk cId="18032553" sldId="275"/>
            <ac:spMk id="3" creationId="{55E9B019-1D69-D2FF-3B39-F21B385BFD11}"/>
          </ac:spMkLst>
        </pc:spChg>
      </pc:sldChg>
      <pc:sldChg chg="modSp mod">
        <pc:chgData name="Martin Locock" userId="e15b0232-237d-4436-a587-677fdd88485c" providerId="ADAL" clId="{FBA1478C-D10D-4FBE-ADB9-FEE27BD8BE26}" dt="2024-11-11T12:28:31.960" v="1223" actId="20577"/>
        <pc:sldMkLst>
          <pc:docMk/>
          <pc:sldMk cId="646918192" sldId="276"/>
        </pc:sldMkLst>
        <pc:spChg chg="mod">
          <ac:chgData name="Martin Locock" userId="e15b0232-237d-4436-a587-677fdd88485c" providerId="ADAL" clId="{FBA1478C-D10D-4FBE-ADB9-FEE27BD8BE26}" dt="2024-11-11T12:28:31.960" v="1223" actId="20577"/>
          <ac:spMkLst>
            <pc:docMk/>
            <pc:sldMk cId="646918192" sldId="276"/>
            <ac:spMk id="3" creationId="{170CC522-B3AF-4A94-ACF3-33CC686858D7}"/>
          </ac:spMkLst>
        </pc:spChg>
      </pc:sldChg>
      <pc:sldChg chg="addSp delSp modSp new mod">
        <pc:chgData name="Martin Locock" userId="e15b0232-237d-4436-a587-677fdd88485c" providerId="ADAL" clId="{FBA1478C-D10D-4FBE-ADB9-FEE27BD8BE26}" dt="2024-11-11T12:43:15.225" v="1738" actId="1076"/>
        <pc:sldMkLst>
          <pc:docMk/>
          <pc:sldMk cId="1489616089" sldId="279"/>
        </pc:sldMkLst>
        <pc:spChg chg="mod">
          <ac:chgData name="Martin Locock" userId="e15b0232-237d-4436-a587-677fdd88485c" providerId="ADAL" clId="{FBA1478C-D10D-4FBE-ADB9-FEE27BD8BE26}" dt="2024-11-11T08:33:28.984" v="287" actId="20577"/>
          <ac:spMkLst>
            <pc:docMk/>
            <pc:sldMk cId="1489616089" sldId="279"/>
            <ac:spMk id="2" creationId="{55CA9417-4A83-181A-1290-9BCF13867036}"/>
          </ac:spMkLst>
        </pc:spChg>
        <pc:spChg chg="del">
          <ac:chgData name="Martin Locock" userId="e15b0232-237d-4436-a587-677fdd88485c" providerId="ADAL" clId="{FBA1478C-D10D-4FBE-ADB9-FEE27BD8BE26}" dt="2024-11-11T08:20:11.571" v="39"/>
          <ac:spMkLst>
            <pc:docMk/>
            <pc:sldMk cId="1489616089" sldId="279"/>
            <ac:spMk id="3" creationId="{ABC82B5F-9B0F-5092-BC38-E71F56B2D600}"/>
          </ac:spMkLst>
        </pc:spChg>
        <pc:spChg chg="add mod">
          <ac:chgData name="Martin Locock" userId="e15b0232-237d-4436-a587-677fdd88485c" providerId="ADAL" clId="{FBA1478C-D10D-4FBE-ADB9-FEE27BD8BE26}" dt="2024-11-11T12:43:08.715" v="1737" actId="20577"/>
          <ac:spMkLst>
            <pc:docMk/>
            <pc:sldMk cId="1489616089" sldId="279"/>
            <ac:spMk id="6" creationId="{9C0D9EFA-363B-5FDE-ECEF-B8A21A5096F0}"/>
          </ac:spMkLst>
        </pc:spChg>
        <pc:picChg chg="add del mod">
          <ac:chgData name="Martin Locock" userId="e15b0232-237d-4436-a587-677fdd88485c" providerId="ADAL" clId="{FBA1478C-D10D-4FBE-ADB9-FEE27BD8BE26}" dt="2024-11-11T08:20:25.518" v="43" actId="478"/>
          <ac:picMkLst>
            <pc:docMk/>
            <pc:sldMk cId="1489616089" sldId="279"/>
            <ac:picMk id="4" creationId="{0E8277AD-A489-2ECB-5326-9CFCF2630B0E}"/>
          </ac:picMkLst>
        </pc:picChg>
        <pc:picChg chg="add mod">
          <ac:chgData name="Martin Locock" userId="e15b0232-237d-4436-a587-677fdd88485c" providerId="ADAL" clId="{FBA1478C-D10D-4FBE-ADB9-FEE27BD8BE26}" dt="2024-11-11T12:43:15.225" v="1738" actId="1076"/>
          <ac:picMkLst>
            <pc:docMk/>
            <pc:sldMk cId="1489616089" sldId="279"/>
            <ac:picMk id="8" creationId="{39889120-DC92-5FE3-7E38-0696777A33E5}"/>
          </ac:picMkLst>
        </pc:picChg>
      </pc:sldChg>
      <pc:sldChg chg="addSp delSp modSp new mod ord">
        <pc:chgData name="Martin Locock" userId="e15b0232-237d-4436-a587-677fdd88485c" providerId="ADAL" clId="{FBA1478C-D10D-4FBE-ADB9-FEE27BD8BE26}" dt="2024-11-11T13:57:02.890" v="1899" actId="20577"/>
        <pc:sldMkLst>
          <pc:docMk/>
          <pc:sldMk cId="2993395246" sldId="280"/>
        </pc:sldMkLst>
        <pc:spChg chg="del">
          <ac:chgData name="Martin Locock" userId="e15b0232-237d-4436-a587-677fdd88485c" providerId="ADAL" clId="{FBA1478C-D10D-4FBE-ADB9-FEE27BD8BE26}" dt="2024-11-11T08:40:07.931" v="415" actId="478"/>
          <ac:spMkLst>
            <pc:docMk/>
            <pc:sldMk cId="2993395246" sldId="280"/>
            <ac:spMk id="3" creationId="{C1934774-D6E1-7774-CBBF-39585824923B}"/>
          </ac:spMkLst>
        </pc:spChg>
        <pc:spChg chg="add mod">
          <ac:chgData name="Martin Locock" userId="e15b0232-237d-4436-a587-677fdd88485c" providerId="ADAL" clId="{FBA1478C-D10D-4FBE-ADB9-FEE27BD8BE26}" dt="2024-11-11T08:39:36.031" v="411" actId="1076"/>
          <ac:spMkLst>
            <pc:docMk/>
            <pc:sldMk cId="2993395246" sldId="280"/>
            <ac:spMk id="7" creationId="{36D15744-DCA0-FBB5-DFEF-50E826AD4111}"/>
          </ac:spMkLst>
        </pc:spChg>
        <pc:spChg chg="add del mod">
          <ac:chgData name="Martin Locock" userId="e15b0232-237d-4436-a587-677fdd88485c" providerId="ADAL" clId="{FBA1478C-D10D-4FBE-ADB9-FEE27BD8BE26}" dt="2024-11-11T08:39:57.968" v="414"/>
          <ac:spMkLst>
            <pc:docMk/>
            <pc:sldMk cId="2993395246" sldId="280"/>
            <ac:spMk id="8" creationId="{12EA4371-4D87-65C4-CCF0-324FF9355F02}"/>
          </ac:spMkLst>
        </pc:spChg>
        <pc:spChg chg="add mod">
          <ac:chgData name="Martin Locock" userId="e15b0232-237d-4436-a587-677fdd88485c" providerId="ADAL" clId="{FBA1478C-D10D-4FBE-ADB9-FEE27BD8BE26}" dt="2024-11-11T08:40:23.255" v="421" actId="1076"/>
          <ac:spMkLst>
            <pc:docMk/>
            <pc:sldMk cId="2993395246" sldId="280"/>
            <ac:spMk id="9" creationId="{6FCF2205-533E-5A03-68FD-BB88BE59EE43}"/>
          </ac:spMkLst>
        </pc:spChg>
        <pc:spChg chg="add mod">
          <ac:chgData name="Martin Locock" userId="e15b0232-237d-4436-a587-677fdd88485c" providerId="ADAL" clId="{FBA1478C-D10D-4FBE-ADB9-FEE27BD8BE26}" dt="2024-11-11T08:40:53.039" v="435" actId="20577"/>
          <ac:spMkLst>
            <pc:docMk/>
            <pc:sldMk cId="2993395246" sldId="280"/>
            <ac:spMk id="14" creationId="{B70B02FB-1E14-6D30-3077-0157737CE671}"/>
          </ac:spMkLst>
        </pc:spChg>
        <pc:spChg chg="add mod">
          <ac:chgData name="Martin Locock" userId="e15b0232-237d-4436-a587-677fdd88485c" providerId="ADAL" clId="{FBA1478C-D10D-4FBE-ADB9-FEE27BD8BE26}" dt="2024-11-11T08:41:08.454" v="453" actId="6549"/>
          <ac:spMkLst>
            <pc:docMk/>
            <pc:sldMk cId="2993395246" sldId="280"/>
            <ac:spMk id="17" creationId="{532E0FA0-80E8-7980-6A4E-2F46D36F6FB3}"/>
          </ac:spMkLst>
        </pc:spChg>
        <pc:spChg chg="add mod">
          <ac:chgData name="Martin Locock" userId="e15b0232-237d-4436-a587-677fdd88485c" providerId="ADAL" clId="{FBA1478C-D10D-4FBE-ADB9-FEE27BD8BE26}" dt="2024-11-11T08:41:25.091" v="461" actId="20577"/>
          <ac:spMkLst>
            <pc:docMk/>
            <pc:sldMk cId="2993395246" sldId="280"/>
            <ac:spMk id="20" creationId="{5B985912-2DF0-6C08-E771-13377F9F85ED}"/>
          </ac:spMkLst>
        </pc:spChg>
        <pc:spChg chg="add mod">
          <ac:chgData name="Martin Locock" userId="e15b0232-237d-4436-a587-677fdd88485c" providerId="ADAL" clId="{FBA1478C-D10D-4FBE-ADB9-FEE27BD8BE26}" dt="2024-11-11T08:41:32.022" v="466" actId="20577"/>
          <ac:spMkLst>
            <pc:docMk/>
            <pc:sldMk cId="2993395246" sldId="280"/>
            <ac:spMk id="21" creationId="{FDAADBFE-66AD-BE29-2CCD-01B59A046277}"/>
          </ac:spMkLst>
        </pc:spChg>
        <pc:spChg chg="add mod">
          <ac:chgData name="Martin Locock" userId="e15b0232-237d-4436-a587-677fdd88485c" providerId="ADAL" clId="{FBA1478C-D10D-4FBE-ADB9-FEE27BD8BE26}" dt="2024-11-11T13:57:02.890" v="1899" actId="20577"/>
          <ac:spMkLst>
            <pc:docMk/>
            <pc:sldMk cId="2993395246" sldId="280"/>
            <ac:spMk id="22" creationId="{8D13DFCC-4710-77FD-A443-6D9D2ACF39AA}"/>
          </ac:spMkLst>
        </pc:spChg>
        <pc:inkChg chg="add mod">
          <ac:chgData name="Martin Locock" userId="e15b0232-237d-4436-a587-677fdd88485c" providerId="ADAL" clId="{FBA1478C-D10D-4FBE-ADB9-FEE27BD8BE26}" dt="2024-11-11T08:39:17.278" v="408" actId="1076"/>
          <ac:inkMkLst>
            <pc:docMk/>
            <pc:sldMk cId="2993395246" sldId="280"/>
            <ac:inkMk id="4" creationId="{DF1464AD-A898-CC99-ADE6-97E5BAB42C44}"/>
          </ac:inkMkLst>
        </pc:inkChg>
        <pc:inkChg chg="add mod">
          <ac:chgData name="Martin Locock" userId="e15b0232-237d-4436-a587-677fdd88485c" providerId="ADAL" clId="{FBA1478C-D10D-4FBE-ADB9-FEE27BD8BE26}" dt="2024-11-11T08:39:30.214" v="410" actId="1076"/>
          <ac:inkMkLst>
            <pc:docMk/>
            <pc:sldMk cId="2993395246" sldId="280"/>
            <ac:inkMk id="5" creationId="{85BC10EC-3D9C-A20C-3EE9-2F1E28127E6C}"/>
          </ac:inkMkLst>
        </pc:inkChg>
        <pc:inkChg chg="add mod">
          <ac:chgData name="Martin Locock" userId="e15b0232-237d-4436-a587-677fdd88485c" providerId="ADAL" clId="{FBA1478C-D10D-4FBE-ADB9-FEE27BD8BE26}" dt="2024-11-11T08:39:20.558" v="409" actId="1076"/>
          <ac:inkMkLst>
            <pc:docMk/>
            <pc:sldMk cId="2993395246" sldId="280"/>
            <ac:inkMk id="6" creationId="{D25F24B1-DE74-10D4-2F7B-AD982618EAC9}"/>
          </ac:inkMkLst>
        </pc:inkChg>
        <pc:cxnChg chg="add">
          <ac:chgData name="Martin Locock" userId="e15b0232-237d-4436-a587-677fdd88485c" providerId="ADAL" clId="{FBA1478C-D10D-4FBE-ADB9-FEE27BD8BE26}" dt="2024-11-11T08:40:32.502" v="422" actId="11529"/>
          <ac:cxnSpMkLst>
            <pc:docMk/>
            <pc:sldMk cId="2993395246" sldId="280"/>
            <ac:cxnSpMk id="11" creationId="{5355D98C-80BB-6F45-0DF9-D800B5CA730F}"/>
          </ac:cxnSpMkLst>
        </pc:cxnChg>
        <pc:cxnChg chg="add">
          <ac:chgData name="Martin Locock" userId="e15b0232-237d-4436-a587-677fdd88485c" providerId="ADAL" clId="{FBA1478C-D10D-4FBE-ADB9-FEE27BD8BE26}" dt="2024-11-11T08:40:39.562" v="423" actId="11529"/>
          <ac:cxnSpMkLst>
            <pc:docMk/>
            <pc:sldMk cId="2993395246" sldId="280"/>
            <ac:cxnSpMk id="13" creationId="{E0DF9D92-6880-E4BE-BA23-8B81BB93FCE0}"/>
          </ac:cxnSpMkLst>
        </pc:cxnChg>
        <pc:cxnChg chg="add">
          <ac:chgData name="Martin Locock" userId="e15b0232-237d-4436-a587-677fdd88485c" providerId="ADAL" clId="{FBA1478C-D10D-4FBE-ADB9-FEE27BD8BE26}" dt="2024-11-11T08:40:57.777" v="436" actId="11529"/>
          <ac:cxnSpMkLst>
            <pc:docMk/>
            <pc:sldMk cId="2993395246" sldId="280"/>
            <ac:cxnSpMk id="16" creationId="{6701C45B-26C5-1FC8-C8B3-6887FAB0424C}"/>
          </ac:cxnSpMkLst>
        </pc:cxnChg>
        <pc:cxnChg chg="add">
          <ac:chgData name="Martin Locock" userId="e15b0232-237d-4436-a587-677fdd88485c" providerId="ADAL" clId="{FBA1478C-D10D-4FBE-ADB9-FEE27BD8BE26}" dt="2024-11-11T08:41:13.345" v="454" actId="11529"/>
          <ac:cxnSpMkLst>
            <pc:docMk/>
            <pc:sldMk cId="2993395246" sldId="280"/>
            <ac:cxnSpMk id="19" creationId="{2AFADAD8-017D-F1A1-FC81-5E3B810DEAF9}"/>
          </ac:cxnSpMkLst>
        </pc:cxnChg>
      </pc:sldChg>
      <pc:sldChg chg="addSp delSp modSp new mod">
        <pc:chgData name="Martin Locock" userId="e15b0232-237d-4436-a587-677fdd88485c" providerId="ADAL" clId="{FBA1478C-D10D-4FBE-ADB9-FEE27BD8BE26}" dt="2024-11-11T11:55:09.619" v="737" actId="1076"/>
        <pc:sldMkLst>
          <pc:docMk/>
          <pc:sldMk cId="1258430538" sldId="281"/>
        </pc:sldMkLst>
        <pc:spChg chg="del">
          <ac:chgData name="Martin Locock" userId="e15b0232-237d-4436-a587-677fdd88485c" providerId="ADAL" clId="{FBA1478C-D10D-4FBE-ADB9-FEE27BD8BE26}" dt="2024-11-11T11:53:39.356" v="707" actId="22"/>
          <ac:spMkLst>
            <pc:docMk/>
            <pc:sldMk cId="1258430538" sldId="281"/>
            <ac:spMk id="3" creationId="{768046A5-B141-AFE1-5FBA-B9F6C71A13B8}"/>
          </ac:spMkLst>
        </pc:spChg>
        <pc:spChg chg="add mod">
          <ac:chgData name="Martin Locock" userId="e15b0232-237d-4436-a587-677fdd88485c" providerId="ADAL" clId="{FBA1478C-D10D-4FBE-ADB9-FEE27BD8BE26}" dt="2024-11-11T11:54:08.150" v="731" actId="113"/>
          <ac:spMkLst>
            <pc:docMk/>
            <pc:sldMk cId="1258430538" sldId="281"/>
            <ac:spMk id="6" creationId="{C302108A-B867-86FD-3185-6C9311B4CBED}"/>
          </ac:spMkLst>
        </pc:spChg>
        <pc:picChg chg="add mod ord">
          <ac:chgData name="Martin Locock" userId="e15b0232-237d-4436-a587-677fdd88485c" providerId="ADAL" clId="{FBA1478C-D10D-4FBE-ADB9-FEE27BD8BE26}" dt="2024-11-11T11:53:43.107" v="708" actId="1076"/>
          <ac:picMkLst>
            <pc:docMk/>
            <pc:sldMk cId="1258430538" sldId="281"/>
            <ac:picMk id="5" creationId="{A02F74C8-83A4-6AB4-68C4-81D912A605F9}"/>
          </ac:picMkLst>
        </pc:picChg>
        <pc:picChg chg="add mod">
          <ac:chgData name="Martin Locock" userId="e15b0232-237d-4436-a587-677fdd88485c" providerId="ADAL" clId="{FBA1478C-D10D-4FBE-ADB9-FEE27BD8BE26}" dt="2024-11-11T11:54:37.755" v="733" actId="1076"/>
          <ac:picMkLst>
            <pc:docMk/>
            <pc:sldMk cId="1258430538" sldId="281"/>
            <ac:picMk id="8" creationId="{825ACB51-CEB7-9959-2A0D-FB4153152107}"/>
          </ac:picMkLst>
        </pc:picChg>
        <pc:picChg chg="add mod">
          <ac:chgData name="Martin Locock" userId="e15b0232-237d-4436-a587-677fdd88485c" providerId="ADAL" clId="{FBA1478C-D10D-4FBE-ADB9-FEE27BD8BE26}" dt="2024-11-11T11:55:09.619" v="737" actId="1076"/>
          <ac:picMkLst>
            <pc:docMk/>
            <pc:sldMk cId="1258430538" sldId="281"/>
            <ac:picMk id="10" creationId="{A9017AE5-2B63-171E-EA21-28EA1F08591D}"/>
          </ac:picMkLst>
        </pc:picChg>
      </pc:sldChg>
      <pc:sldChg chg="new del">
        <pc:chgData name="Martin Locock" userId="e15b0232-237d-4436-a587-677fdd88485c" providerId="ADAL" clId="{FBA1478C-D10D-4FBE-ADB9-FEE27BD8BE26}" dt="2024-11-11T09:10:15.524" v="612" actId="2696"/>
        <pc:sldMkLst>
          <pc:docMk/>
          <pc:sldMk cId="2429186839" sldId="281"/>
        </pc:sldMkLst>
      </pc:sldChg>
      <pc:sldChg chg="new del">
        <pc:chgData name="Martin Locock" userId="e15b0232-237d-4436-a587-677fdd88485c" providerId="ADAL" clId="{FBA1478C-D10D-4FBE-ADB9-FEE27BD8BE26}" dt="2024-11-11T09:10:09.450" v="611" actId="680"/>
        <pc:sldMkLst>
          <pc:docMk/>
          <pc:sldMk cId="994744282" sldId="282"/>
        </pc:sldMkLst>
      </pc:sldChg>
      <pc:sldChg chg="addSp modSp new mod">
        <pc:chgData name="Martin Locock" userId="e15b0232-237d-4436-a587-677fdd88485c" providerId="ADAL" clId="{FBA1478C-D10D-4FBE-ADB9-FEE27BD8BE26}" dt="2024-11-11T12:38:24.631" v="1645" actId="20577"/>
        <pc:sldMkLst>
          <pc:docMk/>
          <pc:sldMk cId="3107029041" sldId="282"/>
        </pc:sldMkLst>
        <pc:spChg chg="add mod">
          <ac:chgData name="Martin Locock" userId="e15b0232-237d-4436-a587-677fdd88485c" providerId="ADAL" clId="{FBA1478C-D10D-4FBE-ADB9-FEE27BD8BE26}" dt="2024-11-11T12:38:24.631" v="1645" actId="20577"/>
          <ac:spMkLst>
            <pc:docMk/>
            <pc:sldMk cId="3107029041" sldId="282"/>
            <ac:spMk id="6" creationId="{E74B59B7-496C-0599-07BC-D506B75BD6FD}"/>
          </ac:spMkLst>
        </pc:spChg>
        <pc:picChg chg="add mod">
          <ac:chgData name="Martin Locock" userId="e15b0232-237d-4436-a587-677fdd88485c" providerId="ADAL" clId="{FBA1478C-D10D-4FBE-ADB9-FEE27BD8BE26}" dt="2024-11-11T12:29:05.633" v="1225" actId="1076"/>
          <ac:picMkLst>
            <pc:docMk/>
            <pc:sldMk cId="3107029041" sldId="282"/>
            <ac:picMk id="5" creationId="{B560A25C-F6D1-41B9-BFEB-5DAECE8488A1}"/>
          </ac:picMkLst>
        </pc:picChg>
      </pc:sldChg>
      <pc:sldChg chg="modSp new mod">
        <pc:chgData name="Martin Locock" userId="e15b0232-237d-4436-a587-677fdd88485c" providerId="ADAL" clId="{FBA1478C-D10D-4FBE-ADB9-FEE27BD8BE26}" dt="2024-11-11T14:12:30.458" v="2138" actId="20577"/>
        <pc:sldMkLst>
          <pc:docMk/>
          <pc:sldMk cId="1904629800" sldId="283"/>
        </pc:sldMkLst>
        <pc:spChg chg="mod">
          <ac:chgData name="Martin Locock" userId="e15b0232-237d-4436-a587-677fdd88485c" providerId="ADAL" clId="{FBA1478C-D10D-4FBE-ADB9-FEE27BD8BE26}" dt="2024-11-11T14:04:24.692" v="1925" actId="20577"/>
          <ac:spMkLst>
            <pc:docMk/>
            <pc:sldMk cId="1904629800" sldId="283"/>
            <ac:spMk id="2" creationId="{55F2073B-6EA5-A0E4-AF36-5AAFB415D01A}"/>
          </ac:spMkLst>
        </pc:spChg>
        <pc:spChg chg="mod">
          <ac:chgData name="Martin Locock" userId="e15b0232-237d-4436-a587-677fdd88485c" providerId="ADAL" clId="{FBA1478C-D10D-4FBE-ADB9-FEE27BD8BE26}" dt="2024-11-11T14:12:30.458" v="2138" actId="20577"/>
          <ac:spMkLst>
            <pc:docMk/>
            <pc:sldMk cId="1904629800" sldId="283"/>
            <ac:spMk id="3" creationId="{A9C7E68F-49A8-8A54-2BFD-693EB3853D33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Sheet1!$D$4</c:f>
              <c:strCache>
                <c:ptCount val="1"/>
                <c:pt idx="0">
                  <c:v>013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multiLvlStrRef>
              <c:f>Sheet1!$B$5:$C$11</c:f>
              <c:multiLvlStrCache>
                <c:ptCount val="7"/>
                <c:lvl>
                  <c:pt idx="0">
                    <c:v>1/64</c:v>
                  </c:pt>
                  <c:pt idx="1">
                    <c:v>2/64</c:v>
                  </c:pt>
                  <c:pt idx="2">
                    <c:v>3/64</c:v>
                  </c:pt>
                  <c:pt idx="3">
                    <c:v>4/64</c:v>
                  </c:pt>
                  <c:pt idx="4">
                    <c:v>5/64</c:v>
                  </c:pt>
                  <c:pt idx="5">
                    <c:v>6/64</c:v>
                  </c:pt>
                  <c:pt idx="6">
                    <c:v>7/64</c:v>
                  </c:pt>
                </c:lvl>
                <c:lvl>
                  <c:pt idx="0">
                    <c:v>0.5mm</c:v>
                  </c:pt>
                  <c:pt idx="1">
                    <c:v>0.9mm</c:v>
                  </c:pt>
                  <c:pt idx="2">
                    <c:v>1.2mm</c:v>
                  </c:pt>
                  <c:pt idx="3">
                    <c:v>1.7mm</c:v>
                  </c:pt>
                  <c:pt idx="4">
                    <c:v>2.0mm</c:v>
                  </c:pt>
                  <c:pt idx="5">
                    <c:v>2.4mm</c:v>
                  </c:pt>
                  <c:pt idx="6">
                    <c:v>2.8mm</c:v>
                  </c:pt>
                </c:lvl>
              </c:multiLvlStrCache>
            </c:multiLvlStrRef>
          </c:cat>
          <c:val>
            <c:numRef>
              <c:f>Sheet1!$D$5:$D$11</c:f>
              <c:numCache>
                <c:formatCode>General</c:formatCode>
                <c:ptCount val="7"/>
                <c:pt idx="2">
                  <c:v>9</c:v>
                </c:pt>
                <c:pt idx="3">
                  <c:v>18</c:v>
                </c:pt>
                <c:pt idx="4">
                  <c:v>10</c:v>
                </c:pt>
                <c:pt idx="5">
                  <c:v>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066-453E-9787-89885D7EE81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111337327"/>
        <c:axId val="1111325807"/>
      </c:barChart>
      <c:catAx>
        <c:axId val="1111337327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Bore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11325807"/>
        <c:crosses val="autoZero"/>
        <c:auto val="1"/>
        <c:lblAlgn val="ctr"/>
        <c:lblOffset val="100"/>
        <c:noMultiLvlLbl val="0"/>
      </c:catAx>
      <c:valAx>
        <c:axId val="1111325807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No.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11337327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1-07T14:23:56.814"/>
    </inkml:context>
    <inkml:brush xml:id="br0">
      <inkml:brushProperty name="width" value="0.35" units="cm"/>
      <inkml:brushProperty name="height" value="0.35" units="cm"/>
    </inkml:brush>
  </inkml:definitions>
  <inkml:trace contextRef="#ctx0" brushRef="#br0">1 0 24575,'0'482'0,"4"-439"-1365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1-07T14:23:58.984"/>
    </inkml:context>
    <inkml:brush xml:id="br0">
      <inkml:brushProperty name="width" value="0.35" units="cm"/>
      <inkml:brushProperty name="height" value="0.35" units="cm"/>
    </inkml:brush>
  </inkml:definitions>
  <inkml:trace contextRef="#ctx0" brushRef="#br0">2 1 24575,'-2'141'0,"5"155"0,9-215 0,1 7 0,-3-15-1365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1-07T14:24:00.869"/>
    </inkml:context>
    <inkml:brush xml:id="br0">
      <inkml:brushProperty name="width" value="0.35" units="cm"/>
      <inkml:brushProperty name="height" value="0.35" units="cm"/>
    </inkml:brush>
  </inkml:definitions>
  <inkml:trace contextRef="#ctx0" brushRef="#br0">3 0 24575,'-2'138'0,"5"151"0,18-161-1365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1-07T14:24:03.668"/>
    </inkml:context>
    <inkml:brush xml:id="br0">
      <inkml:brushProperty name="width" value="0.35" units="cm"/>
      <inkml:brushProperty name="height" value="0.35" units="cm"/>
    </inkml:brush>
  </inkml:definitions>
  <inkml:trace contextRef="#ctx0" brushRef="#br0">1 0 24575,'0'685'-1365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1-07T15:12:56.534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2 0 24575,'0'48'0,"-1"-10"0,1 0 0,2 0 0,12 63 0,-9-69-47,-1 1 0,-1 0 0,-4 59 0,0-42-1130,1-28-5649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1-07T15:12:58.173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123 1 24575,'-4'0'0,"-6"4"0,-6 1 0,1 5 0,-2 0 0,-3 3 0,-1 3 0,2 0-8191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1-07T15:12:59.532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53 24575,'0'-4'0,"0"-6"0,4-1 0,6 1 0,5 3 0,5 2 0,3 2 0,2 1 0,1 2 0,0 0 0,0 0 0,0 1 0,0-1 0,0 1 0,-1-1 0,0 0 0,1 0 0,-6 0-8191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1-07T15:13:15.600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38 120 24575,'-1'-1'0,"0"1"0,0 0 0,0 0 0,0-1 0,0 1 0,0-1 0,0 1 0,0-1 0,1 1 0,-1-1 0,0 0 0,0 1 0,0-1 0,1 0 0,-1 0 0,0 0 0,1 1 0,-1-1 0,0 0 0,1 0 0,-1 0 0,1 0 0,0 0 0,-1 0 0,1 0 0,0 0 0,-1 0 0,1 0 0,0 0 0,0 0 0,0 0 0,0 0 0,0-1 0,0 1 0,0 0 0,1 0 0,-1 0 0,0 0 0,1-1 0,0-4 0,0 1 0,0-1 0,0 1 0,1-1 0,0 1 0,3-6 0,-4 8 0,0 0 0,1 1 0,0-1 0,-1 1 0,1-1 0,0 1 0,0 0 0,0 0 0,1 0 0,-1 0 0,0 0 0,1 0 0,0 0 0,-1 1 0,1 0 0,0-1 0,-1 1 0,1 0 0,0 0 0,0 0 0,0 1 0,0-1 0,0 1 0,0 0 0,0 0 0,0 0 0,0 0 0,4 0 0,-4 2 0,0-1 0,0 0 0,0 1 0,1 0 0,-1-1 0,-1 1 0,1 1 0,0-1 0,0 0 0,-1 1 0,0-1 0,1 1 0,-1-1 0,0 1 0,0 0 0,0 0 0,-1 0 0,1 1 0,-1-1 0,1 0 0,-1 0 0,0 1 0,-1-1 0,2 6 0,0-2 0,-1 1 0,0 0 0,0 0 0,0 0 0,-1-1 0,0 1 0,-1 0 0,0 0 0,0 0 0,-1-1 0,0 1 0,0 0 0,0-1 0,-1 0 0,0 1 0,-1-1 0,0 0 0,0-1 0,0 1 0,-1-1 0,0 0 0,0 0 0,-1 0 0,1-1 0,-1 0 0,0 0 0,-1 0 0,1-1 0,-1 0 0,0 0 0,0 0 0,0-1 0,-1 0 0,1-1 0,-1 0 0,-10 2 0,3 2 0,24 2 0,47 7 0,-21-6 0,-11 0 0,0 0 0,1-2 0,42 8 0,-17-4-1365,-29-6-5461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1-07T15:13:17.942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53 24575,'7'-6'0,"1"0"0,0 1 0,1 0 0,0 0 0,-1 1 0,1 0 0,1 0 0,-1 1 0,0 0 0,1 1 0,0 0 0,-1 0 0,1 1 0,0 1 0,0-1 0,0 2 0,0-1 0,0 1 0,-1 1 0,1 0 0,12 4 0,-19-5 0,-1 1 0,1-1 0,0 1 0,-1 0 0,0 0 0,1 0 0,-1 0 0,0 0 0,0 0 0,0 1 0,0-1 0,0 1 0,-1-1 0,1 1 0,-1 0 0,1 0 0,-1 0 0,0-1 0,0 1 0,-1 0 0,1 0 0,0 0 0,-1 1 0,0-1 0,0 0 0,0 0 0,0 0 0,0 0 0,-1 0 0,0 4 0,0-1 0,-1-1 0,1 0 0,-1 1 0,0-1 0,0 0 0,0 0 0,-1 0 0,0-1 0,0 1 0,0-1 0,0 1 0,-1-1 0,0 0 0,0 0 0,0 0 0,-6 3 0,-12 2 0,19-8 0,-1 0 0,1 0 0,0 0 0,0 0 0,-1 0 0,1 1 0,0 0 0,0-1 0,1 1 0,-1 0 0,0 0 0,1 1 0,-1-1 0,-3 5 0,6-6 0,1-1 0,-1 1 0,1 0 0,-1 0 0,1-1 0,0 1 0,-1 0 0,1-1 0,0 1 0,-1 0 0,1-1 0,0 1 0,0-1 0,-1 1 0,1-1 0,0 0 0,0 1 0,0-1 0,0 0 0,-1 1 0,1-1 0,0 0 0,0 0 0,0 0 0,0 0 0,0 0 0,2 0 0,31 2 0,-31-1 0,2-1 0,0 0 0,-1 0 0,1 1 0,-1 0 0,1 0 0,0 0 0,-1 0 0,0 1 0,1 0 0,-1 0 0,0 0 0,0 0 0,0 1 0,4 3 0,-6-4 0,0 0 0,0 0 0,0 1 0,-1-1 0,1 0 0,-1 1 0,0 0 0,0-1 0,0 1 0,0 0 0,0-1 0,0 1 0,-1 0 0,0 0 0,1 0 0,-1-1 0,0 1 0,0 0 0,0 0 0,-1 0 0,1 0 0,-1 0 0,0-1 0,-1 6 0,0-4 7,0 1-1,0-1 0,-1 0 0,0 0 1,1 0-1,-1-1 0,0 1 1,-1 0-1,1-1 0,-1 0 1,1 0-1,-1 0 0,0 0 0,0-1 1,0 0-1,-1 1 0,1-2 1,-7 4-1,4-3-120,1 0 0,-1 0-1,0 0 1,0-1 0,0 0 0,0 0-1,1-1 1,-1 0 0,0 0 0,0 0-1,0-1 1,-7-2 0,-2-2-6712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1-07T15:13:20.593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174 1 24575,'15'0'0,"1"0"0,0 0 0,0 0 0,0 2 0,0 0 0,22 6 0,-35-7 0,1 1 0,0-1 0,0 1 0,-1 0 0,1 0 0,-1 0 0,1 1 0,-1-1 0,0 1 0,0 0 0,0 0 0,-1 0 0,1 0 0,-1 0 0,1 1 0,-1-1 0,0 1 0,0-1 0,-1 1 0,1 0 0,-1 0 0,1 0 0,-1 0 0,-1 0 0,1 0 0,0 5 0,-1-6 0,0 0 0,0 0 0,0 0 0,0-1 0,-1 1 0,1 0 0,-1 0 0,0-1 0,0 1 0,0-1 0,0 1 0,0-1 0,-1 1 0,1-1 0,-1 1 0,1-1 0,-1 0 0,0 0 0,0 0 0,0 0 0,0 0 0,0 0 0,0-1 0,-1 1 0,-3 1 0,-16 15 0,22-17 0,0-1 0,-1 0 0,1 1 0,0-1 0,-1 0 0,1 1 0,0-1 0,0 0 0,-1 1 0,1-1 0,0 0 0,0 1 0,0-1 0,0 1 0,0-1 0,-1 1 0,1-1 0,0 0 0,0 1 0,0-1 0,0 1 0,0-1 0,0 1 0,0-1 0,1 0 0,-1 1 0,0-1 0,0 1 0,0-1 0,0 0 0,0 1 0,1-1 0,-1 1 0,0-1 0,0 0 0,1 1 0,-1-1 0,0 0 0,0 1 0,1-1 0,19 13 0,-2-2 0,-15-8 0,-1 1 0,0 0 0,0 0 0,0-1 0,0 1 0,0 0 0,-1 1 0,0-1 0,0 0 0,0 0 0,0 0 0,-1 1 0,1-1 0,-1 0 0,0 1 0,-1-1 0,1 0 0,-1 1 0,0-1 0,0 0 0,0 0 0,0 0 0,-1 0 0,0 0 0,0 0 0,0 0 0,0 0 0,0-1 0,-1 1 0,1-1 0,-1 0 0,0 0 0,0 0 0,-1 0 0,1 0 0,-1-1 0,1 1 0,-1-1 0,0 0 0,0 0 0,1 0 0,-1-1 0,-8 3 0,-39 6-341,-1-2 0,0-2-1,-67-2 1,97-4-6485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1-07T15:39:29.308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79 24575,'232'12'0,"-49"-1"0,54-11 0,74 3 0,-192 9 0,25 2 0,61-16 0,105 4 0,-189 9 0,66 3 0,1371-15 0,-1360 14 0,-11 1 0,1403-13 0,-772-3 0,-679 1 0,172-23 0,-180 6 0,206-32 0,-291 44 0,1 2 0,63 2 0,-57 3 0,75-9 0,-63 0 0,-14 2 0,64-17 0,-71 13 0,1 2 0,84-4 0,94 11 0,-104 2 0,203 27 0,-122-6 0,190-18 0,-205-7 0,-80 2 0,-19-1 0,-1 4 0,108 15 0,-138-10 0,106-1 0,-106-7 0,105 14 0,-67-6 100,-71-7-588,-1 0-1,41 9 1,-43-4-6338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1-07T15:39:20.187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224 0 24575,'-5'1'0,"1"-1"0,-1 1 0,1 0 0,-1 0 0,1 1 0,-1-1 0,1 1 0,0 0 0,0 0 0,0 0 0,0 1 0,-5 3 0,-47 44 0,15-12 0,34-33 0,-1 1 0,1 1 0,0-1 0,0 1 0,1 0 0,-9 13 0,13-18 0,1 0 0,0 1 0,0-1 0,0 0 0,1 0 0,-1 1 0,0-1 0,1 0 0,0 1 0,-1-1 0,1 1 0,0-1 0,0 1 0,1-1 0,-1 0 0,0 1 0,1-1 0,-1 0 0,1 1 0,0-1 0,0 0 0,0 0 0,0 1 0,0-1 0,1 0 0,-1 0 0,0 0 0,1 0 0,0-1 0,-1 1 0,4 2 0,4 4 0,1-1 0,0 0 0,0-1 0,0 0 0,1-1 0,21 8 0,-17-7 0,0 0 0,0 2 0,15 9 0,-14-5-341,1 0 0,-2 1-1,23 25 1,-27-26-6485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1-07T15:39:21.186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0 122 24575,'1'-1'0,"-1"0"0,0 0 0,1 0 0,-1 0 0,1 1 0,-1-1 0,1 0 0,-1 0 0,1 0 0,-1 0 0,1 1 0,0-1 0,-1 0 0,1 1 0,0-1 0,0 1 0,-1-1 0,1 1 0,0-1 0,0 1 0,0-1 0,0 1 0,0 0 0,0-1 0,0 1 0,0 0 0,1 0 0,33-5 0,-29 4 0,303-3 0,-68 4 0,-186-3 0,-1-2 0,77-18 0,-74 9 0,1 3 0,0 3 0,114-3 0,-156 11-273,1-1 0,-1 0 0,0-1 0,29-8 0,-28 5-6553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1-07T15:39:23.622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1 0 24575,'11'2'0,"-1"0"0,1 1 0,-1 1 0,0-1 0,0 1 0,0 1 0,-1 0 0,1 0 0,-1 1 0,0 0 0,9 9 0,25 14 0,27 12 0,-28-14 0,0-3 0,1-1 0,1-3 0,2-1 0,59 16 0,-86-31 0,-11-2 0,0-1 0,0 1 0,0 0 0,0 1 0,0 0 0,-1 0 0,9 5 0,-15-7 0,-1 0 0,0-1 0,1 1 0,-1 0 0,0 0 0,0-1 0,0 1 0,0 0 0,0-1 0,0 1 0,0 0 0,0 0 0,0-1 0,0 1 0,0 0 0,-1-1 0,1 1 0,0 0 0,0-1 0,-1 1 0,1 0 0,0-1 0,-1 1 0,1-1 0,-1 1 0,1 0 0,-1-1 0,1 1 0,-1-1 0,1 1 0,-1-1 0,1 0 0,-1 1 0,0-1 0,1 0 0,-1 1 0,0-1 0,-33 24 0,28-20 0,-94 59-41,66-43-180,1 0 1,0 3-1,2 1 0,1 1 1,-29 30-1,43-35-6605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1-07T15:39:25.097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2208 31 24575,'10'-2'0,"-15"-5"0,-18-3 0,-25 4 0,0 3 0,0 1 0,0 2 0,-61 9 0,39 3 0,0 3 0,-70 25 0,-70 15 0,-152-2 0,-118 26 0,384-54 0,-196 23 0,272-47-119,-21 2-504,-45 8 0,65-6-6203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1-07T15:39:33.420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0 209 24575,'8'-8'0,"0"1"0,0 0 0,0 0 0,1 1 0,0 1 0,0-1 0,0 1 0,1 1 0,0 0 0,15-5 0,-5 5 0,1 1 0,0 1 0,0 0 0,28 2 0,697 3 0,-452-3 0,-185-5 0,115-20 0,-39 2 0,-14 1 0,76-6 0,678 26 0,-451 5 0,-299-5 0,195 5 0,-24 39 0,-151-13 0,-9-4 0,7 2 0,241 3 0,894-31 0,-1276-2 0,0-2 0,57-13 0,-52 7 0,78-4 0,13 3 0,20-2 0,-92 12 0,1-3 0,99-20 0,56-1 0,-125 17 0,45 1 0,54-7 0,-109 5 0,0 4 0,110 9 0,-50 0 0,1284-3-1365,-1419 0-5461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1-11T08:38:24.660"/>
    </inkml:context>
    <inkml:brush xml:id="br0">
      <inkml:brushProperty name="width" value="0.35" units="cm"/>
      <inkml:brushProperty name="height" value="0.35" units="cm"/>
    </inkml:brush>
  </inkml:definitions>
  <inkml:trace contextRef="#ctx0" brushRef="#br0">0 0 24575,'1'4'0,"0"1"0,0-1 0,0 0 0,0-1 0,1 1 0,-1 0 0,1 0 0,3 5 0,5 11 0,89 327 0,-69-226 0,77 459 0,-51 7 0,-45-451 0,19 538 0,-32 2 0,-2-205 0,4 471 0,-1-909 0,-2 0 0,-1-1 0,-14 55 0,-38 95 0,18-67 0,-30 144 0,67-257 0,0 0 0,1 0 0,-1 0 0,1 0 0,-1 0 0,1 0 0,0 0 0,0 0 0,0 0 0,0 1 0,0-1 0,0 0 0,0 0 0,1 0 0,-1 0 0,1 0 0,0 0 0,-1 0 0,1 0 0,0-1 0,0 1 0,0 0 0,1 0 0,-1-1 0,0 1 0,0 0 0,1-1 0,-1 0 0,1 1 0,0-1 0,-1 0 0,1 0 0,0 0 0,3 2 0,4 0 0,1-1 0,0 0 0,0 0 0,0-1 0,0 0 0,12 0 0,-12-1 0,183 6 0,254 16 0,263 66 9,-101-11-110,1808 31-359,-2238-108 460,1046 26 0,368 125-1081,-875-77 759,398 79 2230,-969-131-2347,0-6-1,290-7 1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1-11T08:38:37.336"/>
    </inkml:context>
    <inkml:brush xml:id="br0">
      <inkml:brushProperty name="width" value="0.35" units="cm"/>
      <inkml:brushProperty name="height" value="0.35" units="cm"/>
      <inkml:brushProperty name="color" value="#FFC114"/>
    </inkml:brush>
  </inkml:definitions>
  <inkml:trace contextRef="#ctx0" brushRef="#br0">0 3673 24575,'47'-5'0,"-1"-1"0,0-2 0,0-3 0,77-28 0,-121 39 0,50-19 0,-2-2 0,75-42 0,89-70 0,-75 44 0,-41 31 0,101-67 0,-162 99 0,-1-3 0,-2 0 0,39-44 0,-23 18 0,113-119 0,-126 134 0,-1-1 0,36-56 0,-29 39 0,55-69 0,63-86 0,-126 161 0,-2-2 0,31-70 0,-6 9 0,5 4 0,143-190 0,-14-17 0,-98 153 0,-11 13 0,-58 99 0,3 2 0,3 0 0,1 2 0,60-69 0,-39 60 0,-37 38 0,1 1 0,1 0 0,1 2 0,1 0 0,39-26 0,-42 32 0,1 1 0,0 1 0,0 0 0,1 2 0,0 0 0,0 1 0,1 1 0,0 0 0,-1 2 0,26-2 0,27 2 0,1-2 0,-2-5 0,1-2 0,-2-3 0,103-37 0,-130 37 0,61-14 0,-91 26 0,0 1 0,-1 0 0,1 1 0,0 0 0,0 1 0,0 1 0,0 0 0,-1 1 0,23 5 0,-26-4 0,-2 1 0,1 0 0,0 0 0,-1 1 0,0 0 0,0 0 0,0 1 0,-1 0 0,8 8 0,49 68 0,-24-30 0,17 13 0,45 59 0,51 93 0,112 109 0,-235-288 0,0 2 0,-3 1 0,-1 0 0,25 60 0,2 3 0,-26-57 0,47 88 0,171 240 0,-87-156 0,55 73 0,-32-50 0,-110-141 0,158 174 0,-182-228 0,2-2 0,2-3 0,2-1 0,1-3 0,77 40 0,-66-43 0,1-2 0,2-4 0,0-3 0,2-2 0,93 18 0,-9-12 0,61 9 0,193 21 0,-331-48-17,77 6-1331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1-11T08:38:48.552"/>
    </inkml:context>
    <inkml:brush xml:id="br0">
      <inkml:brushProperty name="width" value="0.35" units="cm"/>
      <inkml:brushProperty name="height" value="0.35" units="cm"/>
      <inkml:brushProperty name="color" value="#AB008B"/>
    </inkml:brush>
  </inkml:definitions>
  <inkml:trace contextRef="#ctx0" brushRef="#br0">0 3729 24575,'0'-3'0,"1"0"0,0 0 0,-1 0 0,1-1 0,0 1 0,0 0 0,1 0 0,-1 0 0,1 1 0,-1-1 0,1 0 0,0 0 0,0 1 0,0-1 0,1 1 0,-1 0 0,0 0 0,1 0 0,0 0 0,2-2 0,11-6 0,-1 1 0,27-10 0,-10 4 0,207-120 0,-132 76 0,-65 38 0,48-33 0,30-22 0,-76 49 0,0-1 0,76-65 0,26-58 0,144-179 0,-192 204 0,-20 23 0,-5 9 0,81-135 0,-110 153 0,-17 28 0,42-54 0,-56 86 0,0 1 0,0 0 0,2 1 0,0 1 0,0 0 0,2 2 0,18-12 0,388-229 0,-122 77 0,-209 120 0,100-66 0,-160 98 0,-1-2 0,-1-1 0,45-50 0,-40 37 0,3 2 0,1 1 0,2 2 0,1 2 0,1 2 0,2 1 0,1 3 0,1 2 0,50-19 0,-62 26 0,51-33 0,-2 0 0,3-2 0,-3-3 0,127-109 0,-108 93 0,-41 31 0,47-23 0,-81 49 0,0 1 0,45-14 0,-7 3 0,-43 18 0,0 1 0,0 1 0,1 0 0,-1 2 0,1 1 0,-1 1 0,34 4 0,12-2 0,109-4 0,158 5 0,-303 2 0,0 1 0,-1 2 0,0 1 0,0 2 0,30 14 0,-10-5 0,48 22 0,-58-22 0,1-3 0,49 13 0,-52-19 0,-1 2 0,0 2 0,-1 2 0,66 40 0,-36-13 0,95 81 0,-151-113 0,0 1 0,-1 0 0,-1 0 0,0 2 0,-1-1 0,14 31 0,20 31 0,8-3 0,155 245 0,-38-51 0,88 184 0,-241-425 0,7 13 0,-1 1 0,16 45 0,49 124 0,-15-38 0,-37-83 0,100 236 0,-71-195 0,78 143 0,73 97 0,-177-301 0,60 80 0,-71-114 0,2-2 0,0-1 0,65 54 0,53 20-138,-102-75-1089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3053DD-278C-D7B0-5272-28EBC1DA19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8144FD-A327-80F3-F053-D97067187E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D29304-A558-2AEC-AF69-C3484326A1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0416B-E623-41E2-89C3-2B04251BD4A7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02C52A-D596-92E7-4002-5EF3B3DD85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F5C274-E80A-9412-39A9-212F71F8EC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49777-2308-4F8E-99E6-A6A287F8D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8378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834EA6-0F69-65A2-BE4B-47ADFD7640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89A805-155E-120A-8477-FBD57E3438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6D6154-5C9F-AA9A-25D6-D75FAD60A0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0416B-E623-41E2-89C3-2B04251BD4A7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5E9A4E-BE1F-F1BE-A215-A0AB1FB2E4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AC9E9F-1520-6F2D-DACB-CE5651CE0F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49777-2308-4F8E-99E6-A6A287F8D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55218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7879E1-2F79-9705-348D-58C6260F04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5EBC01-A398-88A1-2E5C-A5D48A6E7E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2F5E53-C007-833B-3C5E-21FA4E7628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0416B-E623-41E2-89C3-2B04251BD4A7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B75A6A-E492-4446-686E-FE3DA29CAC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0C99D4-11F2-DB04-A76D-1FBD6703BE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49777-2308-4F8E-99E6-A6A287F8D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60452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3339E-98EA-2397-7B07-937A0E876F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089F51-F3AB-050F-26C6-9F88FEB40E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48CF2C-F090-F173-7C7E-31E7E69A35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6C368E-BE6F-9DA7-2C10-545D00D033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0416B-E623-41E2-89C3-2B04251BD4A7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1AE3B7-AAB1-CE40-3ACA-870ECFDE4F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8E24B7-0056-D5AA-C031-7415B8AA60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49777-2308-4F8E-99E6-A6A287F8D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71041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4BDE35-B975-51A4-5C54-42CC44F43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1C7A76-8B8F-B72F-2781-A3A518D8DD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A8728D-D2BB-A22E-6E35-8F47C5D645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6B91B07-9BFA-58B5-BE76-9474CAB52C0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6A2362E-1A17-BD60-AD2A-A9FC611FA23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374A37A-14AA-7F86-A918-F6C925EF5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0416B-E623-41E2-89C3-2B04251BD4A7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9F91419-0183-CF02-50BB-61C30D9856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BBD9E0-34A8-121E-BE2D-320E920B4C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49777-2308-4F8E-99E6-A6A287F8D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2345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A0655-F5AD-1F3F-6ECA-F26B01A3C4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EE7332-5FD8-0DE7-307F-936AFF0185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0416B-E623-41E2-89C3-2B04251BD4A7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FBACF0-F811-D825-708C-4805B5AFEA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1AD36B-AF8F-6AE9-028F-836364DCF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49777-2308-4F8E-99E6-A6A287F8D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6860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BCC7C49-6EC9-A5C9-8C2D-CB5F727B58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0416B-E623-41E2-89C3-2B04251BD4A7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2AE0433-FB11-9D64-C00A-1DF63D6F92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4322CB-3037-9272-69FF-EB94E0F39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49777-2308-4F8E-99E6-A6A287F8D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63195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59436E-5B81-CF7D-D071-14934D8405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C8F66D-9252-252B-6356-17A05CBED7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6297F7-9BCA-5D3E-FBA8-4A6E6DA7CD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2FAA6C-1CFC-010C-EDFC-700AC4454F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0416B-E623-41E2-89C3-2B04251BD4A7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C41B80-E0F7-3CAB-20AD-21307418E6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9D5D39-67E9-89D9-4D7F-A846C4354F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49777-2308-4F8E-99E6-A6A287F8D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4321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B29105-4038-ECCE-B73D-006FBAA682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10A5DDF-49E2-2B89-FE15-0BD6CA77E5C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A9EDE0-6520-165D-C02F-03935F57DF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8C5495-A814-7F61-ED83-E67F5DD89F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0416B-E623-41E2-89C3-2B04251BD4A7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DB59B4-5CAC-A300-0728-8FA16FE515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D208C9-8218-9719-C0D6-7F0BC6B35A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49777-2308-4F8E-99E6-A6A287F8D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4509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F36062-C382-B1E8-51C3-7A670E8B2A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4787FF-F1DB-6F06-C64D-9633E1E862C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3D3832-E2AC-308D-910F-29D2013B5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0416B-E623-41E2-89C3-2B04251BD4A7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F3408B-F7F7-3C88-E023-D2E82DDA24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7DAF36-9079-96DC-58A1-3CE705F586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49777-2308-4F8E-99E6-A6A287F8D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0390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72B31F-6164-D3AA-EB2D-4C0928519BE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BAF47B-B318-414F-CC9F-193000B2F31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58EFED-20CC-07B8-6AE2-4A12E01DF9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0416B-E623-41E2-89C3-2B04251BD4A7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C2FE67-46D3-8A84-1BB6-A1642D7E57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5CDE06-42A5-654E-DEE3-2865E61107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49777-2308-4F8E-99E6-A6A287F8D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61673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37A5D48-A869-EF6B-9F98-5CA3A586CC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58D68F-90E7-9F33-B4D8-2B52A9DDCF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9286FE-0A41-917E-C8F6-AB0C16DFBE1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F90416B-E623-41E2-89C3-2B04251BD4A7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2D1259-DF69-842B-FD5D-35DD7670B6F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4C5731-BF2B-8EFF-F14B-BB764389A6E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FD49777-2308-4F8E-99E6-A6A287F8D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73828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e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customXml" Target="../ink/ink3.xml"/><Relationship Id="rId3" Type="http://schemas.openxmlformats.org/officeDocument/2006/relationships/image" Target="../media/image7.emf"/><Relationship Id="rId7" Type="http://schemas.openxmlformats.org/officeDocument/2006/relationships/image" Target="../media/image8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2.xml"/><Relationship Id="rId11" Type="http://schemas.openxmlformats.org/officeDocument/2006/relationships/image" Target="../media/image10.png"/><Relationship Id="rId5" Type="http://schemas.openxmlformats.org/officeDocument/2006/relationships/image" Target="../media/image7.png"/><Relationship Id="rId10" Type="http://schemas.openxmlformats.org/officeDocument/2006/relationships/customXml" Target="../ink/ink4.xml"/><Relationship Id="rId4" Type="http://schemas.openxmlformats.org/officeDocument/2006/relationships/customXml" Target="../ink/ink1.xml"/><Relationship Id="rId9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customXml" Target="../ink/ink7.xml"/><Relationship Id="rId13" Type="http://schemas.openxmlformats.org/officeDocument/2006/relationships/image" Target="../media/image25.png"/><Relationship Id="rId3" Type="http://schemas.openxmlformats.org/officeDocument/2006/relationships/image" Target="../media/image23.png"/><Relationship Id="rId7" Type="http://schemas.openxmlformats.org/officeDocument/2006/relationships/image" Target="../media/image220.png"/><Relationship Id="rId12" Type="http://schemas.openxmlformats.org/officeDocument/2006/relationships/customXml" Target="../ink/ink9.xm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6.xml"/><Relationship Id="rId11" Type="http://schemas.openxmlformats.org/officeDocument/2006/relationships/image" Target="../media/image24.png"/><Relationship Id="rId5" Type="http://schemas.openxmlformats.org/officeDocument/2006/relationships/image" Target="../media/image210.png"/><Relationship Id="rId15" Type="http://schemas.openxmlformats.org/officeDocument/2006/relationships/image" Target="../media/image26.png"/><Relationship Id="rId10" Type="http://schemas.openxmlformats.org/officeDocument/2006/relationships/customXml" Target="../ink/ink8.xml"/><Relationship Id="rId4" Type="http://schemas.openxmlformats.org/officeDocument/2006/relationships/customXml" Target="../ink/ink5.xml"/><Relationship Id="rId9" Type="http://schemas.openxmlformats.org/officeDocument/2006/relationships/image" Target="../media/image230.png"/><Relationship Id="rId14" Type="http://schemas.openxmlformats.org/officeDocument/2006/relationships/customXml" Target="../ink/ink10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customXml" Target="../ink/ink13.xml"/><Relationship Id="rId13" Type="http://schemas.openxmlformats.org/officeDocument/2006/relationships/image" Target="../media/image35.png"/><Relationship Id="rId3" Type="http://schemas.openxmlformats.org/officeDocument/2006/relationships/image" Target="../media/image29.png"/><Relationship Id="rId7" Type="http://schemas.openxmlformats.org/officeDocument/2006/relationships/image" Target="../media/image32.png"/><Relationship Id="rId12" Type="http://schemas.openxmlformats.org/officeDocument/2006/relationships/customXml" Target="../ink/ink15.xml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12.xml"/><Relationship Id="rId11" Type="http://schemas.openxmlformats.org/officeDocument/2006/relationships/image" Target="../media/image34.png"/><Relationship Id="rId5" Type="http://schemas.openxmlformats.org/officeDocument/2006/relationships/image" Target="../media/image31.png"/><Relationship Id="rId15" Type="http://schemas.openxmlformats.org/officeDocument/2006/relationships/image" Target="../media/image36.png"/><Relationship Id="rId10" Type="http://schemas.openxmlformats.org/officeDocument/2006/relationships/customXml" Target="../ink/ink14.xml"/><Relationship Id="rId4" Type="http://schemas.openxmlformats.org/officeDocument/2006/relationships/customXml" Target="../ink/ink11.xml"/><Relationship Id="rId9" Type="http://schemas.openxmlformats.org/officeDocument/2006/relationships/image" Target="../media/image33.png"/><Relationship Id="rId14" Type="http://schemas.openxmlformats.org/officeDocument/2006/relationships/customXml" Target="../ink/ink1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7" Type="http://schemas.openxmlformats.org/officeDocument/2006/relationships/image" Target="../media/image38.png"/><Relationship Id="rId2" Type="http://schemas.openxmlformats.org/officeDocument/2006/relationships/customXml" Target="../ink/ink17.xml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19.xml"/><Relationship Id="rId5" Type="http://schemas.openxmlformats.org/officeDocument/2006/relationships/image" Target="../media/image37.png"/><Relationship Id="rId4" Type="http://schemas.openxmlformats.org/officeDocument/2006/relationships/customXml" Target="../ink/ink18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D06C7-96B2-9C56-814F-E5FBC33B2A0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HPAR7006 Session 6: Analysis and statistics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F28268-A00E-F7BA-CAD3-2455B58A702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13/11/24</a:t>
            </a:r>
          </a:p>
        </p:txBody>
      </p:sp>
    </p:spTree>
    <p:extLst>
      <p:ext uri="{BB962C8B-B14F-4D97-AF65-F5344CB8AC3E}">
        <p14:creationId xmlns:p14="http://schemas.microsoft.com/office/powerpoint/2010/main" val="12670133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BB9652-7380-88A5-A6AD-CB123FD09F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Session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FBBA55-EE2E-3BD2-AEE6-9304A27057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/>
              <a:t>Purpose</a:t>
            </a:r>
          </a:p>
          <a:p>
            <a:r>
              <a:rPr lang="en-GB"/>
              <a:t>Working with Excel</a:t>
            </a:r>
          </a:p>
          <a:p>
            <a:r>
              <a:rPr lang="en-GB"/>
              <a:t>Cleaning datasets</a:t>
            </a:r>
          </a:p>
          <a:p>
            <a:r>
              <a:rPr lang="en-GB"/>
              <a:t>1 variable data</a:t>
            </a:r>
          </a:p>
          <a:p>
            <a:r>
              <a:rPr lang="en-GB"/>
              <a:t>Standard Deviation </a:t>
            </a:r>
          </a:p>
          <a:p>
            <a:r>
              <a:rPr lang="en-GB"/>
              <a:t>2 variable data</a:t>
            </a:r>
          </a:p>
          <a:p>
            <a:r>
              <a:rPr lang="en-GB"/>
              <a:t>3 variable data</a:t>
            </a:r>
          </a:p>
          <a:p>
            <a:r>
              <a:rPr lang="en-GB"/>
              <a:t>Scatter plots</a:t>
            </a:r>
          </a:p>
          <a:p>
            <a:r>
              <a:rPr lang="en-GB"/>
              <a:t>Principal Component Analysis</a:t>
            </a:r>
          </a:p>
          <a:p>
            <a:r>
              <a:rPr lang="en-GB"/>
              <a:t>Distribution maps</a:t>
            </a:r>
          </a:p>
          <a:p>
            <a:r>
              <a:rPr lang="en-GB"/>
              <a:t>C14 dates, Bayesian analysis</a:t>
            </a:r>
          </a:p>
          <a:p>
            <a:r>
              <a:rPr lang="en-GB"/>
              <a:t>OSL</a:t>
            </a:r>
          </a:p>
          <a:p>
            <a:r>
              <a:rPr lang="en-GB"/>
              <a:t>Significance – p-values</a:t>
            </a:r>
          </a:p>
          <a:p>
            <a:r>
              <a:rPr lang="en-GB"/>
              <a:t>Working with data</a:t>
            </a:r>
          </a:p>
          <a:p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28380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558193-3123-432C-0885-2B79EEAFE2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64727DB-9366-2AFF-E906-B94210012B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3695919"/>
              </p:ext>
            </p:extLst>
          </p:nvPr>
        </p:nvGraphicFramePr>
        <p:xfrm>
          <a:off x="1143000" y="2468880"/>
          <a:ext cx="8686800" cy="161623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623165">
                  <a:extLst>
                    <a:ext uri="{9D8B030D-6E8A-4147-A177-3AD203B41FA5}">
                      <a16:colId xmlns:a16="http://schemas.microsoft.com/office/drawing/2014/main" val="2663819988"/>
                    </a:ext>
                  </a:extLst>
                </a:gridCol>
                <a:gridCol w="8063635">
                  <a:extLst>
                    <a:ext uri="{9D8B030D-6E8A-4147-A177-3AD203B41FA5}">
                      <a16:colId xmlns:a16="http://schemas.microsoft.com/office/drawing/2014/main" val="3100823519"/>
                    </a:ext>
                  </a:extLst>
                </a:gridCol>
              </a:tblGrid>
              <a:tr h="808118">
                <a:tc>
                  <a:txBody>
                    <a:bodyPr/>
                    <a:lstStyle/>
                    <a:p>
                      <a:r>
                        <a:rPr lang="en-GB" sz="3200">
                          <a:effectLst/>
                        </a:rPr>
                        <a:t>K6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requirements of formal publication, including standards for writing, editing and style 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02008919"/>
                  </a:ext>
                </a:extLst>
              </a:tr>
              <a:tr h="808118">
                <a:tc>
                  <a:txBody>
                    <a:bodyPr/>
                    <a:lstStyle/>
                    <a:p>
                      <a:r>
                        <a:rPr lang="en-GB" sz="3200">
                          <a:effectLst/>
                        </a:rPr>
                        <a:t>S1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research, access and apply relevant primary and secondary data relating to Archaeology 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775028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815325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F2073B-6EA5-A0E4-AF36-5AAFB415D0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Purpose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C7E68F-49A8-8A54-2BFD-693EB3853D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Review key methods of analysis and presentation of quantitative data </a:t>
            </a:r>
          </a:p>
          <a:p>
            <a:r>
              <a:rPr lang="en-GB"/>
              <a:t>Signpost to resources </a:t>
            </a:r>
          </a:p>
          <a:p>
            <a:r>
              <a:rPr lang="en-GB"/>
              <a:t>Data analysis for synthesis and research </a:t>
            </a:r>
          </a:p>
          <a:p>
            <a:r>
              <a:rPr lang="en-GB"/>
              <a:t>Issues when applying to archaeology</a:t>
            </a:r>
          </a:p>
        </p:txBody>
      </p:sp>
    </p:spTree>
    <p:extLst>
      <p:ext uri="{BB962C8B-B14F-4D97-AF65-F5344CB8AC3E}">
        <p14:creationId xmlns:p14="http://schemas.microsoft.com/office/powerpoint/2010/main" val="19046298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6BB63D-EE79-84AC-A32C-3312FEF79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6D2744-4649-E1AA-7737-099AB5A786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Edward Banning: </a:t>
            </a:r>
            <a:r>
              <a:rPr lang="en-GB" i="1"/>
              <a:t>Archaeologist’s laboratory</a:t>
            </a:r>
          </a:p>
          <a:p>
            <a:r>
              <a:rPr lang="en-GB"/>
              <a:t>Stephen Shennan: </a:t>
            </a:r>
            <a:r>
              <a:rPr lang="en-GB" i="1"/>
              <a:t>Quantifying Archaeology</a:t>
            </a:r>
          </a:p>
          <a:p>
            <a:endParaRPr lang="en-GB"/>
          </a:p>
          <a:p>
            <a:r>
              <a:rPr lang="en-GB"/>
              <a:t>Excel statistics</a:t>
            </a:r>
          </a:p>
          <a:p>
            <a:r>
              <a:rPr lang="en-GB"/>
              <a:t>Video – creating a chart</a:t>
            </a:r>
          </a:p>
          <a:p>
            <a:r>
              <a:rPr lang="en-GB"/>
              <a:t>IBM SPSS statistics software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87F83A2-FCD3-C382-E968-9D5DCA2263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17255" y="3826002"/>
            <a:ext cx="3295650" cy="2552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08086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9FE399-EB76-DC0D-341A-2BC15FF212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Working with Excel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6DA8296-5F2B-A055-07D1-07E6D3ED63E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53187" y="923925"/>
            <a:ext cx="5314950" cy="1533525"/>
          </a:xfrm>
          <a:noFill/>
          <a:ln>
            <a:solidFill>
              <a:schemeClr val="accent1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D0EC21D-6DBF-CC5E-C018-8BC42BCCE1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3862" y="3096853"/>
            <a:ext cx="11344275" cy="78105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F93458D-A0E1-C4F9-DFFE-2988F846FA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4006160"/>
            <a:ext cx="12192000" cy="647503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8CC02D5-C50D-F250-190C-BE82BBA643E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18120" y="4978976"/>
            <a:ext cx="7105650" cy="1762125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087FC59-6C4F-9776-C33B-A27052055871}"/>
              </a:ext>
            </a:extLst>
          </p:cNvPr>
          <p:cNvSpPr txBox="1"/>
          <p:nvPr/>
        </p:nvSpPr>
        <p:spPr>
          <a:xfrm>
            <a:off x="307818" y="1548143"/>
            <a:ext cx="531495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Cell type = number  format cells &gt; decimal places (for data)   ribbon command (for display)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Crtl + ` = toggle formulas/results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Check sums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Duplicate windows</a:t>
            </a:r>
          </a:p>
          <a:p>
            <a:endParaRPr lang="en-GB"/>
          </a:p>
          <a:p>
            <a:endParaRPr lang="en-GB"/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B1048D77-A7EE-11B9-8C50-A696851904D9}"/>
              </a:ext>
            </a:extLst>
          </p:cNvPr>
          <p:cNvCxnSpPr/>
          <p:nvPr/>
        </p:nvCxnSpPr>
        <p:spPr>
          <a:xfrm>
            <a:off x="10698480" y="576072"/>
            <a:ext cx="0" cy="104241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C65622A3-E56A-21E8-8903-2052A923E2B6}"/>
              </a:ext>
            </a:extLst>
          </p:cNvPr>
          <p:cNvCxnSpPr/>
          <p:nvPr/>
        </p:nvCxnSpPr>
        <p:spPr>
          <a:xfrm flipH="1">
            <a:off x="6611112" y="5705856"/>
            <a:ext cx="3154680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FFED25A9-F3F6-FE25-B387-486484C8ECC0}"/>
              </a:ext>
            </a:extLst>
          </p:cNvPr>
          <p:cNvCxnSpPr/>
          <p:nvPr/>
        </p:nvCxnSpPr>
        <p:spPr>
          <a:xfrm>
            <a:off x="11353800" y="2706624"/>
            <a:ext cx="0" cy="390229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6CA2DD1E-62CF-3889-F0E2-052449D858FB}"/>
              </a:ext>
            </a:extLst>
          </p:cNvPr>
          <p:cNvSpPr txBox="1"/>
          <p:nvPr/>
        </p:nvSpPr>
        <p:spPr>
          <a:xfrm>
            <a:off x="3652185" y="2771540"/>
            <a:ext cx="603504" cy="3688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g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A2CB1BE-C30C-5FF4-4B42-0290EB49FD76}"/>
              </a:ext>
            </a:extLst>
          </p:cNvPr>
          <p:cNvSpPr txBox="1"/>
          <p:nvPr/>
        </p:nvSpPr>
        <p:spPr>
          <a:xfrm>
            <a:off x="8714232" y="2771540"/>
            <a:ext cx="5303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%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27E808A-5143-F2C5-CE8E-081984C61CB8}"/>
              </a:ext>
            </a:extLst>
          </p:cNvPr>
          <p:cNvSpPr txBox="1"/>
          <p:nvPr/>
        </p:nvSpPr>
        <p:spPr>
          <a:xfrm>
            <a:off x="9848088" y="229280"/>
            <a:ext cx="24138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Display setting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29B2095-6010-EFA8-1F88-BCAB3DB6608C}"/>
              </a:ext>
            </a:extLst>
          </p:cNvPr>
          <p:cNvSpPr txBox="1"/>
          <p:nvPr/>
        </p:nvSpPr>
        <p:spPr>
          <a:xfrm>
            <a:off x="9765792" y="5504688"/>
            <a:ext cx="21305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New window showing same file</a:t>
            </a:r>
          </a:p>
        </p:txBody>
      </p:sp>
    </p:spTree>
    <p:extLst>
      <p:ext uri="{BB962C8B-B14F-4D97-AF65-F5344CB8AC3E}">
        <p14:creationId xmlns:p14="http://schemas.microsoft.com/office/powerpoint/2010/main" val="37576334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D77B97-D002-A527-BE6E-F48CA224C3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5BBFB1B-DFDF-8EB2-FAE9-92AFA6B6775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23875" y="1354355"/>
            <a:ext cx="5572125" cy="3438525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DC3AF11-DCF6-1A41-47CB-28EA9F8D97F7}"/>
              </a:ext>
            </a:extLst>
          </p:cNvPr>
          <p:cNvSpPr txBox="1"/>
          <p:nvPr/>
        </p:nvSpPr>
        <p:spPr>
          <a:xfrm>
            <a:off x="838200" y="4580315"/>
            <a:ext cx="73642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Choosing intervals / bin sizes</a:t>
            </a:r>
          </a:p>
          <a:p>
            <a:r>
              <a:rPr lang="en-GB"/>
              <a:t>Standard (arithmetic), logarithmic scales</a:t>
            </a:r>
          </a:p>
          <a:p>
            <a:r>
              <a:rPr lang="en-GB"/>
              <a:t>False origins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DFD400B-414B-1145-375F-42F161E873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44855" y="6009188"/>
            <a:ext cx="12192000" cy="199275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E5D0832C-2750-591D-EF03-A9D1719CBA56}"/>
                  </a:ext>
                </a:extLst>
              </p14:cNvPr>
              <p14:cNvContentPartPr/>
              <p14:nvPr/>
            </p14:nvContentPartPr>
            <p14:xfrm>
              <a:off x="914183" y="5721705"/>
              <a:ext cx="1800" cy="18936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E5D0832C-2750-591D-EF03-A9D1719CBA56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851543" y="5658705"/>
                <a:ext cx="127440" cy="315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6DBB1155-23C3-C684-5188-AEA3B7614504}"/>
                  </a:ext>
                </a:extLst>
              </p14:cNvPr>
              <p14:cNvContentPartPr/>
              <p14:nvPr/>
            </p14:nvContentPartPr>
            <p14:xfrm>
              <a:off x="1456703" y="5675985"/>
              <a:ext cx="14040" cy="24516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6DBB1155-23C3-C684-5188-AEA3B7614504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393703" y="5613345"/>
                <a:ext cx="139680" cy="370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50235CCE-EA72-0DC3-2456-D7F17F96B9B9}"/>
                  </a:ext>
                </a:extLst>
              </p14:cNvPr>
              <p14:cNvContentPartPr/>
              <p14:nvPr/>
            </p14:nvContentPartPr>
            <p14:xfrm>
              <a:off x="2651543" y="5694345"/>
              <a:ext cx="9000" cy="20016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50235CCE-EA72-0DC3-2456-D7F17F96B9B9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2588903" y="5631345"/>
                <a:ext cx="134640" cy="325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88C1342C-4E5B-A916-F2C2-6DF699A447F7}"/>
                  </a:ext>
                </a:extLst>
              </p14:cNvPr>
              <p14:cNvContentPartPr/>
              <p14:nvPr/>
            </p14:nvContentPartPr>
            <p14:xfrm>
              <a:off x="9496583" y="5621985"/>
              <a:ext cx="360" cy="24660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88C1342C-4E5B-A916-F2C2-6DF699A447F7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9433943" y="5558985"/>
                <a:ext cx="126000" cy="372240"/>
              </a:xfrm>
              <a:prstGeom prst="rect">
                <a:avLst/>
              </a:prstGeom>
            </p:spPr>
          </p:pic>
        </mc:Fallback>
      </mc:AlternateContent>
      <p:sp>
        <p:nvSpPr>
          <p:cNvPr id="15" name="TextBox 14">
            <a:extLst>
              <a:ext uri="{FF2B5EF4-FFF2-40B4-BE49-F238E27FC236}">
                <a16:creationId xmlns:a16="http://schemas.microsoft.com/office/drawing/2014/main" id="{640FA87A-4C61-CA74-88D2-76730877A553}"/>
              </a:ext>
            </a:extLst>
          </p:cNvPr>
          <p:cNvSpPr txBox="1"/>
          <p:nvPr/>
        </p:nvSpPr>
        <p:spPr>
          <a:xfrm>
            <a:off x="7068312" y="1938528"/>
            <a:ext cx="37578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See </a:t>
            </a:r>
            <a:r>
              <a:rPr lang="en-GB" i="1"/>
              <a:t>Creating a chart in Excel </a:t>
            </a:r>
            <a:r>
              <a:rPr lang="en-GB"/>
              <a:t>video</a:t>
            </a:r>
          </a:p>
        </p:txBody>
      </p:sp>
    </p:spTree>
    <p:extLst>
      <p:ext uri="{BB962C8B-B14F-4D97-AF65-F5344CB8AC3E}">
        <p14:creationId xmlns:p14="http://schemas.microsoft.com/office/powerpoint/2010/main" val="12054361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5E004D-D3C3-B668-AB46-7C76B2F0F5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Cleaning datasets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C9D3B2-8C60-5A30-F29E-0081976CD7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Alphanumeric &gt; numeric</a:t>
            </a:r>
          </a:p>
          <a:p>
            <a:r>
              <a:rPr lang="en-GB"/>
              <a:t>Queries and anomalies</a:t>
            </a:r>
          </a:p>
          <a:p>
            <a:r>
              <a:rPr lang="en-GB"/>
              <a:t>Precision (decimal places)</a:t>
            </a:r>
          </a:p>
          <a:p>
            <a:r>
              <a:rPr lang="en-GB"/>
              <a:t>Standardising linear/numeric   &gt; %  (frequency)</a:t>
            </a:r>
          </a:p>
          <a:p>
            <a:r>
              <a:rPr lang="en-GB"/>
              <a:t>Attributes (true/false)</a:t>
            </a:r>
          </a:p>
          <a:p>
            <a:endParaRPr lang="en-GB"/>
          </a:p>
          <a:p>
            <a:r>
              <a:rPr lang="en-GB"/>
              <a:t>Totals (rows/columns)</a:t>
            </a:r>
          </a:p>
          <a:p>
            <a:r>
              <a:rPr lang="en-GB"/>
              <a:t>Labels</a:t>
            </a:r>
          </a:p>
        </p:txBody>
      </p:sp>
    </p:spTree>
    <p:extLst>
      <p:ext uri="{BB962C8B-B14F-4D97-AF65-F5344CB8AC3E}">
        <p14:creationId xmlns:p14="http://schemas.microsoft.com/office/powerpoint/2010/main" val="16300177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75C427-429F-AB03-80D4-9DADFFB347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One variable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92C580-E8B4-07CB-A944-4EDFF61A79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Count by category</a:t>
            </a:r>
          </a:p>
          <a:p>
            <a:r>
              <a:rPr lang="en-GB"/>
              <a:t>Range     1.2     (1.2-2.4)           </a:t>
            </a:r>
          </a:p>
          <a:p>
            <a:r>
              <a:rPr lang="en-GB"/>
              <a:t>Mean  =average    (1.71) </a:t>
            </a:r>
          </a:p>
          <a:p>
            <a:r>
              <a:rPr lang="en-GB"/>
              <a:t>Trimmed mean (exclude % extremes)</a:t>
            </a:r>
          </a:p>
          <a:p>
            <a:r>
              <a:rPr lang="en-GB"/>
              <a:t>Mode</a:t>
            </a:r>
          </a:p>
          <a:p>
            <a:endParaRPr lang="en-GB"/>
          </a:p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E74E22E-D542-755A-81E9-C1CCB91A16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7150" y="289428"/>
            <a:ext cx="3676650" cy="2114550"/>
          </a:xfrm>
          <a:prstGeom prst="rect">
            <a:avLst/>
          </a:prstGeom>
        </p:spPr>
      </p:pic>
      <p:graphicFrame>
        <p:nvGraphicFramePr>
          <p:cNvPr id="5" name="Chart 4">
            <a:extLst>
              <a:ext uri="{FF2B5EF4-FFF2-40B4-BE49-F238E27FC236}">
                <a16:creationId xmlns:a16="http://schemas.microsoft.com/office/drawing/2014/main" id="{4625C47C-F247-49DE-8D6C-7D2E37F056B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03695703"/>
              </p:ext>
            </p:extLst>
          </p:nvPr>
        </p:nvGraphicFramePr>
        <p:xfrm>
          <a:off x="7229475" y="3319855"/>
          <a:ext cx="4572000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14500508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A9417-4A83-181A-1290-9BCF138670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Standard deviation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C0D9EFA-363B-5FDE-ECEF-B8A21A5096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Normal distribution around mean</a:t>
            </a:r>
          </a:p>
          <a:p>
            <a:r>
              <a:rPr lang="en-GB"/>
              <a:t>1σ + / -  68.2%</a:t>
            </a:r>
          </a:p>
          <a:p>
            <a:r>
              <a:rPr lang="en-GB"/>
              <a:t>2 σ  95.4%</a:t>
            </a:r>
          </a:p>
          <a:p>
            <a:r>
              <a:rPr lang="en-GB"/>
              <a:t>3 </a:t>
            </a:r>
            <a:r>
              <a:rPr lang="el-GR"/>
              <a:t>σ</a:t>
            </a:r>
            <a:r>
              <a:rPr lang="en-GB"/>
              <a:t> 98%    (Six Sigma quality assurance)</a:t>
            </a:r>
          </a:p>
          <a:p>
            <a:r>
              <a:rPr lang="en-GB"/>
              <a:t>Scaled in same unit as mean (eg diameter in mm)</a:t>
            </a:r>
          </a:p>
          <a:p>
            <a:r>
              <a:rPr lang="en-GB"/>
              <a:t>Skewed distributions / bimodal </a:t>
            </a:r>
          </a:p>
          <a:p>
            <a:endParaRPr lang="en-GB"/>
          </a:p>
          <a:p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9889120-DC92-5FE3-7E38-0696777A33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4600" y="173101"/>
            <a:ext cx="5745943" cy="27029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96160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3A3199-3E04-E92D-E175-2DA0715EC1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Two 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29BF4F-59E5-FDC2-FD0D-24D403DB31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X, Y </a:t>
            </a:r>
          </a:p>
          <a:p>
            <a:r>
              <a:rPr lang="en-GB"/>
              <a:t>Scatter plot</a:t>
            </a:r>
          </a:p>
          <a:p>
            <a:r>
              <a:rPr lang="en-GB"/>
              <a:t>Identify clusters</a:t>
            </a:r>
          </a:p>
          <a:p>
            <a:r>
              <a:rPr lang="en-GB"/>
              <a:t>Outliers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D3E1F7E-651A-3E95-3696-507EB11FC1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3949" y="612898"/>
            <a:ext cx="6137019" cy="35711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044EBBC-795B-65AF-78B5-4F3A409D23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41239" y="4197350"/>
            <a:ext cx="1847850" cy="2114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22479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F032D6-55F2-72D6-B702-4A6FAD7BB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Interpreting scatter plots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E05645-C331-917A-7FDC-C7DCC0B7CC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Outliers</a:t>
            </a:r>
          </a:p>
          <a:p>
            <a:r>
              <a:rPr lang="en-GB"/>
              <a:t>Groupings</a:t>
            </a:r>
          </a:p>
          <a:p>
            <a:r>
              <a:rPr lang="en-GB"/>
              <a:t>Existing information </a:t>
            </a:r>
          </a:p>
          <a:p>
            <a:r>
              <a:rPr lang="en-GB"/>
              <a:t>Non-mathematical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EA8F6B9-8253-6F2A-C227-E31B6F82AE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5736" y="1382935"/>
            <a:ext cx="7074012" cy="45071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D2A8FD6-9469-0304-73FA-B09F7F089410}"/>
              </a:ext>
            </a:extLst>
          </p:cNvPr>
          <p:cNvSpPr txBox="1"/>
          <p:nvPr/>
        </p:nvSpPr>
        <p:spPr>
          <a:xfrm>
            <a:off x="4745736" y="3512933"/>
            <a:ext cx="2946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from Banning with new sample added</a:t>
            </a:r>
          </a:p>
        </p:txBody>
      </p:sp>
      <p:sp>
        <p:nvSpPr>
          <p:cNvPr id="6" name="Cross 5">
            <a:extLst>
              <a:ext uri="{FF2B5EF4-FFF2-40B4-BE49-F238E27FC236}">
                <a16:creationId xmlns:a16="http://schemas.microsoft.com/office/drawing/2014/main" id="{2456E457-B7C0-756D-C1FB-FC4ECFAAC490}"/>
              </a:ext>
            </a:extLst>
          </p:cNvPr>
          <p:cNvSpPr/>
          <p:nvPr/>
        </p:nvSpPr>
        <p:spPr>
          <a:xfrm>
            <a:off x="8913474" y="3253509"/>
            <a:ext cx="175491" cy="175491"/>
          </a:xfrm>
          <a:prstGeom prst="plus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F2819B9-EE06-5780-C064-7891BEB4701F}"/>
              </a:ext>
            </a:extLst>
          </p:cNvPr>
          <p:cNvSpPr txBox="1"/>
          <p:nvPr/>
        </p:nvSpPr>
        <p:spPr>
          <a:xfrm>
            <a:off x="9415604" y="6169709"/>
            <a:ext cx="24715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logarithmic scale, false origin</a:t>
            </a:r>
          </a:p>
        </p:txBody>
      </p:sp>
    </p:spTree>
    <p:extLst>
      <p:ext uri="{BB962C8B-B14F-4D97-AF65-F5344CB8AC3E}">
        <p14:creationId xmlns:p14="http://schemas.microsoft.com/office/powerpoint/2010/main" val="11532999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E01FC7-3755-AC38-0929-D374FB41F0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3 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626FEE-A701-1008-5B70-64F97757D3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Ternary diagram</a:t>
            </a:r>
          </a:p>
          <a:p>
            <a:r>
              <a:rPr lang="en-GB"/>
              <a:t>Need clean data</a:t>
            </a:r>
          </a:p>
          <a:p>
            <a:r>
              <a:rPr lang="en-GB"/>
              <a:t>Outliers</a:t>
            </a:r>
          </a:p>
          <a:p>
            <a:r>
              <a:rPr lang="en-GB"/>
              <a:t>0% distortion</a:t>
            </a:r>
          </a:p>
          <a:p>
            <a:r>
              <a:rPr lang="en-GB"/>
              <a:t>No indication of </a:t>
            </a:r>
            <a:r>
              <a:rPr lang="en-GB" i="1"/>
              <a:t>n</a:t>
            </a:r>
          </a:p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0229604-5D07-4ECA-64B1-95CE580C45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1156" y="365125"/>
            <a:ext cx="5953125" cy="466725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8EA19FC-7AEE-EFAD-2818-F1AD3F507A92}"/>
              </a:ext>
            </a:extLst>
          </p:cNvPr>
          <p:cNvSpPr txBox="1"/>
          <p:nvPr/>
        </p:nvSpPr>
        <p:spPr>
          <a:xfrm>
            <a:off x="8349673" y="4982646"/>
            <a:ext cx="28597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35% pig, 50% s/g, 15% cow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E9C0F8CC-2302-E212-5132-E9971451D2F7}"/>
              </a:ext>
            </a:extLst>
          </p:cNvPr>
          <p:cNvCxnSpPr>
            <a:cxnSpLocks/>
          </p:cNvCxnSpPr>
          <p:nvPr/>
        </p:nvCxnSpPr>
        <p:spPr>
          <a:xfrm flipV="1">
            <a:off x="8781861" y="3983525"/>
            <a:ext cx="371375" cy="561315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490E8E84-A6A2-1EE6-D0D5-094F590EA336}"/>
              </a:ext>
            </a:extLst>
          </p:cNvPr>
          <p:cNvCxnSpPr/>
          <p:nvPr/>
        </p:nvCxnSpPr>
        <p:spPr>
          <a:xfrm>
            <a:off x="7849354" y="1973655"/>
            <a:ext cx="1303882" cy="1892175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D93328DF-565D-9DB5-DB00-655214E2ACB5}"/>
              </a:ext>
            </a:extLst>
          </p:cNvPr>
          <p:cNvCxnSpPr/>
          <p:nvPr/>
        </p:nvCxnSpPr>
        <p:spPr>
          <a:xfrm flipH="1">
            <a:off x="9254467" y="3981443"/>
            <a:ext cx="1591947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13845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9E2155-3021-A5DE-AA20-1E1837C890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Principal Component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1D200B-8285-037A-E229-C192E34454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Mathematical measure of distance between points using multiple variables</a:t>
            </a:r>
          </a:p>
          <a:p>
            <a:r>
              <a:rPr lang="en-GB"/>
              <a:t>Creates axes based on the main differences</a:t>
            </a:r>
          </a:p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3764624-4A35-2108-7C05-F857F63996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71204" y="3518827"/>
            <a:ext cx="5730737" cy="34262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B07ABE9-048A-AAFA-500D-60B9901ACF45}"/>
              </a:ext>
            </a:extLst>
          </p:cNvPr>
          <p:cNvSpPr txBox="1"/>
          <p:nvPr/>
        </p:nvSpPr>
        <p:spPr>
          <a:xfrm>
            <a:off x="9136572" y="3032449"/>
            <a:ext cx="23960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from Banning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CAEC78A-F448-0819-796D-7FA66A934F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059" y="4479888"/>
            <a:ext cx="5312664" cy="2012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99473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50D-9631-CC55-38FD-F1716AECCE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Distribution maps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896B2C-D987-7AD3-5633-F46AC430B6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Could show </a:t>
            </a:r>
            <a:r>
              <a:rPr lang="en-GB" i="1"/>
              <a:t>n</a:t>
            </a:r>
            <a:r>
              <a:rPr lang="en-GB"/>
              <a:t> by size of pie</a:t>
            </a:r>
          </a:p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26EAC8F-D6B9-DF2D-D8E0-E3D043A9AE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23063" y="171181"/>
            <a:ext cx="5730737" cy="39444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971115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469591-FE92-2747-B7B8-AF630D3B87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Radiocarbon dates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D0D367-5353-78CD-74A9-84FDD54609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Multiple measurements of the same sample (random emissions) &gt;  distribution of readings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/>
              <a:t> mean reading    =      years BP   +/- standard error (half life variation)</a:t>
            </a:r>
          </a:p>
          <a:p>
            <a:pPr marL="0" indent="0">
              <a:buNone/>
            </a:pPr>
            <a:r>
              <a:rPr lang="en-GB"/>
              <a:t>(standard deviation not usually reported)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Calibration (to account for variations in atmospheric %C14 over time) – 95% / 68% confidence limit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737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3CCA3F-922A-49A5-4C61-B84CE1FF6B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4616A12E-3782-1233-8C85-7856B5FD222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318420" y="1825625"/>
            <a:ext cx="3555159" cy="4351338"/>
          </a:xfr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6EFCF72-D044-3C99-5BB8-240348A1E1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350"/>
            <a:ext cx="7762875" cy="64865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375ECE9-771A-D2C6-50D2-C6FA29B0F6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75903" y="151183"/>
            <a:ext cx="2736127" cy="3348883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D5765AB-4E21-69B8-5884-D5426D013F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1826" y="4094904"/>
            <a:ext cx="4009469" cy="2598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80407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DA075B-9710-80BE-0F02-3D25351F6D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AC38FB-83C1-C9A7-A63F-64F9DBBF78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6815F3E-974E-5BFC-B4B6-89AAFAD986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6315075" cy="66103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F161704-8450-87C1-D3E8-C5C47A3ECD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5972" y="681037"/>
            <a:ext cx="4761904" cy="4768253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7D8C09D8-73E9-96CB-6A00-47843DABBD44}"/>
              </a:ext>
            </a:extLst>
          </p:cNvPr>
          <p:cNvGrpSpPr/>
          <p:nvPr/>
        </p:nvGrpSpPr>
        <p:grpSpPr>
          <a:xfrm>
            <a:off x="352568" y="4517505"/>
            <a:ext cx="126000" cy="199440"/>
            <a:chOff x="352568" y="4517505"/>
            <a:chExt cx="126000" cy="19944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4">
              <p14:nvContentPartPr>
                <p14:cNvPr id="8" name="Ink 7">
                  <a:extLst>
                    <a:ext uri="{FF2B5EF4-FFF2-40B4-BE49-F238E27FC236}">
                      <a16:creationId xmlns:a16="http://schemas.microsoft.com/office/drawing/2014/main" id="{50210145-4B02-0051-6965-CC8A624B13F3}"/>
                    </a:ext>
                  </a:extLst>
                </p14:cNvPr>
                <p14:cNvContentPartPr/>
                <p14:nvPr/>
              </p14:nvContentPartPr>
              <p14:xfrm>
                <a:off x="406568" y="4517505"/>
                <a:ext cx="10440" cy="189360"/>
              </p14:xfrm>
            </p:contentPart>
          </mc:Choice>
          <mc:Fallback xmlns="">
            <p:pic>
              <p:nvPicPr>
                <p:cNvPr id="8" name="Ink 7">
                  <a:extLst>
                    <a:ext uri="{FF2B5EF4-FFF2-40B4-BE49-F238E27FC236}">
                      <a16:creationId xmlns:a16="http://schemas.microsoft.com/office/drawing/2014/main" id="{50210145-4B02-0051-6965-CC8A624B13F3}"/>
                    </a:ext>
                  </a:extLst>
                </p:cNvPr>
                <p:cNvPicPr/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397928" y="4508505"/>
                  <a:ext cx="28080" cy="207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C3911EFF-F4B4-E303-D966-221523A37606}"/>
                    </a:ext>
                  </a:extLst>
                </p14:cNvPr>
                <p14:cNvContentPartPr/>
                <p14:nvPr/>
              </p14:nvContentPartPr>
              <p14:xfrm>
                <a:off x="372008" y="4535505"/>
                <a:ext cx="44280" cy="27000"/>
              </p14:xfrm>
            </p:contentPart>
          </mc:Choice>
          <mc:Fallback xmlns=""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C3911EFF-F4B4-E303-D966-221523A37606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363368" y="4526865"/>
                  <a:ext cx="61920" cy="44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BB0F796A-7DC5-1B94-CAF5-B8B22CB32DD1}"/>
                    </a:ext>
                  </a:extLst>
                </p14:cNvPr>
                <p14:cNvContentPartPr/>
                <p14:nvPr/>
              </p14:nvContentPartPr>
              <p14:xfrm>
                <a:off x="352568" y="4697505"/>
                <a:ext cx="126000" cy="19440"/>
              </p14:xfrm>
            </p:contentPart>
          </mc:Choice>
          <mc:Fallback xmlns=""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BB0F796A-7DC5-1B94-CAF5-B8B22CB32DD1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343928" y="4688865"/>
                  <a:ext cx="143640" cy="3708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6B27B46B-F9A0-8AF5-7F4E-399917BB4EC8}"/>
                  </a:ext>
                </a:extLst>
              </p14:cNvPr>
              <p14:cNvContentPartPr/>
              <p14:nvPr/>
            </p14:nvContentPartPr>
            <p14:xfrm>
              <a:off x="2403128" y="5778225"/>
              <a:ext cx="112680" cy="13968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6B27B46B-F9A0-8AF5-7F4E-399917BB4EC8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2394488" y="5769585"/>
                <a:ext cx="130320" cy="157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081A83BA-FFCE-D046-47D5-FE6595E429AE}"/>
                  </a:ext>
                </a:extLst>
              </p14:cNvPr>
              <p14:cNvContentPartPr/>
              <p14:nvPr/>
            </p14:nvContentPartPr>
            <p14:xfrm>
              <a:off x="2996408" y="5602905"/>
              <a:ext cx="101520" cy="14472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081A83BA-FFCE-D046-47D5-FE6595E429AE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2987768" y="5593905"/>
                <a:ext cx="119160" cy="162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5B912269-B0F3-142E-410D-702829BC5727}"/>
                  </a:ext>
                </a:extLst>
              </p14:cNvPr>
              <p14:cNvContentPartPr/>
              <p14:nvPr/>
            </p14:nvContentPartPr>
            <p14:xfrm>
              <a:off x="3658088" y="5594265"/>
              <a:ext cx="134640" cy="14616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5B912269-B0F3-142E-410D-702829BC5727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3649448" y="5585625"/>
                <a:ext cx="152280" cy="1638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5659463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254DD4-33FE-EFE5-B39D-16024D0A4E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Bayesian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AE94FE-97E9-1146-0774-6669BDB8C4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Two sets of readings which are not wholly independent</a:t>
            </a:r>
          </a:p>
          <a:p>
            <a:r>
              <a:rPr lang="en-GB"/>
              <a:t>Can use to refine date range</a:t>
            </a:r>
          </a:p>
          <a:p>
            <a:pPr marL="0" indent="0">
              <a:buNone/>
            </a:pPr>
            <a:r>
              <a:rPr lang="en-GB"/>
              <a:t>Sample 1 is definitely later than </a:t>
            </a:r>
          </a:p>
          <a:p>
            <a:pPr marL="0" indent="0">
              <a:buNone/>
            </a:pPr>
            <a:r>
              <a:rPr lang="en-GB"/>
              <a:t>sample 2 &gt; pairs of readings </a:t>
            </a:r>
          </a:p>
          <a:p>
            <a:pPr marL="0" indent="0">
              <a:buNone/>
            </a:pPr>
            <a:r>
              <a:rPr lang="en-GB"/>
              <a:t>which show opposite can be</a:t>
            </a:r>
          </a:p>
          <a:p>
            <a:pPr marL="0" indent="0">
              <a:buNone/>
            </a:pPr>
            <a:r>
              <a:rPr lang="en-GB"/>
              <a:t>removed</a:t>
            </a:r>
          </a:p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56CD246-DD18-CFBF-E50E-D3E100C8DB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860791"/>
            <a:ext cx="5730737" cy="3798137"/>
          </a:xfrm>
          <a:prstGeom prst="rect">
            <a:avLst/>
          </a:prstGeom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DBD32B3-E592-0494-521E-5ACBEB8A121B}"/>
              </a:ext>
            </a:extLst>
          </p:cNvPr>
          <p:cNvCxnSpPr/>
          <p:nvPr/>
        </p:nvCxnSpPr>
        <p:spPr>
          <a:xfrm flipV="1">
            <a:off x="9888718" y="4458878"/>
            <a:ext cx="0" cy="128204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611097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E73250-E5E4-ABEF-6DEA-17A7811BAB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Optically Stimulated Luminescence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55B3CD2-CEF9-2638-E65A-29188D9EEBD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023869" y="1466748"/>
            <a:ext cx="3495675" cy="3457575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9DBBFF2-B426-358B-7821-BF59C3764B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4806" y="4238625"/>
            <a:ext cx="4486275" cy="249555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F8E663FC-25B8-698E-9B02-4EC8E89B4D6C}"/>
                  </a:ext>
                </a:extLst>
              </p14:cNvPr>
              <p14:cNvContentPartPr/>
              <p14:nvPr/>
            </p14:nvContentPartPr>
            <p14:xfrm>
              <a:off x="3666312" y="5375520"/>
              <a:ext cx="3854520" cy="6624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F8E663FC-25B8-698E-9B02-4EC8E89B4D6C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657312" y="5366880"/>
                <a:ext cx="3872160" cy="83880"/>
              </a:xfrm>
              <a:prstGeom prst="rect">
                <a:avLst/>
              </a:prstGeom>
            </p:spPr>
          </p:pic>
        </mc:Fallback>
      </mc:AlternateContent>
      <p:grpSp>
        <p:nvGrpSpPr>
          <p:cNvPr id="17" name="Group 16">
            <a:extLst>
              <a:ext uri="{FF2B5EF4-FFF2-40B4-BE49-F238E27FC236}">
                <a16:creationId xmlns:a16="http://schemas.microsoft.com/office/drawing/2014/main" id="{469B7425-3D61-48A6-D851-DEDDA15C4BF0}"/>
              </a:ext>
            </a:extLst>
          </p:cNvPr>
          <p:cNvGrpSpPr/>
          <p:nvPr/>
        </p:nvGrpSpPr>
        <p:grpSpPr>
          <a:xfrm>
            <a:off x="2624832" y="5118480"/>
            <a:ext cx="5559840" cy="375120"/>
            <a:chOff x="2624832" y="5118480"/>
            <a:chExt cx="5559840" cy="3751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6">
              <p14:nvContentPartPr>
                <p14:cNvPr id="8" name="Ink 7">
                  <a:extLst>
                    <a:ext uri="{FF2B5EF4-FFF2-40B4-BE49-F238E27FC236}">
                      <a16:creationId xmlns:a16="http://schemas.microsoft.com/office/drawing/2014/main" id="{49FB377D-3BCC-F2EB-F1E6-3B4C89B3B4C1}"/>
                    </a:ext>
                  </a:extLst>
                </p14:cNvPr>
                <p14:cNvContentPartPr/>
                <p14:nvPr/>
              </p14:nvContentPartPr>
              <p14:xfrm>
                <a:off x="7682472" y="5202720"/>
                <a:ext cx="103320" cy="150840"/>
              </p14:xfrm>
            </p:contentPart>
          </mc:Choice>
          <mc:Fallback xmlns="">
            <p:pic>
              <p:nvPicPr>
                <p:cNvPr id="8" name="Ink 7">
                  <a:extLst>
                    <a:ext uri="{FF2B5EF4-FFF2-40B4-BE49-F238E27FC236}">
                      <a16:creationId xmlns:a16="http://schemas.microsoft.com/office/drawing/2014/main" id="{49FB377D-3BCC-F2EB-F1E6-3B4C89B3B4C1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7673472" y="5193720"/>
                  <a:ext cx="120960" cy="168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E886D887-C277-11D5-3181-1BBE47EAE1E0}"/>
                    </a:ext>
                  </a:extLst>
                </p14:cNvPr>
                <p14:cNvContentPartPr/>
                <p14:nvPr/>
              </p14:nvContentPartPr>
              <p14:xfrm>
                <a:off x="7708032" y="5231880"/>
                <a:ext cx="476640" cy="43920"/>
              </p14:xfrm>
            </p:contentPart>
          </mc:Choice>
          <mc:Fallback xmlns=""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E886D887-C277-11D5-3181-1BBE47EAE1E0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7699032" y="5223240"/>
                  <a:ext cx="494280" cy="61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">
              <p14:nvContentPartPr>
                <p14:cNvPr id="11" name="Ink 10">
                  <a:extLst>
                    <a:ext uri="{FF2B5EF4-FFF2-40B4-BE49-F238E27FC236}">
                      <a16:creationId xmlns:a16="http://schemas.microsoft.com/office/drawing/2014/main" id="{BEFBAD18-DAA9-92BB-844C-A3B0F44BA67D}"/>
                    </a:ext>
                  </a:extLst>
                </p14:cNvPr>
                <p14:cNvContentPartPr/>
                <p14:nvPr/>
              </p14:nvContentPartPr>
              <p14:xfrm>
                <a:off x="3245472" y="5230080"/>
                <a:ext cx="235800" cy="218520"/>
              </p14:xfrm>
            </p:contentPart>
          </mc:Choice>
          <mc:Fallback xmlns="">
            <p:pic>
              <p:nvPicPr>
                <p:cNvPr id="11" name="Ink 10">
                  <a:extLst>
                    <a:ext uri="{FF2B5EF4-FFF2-40B4-BE49-F238E27FC236}">
                      <a16:creationId xmlns:a16="http://schemas.microsoft.com/office/drawing/2014/main" id="{BEFBAD18-DAA9-92BB-844C-A3B0F44BA67D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3236832" y="5221080"/>
                  <a:ext cx="253440" cy="236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">
              <p14:nvContentPartPr>
                <p14:cNvPr id="12" name="Ink 11">
                  <a:extLst>
                    <a:ext uri="{FF2B5EF4-FFF2-40B4-BE49-F238E27FC236}">
                      <a16:creationId xmlns:a16="http://schemas.microsoft.com/office/drawing/2014/main" id="{FB43594C-0A1B-0405-C1F8-DB7EA9F1C8FE}"/>
                    </a:ext>
                  </a:extLst>
                </p14:cNvPr>
                <p14:cNvContentPartPr/>
                <p14:nvPr/>
              </p14:nvContentPartPr>
              <p14:xfrm>
                <a:off x="2624832" y="5365080"/>
                <a:ext cx="798480" cy="128520"/>
              </p14:xfrm>
            </p:contentPart>
          </mc:Choice>
          <mc:Fallback xmlns="">
            <p:pic>
              <p:nvPicPr>
                <p:cNvPr id="12" name="Ink 11">
                  <a:extLst>
                    <a:ext uri="{FF2B5EF4-FFF2-40B4-BE49-F238E27FC236}">
                      <a16:creationId xmlns:a16="http://schemas.microsoft.com/office/drawing/2014/main" id="{FB43594C-0A1B-0405-C1F8-DB7EA9F1C8FE}"/>
                    </a:ext>
                  </a:extLst>
                </p:cNvPr>
                <p:cNvPicPr/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2616192" y="5356440"/>
                  <a:ext cx="816120" cy="146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4">
              <p14:nvContentPartPr>
                <p14:cNvPr id="16" name="Ink 15">
                  <a:extLst>
                    <a:ext uri="{FF2B5EF4-FFF2-40B4-BE49-F238E27FC236}">
                      <a16:creationId xmlns:a16="http://schemas.microsoft.com/office/drawing/2014/main" id="{0B1D41E8-F1B7-AB38-F8DF-6AC717627FF4}"/>
                    </a:ext>
                  </a:extLst>
                </p14:cNvPr>
                <p14:cNvContentPartPr/>
                <p14:nvPr/>
              </p14:nvContentPartPr>
              <p14:xfrm>
                <a:off x="3657312" y="5118480"/>
                <a:ext cx="3821400" cy="75240"/>
              </p14:xfrm>
            </p:contentPart>
          </mc:Choice>
          <mc:Fallback xmlns="">
            <p:pic>
              <p:nvPicPr>
                <p:cNvPr id="16" name="Ink 15">
                  <a:extLst>
                    <a:ext uri="{FF2B5EF4-FFF2-40B4-BE49-F238E27FC236}">
                      <a16:creationId xmlns:a16="http://schemas.microsoft.com/office/drawing/2014/main" id="{0B1D41E8-F1B7-AB38-F8DF-6AC717627FF4}"/>
                    </a:ext>
                  </a:extLst>
                </p:cNvPr>
                <p:cNvPicPr/>
                <p:nvPr/>
              </p:nvPicPr>
              <p:blipFill>
                <a:blip r:embed="rId15"/>
                <a:stretch>
                  <a:fillRect/>
                </a:stretch>
              </p:blipFill>
              <p:spPr>
                <a:xfrm>
                  <a:off x="3648312" y="5109480"/>
                  <a:ext cx="3839040" cy="9288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267835608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426573-B2C9-D911-42D4-368CF19EDA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Hypothesis testing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07A406-734C-9B95-150C-3A58F57ED5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/>
              <a:t>Idea</a:t>
            </a:r>
            <a:r>
              <a:rPr lang="en-GB"/>
              <a:t>:  Romanised people enjoyed better health and diet than less- Romanised contemporaries </a:t>
            </a:r>
          </a:p>
          <a:p>
            <a:r>
              <a:rPr lang="en-GB" b="1"/>
              <a:t>Research question</a:t>
            </a:r>
            <a:r>
              <a:rPr lang="en-GB"/>
              <a:t>: Are there detectable differences in burial evidence that reflect degree of Romanisation? </a:t>
            </a:r>
          </a:p>
          <a:p>
            <a:r>
              <a:rPr lang="en-GB" b="1"/>
              <a:t>Hypothesis</a:t>
            </a:r>
            <a:r>
              <a:rPr lang="en-GB"/>
              <a:t>:  Pagan Roman burials found with brooches lived longer than those without</a:t>
            </a:r>
          </a:p>
          <a:p>
            <a:r>
              <a:rPr lang="en-GB" b="1"/>
              <a:t>Null hypothesis</a:t>
            </a:r>
            <a:r>
              <a:rPr lang="en-GB"/>
              <a:t>:  There is no difference in age at death  between with-brooch and without-brooch  sub-groups</a:t>
            </a:r>
          </a:p>
        </p:txBody>
      </p:sp>
    </p:spTree>
    <p:extLst>
      <p:ext uri="{BB962C8B-B14F-4D97-AF65-F5344CB8AC3E}">
        <p14:creationId xmlns:p14="http://schemas.microsoft.com/office/powerpoint/2010/main" val="320522190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53EE18-3405-3F85-9D01-9E18A64545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DF1464AD-A898-CC99-ADE6-97E5BAB42C44}"/>
                  </a:ext>
                </a:extLst>
              </p14:cNvPr>
              <p14:cNvContentPartPr/>
              <p14:nvPr/>
            </p14:nvContentPartPr>
            <p14:xfrm>
              <a:off x="5133115" y="1950165"/>
              <a:ext cx="3678480" cy="2219040"/>
            </p14:xfrm>
          </p:contentPart>
        </mc:Choice>
        <mc:Fallback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DF1464AD-A898-CC99-ADE6-97E5BAB42C44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070115" y="1887165"/>
                <a:ext cx="3804120" cy="2344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85BC10EC-3D9C-A20C-3EE9-2F1E28127E6C}"/>
                  </a:ext>
                </a:extLst>
              </p14:cNvPr>
              <p14:cNvContentPartPr/>
              <p14:nvPr/>
            </p14:nvContentPartPr>
            <p14:xfrm>
              <a:off x="5467915" y="2325645"/>
              <a:ext cx="3008880" cy="1322280"/>
            </p14:xfrm>
          </p:contentPart>
        </mc:Choice>
        <mc:Fallback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85BC10EC-3D9C-A20C-3EE9-2F1E28127E6C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5404915" y="2262645"/>
                <a:ext cx="3134520" cy="1447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D25F24B1-DE74-10D4-2F7B-AD982618EAC9}"/>
                  </a:ext>
                </a:extLst>
              </p14:cNvPr>
              <p14:cNvContentPartPr/>
              <p14:nvPr/>
            </p14:nvContentPartPr>
            <p14:xfrm>
              <a:off x="5531378" y="2252745"/>
              <a:ext cx="3155040" cy="1468080"/>
            </p14:xfrm>
          </p:contentPart>
        </mc:Choice>
        <mc:Fallback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D25F24B1-DE74-10D4-2F7B-AD982618EAC9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5468378" y="2190105"/>
                <a:ext cx="3280680" cy="1593720"/>
              </a:xfrm>
              <a:prstGeom prst="rect">
                <a:avLst/>
              </a:prstGeom>
            </p:spPr>
          </p:pic>
        </mc:Fallback>
      </mc:AlternateContent>
      <p:sp>
        <p:nvSpPr>
          <p:cNvPr id="7" name="TextBox 6">
            <a:extLst>
              <a:ext uri="{FF2B5EF4-FFF2-40B4-BE49-F238E27FC236}">
                <a16:creationId xmlns:a16="http://schemas.microsoft.com/office/drawing/2014/main" id="{36D15744-DCA0-FBB5-DFEF-50E826AD4111}"/>
              </a:ext>
            </a:extLst>
          </p:cNvPr>
          <p:cNvSpPr txBox="1"/>
          <p:nvPr/>
        </p:nvSpPr>
        <p:spPr>
          <a:xfrm>
            <a:off x="6409853" y="4619086"/>
            <a:ext cx="25349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Age at death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FCF2205-533E-5A03-68FD-BB88BE59EE43}"/>
              </a:ext>
            </a:extLst>
          </p:cNvPr>
          <p:cNvSpPr txBox="1"/>
          <p:nvPr/>
        </p:nvSpPr>
        <p:spPr>
          <a:xfrm>
            <a:off x="4698749" y="2513502"/>
            <a:ext cx="10954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/>
              <a:t>f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355D98C-80BB-6F45-0DF9-D800B5CA730F}"/>
              </a:ext>
            </a:extLst>
          </p:cNvPr>
          <p:cNvCxnSpPr/>
          <p:nvPr/>
        </p:nvCxnSpPr>
        <p:spPr>
          <a:xfrm>
            <a:off x="6826313" y="2325645"/>
            <a:ext cx="0" cy="1576399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0DF9D92-6880-E4BE-BA23-8B81BB93FCE0}"/>
              </a:ext>
            </a:extLst>
          </p:cNvPr>
          <p:cNvCxnSpPr/>
          <p:nvPr/>
        </p:nvCxnSpPr>
        <p:spPr>
          <a:xfrm>
            <a:off x="7487216" y="2325645"/>
            <a:ext cx="0" cy="1576399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B70B02FB-1E14-6D30-3077-0157737CE671}"/>
              </a:ext>
            </a:extLst>
          </p:cNvPr>
          <p:cNvSpPr txBox="1"/>
          <p:nvPr/>
        </p:nvSpPr>
        <p:spPr>
          <a:xfrm>
            <a:off x="8686418" y="2986785"/>
            <a:ext cx="11572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With brooch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6701C45B-26C5-1FC8-C8B3-6887FAB0424C}"/>
              </a:ext>
            </a:extLst>
          </p:cNvPr>
          <p:cNvCxnSpPr>
            <a:stCxn id="14" idx="1"/>
          </p:cNvCxnSpPr>
          <p:nvPr/>
        </p:nvCxnSpPr>
        <p:spPr>
          <a:xfrm flipH="1">
            <a:off x="8476795" y="3309951"/>
            <a:ext cx="209623" cy="119049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532E0FA0-80E8-7980-6A4E-2F46D36F6FB3}"/>
              </a:ext>
            </a:extLst>
          </p:cNvPr>
          <p:cNvSpPr txBox="1"/>
          <p:nvPr/>
        </p:nvSpPr>
        <p:spPr>
          <a:xfrm>
            <a:off x="8811595" y="2027976"/>
            <a:ext cx="15680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Without brooch</a:t>
            </a: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2AFADAD8-017D-F1A1-FC81-5E3B810DEAF9}"/>
              </a:ext>
            </a:extLst>
          </p:cNvPr>
          <p:cNvCxnSpPr/>
          <p:nvPr/>
        </p:nvCxnSpPr>
        <p:spPr>
          <a:xfrm flipH="1">
            <a:off x="7659232" y="2325645"/>
            <a:ext cx="1027186" cy="66114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5B985912-2DF0-6C08-E771-13377F9F85ED}"/>
              </a:ext>
            </a:extLst>
          </p:cNvPr>
          <p:cNvSpPr txBox="1"/>
          <p:nvPr/>
        </p:nvSpPr>
        <p:spPr>
          <a:xfrm>
            <a:off x="6246891" y="1883121"/>
            <a:ext cx="8691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Mean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DAADBFE-66AD-BE29-2CCD-01B59A046277}"/>
              </a:ext>
            </a:extLst>
          </p:cNvPr>
          <p:cNvSpPr txBox="1"/>
          <p:nvPr/>
        </p:nvSpPr>
        <p:spPr>
          <a:xfrm>
            <a:off x="7387628" y="1883121"/>
            <a:ext cx="8421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Mean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D13DFCC-4710-77FD-A443-6D9D2ACF39AA}"/>
              </a:ext>
            </a:extLst>
          </p:cNvPr>
          <p:cNvSpPr txBox="1"/>
          <p:nvPr/>
        </p:nvSpPr>
        <p:spPr>
          <a:xfrm>
            <a:off x="1656784" y="5241956"/>
            <a:ext cx="892671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Are means ordered as expected?</a:t>
            </a:r>
          </a:p>
          <a:p>
            <a:r>
              <a:rPr lang="en-GB"/>
              <a:t>Is difference between means significant?</a:t>
            </a:r>
          </a:p>
          <a:p>
            <a:r>
              <a:rPr lang="en-GB"/>
              <a:t>(note- are sample sizes equivalent?   Biases/errors in data?)</a:t>
            </a:r>
          </a:p>
        </p:txBody>
      </p:sp>
    </p:spTree>
    <p:extLst>
      <p:ext uri="{BB962C8B-B14F-4D97-AF65-F5344CB8AC3E}">
        <p14:creationId xmlns:p14="http://schemas.microsoft.com/office/powerpoint/2010/main" val="299339524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49F1F5-10C8-25BA-8CCB-C9ED52A50B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Significance and p-values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29F781-5EA3-BD69-E590-E66F73C865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P= Likelihood that observed results occur by chance</a:t>
            </a:r>
          </a:p>
          <a:p>
            <a:r>
              <a:rPr lang="en-GB"/>
              <a:t>P= 0.0001 &gt;  99.9999% not by chance </a:t>
            </a:r>
          </a:p>
          <a:p>
            <a:r>
              <a:rPr lang="en-GB"/>
              <a:t>Rejecting the Null hypothesis at P= 0.05  (5% chance)</a:t>
            </a:r>
          </a:p>
          <a:p>
            <a:endParaRPr lang="en-GB"/>
          </a:p>
          <a:p>
            <a:r>
              <a:rPr lang="en-GB"/>
              <a:t>P-hacking     - making multiple attempted correlations so that at least one = significant</a:t>
            </a:r>
          </a:p>
          <a:p>
            <a:pPr marL="0" indent="0">
              <a:buNone/>
            </a:pPr>
            <a:r>
              <a:rPr lang="en-GB"/>
              <a:t>(eg analyse multiple sub-groups with different grave goods)</a:t>
            </a:r>
          </a:p>
          <a:p>
            <a:r>
              <a:rPr lang="en-GB"/>
              <a:t>“approaching significance”</a:t>
            </a:r>
          </a:p>
          <a:p>
            <a:r>
              <a:rPr lang="en-GB"/>
              <a:t>“trend”</a:t>
            </a:r>
          </a:p>
        </p:txBody>
      </p:sp>
    </p:spTree>
    <p:extLst>
      <p:ext uri="{BB962C8B-B14F-4D97-AF65-F5344CB8AC3E}">
        <p14:creationId xmlns:p14="http://schemas.microsoft.com/office/powerpoint/2010/main" val="186073831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6FFBA0-8899-742F-FCEA-FA78F7F13F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Archaeological applications of significance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E9B019-1D69-D2FF-3B39-F21B385BFD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Formal hypotheses rarely used</a:t>
            </a:r>
          </a:p>
          <a:p>
            <a:r>
              <a:rPr lang="en-GB"/>
              <a:t>P values rarely used</a:t>
            </a:r>
          </a:p>
          <a:p>
            <a:r>
              <a:rPr lang="en-GB"/>
              <a:t>Variation over time – identifying trends </a:t>
            </a:r>
          </a:p>
          <a:p>
            <a:endParaRPr lang="en-GB"/>
          </a:p>
          <a:p>
            <a:r>
              <a:rPr lang="en-GB"/>
              <a:t>Allows ‘gut feel’ common sense narratives to persist even when data contradicts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3255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3D7B5C-44A2-4F8E-23DC-7D85F9639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Common issues with quantitative analysis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0CC522-B3AF-4A94-ACF3-33CC686858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Variations in sample size</a:t>
            </a:r>
          </a:p>
          <a:p>
            <a:r>
              <a:rPr lang="en-GB"/>
              <a:t>Small samples  standardised to %     </a:t>
            </a:r>
          </a:p>
          <a:p>
            <a:r>
              <a:rPr lang="en-GB"/>
              <a:t>Inconsistency of reporting / methodology</a:t>
            </a:r>
          </a:p>
          <a:p>
            <a:r>
              <a:rPr lang="en-GB"/>
              <a:t>Anomalies/ outliers</a:t>
            </a:r>
          </a:p>
          <a:p>
            <a:r>
              <a:rPr lang="en-GB"/>
              <a:t>Impact of granularity of grouping/ phasing on findings </a:t>
            </a:r>
          </a:p>
          <a:p>
            <a:r>
              <a:rPr lang="en-GB"/>
              <a:t>Use of graphics to suggest groupings without defined criteria or comparator data</a:t>
            </a:r>
          </a:p>
          <a:p>
            <a:r>
              <a:rPr lang="en-GB"/>
              <a:t>Using the word ‘significant’ in contexts where might be read as ‘statistically significant’</a:t>
            </a:r>
          </a:p>
          <a:p>
            <a:r>
              <a:rPr lang="en-GB"/>
              <a:t>Data feeding through from catalogue &gt; specialist report &gt; main text &gt; summary</a:t>
            </a:r>
          </a:p>
        </p:txBody>
      </p:sp>
    </p:spTree>
    <p:extLst>
      <p:ext uri="{BB962C8B-B14F-4D97-AF65-F5344CB8AC3E}">
        <p14:creationId xmlns:p14="http://schemas.microsoft.com/office/powerpoint/2010/main" val="64691819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E7BEB0-8006-E29F-44B2-ACE8FE6328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02F74C8-83A4-6AB4-68C4-81D912A605F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8110" y="209550"/>
            <a:ext cx="6286500" cy="321945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302108A-B867-86FD-3185-6C9311B4CBED}"/>
              </a:ext>
            </a:extLst>
          </p:cNvPr>
          <p:cNvSpPr txBox="1"/>
          <p:nvPr/>
        </p:nvSpPr>
        <p:spPr>
          <a:xfrm>
            <a:off x="6528816" y="365125"/>
            <a:ext cx="3209544" cy="3663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/>
              <a:t>Britannia</a:t>
            </a:r>
            <a:r>
              <a:rPr lang="en-GB"/>
              <a:t> </a:t>
            </a:r>
            <a:r>
              <a:rPr lang="en-GB" b="1"/>
              <a:t>25</a:t>
            </a:r>
            <a:r>
              <a:rPr lang="en-GB"/>
              <a:t>, 1995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25ACB51-CEB7-9959-2A0D-FB41531521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110" y="3467099"/>
            <a:ext cx="6600825" cy="113347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9017AE5-2B63-171E-EA21-28EA1F08591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2545" y="2636393"/>
            <a:ext cx="4733472" cy="3672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843053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401E5B-068C-1B55-F059-2FC000D953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3A5D8F-C78B-912B-6234-31EE4B6A3C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560A25C-F6D1-41B9-BFEB-5DAECE8488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72792" y="773430"/>
            <a:ext cx="7955555" cy="336880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74B59B7-496C-0599-07BC-D506B75BD6FD}"/>
              </a:ext>
            </a:extLst>
          </p:cNvPr>
          <p:cNvSpPr txBox="1"/>
          <p:nvPr/>
        </p:nvSpPr>
        <p:spPr>
          <a:xfrm>
            <a:off x="1271016" y="4617720"/>
            <a:ext cx="845733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NISP over-represents number of individuals (MNI) especially when complete burials or fragmented jaws</a:t>
            </a:r>
          </a:p>
          <a:p>
            <a:r>
              <a:rPr lang="en-GB"/>
              <a:t>Overall small sample size (473 bones)</a:t>
            </a:r>
          </a:p>
          <a:p>
            <a:r>
              <a:rPr lang="en-GB"/>
              <a:t>Data mainly from 1 phase/feature</a:t>
            </a:r>
          </a:p>
          <a:p>
            <a:r>
              <a:rPr lang="en-GB"/>
              <a:t>Could show horse as % of all identified bone (34%)- prompt clarification</a:t>
            </a:r>
          </a:p>
          <a:p>
            <a:r>
              <a:rPr lang="en-GB"/>
              <a:t>Horses are small (pack ponies), old individuals </a:t>
            </a:r>
          </a:p>
        </p:txBody>
      </p:sp>
    </p:spTree>
    <p:extLst>
      <p:ext uri="{BB962C8B-B14F-4D97-AF65-F5344CB8AC3E}">
        <p14:creationId xmlns:p14="http://schemas.microsoft.com/office/powerpoint/2010/main" val="310702904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558193-3123-432C-0885-2B79EEAFE2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64727DB-9366-2AFF-E906-B94210012BF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43000" y="2468880"/>
          <a:ext cx="8686800" cy="161623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623165">
                  <a:extLst>
                    <a:ext uri="{9D8B030D-6E8A-4147-A177-3AD203B41FA5}">
                      <a16:colId xmlns:a16="http://schemas.microsoft.com/office/drawing/2014/main" val="2663819988"/>
                    </a:ext>
                  </a:extLst>
                </a:gridCol>
                <a:gridCol w="8063635">
                  <a:extLst>
                    <a:ext uri="{9D8B030D-6E8A-4147-A177-3AD203B41FA5}">
                      <a16:colId xmlns:a16="http://schemas.microsoft.com/office/drawing/2014/main" val="3100823519"/>
                    </a:ext>
                  </a:extLst>
                </a:gridCol>
              </a:tblGrid>
              <a:tr h="808118">
                <a:tc>
                  <a:txBody>
                    <a:bodyPr/>
                    <a:lstStyle/>
                    <a:p>
                      <a:r>
                        <a:rPr lang="en-GB" sz="1100">
                          <a:effectLst/>
                        </a:rPr>
                        <a:t>K6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requirements of formal publication, including standards for writing, editing and style 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02008919"/>
                  </a:ext>
                </a:extLst>
              </a:tr>
              <a:tr h="808118">
                <a:tc>
                  <a:txBody>
                    <a:bodyPr/>
                    <a:lstStyle/>
                    <a:p>
                      <a:r>
                        <a:rPr lang="en-GB" sz="1100">
                          <a:effectLst/>
                        </a:rPr>
                        <a:t>S1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research, access and apply relevant primary and secondary data relating to Archaeology 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775028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116746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DefaultSectionNames xmlns="92c24619-d6d5-42cf-b618-23d930ad9f20" xsi:nil="true"/>
    <Invited_Member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TaxCatchAll xmlns="8ee9550b-f5f4-4dde-bce5-39f4ba45c2f1" xsi:nil="true"/>
    <Is_Collaboration_Space_Locked xmlns="92c24619-d6d5-42cf-b618-23d930ad9f20" xsi:nil="true"/>
    <Templates xmlns="92c24619-d6d5-42cf-b618-23d930ad9f20" xsi:nil="true"/>
    <Has_Leaders_Only_SectionGroup xmlns="92c24619-d6d5-42cf-b618-23d930ad9f20" xsi:nil="true"/>
    <Leaders xmlns="92c24619-d6d5-42cf-b618-23d930ad9f20">
      <UserInfo>
        <DisplayName/>
        <AccountId xsi:nil="true"/>
        <AccountType/>
      </UserInfo>
    </Leaders>
    <lcf76f155ced4ddcb4097134ff3c332f xmlns="92c24619-d6d5-42cf-b618-23d930ad9f20">
      <Terms xmlns="http://schemas.microsoft.com/office/infopath/2007/PartnerControls"/>
    </lcf76f155ced4ddcb4097134ff3c332f>
    <TeamsChannelId xmlns="92c24619-d6d5-42cf-b618-23d930ad9f20" xsi:nil="true"/>
    <IsNotebookLocked xmlns="92c24619-d6d5-42cf-b618-23d930ad9f20" xsi:nil="true"/>
    <Member_Groups xmlns="92c24619-d6d5-42cf-b618-23d930ad9f20">
      <UserInfo>
        <DisplayName/>
        <AccountId xsi:nil="true"/>
        <AccountType/>
      </UserInfo>
    </Member_Groups>
    <Self_Registration_Enabled xmlns="92c24619-d6d5-42cf-b618-23d930ad9f20" xsi:nil="true"/>
    <CultureName xmlns="92c24619-d6d5-42cf-b618-23d930ad9f20" xsi:nil="true"/>
    <AppVersion xmlns="92c24619-d6d5-42cf-b618-23d930ad9f20" xsi:nil="true"/>
    <Invited_Leaders xmlns="92c24619-d6d5-42cf-b618-23d930ad9f20" xsi:nil="true"/>
    <Members xmlns="92c24619-d6d5-42cf-b618-23d930ad9f20">
      <UserInfo>
        <DisplayName/>
        <AccountId xsi:nil="true"/>
        <AccountType/>
      </UserInfo>
    </Memb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7" ma:contentTypeDescription="Create a new document." ma:contentTypeScope="" ma:versionID="e92c77b3b7a92c44e00fbeb3e4ab2a70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995dc4a7d4f82f6b2036c06aab4ed0c6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Leaders" minOccurs="0"/>
                <xsd:element ref="ns2:Members" minOccurs="0"/>
                <xsd:element ref="ns2:Member_Groups" minOccurs="0"/>
                <xsd:element ref="ns2:Distribution_Groups" minOccurs="0"/>
                <xsd:element ref="ns2:LMS_Mappings" minOccurs="0"/>
                <xsd:element ref="ns2:Invited_Leaders" minOccurs="0"/>
                <xsd:element ref="ns2:Invited_Members" minOccurs="0"/>
                <xsd:element ref="ns2:Self_Registration_Enabled" minOccurs="0"/>
                <xsd:element ref="ns2:Has_Leaders_Only_SectionGroup" minOccurs="0"/>
                <xsd:element ref="ns2:Is_Collaboration_Space_Locked" minOccurs="0"/>
                <xsd:element ref="ns2:IsNotebookLocked" minOccurs="0"/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ObjectDetectorVersions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NotebookType" ma:index="8" nillable="true" ma:displayName="Notebook Type" ma:internalName="NotebookType">
      <xsd:simpleType>
        <xsd:restriction base="dms:Text"/>
      </xsd:simpleType>
    </xsd:element>
    <xsd:element name="FolderType" ma:index="9" nillable="true" ma:displayName="Folder Type" ma:internalName="FolderType">
      <xsd:simpleType>
        <xsd:restriction base="dms:Text"/>
      </xsd:simpleType>
    </xsd:element>
    <xsd:element name="CultureName" ma:index="10" nillable="true" ma:displayName="Culture Name" ma:internalName="CultureName">
      <xsd:simpleType>
        <xsd:restriction base="dms:Text"/>
      </xsd:simpleType>
    </xsd:element>
    <xsd:element name="AppVersion" ma:index="11" nillable="true" ma:displayName="App Version" ma:internalName="AppVersion">
      <xsd:simpleType>
        <xsd:restriction base="dms:Text"/>
      </xsd:simpleType>
    </xsd:element>
    <xsd:element name="TeamsChannelId" ma:index="12" nillable="true" ma:displayName="Teams Channel Id" ma:internalName="TeamsChannelId">
      <xsd:simpleType>
        <xsd:restriction base="dms:Text"/>
      </xsd:simpleType>
    </xsd:element>
    <xsd:element name="Owner" ma:index="13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14" nillable="true" ma:displayName="Math Settings" ma:internalName="Math_Settings">
      <xsd:simpleType>
        <xsd:restriction base="dms:Text"/>
      </xsd:simpleType>
    </xsd:element>
    <xsd:element name="DefaultSectionNames" ma:index="1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16" nillable="true" ma:displayName="Templates" ma:internalName="Templates">
      <xsd:simpleType>
        <xsd:restriction base="dms:Note">
          <xsd:maxLength value="255"/>
        </xsd:restriction>
      </xsd:simpleType>
    </xsd:element>
    <xsd:element name="Leaders" ma:index="17" nillable="true" ma:displayName="Leaders" ma:internalName="Lead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s" ma:index="18" nillable="true" ma:displayName="Members" ma:internalName="Memb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_Groups" ma:index="19" nillable="true" ma:displayName="Member Groups" ma:internalName="Member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0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21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Leaders" ma:index="22" nillable="true" ma:displayName="Invited Leaders" ma:internalName="Invited_Leaders">
      <xsd:simpleType>
        <xsd:restriction base="dms:Note">
          <xsd:maxLength value="255"/>
        </xsd:restriction>
      </xsd:simpleType>
    </xsd:element>
    <xsd:element name="Invited_Members" ma:index="23" nillable="true" ma:displayName="Invited Members" ma:internalName="Invited_Members">
      <xsd:simpleType>
        <xsd:restriction base="dms:Note">
          <xsd:maxLength value="255"/>
        </xsd:restriction>
      </xsd:simpleType>
    </xsd:element>
    <xsd:element name="Self_Registration_Enabled" ma:index="24" nillable="true" ma:displayName="Self Registration Enabled" ma:internalName="Self_Registration_Enabled">
      <xsd:simpleType>
        <xsd:restriction base="dms:Boolean"/>
      </xsd:simpleType>
    </xsd:element>
    <xsd:element name="Has_Leaders_Only_SectionGroup" ma:index="25" nillable="true" ma:displayName="Has Leaders Only SectionGroup" ma:internalName="Has_Leaders_Only_SectionGroup">
      <xsd:simpleType>
        <xsd:restriction base="dms:Boolean"/>
      </xsd:simpleType>
    </xsd:element>
    <xsd:element name="Is_Collaboration_Space_Locked" ma:index="26" nillable="true" ma:displayName="Is Collaboration Space Locked" ma:internalName="Is_Collaboration_Space_Locked">
      <xsd:simpleType>
        <xsd:restriction base="dms:Boolean"/>
      </xsd:simpleType>
    </xsd:element>
    <xsd:element name="IsNotebookLocked" ma:index="27" nillable="true" ma:displayName="Is Notebook Locked" ma:internalName="IsNotebookLocked">
      <xsd:simpleType>
        <xsd:restriction base="dms:Boolean"/>
      </xsd:simpleType>
    </xsd:element>
    <xsd:element name="MediaServiceMetadata" ma:index="2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3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32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3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5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37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43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TaxCatchAll" ma:index="38" nillable="true" ma:displayName="Taxonomy Catch All Column" ma:hidden="true" ma:list="{a5513ad2-1f13-4aa5-bf0c-e8efd5c58722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3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4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AAF069E-F50D-421F-8A52-10EF589BC219}">
  <ds:schemaRefs>
    <ds:schemaRef ds:uri="http://schemas.microsoft.com/office/infopath/2007/PartnerControls"/>
    <ds:schemaRef ds:uri="92c24619-d6d5-42cf-b618-23d930ad9f20"/>
    <ds:schemaRef ds:uri="http://www.w3.org/XML/1998/namespace"/>
    <ds:schemaRef ds:uri="http://schemas.microsoft.com/office/2006/documentManagement/types"/>
    <ds:schemaRef ds:uri="8ee9550b-f5f4-4dde-bce5-39f4ba45c2f1"/>
    <ds:schemaRef ds:uri="http://schemas.microsoft.com/office/2006/metadata/properties"/>
    <ds:schemaRef ds:uri="http://purl.org/dc/elements/1.1/"/>
    <ds:schemaRef ds:uri="http://schemas.openxmlformats.org/package/2006/metadata/core-properties"/>
    <ds:schemaRef ds:uri="http://purl.org/dc/dcmitype/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18870551-9DD0-4078-8792-1E57C8B45C7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6EB61D3-13EA-4424-B429-051862E6D00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812</TotalTime>
  <Words>821</Words>
  <Application>Microsoft Office PowerPoint</Application>
  <PresentationFormat>Widescreen</PresentationFormat>
  <Paragraphs>161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Aptos</vt:lpstr>
      <vt:lpstr>Aptos Display</vt:lpstr>
      <vt:lpstr>Arial</vt:lpstr>
      <vt:lpstr>Calibri</vt:lpstr>
      <vt:lpstr>Wingdings</vt:lpstr>
      <vt:lpstr>Office Theme</vt:lpstr>
      <vt:lpstr>HPAR7006 Session 6: Analysis and statistics</vt:lpstr>
      <vt:lpstr>Session outline</vt:lpstr>
      <vt:lpstr>PowerPoint Presentation</vt:lpstr>
      <vt:lpstr>Purpose</vt:lpstr>
      <vt:lpstr>Useful resources</vt:lpstr>
      <vt:lpstr>Working with Excel</vt:lpstr>
      <vt:lpstr>PowerPoint Presentation</vt:lpstr>
      <vt:lpstr>Cleaning datasets</vt:lpstr>
      <vt:lpstr>One variable</vt:lpstr>
      <vt:lpstr>Standard deviation</vt:lpstr>
      <vt:lpstr>Two variables</vt:lpstr>
      <vt:lpstr>Interpreting scatter plots</vt:lpstr>
      <vt:lpstr>3 variables</vt:lpstr>
      <vt:lpstr>Principal Component Analysis</vt:lpstr>
      <vt:lpstr>Distribution maps</vt:lpstr>
      <vt:lpstr>Radiocarbon dates</vt:lpstr>
      <vt:lpstr>PowerPoint Presentation</vt:lpstr>
      <vt:lpstr>PowerPoint Presentation</vt:lpstr>
      <vt:lpstr>Bayesian analysis</vt:lpstr>
      <vt:lpstr>Optically Stimulated Luminescence</vt:lpstr>
      <vt:lpstr>Hypothesis testing</vt:lpstr>
      <vt:lpstr>PowerPoint Presentation</vt:lpstr>
      <vt:lpstr>Significance and p-values</vt:lpstr>
      <vt:lpstr>Archaeological applications of significance</vt:lpstr>
      <vt:lpstr>Common issues with quantitative analysis 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Martin Locock</dc:creator>
  <cp:lastModifiedBy>Martin Locock</cp:lastModifiedBy>
  <cp:revision>1</cp:revision>
  <dcterms:created xsi:type="dcterms:W3CDTF">2024-11-07T09:00:58Z</dcterms:created>
  <dcterms:modified xsi:type="dcterms:W3CDTF">2024-11-11T14:36:20Z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