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599"/>
  </p:normalViewPr>
  <p:slideViewPr>
    <p:cSldViewPr snapToGrid="0" snapToObjects="1">
      <p:cViewPr>
        <p:scale>
          <a:sx n="119" d="100"/>
          <a:sy n="119" d="100"/>
        </p:scale>
        <p:origin x="31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1B583-F9F2-0C48-A2B1-008ED377C1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What makes a manager?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D1CF62-4CBC-2C4F-9D46-4A1ADECD0A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7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B8FB-B7F8-D645-8F87-D27634446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makes a manager?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FD35F-6DFC-5444-AD1C-5EDF28DC2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group has a set of </a:t>
            </a:r>
            <a:r>
              <a:rPr lang="en-US" dirty="0" err="1"/>
              <a:t>coloured</a:t>
            </a:r>
            <a:r>
              <a:rPr lang="en-US" dirty="0"/>
              <a:t> cards which describe a set of attributes</a:t>
            </a:r>
          </a:p>
          <a:p>
            <a:r>
              <a:rPr lang="en-US" dirty="0"/>
              <a:t>In your group, discuss and consider whether the attributes described on the cards are Interpersonal, </a:t>
            </a:r>
            <a:r>
              <a:rPr lang="en-US" dirty="0" err="1"/>
              <a:t>Organsational</a:t>
            </a:r>
            <a:r>
              <a:rPr lang="en-US" dirty="0"/>
              <a:t> or Personal attributes</a:t>
            </a:r>
          </a:p>
          <a:p>
            <a:r>
              <a:rPr lang="en-US" dirty="0"/>
              <a:t>Not all of the card are applicable.  </a:t>
            </a:r>
          </a:p>
          <a:p>
            <a:r>
              <a:rPr lang="en-US" dirty="0"/>
              <a:t>Place the cards you determine not to be attributes associated with Interpersonal, </a:t>
            </a:r>
            <a:r>
              <a:rPr lang="en-US" dirty="0" err="1"/>
              <a:t>Organisational</a:t>
            </a:r>
            <a:r>
              <a:rPr lang="en-US" dirty="0"/>
              <a:t> or Personal to one side. </a:t>
            </a:r>
          </a:p>
        </p:txBody>
      </p:sp>
    </p:spTree>
    <p:extLst>
      <p:ext uri="{BB962C8B-B14F-4D97-AF65-F5344CB8AC3E}">
        <p14:creationId xmlns:p14="http://schemas.microsoft.com/office/powerpoint/2010/main" val="3361915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4E10-6497-1542-AE7E-8712804AF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makes a manager?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47D60-5BE4-604B-ABCD-FA052BFC8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dirty="0"/>
              <a:t>Personal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dirty="0"/>
              <a:t>Your personality, attributes related to you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dirty="0"/>
              <a:t>Interpersonal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22222"/>
                </a:solidFill>
                <a:latin typeface="arial" panose="020B0604020202020204" pitchFamily="34" charset="0"/>
              </a:rPr>
              <a:t>relating to relationships or communication between people.</a:t>
            </a:r>
          </a:p>
          <a:p>
            <a:pPr marL="0" indent="0">
              <a:buNone/>
            </a:pPr>
            <a:r>
              <a:rPr lang="en-US" dirty="0" err="1"/>
              <a:t>Organisational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How the individual works within the </a:t>
            </a:r>
            <a:r>
              <a:rPr lang="en-US" dirty="0" err="1"/>
              <a:t>organisation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4266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</TotalTime>
  <Words>103</Words>
  <Application>Microsoft Macintosh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arial</vt:lpstr>
      <vt:lpstr>Gill Sans MT</vt:lpstr>
      <vt:lpstr>Gallery</vt:lpstr>
      <vt:lpstr>What makes a manager?</vt:lpstr>
      <vt:lpstr>What makes a manager?</vt:lpstr>
      <vt:lpstr>What makes a manager?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manager?</dc:title>
  <dc:creator>Microsoft Office User</dc:creator>
  <cp:lastModifiedBy>Microsoft Office User</cp:lastModifiedBy>
  <cp:revision>2</cp:revision>
  <dcterms:created xsi:type="dcterms:W3CDTF">2020-02-19T08:10:33Z</dcterms:created>
  <dcterms:modified xsi:type="dcterms:W3CDTF">2020-02-19T08:21:08Z</dcterms:modified>
</cp:coreProperties>
</file>