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6"/>
  </p:notesMasterIdLst>
  <p:handoutMasterIdLst>
    <p:handoutMasterId r:id="rId17"/>
  </p:handoutMasterIdLst>
  <p:sldIdLst>
    <p:sldId id="256" r:id="rId5"/>
    <p:sldId id="281" r:id="rId6"/>
    <p:sldId id="287" r:id="rId7"/>
    <p:sldId id="259" r:id="rId8"/>
    <p:sldId id="306" r:id="rId9"/>
    <p:sldId id="304" r:id="rId10"/>
    <p:sldId id="289" r:id="rId11"/>
    <p:sldId id="302" r:id="rId12"/>
    <p:sldId id="308" r:id="rId13"/>
    <p:sldId id="303" r:id="rId14"/>
    <p:sldId id="310" r:id="rId15"/>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25BC25-DF6F-471E-ACC8-2EDF84036519}" v="8" dt="2023-11-30T23:27:48.212"/>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84615" autoAdjust="0"/>
  </p:normalViewPr>
  <p:slideViewPr>
    <p:cSldViewPr snapToGrid="0">
      <p:cViewPr>
        <p:scale>
          <a:sx n="60" d="100"/>
          <a:sy n="60" d="100"/>
        </p:scale>
        <p:origin x="908" y="116"/>
      </p:cViewPr>
      <p:guideLst>
        <p:guide orient="horz" pos="2160"/>
        <p:guide pos="3840"/>
      </p:guideLst>
    </p:cSldViewPr>
  </p:slideViewPr>
  <p:outlineViewPr>
    <p:cViewPr>
      <p:scale>
        <a:sx n="33" d="100"/>
        <a:sy n="33" d="100"/>
      </p:scale>
      <p:origin x="0" y="-586"/>
    </p:cViewPr>
  </p:outlineViewPr>
  <p:notesTextViewPr>
    <p:cViewPr>
      <p:scale>
        <a:sx n="1" d="1"/>
        <a:sy n="1" d="1"/>
      </p:scale>
      <p:origin x="0" y="0"/>
    </p:cViewPr>
  </p:notesTextViewPr>
  <p:sorterViewPr>
    <p:cViewPr>
      <p:scale>
        <a:sx n="100" d="100"/>
        <a:sy n="100" d="100"/>
      </p:scale>
      <p:origin x="0" y="-485"/>
    </p:cViewPr>
  </p:sorter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ael Dougall" userId="d99c0bb1-c2ac-4c9c-aaa2-88e50258793a" providerId="ADAL" clId="{6B25BC25-DF6F-471E-ACC8-2EDF84036519}"/>
    <pc:docChg chg="undo custSel addSld delSld modSld">
      <pc:chgData name="Michael Dougall" userId="d99c0bb1-c2ac-4c9c-aaa2-88e50258793a" providerId="ADAL" clId="{6B25BC25-DF6F-471E-ACC8-2EDF84036519}" dt="2023-11-30T23:30:59.832" v="440" actId="20577"/>
      <pc:docMkLst>
        <pc:docMk/>
      </pc:docMkLst>
      <pc:sldChg chg="modSp mod modNotesTx">
        <pc:chgData name="Michael Dougall" userId="d99c0bb1-c2ac-4c9c-aaa2-88e50258793a" providerId="ADAL" clId="{6B25BC25-DF6F-471E-ACC8-2EDF84036519}" dt="2023-11-19T09:22:35.050" v="191" actId="20577"/>
        <pc:sldMkLst>
          <pc:docMk/>
          <pc:sldMk cId="3384328668" sldId="259"/>
        </pc:sldMkLst>
        <pc:spChg chg="mod">
          <ac:chgData name="Michael Dougall" userId="d99c0bb1-c2ac-4c9c-aaa2-88e50258793a" providerId="ADAL" clId="{6B25BC25-DF6F-471E-ACC8-2EDF84036519}" dt="2023-11-19T09:22:29.111" v="184" actId="20577"/>
          <ac:spMkLst>
            <pc:docMk/>
            <pc:sldMk cId="3384328668" sldId="259"/>
            <ac:spMk id="4" creationId="{8905D892-D938-1EDC-116E-34FA23D69933}"/>
          </ac:spMkLst>
        </pc:spChg>
      </pc:sldChg>
      <pc:sldChg chg="modSp mod">
        <pc:chgData name="Michael Dougall" userId="d99c0bb1-c2ac-4c9c-aaa2-88e50258793a" providerId="ADAL" clId="{6B25BC25-DF6F-471E-ACC8-2EDF84036519}" dt="2023-11-19T09:11:06.548" v="11" actId="20577"/>
        <pc:sldMkLst>
          <pc:docMk/>
          <pc:sldMk cId="1482028902" sldId="281"/>
        </pc:sldMkLst>
        <pc:spChg chg="mod">
          <ac:chgData name="Michael Dougall" userId="d99c0bb1-c2ac-4c9c-aaa2-88e50258793a" providerId="ADAL" clId="{6B25BC25-DF6F-471E-ACC8-2EDF84036519}" dt="2023-11-19T09:11:06.548" v="11" actId="20577"/>
          <ac:spMkLst>
            <pc:docMk/>
            <pc:sldMk cId="1482028902" sldId="281"/>
            <ac:spMk id="15" creationId="{7A36CB73-B78B-49B6-935C-9C0ABBB49C0C}"/>
          </ac:spMkLst>
        </pc:spChg>
      </pc:sldChg>
      <pc:sldChg chg="modSp mod modNotesTx">
        <pc:chgData name="Michael Dougall" userId="d99c0bb1-c2ac-4c9c-aaa2-88e50258793a" providerId="ADAL" clId="{6B25BC25-DF6F-471E-ACC8-2EDF84036519}" dt="2023-11-19T09:18:42.155" v="100" actId="20577"/>
        <pc:sldMkLst>
          <pc:docMk/>
          <pc:sldMk cId="683725505" sldId="287"/>
        </pc:sldMkLst>
        <pc:spChg chg="mod">
          <ac:chgData name="Michael Dougall" userId="d99c0bb1-c2ac-4c9c-aaa2-88e50258793a" providerId="ADAL" clId="{6B25BC25-DF6F-471E-ACC8-2EDF84036519}" dt="2023-11-19T09:11:43.196" v="50" actId="20577"/>
          <ac:spMkLst>
            <pc:docMk/>
            <pc:sldMk cId="683725505" sldId="287"/>
            <ac:spMk id="6" creationId="{F35FCE68-0761-421A-922F-077DEB02E062}"/>
          </ac:spMkLst>
        </pc:spChg>
      </pc:sldChg>
      <pc:sldChg chg="modSp mod">
        <pc:chgData name="Michael Dougall" userId="d99c0bb1-c2ac-4c9c-aaa2-88e50258793a" providerId="ADAL" clId="{6B25BC25-DF6F-471E-ACC8-2EDF84036519}" dt="2023-11-30T21:36:36.287" v="254" actId="20577"/>
        <pc:sldMkLst>
          <pc:docMk/>
          <pc:sldMk cId="1743309060" sldId="289"/>
        </pc:sldMkLst>
        <pc:spChg chg="mod">
          <ac:chgData name="Michael Dougall" userId="d99c0bb1-c2ac-4c9c-aaa2-88e50258793a" providerId="ADAL" clId="{6B25BC25-DF6F-471E-ACC8-2EDF84036519}" dt="2023-11-30T21:36:36.287" v="254" actId="20577"/>
          <ac:spMkLst>
            <pc:docMk/>
            <pc:sldMk cId="1743309060" sldId="289"/>
            <ac:spMk id="3" creationId="{9473E8BE-F9D7-E1E2-0ADF-22C0D6352311}"/>
          </ac:spMkLst>
        </pc:spChg>
      </pc:sldChg>
      <pc:sldChg chg="modSp mod">
        <pc:chgData name="Michael Dougall" userId="d99c0bb1-c2ac-4c9c-aaa2-88e50258793a" providerId="ADAL" clId="{6B25BC25-DF6F-471E-ACC8-2EDF84036519}" dt="2023-11-30T23:30:59.832" v="440" actId="20577"/>
        <pc:sldMkLst>
          <pc:docMk/>
          <pc:sldMk cId="3093274340" sldId="302"/>
        </pc:sldMkLst>
        <pc:spChg chg="mod">
          <ac:chgData name="Michael Dougall" userId="d99c0bb1-c2ac-4c9c-aaa2-88e50258793a" providerId="ADAL" clId="{6B25BC25-DF6F-471E-ACC8-2EDF84036519}" dt="2023-11-30T23:30:59.832" v="440" actId="20577"/>
          <ac:spMkLst>
            <pc:docMk/>
            <pc:sldMk cId="3093274340" sldId="302"/>
            <ac:spMk id="6" creationId="{9E34ACCB-B6BA-4CC9-8CCA-E2AD5B563412}"/>
          </ac:spMkLst>
        </pc:spChg>
      </pc:sldChg>
      <pc:sldChg chg="del">
        <pc:chgData name="Michael Dougall" userId="d99c0bb1-c2ac-4c9c-aaa2-88e50258793a" providerId="ADAL" clId="{6B25BC25-DF6F-471E-ACC8-2EDF84036519}" dt="2023-11-30T23:28:56.108" v="322" actId="47"/>
        <pc:sldMkLst>
          <pc:docMk/>
          <pc:sldMk cId="2620878141" sldId="307"/>
        </pc:sldMkLst>
      </pc:sldChg>
      <pc:sldChg chg="modSp mod">
        <pc:chgData name="Michael Dougall" userId="d99c0bb1-c2ac-4c9c-aaa2-88e50258793a" providerId="ADAL" clId="{6B25BC25-DF6F-471E-ACC8-2EDF84036519}" dt="2023-11-30T23:30:52.044" v="437" actId="20577"/>
        <pc:sldMkLst>
          <pc:docMk/>
          <pc:sldMk cId="1791257195" sldId="308"/>
        </pc:sldMkLst>
        <pc:spChg chg="mod">
          <ac:chgData name="Michael Dougall" userId="d99c0bb1-c2ac-4c9c-aaa2-88e50258793a" providerId="ADAL" clId="{6B25BC25-DF6F-471E-ACC8-2EDF84036519}" dt="2023-11-30T23:30:52.044" v="437" actId="20577"/>
          <ac:spMkLst>
            <pc:docMk/>
            <pc:sldMk cId="1791257195" sldId="308"/>
            <ac:spMk id="9" creationId="{79994054-7F9A-BD57-F3C0-4BFD1A5A9469}"/>
          </ac:spMkLst>
        </pc:spChg>
      </pc:sldChg>
      <pc:sldChg chg="addSp delSp modSp new del mod">
        <pc:chgData name="Michael Dougall" userId="d99c0bb1-c2ac-4c9c-aaa2-88e50258793a" providerId="ADAL" clId="{6B25BC25-DF6F-471E-ACC8-2EDF84036519}" dt="2023-11-30T23:28:51.928" v="321" actId="47"/>
        <pc:sldMkLst>
          <pc:docMk/>
          <pc:sldMk cId="2462786177" sldId="309"/>
        </pc:sldMkLst>
        <pc:spChg chg="del mod">
          <ac:chgData name="Michael Dougall" userId="d99c0bb1-c2ac-4c9c-aaa2-88e50258793a" providerId="ADAL" clId="{6B25BC25-DF6F-471E-ACC8-2EDF84036519}" dt="2023-11-30T23:23:44.684" v="259" actId="478"/>
          <ac:spMkLst>
            <pc:docMk/>
            <pc:sldMk cId="2462786177" sldId="309"/>
            <ac:spMk id="2" creationId="{FE60C9EE-F36C-0A23-D9BC-FBA4E27D95F0}"/>
          </ac:spMkLst>
        </pc:spChg>
        <pc:spChg chg="del">
          <ac:chgData name="Michael Dougall" userId="d99c0bb1-c2ac-4c9c-aaa2-88e50258793a" providerId="ADAL" clId="{6B25BC25-DF6F-471E-ACC8-2EDF84036519}" dt="2023-11-30T23:23:32.933" v="257"/>
          <ac:spMkLst>
            <pc:docMk/>
            <pc:sldMk cId="2462786177" sldId="309"/>
            <ac:spMk id="3" creationId="{51AC8288-3FFD-9B08-A0E8-A368F5A258CE}"/>
          </ac:spMkLst>
        </pc:spChg>
        <pc:spChg chg="add del mod">
          <ac:chgData name="Michael Dougall" userId="d99c0bb1-c2ac-4c9c-aaa2-88e50258793a" providerId="ADAL" clId="{6B25BC25-DF6F-471E-ACC8-2EDF84036519}" dt="2023-11-30T23:23:44.693" v="261"/>
          <ac:spMkLst>
            <pc:docMk/>
            <pc:sldMk cId="2462786177" sldId="309"/>
            <ac:spMk id="7" creationId="{320B32A4-D57A-588E-4C17-5D0A616EA85F}"/>
          </ac:spMkLst>
        </pc:spChg>
        <pc:graphicFrameChg chg="add mod modGraphic">
          <ac:chgData name="Michael Dougall" userId="d99c0bb1-c2ac-4c9c-aaa2-88e50258793a" providerId="ADAL" clId="{6B25BC25-DF6F-471E-ACC8-2EDF84036519}" dt="2023-11-30T23:25:17.740" v="270" actId="2711"/>
          <ac:graphicFrameMkLst>
            <pc:docMk/>
            <pc:sldMk cId="2462786177" sldId="309"/>
            <ac:graphicFrameMk id="8" creationId="{28A34404-F309-25FA-E022-464C194844C1}"/>
          </ac:graphicFrameMkLst>
        </pc:graphicFrameChg>
      </pc:sldChg>
      <pc:sldChg chg="addSp delSp modSp new mod">
        <pc:chgData name="Michael Dougall" userId="d99c0bb1-c2ac-4c9c-aaa2-88e50258793a" providerId="ADAL" clId="{6B25BC25-DF6F-471E-ACC8-2EDF84036519}" dt="2023-11-30T23:29:55.145" v="379" actId="404"/>
        <pc:sldMkLst>
          <pc:docMk/>
          <pc:sldMk cId="963577971" sldId="310"/>
        </pc:sldMkLst>
        <pc:spChg chg="del">
          <ac:chgData name="Michael Dougall" userId="d99c0bb1-c2ac-4c9c-aaa2-88e50258793a" providerId="ADAL" clId="{6B25BC25-DF6F-471E-ACC8-2EDF84036519}" dt="2023-11-30T23:27:13.053" v="273" actId="478"/>
          <ac:spMkLst>
            <pc:docMk/>
            <pc:sldMk cId="963577971" sldId="310"/>
            <ac:spMk id="2" creationId="{D7CF501B-903E-4A6E-521F-D8870CCAC2BE}"/>
          </ac:spMkLst>
        </pc:spChg>
        <pc:spChg chg="del">
          <ac:chgData name="Michael Dougall" userId="d99c0bb1-c2ac-4c9c-aaa2-88e50258793a" providerId="ADAL" clId="{6B25BC25-DF6F-471E-ACC8-2EDF84036519}" dt="2023-11-30T23:27:05.974" v="272" actId="478"/>
          <ac:spMkLst>
            <pc:docMk/>
            <pc:sldMk cId="963577971" sldId="310"/>
            <ac:spMk id="3" creationId="{7F246616-2096-30DA-2073-99B6E446BDC0}"/>
          </ac:spMkLst>
        </pc:spChg>
        <pc:spChg chg="del mod">
          <ac:chgData name="Michael Dougall" userId="d99c0bb1-c2ac-4c9c-aaa2-88e50258793a" providerId="ADAL" clId="{6B25BC25-DF6F-471E-ACC8-2EDF84036519}" dt="2023-11-30T23:27:28.096" v="292" actId="478"/>
          <ac:spMkLst>
            <pc:docMk/>
            <pc:sldMk cId="963577971" sldId="310"/>
            <ac:spMk id="4" creationId="{261C873D-C786-6D1F-A465-35D3FB4D494E}"/>
          </ac:spMkLst>
        </pc:spChg>
        <pc:spChg chg="del mod">
          <ac:chgData name="Michael Dougall" userId="d99c0bb1-c2ac-4c9c-aaa2-88e50258793a" providerId="ADAL" clId="{6B25BC25-DF6F-471E-ACC8-2EDF84036519}" dt="2023-11-30T23:27:34.005" v="294" actId="478"/>
          <ac:spMkLst>
            <pc:docMk/>
            <pc:sldMk cId="963577971" sldId="310"/>
            <ac:spMk id="5" creationId="{42FED587-25DE-0720-9B2C-09BC4C7A4EEF}"/>
          </ac:spMkLst>
        </pc:spChg>
        <pc:spChg chg="del mod">
          <ac:chgData name="Michael Dougall" userId="d99c0bb1-c2ac-4c9c-aaa2-88e50258793a" providerId="ADAL" clId="{6B25BC25-DF6F-471E-ACC8-2EDF84036519}" dt="2023-11-30T23:27:39.930" v="297" actId="478"/>
          <ac:spMkLst>
            <pc:docMk/>
            <pc:sldMk cId="963577971" sldId="310"/>
            <ac:spMk id="6" creationId="{09B4A68D-B5A1-CAB0-0823-F175A1155EE7}"/>
          </ac:spMkLst>
        </pc:spChg>
        <pc:spChg chg="add del mod">
          <ac:chgData name="Michael Dougall" userId="d99c0bb1-c2ac-4c9c-aaa2-88e50258793a" providerId="ADAL" clId="{6B25BC25-DF6F-471E-ACC8-2EDF84036519}" dt="2023-11-30T23:29:11.540" v="337" actId="478"/>
          <ac:spMkLst>
            <pc:docMk/>
            <pc:sldMk cId="963577971" sldId="310"/>
            <ac:spMk id="12" creationId="{CC0A1444-4B5E-F804-A4A8-66E3E613F662}"/>
          </ac:spMkLst>
        </pc:spChg>
        <pc:spChg chg="add">
          <ac:chgData name="Michael Dougall" userId="d99c0bb1-c2ac-4c9c-aaa2-88e50258793a" providerId="ADAL" clId="{6B25BC25-DF6F-471E-ACC8-2EDF84036519}" dt="2023-11-30T23:27:52.414" v="299" actId="26606"/>
          <ac:spMkLst>
            <pc:docMk/>
            <pc:sldMk cId="963577971" sldId="310"/>
            <ac:spMk id="14" creationId="{F75C2631-E55A-D032-5BD8-8DD0FA9038DE}"/>
          </ac:spMkLst>
        </pc:spChg>
        <pc:spChg chg="add">
          <ac:chgData name="Michael Dougall" userId="d99c0bb1-c2ac-4c9c-aaa2-88e50258793a" providerId="ADAL" clId="{6B25BC25-DF6F-471E-ACC8-2EDF84036519}" dt="2023-11-30T23:27:52.414" v="299" actId="26606"/>
          <ac:spMkLst>
            <pc:docMk/>
            <pc:sldMk cId="963577971" sldId="310"/>
            <ac:spMk id="16" creationId="{D99715AE-343D-6830-D47E-CF033E8C273A}"/>
          </ac:spMkLst>
        </pc:spChg>
        <pc:spChg chg="add">
          <ac:chgData name="Michael Dougall" userId="d99c0bb1-c2ac-4c9c-aaa2-88e50258793a" providerId="ADAL" clId="{6B25BC25-DF6F-471E-ACC8-2EDF84036519}" dt="2023-11-30T23:27:52.414" v="299" actId="26606"/>
          <ac:spMkLst>
            <pc:docMk/>
            <pc:sldMk cId="963577971" sldId="310"/>
            <ac:spMk id="18" creationId="{85E462EE-FB0B-5C21-9852-CCC7B9BDA603}"/>
          </ac:spMkLst>
        </pc:spChg>
        <pc:graphicFrameChg chg="add mod modGraphic">
          <ac:chgData name="Michael Dougall" userId="d99c0bb1-c2ac-4c9c-aaa2-88e50258793a" providerId="ADAL" clId="{6B25BC25-DF6F-471E-ACC8-2EDF84036519}" dt="2023-11-30T23:29:55.145" v="379" actId="404"/>
          <ac:graphicFrameMkLst>
            <pc:docMk/>
            <pc:sldMk cId="963577971" sldId="310"/>
            <ac:graphicFrameMk id="7" creationId="{C951E9FC-9FA2-E72D-1BBC-507C6E7A8EE9}"/>
          </ac:graphicFrameMkLst>
        </pc:graphicFrame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D8E7403-EB4A-4177-AFCE-6A9D7B160C6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DAC49177-C030-4043-9380-EA6E4C94A16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663C334-78CA-4E1A-9D54-3E3430963041}" type="datetime1">
              <a:rPr lang="en-GB" smtClean="0"/>
              <a:t>30/11/2023</a:t>
            </a:fld>
            <a:endParaRPr lang="en-GB" dirty="0"/>
          </a:p>
        </p:txBody>
      </p:sp>
      <p:sp>
        <p:nvSpPr>
          <p:cNvPr id="4" name="Footer Placeholder 3">
            <a:extLst>
              <a:ext uri="{FF2B5EF4-FFF2-40B4-BE49-F238E27FC236}">
                <a16:creationId xmlns:a16="http://schemas.microsoft.com/office/drawing/2014/main" id="{BC4C83CE-EC9B-40C4-BD7A-48797AE5B1D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7EE9A75D-9B4E-4704-98C7-2A42472F118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4CC6D6D-E986-427F-AD9C-4E9408DDBE53}" type="slidenum">
              <a:rPr lang="en-GB" smtClean="0"/>
              <a:t>‹#›</a:t>
            </a:fld>
            <a:endParaRPr lang="en-GB"/>
          </a:p>
        </p:txBody>
      </p:sp>
    </p:spTree>
    <p:extLst>
      <p:ext uri="{BB962C8B-B14F-4D97-AF65-F5344CB8AC3E}">
        <p14:creationId xmlns:p14="http://schemas.microsoft.com/office/powerpoint/2010/main" val="299877486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38705E-AAE8-4335-B5A5-B8C4E9E55DA7}" type="datetime1">
              <a:rPr lang="en-GB" smtClean="0"/>
              <a:pPr/>
              <a:t>30/11/2023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15A580F-E35D-42E1-AF82-E41CC201EA91}" type="slidenum">
              <a:rPr lang="en-GB" noProof="0" smtClean="0"/>
              <a:t>‹#›</a:t>
            </a:fld>
            <a:endParaRPr lang="en-GB" noProof="0"/>
          </a:p>
        </p:txBody>
      </p:sp>
    </p:spTree>
    <p:extLst>
      <p:ext uri="{BB962C8B-B14F-4D97-AF65-F5344CB8AC3E}">
        <p14:creationId xmlns:p14="http://schemas.microsoft.com/office/powerpoint/2010/main" val="145368066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115A580F-E35D-42E1-AF82-E41CC201EA91}" type="slidenum">
              <a:rPr lang="en-GB" smtClean="0"/>
              <a:t>1</a:t>
            </a:fld>
            <a:endParaRPr lang="en-GB"/>
          </a:p>
        </p:txBody>
      </p:sp>
    </p:spTree>
    <p:extLst>
      <p:ext uri="{BB962C8B-B14F-4D97-AF65-F5344CB8AC3E}">
        <p14:creationId xmlns:p14="http://schemas.microsoft.com/office/powerpoint/2010/main" val="1604100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EEB4EE6E-C0DF-4EB1-8875-16F6BF599544}" type="slidenum">
              <a:rPr lang="en-GB" smtClean="0"/>
              <a:t>2</a:t>
            </a:fld>
            <a:endParaRPr lang="en-GB"/>
          </a:p>
        </p:txBody>
      </p:sp>
    </p:spTree>
    <p:extLst>
      <p:ext uri="{BB962C8B-B14F-4D97-AF65-F5344CB8AC3E}">
        <p14:creationId xmlns:p14="http://schemas.microsoft.com/office/powerpoint/2010/main" val="37894788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mj-lt"/>
              </a:rPr>
              <a:t>Biophilia-Backed by Dr Qing Li after almost 30 years of research, states that we are hard wired to affiliate with the natural world - Throughout evolution we have spent 99.9% of time in nature (Williams, 2017)</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mj-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mj-lt"/>
              </a:rPr>
              <a:t>Topophilia – focusing on a connection to place whether it be for beauty, wellbeing or of a spiritual nature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mj-lt"/>
              </a:rPr>
              <a:t>Restorative environments – setting must support the outcome. being away, stimulate fascination , engage the mind,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mj-lt"/>
              </a:rPr>
              <a:t>Attention restoration –natural environment elicit fascination and involuntary attention,  direct attention resulting in fatigue/stress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mj-lt"/>
              </a:rPr>
              <a:t>Stress reduction theory –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mj-lt"/>
              </a:rPr>
              <a:t>Fractals were painted by Jackson Pollock 25 years prior to their scientific discovery, with the mid range matching the eye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mj-lt"/>
            </a:endParaRPr>
          </a:p>
          <a:p>
            <a:pPr rtl="0"/>
            <a:endParaRPr lang="en-GB" dirty="0"/>
          </a:p>
        </p:txBody>
      </p:sp>
      <p:sp>
        <p:nvSpPr>
          <p:cNvPr id="4" name="Slide Number Placeholder 3"/>
          <p:cNvSpPr>
            <a:spLocks noGrp="1"/>
          </p:cNvSpPr>
          <p:nvPr>
            <p:ph type="sldNum" sz="quarter" idx="5"/>
          </p:nvPr>
        </p:nvSpPr>
        <p:spPr/>
        <p:txBody>
          <a:bodyPr rtlCol="0"/>
          <a:lstStyle/>
          <a:p>
            <a:pPr rtl="0"/>
            <a:fld id="{47769C21-FF48-4BAC-88E9-1290DC654EBC}" type="slidenum">
              <a:rPr lang="en-GB" smtClean="0"/>
              <a:t>3</a:t>
            </a:fld>
            <a:endParaRPr lang="en-GB"/>
          </a:p>
        </p:txBody>
      </p:sp>
    </p:spTree>
    <p:extLst>
      <p:ext uri="{BB962C8B-B14F-4D97-AF65-F5344CB8AC3E}">
        <p14:creationId xmlns:p14="http://schemas.microsoft.com/office/powerpoint/2010/main" val="3486655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EEB4EE6E-C0DF-4EB1-8875-16F6BF599544}" type="slidenum">
              <a:rPr lang="en-GB" smtClean="0"/>
              <a:t>4</a:t>
            </a:fld>
            <a:endParaRPr lang="en-GB"/>
          </a:p>
        </p:txBody>
      </p:sp>
    </p:spTree>
    <p:extLst>
      <p:ext uri="{BB962C8B-B14F-4D97-AF65-F5344CB8AC3E}">
        <p14:creationId xmlns:p14="http://schemas.microsoft.com/office/powerpoint/2010/main" val="9657283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E6F4A46A-06E0-4B10-B874-2B434C3E2E63}" type="slidenum">
              <a:rPr lang="en-GB" smtClean="0"/>
              <a:t>5</a:t>
            </a:fld>
            <a:endParaRPr lang="en-GB"/>
          </a:p>
        </p:txBody>
      </p:sp>
    </p:spTree>
    <p:extLst>
      <p:ext uri="{BB962C8B-B14F-4D97-AF65-F5344CB8AC3E}">
        <p14:creationId xmlns:p14="http://schemas.microsoft.com/office/powerpoint/2010/main" val="10415932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E6F4A46A-06E0-4B10-B874-2B434C3E2E63}" type="slidenum">
              <a:rPr lang="en-GB" smtClean="0"/>
              <a:t>7</a:t>
            </a:fld>
            <a:endParaRPr lang="en-GB"/>
          </a:p>
        </p:txBody>
      </p:sp>
    </p:spTree>
    <p:extLst>
      <p:ext uri="{BB962C8B-B14F-4D97-AF65-F5344CB8AC3E}">
        <p14:creationId xmlns:p14="http://schemas.microsoft.com/office/powerpoint/2010/main" val="1928530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3860736-8275-4107-A315-F10155774D8D}" type="slidenum">
              <a:rPr lang="en-GB" smtClean="0"/>
              <a:t>8</a:t>
            </a:fld>
            <a:endParaRPr lang="en-GB"/>
          </a:p>
        </p:txBody>
      </p:sp>
    </p:spTree>
    <p:extLst>
      <p:ext uri="{BB962C8B-B14F-4D97-AF65-F5344CB8AC3E}">
        <p14:creationId xmlns:p14="http://schemas.microsoft.com/office/powerpoint/2010/main" val="8727948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5224DCA5-A7A8-4689-8651-5E03C020EB30}" type="slidenum">
              <a:rPr lang="en-GB" smtClean="0"/>
              <a:t>10</a:t>
            </a:fld>
            <a:endParaRPr lang="en-GB"/>
          </a:p>
        </p:txBody>
      </p:sp>
    </p:spTree>
    <p:extLst>
      <p:ext uri="{BB962C8B-B14F-4D97-AF65-F5344CB8AC3E}">
        <p14:creationId xmlns:p14="http://schemas.microsoft.com/office/powerpoint/2010/main" val="42230292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439D4E6-49E3-4273-9EDF-AD58558B9F7E}"/>
              </a:ext>
            </a:extLst>
          </p:cNvPr>
          <p:cNvSpPr>
            <a:spLocks noGrp="1"/>
          </p:cNvSpPr>
          <p:nvPr>
            <p:ph type="ctrTitle"/>
          </p:nvPr>
        </p:nvSpPr>
        <p:spPr>
          <a:xfrm>
            <a:off x="685800" y="908651"/>
            <a:ext cx="3620882" cy="3640345"/>
          </a:xfrm>
          <a:prstGeom prst="rect">
            <a:avLst/>
          </a:prstGeom>
        </p:spPr>
        <p:txBody>
          <a:bodyPr rtlCol="0" anchor="t">
            <a:normAutofit/>
          </a:bodyPr>
          <a:lstStyle>
            <a:lvl1pPr>
              <a:defRPr>
                <a:solidFill>
                  <a:schemeClr val="bg1"/>
                </a:solidFill>
              </a:defRPr>
            </a:lvl1pPr>
          </a:lstStyle>
          <a:p>
            <a:pPr rtl="0"/>
            <a:r>
              <a:rPr lang="en-US" sz="4000" noProof="0">
                <a:solidFill>
                  <a:schemeClr val="bg1"/>
                </a:solidFill>
              </a:rPr>
              <a:t>Click to edit Master title style</a:t>
            </a:r>
            <a:endParaRPr lang="en-GB" sz="4000" noProof="0">
              <a:solidFill>
                <a:schemeClr val="bg1"/>
              </a:solidFill>
            </a:endParaRPr>
          </a:p>
        </p:txBody>
      </p:sp>
      <p:sp>
        <p:nvSpPr>
          <p:cNvPr id="10" name="Subtitle 2">
            <a:extLst>
              <a:ext uri="{FF2B5EF4-FFF2-40B4-BE49-F238E27FC236}">
                <a16:creationId xmlns:a16="http://schemas.microsoft.com/office/drawing/2014/main" id="{FE9D8936-4795-43B2-9C32-4BE93A672131}"/>
              </a:ext>
            </a:extLst>
          </p:cNvPr>
          <p:cNvSpPr>
            <a:spLocks noGrp="1"/>
          </p:cNvSpPr>
          <p:nvPr>
            <p:ph type="subTitle" idx="1" hasCustomPrompt="1"/>
          </p:nvPr>
        </p:nvSpPr>
        <p:spPr>
          <a:xfrm>
            <a:off x="705934" y="5220450"/>
            <a:ext cx="3380437" cy="570748"/>
          </a:xfrm>
          <a:prstGeom prst="rect">
            <a:avLst/>
          </a:prstGeom>
        </p:spPr>
        <p:txBody>
          <a:bodyPr rtlCol="0" anchor="b">
            <a:normAutofit/>
          </a:bodyPr>
          <a:lstStyle>
            <a:lvl1pPr marL="0" indent="0">
              <a:buNone/>
              <a:defRPr sz="1800">
                <a:solidFill>
                  <a:schemeClr val="bg1"/>
                </a:solidFill>
              </a:defRPr>
            </a:lvl1pPr>
          </a:lstStyle>
          <a:p>
            <a:pPr rtl="0"/>
            <a:r>
              <a:rPr lang="en-GB" sz="1800" noProof="0">
                <a:solidFill>
                  <a:schemeClr val="bg1"/>
                </a:solidFill>
              </a:rPr>
              <a:t>Insert subtitle here</a:t>
            </a:r>
          </a:p>
        </p:txBody>
      </p:sp>
      <p:sp>
        <p:nvSpPr>
          <p:cNvPr id="18" name="Picture Placeholder 16">
            <a:extLst>
              <a:ext uri="{FF2B5EF4-FFF2-40B4-BE49-F238E27FC236}">
                <a16:creationId xmlns:a16="http://schemas.microsoft.com/office/drawing/2014/main" id="{6C8B8511-EE4E-4935-ABB8-E8C2FCB1C46F}"/>
              </a:ext>
            </a:extLst>
          </p:cNvPr>
          <p:cNvSpPr>
            <a:spLocks noGrp="1"/>
          </p:cNvSpPr>
          <p:nvPr>
            <p:ph type="pic" sz="quarter" idx="13" hasCustomPrompt="1"/>
          </p:nvPr>
        </p:nvSpPr>
        <p:spPr>
          <a:xfrm>
            <a:off x="4876158" y="0"/>
            <a:ext cx="7315841" cy="6858000"/>
          </a:xfrm>
          <a:prstGeom prst="rect">
            <a:avLst/>
          </a:prstGeom>
        </p:spPr>
        <p:txBody>
          <a:bodyPr rtlCol="0" anchor="t"/>
          <a:lstStyle>
            <a:lvl1pPr marL="0" indent="0" algn="ctr">
              <a:buNone/>
              <a:defRPr>
                <a:solidFill>
                  <a:schemeClr val="bg1"/>
                </a:solidFill>
              </a:defRPr>
            </a:lvl1pPr>
          </a:lstStyle>
          <a:p>
            <a:pPr rtl="0"/>
            <a:r>
              <a:rPr lang="en-GB" noProof="0"/>
              <a:t>Insert photo here</a:t>
            </a:r>
          </a:p>
        </p:txBody>
      </p:sp>
      <p:cxnSp>
        <p:nvCxnSpPr>
          <p:cNvPr id="11" name="Straight Connector 10">
            <a:extLst>
              <a:ext uri="{FF2B5EF4-FFF2-40B4-BE49-F238E27FC236}">
                <a16:creationId xmlns:a16="http://schemas.microsoft.com/office/drawing/2014/main" id="{8239FAB6-0B6C-402C-A107-EFFF82281DAE}"/>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Footer Placeholder 6">
            <a:extLst>
              <a:ext uri="{FF2B5EF4-FFF2-40B4-BE49-F238E27FC236}">
                <a16:creationId xmlns:a16="http://schemas.microsoft.com/office/drawing/2014/main" id="{DBE487E6-4032-4195-9823-685A39371B0C}"/>
              </a:ext>
            </a:extLst>
          </p:cNvPr>
          <p:cNvSpPr>
            <a:spLocks noGrp="1"/>
          </p:cNvSpPr>
          <p:nvPr>
            <p:ph type="ftr" sz="quarter" idx="11"/>
          </p:nvPr>
        </p:nvSpPr>
        <p:spPr>
          <a:xfrm>
            <a:off x="715383" y="6356350"/>
            <a:ext cx="4539727" cy="365125"/>
          </a:xfrm>
          <a:prstGeom prst="rect">
            <a:avLst/>
          </a:prstGeom>
        </p:spPr>
        <p:txBody>
          <a:bodyPr rtlCol="0"/>
          <a:lstStyle>
            <a:lvl1pPr>
              <a:defRPr>
                <a:solidFill>
                  <a:schemeClr val="bg1"/>
                </a:solidFill>
              </a:defRPr>
            </a:lvl1pPr>
          </a:lstStyle>
          <a:p>
            <a:pPr rtl="0"/>
            <a:r>
              <a:rPr lang="en-GB" noProof="0"/>
              <a:t>PRESENTATION TITLE</a:t>
            </a:r>
          </a:p>
        </p:txBody>
      </p:sp>
      <p:sp>
        <p:nvSpPr>
          <p:cNvPr id="14" name="Date Placeholder 5">
            <a:extLst>
              <a:ext uri="{FF2B5EF4-FFF2-40B4-BE49-F238E27FC236}">
                <a16:creationId xmlns:a16="http://schemas.microsoft.com/office/drawing/2014/main" id="{C71E06DF-BA1B-43E6-A74C-85231D2EC37E}"/>
              </a:ext>
            </a:extLst>
          </p:cNvPr>
          <p:cNvSpPr>
            <a:spLocks noGrp="1"/>
          </p:cNvSpPr>
          <p:nvPr>
            <p:ph type="dt" sz="half" idx="10"/>
          </p:nvPr>
        </p:nvSpPr>
        <p:spPr>
          <a:xfrm>
            <a:off x="8369448" y="6356350"/>
            <a:ext cx="2592594" cy="365125"/>
          </a:xfrm>
          <a:prstGeom prst="rect">
            <a:avLst/>
          </a:prstGeom>
        </p:spPr>
        <p:txBody>
          <a:bodyPr rtlCol="0"/>
          <a:lstStyle/>
          <a:p>
            <a:pPr rtl="0"/>
            <a:r>
              <a:rPr lang="en-GB" noProof="0">
                <a:solidFill>
                  <a:srgbClr val="FFFFFF"/>
                </a:solidFill>
                <a:effectLst>
                  <a:outerShdw blurRad="38100" dist="38100" dir="2700000" algn="tl">
                    <a:srgbClr val="000000">
                      <a:alpha val="43137"/>
                    </a:srgbClr>
                  </a:outerShdw>
                </a:effectLst>
              </a:rPr>
              <a:t>2/11/20XX</a:t>
            </a:r>
          </a:p>
        </p:txBody>
      </p:sp>
      <p:sp>
        <p:nvSpPr>
          <p:cNvPr id="15" name="Slide Number Placeholder 7">
            <a:extLst>
              <a:ext uri="{FF2B5EF4-FFF2-40B4-BE49-F238E27FC236}">
                <a16:creationId xmlns:a16="http://schemas.microsoft.com/office/drawing/2014/main" id="{0BD36B16-3F07-4955-8D4D-BC0FD17C1CE4}"/>
              </a:ext>
            </a:extLst>
          </p:cNvPr>
          <p:cNvSpPr>
            <a:spLocks noGrp="1"/>
          </p:cNvSpPr>
          <p:nvPr>
            <p:ph type="sldNum" sz="quarter" idx="12"/>
          </p:nvPr>
        </p:nvSpPr>
        <p:spPr>
          <a:xfrm>
            <a:off x="10919012" y="6356350"/>
            <a:ext cx="672354" cy="365125"/>
          </a:xfrm>
          <a:prstGeom prst="rect">
            <a:avLst/>
          </a:prstGeom>
        </p:spPr>
        <p:txBody>
          <a:bodyPr rtlCol="0"/>
          <a:lstStyle/>
          <a:p>
            <a:pPr rtl="0"/>
            <a:fld id="{E30AF5A0-43BB-4336-8627-9123B9144D80}" type="slidenum">
              <a:rPr lang="en-GB" noProof="0" smtClean="0">
                <a:solidFill>
                  <a:srgbClr val="FFFFFF"/>
                </a:solidFill>
                <a:effectLst>
                  <a:outerShdw blurRad="38100" dist="38100" dir="2700000" algn="tl">
                    <a:srgbClr val="000000">
                      <a:alpha val="43137"/>
                    </a:srgbClr>
                  </a:outerShdw>
                </a:effectLst>
              </a:rPr>
              <a:t>‹#›</a:t>
            </a:fld>
            <a:endParaRPr lang="en-GB" noProof="0">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42735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695A76E-1EF3-4F47-9E87-6FCAB7D5DFE2}"/>
              </a:ext>
            </a:extLst>
          </p:cNvPr>
          <p:cNvSpPr>
            <a:spLocks noGrp="1"/>
          </p:cNvSpPr>
          <p:nvPr>
            <p:ph type="title"/>
          </p:nvPr>
        </p:nvSpPr>
        <p:spPr>
          <a:xfrm>
            <a:off x="5604846" y="860615"/>
            <a:ext cx="5922279" cy="1272986"/>
          </a:xfrm>
          <a:prstGeom prst="rect">
            <a:avLst/>
          </a:prstGeom>
        </p:spPr>
        <p:txBody>
          <a:bodyPr rtlCol="0">
            <a:normAutofit/>
          </a:bodyPr>
          <a:lstStyle/>
          <a:p>
            <a:pPr rtl="0"/>
            <a:r>
              <a:rPr lang="en-US" sz="4000" noProof="0"/>
              <a:t>Click to edit Master title style</a:t>
            </a:r>
            <a:endParaRPr lang="en-GB" sz="4000" noProof="0"/>
          </a:p>
        </p:txBody>
      </p:sp>
      <p:sp>
        <p:nvSpPr>
          <p:cNvPr id="18" name="Picture Placeholder 16">
            <a:extLst>
              <a:ext uri="{FF2B5EF4-FFF2-40B4-BE49-F238E27FC236}">
                <a16:creationId xmlns:a16="http://schemas.microsoft.com/office/drawing/2014/main" id="{EAD023B5-9ABC-4D4A-A1AD-D4D83D662192}"/>
              </a:ext>
            </a:extLst>
          </p:cNvPr>
          <p:cNvSpPr>
            <a:spLocks noGrp="1"/>
          </p:cNvSpPr>
          <p:nvPr>
            <p:ph type="pic" sz="quarter" idx="13" hasCustomPrompt="1"/>
          </p:nvPr>
        </p:nvSpPr>
        <p:spPr>
          <a:xfrm>
            <a:off x="-1" y="1"/>
            <a:ext cx="4876799" cy="6858000"/>
          </a:xfrm>
          <a:prstGeom prst="rect">
            <a:avLst/>
          </a:prstGeom>
        </p:spPr>
        <p:txBody>
          <a:bodyPr rtlCol="0"/>
          <a:lstStyle>
            <a:lvl1pPr marL="0" indent="0" algn="ctr">
              <a:buNone/>
              <a:defRPr/>
            </a:lvl1pPr>
          </a:lstStyle>
          <a:p>
            <a:pPr rtl="0"/>
            <a:r>
              <a:rPr lang="en-GB" noProof="0"/>
              <a:t>Insert photo here</a:t>
            </a:r>
          </a:p>
        </p:txBody>
      </p:sp>
      <p:cxnSp>
        <p:nvCxnSpPr>
          <p:cNvPr id="10" name="Straight Connector 9">
            <a:extLst>
              <a:ext uri="{FF2B5EF4-FFF2-40B4-BE49-F238E27FC236}">
                <a16:creationId xmlns:a16="http://schemas.microsoft.com/office/drawing/2014/main" id="{C0AFB647-646C-4130-9EF5-C19C686B184A}"/>
              </a:ext>
              <a:ext uri="{C183D7F6-B498-43B3-948B-1728B52AA6E4}">
                <adec:decorative xmlns:adec="http://schemas.microsoft.com/office/drawing/2017/decorative" val="1"/>
              </a:ext>
            </a:extLst>
          </p:cNvPr>
          <p:cNvCxnSpPr>
            <a:cxnSpLocks/>
          </p:cNvCxnSpPr>
          <p:nvPr userDrawn="1"/>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A09D5546-AD01-4B29-B174-EDA7105100BE}"/>
              </a:ext>
            </a:extLst>
          </p:cNvPr>
          <p:cNvSpPr>
            <a:spLocks noGrp="1"/>
          </p:cNvSpPr>
          <p:nvPr>
            <p:ph idx="1"/>
          </p:nvPr>
        </p:nvSpPr>
        <p:spPr>
          <a:xfrm>
            <a:off x="5566943" y="2133600"/>
            <a:ext cx="6005933" cy="3774464"/>
          </a:xfrm>
          <a:prstGeom prst="rect">
            <a:avLst/>
          </a:prstGeom>
        </p:spPr>
        <p:txBody>
          <a:bodyPr rtlCol="0">
            <a:normAutofit/>
          </a:bodyPr>
          <a:lstStyle>
            <a:lvl1pPr marL="0" indent="0">
              <a:lnSpc>
                <a:spcPct val="100000"/>
              </a:lnSpc>
              <a:buNone/>
              <a:defRPr sz="1800"/>
            </a:lvl1pPr>
          </a:lstStyle>
          <a:p>
            <a:pPr lvl="0" rtl="0"/>
            <a:r>
              <a:rPr lang="en-US" noProof="0"/>
              <a:t>Click to edit Master text styles</a:t>
            </a:r>
          </a:p>
        </p:txBody>
      </p:sp>
      <p:cxnSp>
        <p:nvCxnSpPr>
          <p:cNvPr id="12" name="Straight Connector 11">
            <a:extLst>
              <a:ext uri="{FF2B5EF4-FFF2-40B4-BE49-F238E27FC236}">
                <a16:creationId xmlns:a16="http://schemas.microsoft.com/office/drawing/2014/main" id="{5C0A0972-FD9A-4E9D-A0A3-BD0AF8C7B74C}"/>
              </a:ext>
              <a:ext uri="{C183D7F6-B498-43B3-948B-1728B52AA6E4}">
                <adec:decorative xmlns:adec="http://schemas.microsoft.com/office/drawing/2017/decorative" val="1"/>
              </a:ext>
            </a:extLst>
          </p:cNvPr>
          <p:cNvCxnSpPr>
            <a:cxnSpLocks/>
          </p:cNvCxnSpPr>
          <p:nvPr userDrawn="1"/>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ooter Placeholder 4">
            <a:extLst>
              <a:ext uri="{FF2B5EF4-FFF2-40B4-BE49-F238E27FC236}">
                <a16:creationId xmlns:a16="http://schemas.microsoft.com/office/drawing/2014/main" id="{F3B2F557-7BE5-4154-A82F-928EE54A585D}"/>
              </a:ext>
            </a:extLst>
          </p:cNvPr>
          <p:cNvSpPr>
            <a:spLocks noGrp="1"/>
          </p:cNvSpPr>
          <p:nvPr>
            <p:ph type="ftr" sz="quarter" idx="11"/>
          </p:nvPr>
        </p:nvSpPr>
        <p:spPr>
          <a:xfrm>
            <a:off x="715383" y="6356350"/>
            <a:ext cx="4539727" cy="365125"/>
          </a:xfrm>
          <a:prstGeom prst="rect">
            <a:avLst/>
          </a:prstGeom>
        </p:spPr>
        <p:txBody>
          <a:bodyPr rtlCol="0"/>
          <a:lstStyle>
            <a:lvl1pPr>
              <a:defRPr>
                <a:solidFill>
                  <a:schemeClr val="bg1"/>
                </a:solidFill>
                <a:effectLst/>
              </a:defRPr>
            </a:lvl1pPr>
          </a:lstStyle>
          <a:p>
            <a:pPr rtl="0"/>
            <a:r>
              <a:rPr lang="en-GB" noProof="0"/>
              <a:t>PRESENTATION TITLE</a:t>
            </a:r>
          </a:p>
        </p:txBody>
      </p:sp>
      <p:sp>
        <p:nvSpPr>
          <p:cNvPr id="14" name="Date Placeholder 3">
            <a:extLst>
              <a:ext uri="{FF2B5EF4-FFF2-40B4-BE49-F238E27FC236}">
                <a16:creationId xmlns:a16="http://schemas.microsoft.com/office/drawing/2014/main" id="{DE54A7E3-1026-464C-BB67-2D7F714067E7}"/>
              </a:ext>
            </a:extLst>
          </p:cNvPr>
          <p:cNvSpPr>
            <a:spLocks noGrp="1"/>
          </p:cNvSpPr>
          <p:nvPr>
            <p:ph type="dt" sz="half" idx="10"/>
          </p:nvPr>
        </p:nvSpPr>
        <p:spPr>
          <a:xfrm>
            <a:off x="8369448" y="6356350"/>
            <a:ext cx="2592594" cy="365125"/>
          </a:xfrm>
          <a:prstGeom prst="rect">
            <a:avLst/>
          </a:prstGeom>
        </p:spPr>
        <p:txBody>
          <a:bodyPr rtlCol="0"/>
          <a:lstStyle/>
          <a:p>
            <a:pPr rtl="0"/>
            <a:r>
              <a:rPr lang="en-GB" noProof="0"/>
              <a:t>2/11/20XX</a:t>
            </a:r>
          </a:p>
        </p:txBody>
      </p:sp>
      <p:sp>
        <p:nvSpPr>
          <p:cNvPr id="15" name="Slide Number Placeholder 5">
            <a:extLst>
              <a:ext uri="{FF2B5EF4-FFF2-40B4-BE49-F238E27FC236}">
                <a16:creationId xmlns:a16="http://schemas.microsoft.com/office/drawing/2014/main" id="{F1723F54-B646-4D12-AEA1-08269C254710}"/>
              </a:ext>
            </a:extLst>
          </p:cNvPr>
          <p:cNvSpPr>
            <a:spLocks noGrp="1"/>
          </p:cNvSpPr>
          <p:nvPr>
            <p:ph type="sldNum" sz="quarter" idx="12"/>
          </p:nvPr>
        </p:nvSpPr>
        <p:spPr>
          <a:xfrm>
            <a:off x="10919012" y="6356350"/>
            <a:ext cx="672354" cy="365125"/>
          </a:xfrm>
          <a:prstGeom prst="rect">
            <a:avLst/>
          </a:prstGeom>
        </p:spPr>
        <p:txBody>
          <a:bodyPr rtlCol="0"/>
          <a:lstStyle/>
          <a:p>
            <a:pPr rtl="0"/>
            <a:fld id="{E30AF5A0-43BB-4336-8627-9123B9144D80}" type="slidenum">
              <a:rPr lang="en-GB" noProof="0" smtClean="0"/>
              <a:t>‹#›</a:t>
            </a:fld>
            <a:endParaRPr lang="en-GB" noProof="0"/>
          </a:p>
        </p:txBody>
      </p:sp>
    </p:spTree>
    <p:extLst>
      <p:ext uri="{BB962C8B-B14F-4D97-AF65-F5344CB8AC3E}">
        <p14:creationId xmlns:p14="http://schemas.microsoft.com/office/powerpoint/2010/main" val="3134648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C8837BA0-445B-4D04-ADA9-C65084B15F90}"/>
              </a:ext>
            </a:extLst>
          </p:cNvPr>
          <p:cNvSpPr>
            <a:spLocks noGrp="1"/>
          </p:cNvSpPr>
          <p:nvPr>
            <p:ph type="title"/>
          </p:nvPr>
        </p:nvSpPr>
        <p:spPr>
          <a:xfrm>
            <a:off x="800099" y="904730"/>
            <a:ext cx="4152900" cy="1652590"/>
          </a:xfrm>
          <a:prstGeom prst="rect">
            <a:avLst/>
          </a:prstGeom>
        </p:spPr>
        <p:txBody>
          <a:bodyPr rtlCol="0">
            <a:normAutofit/>
          </a:bodyPr>
          <a:lstStyle/>
          <a:p>
            <a:pPr rtl="0"/>
            <a:r>
              <a:rPr lang="en-US" noProof="0"/>
              <a:t>Click to edit Master title style</a:t>
            </a:r>
            <a:endParaRPr lang="en-GB" noProof="0"/>
          </a:p>
        </p:txBody>
      </p:sp>
      <p:sp>
        <p:nvSpPr>
          <p:cNvPr id="10" name="Content Placeholder 10">
            <a:extLst>
              <a:ext uri="{FF2B5EF4-FFF2-40B4-BE49-F238E27FC236}">
                <a16:creationId xmlns:a16="http://schemas.microsoft.com/office/drawing/2014/main" id="{0CFA4CCF-323F-4998-B6BF-56207329CDA8}"/>
              </a:ext>
            </a:extLst>
          </p:cNvPr>
          <p:cNvSpPr>
            <a:spLocks noGrp="1"/>
          </p:cNvSpPr>
          <p:nvPr>
            <p:ph idx="1"/>
          </p:nvPr>
        </p:nvSpPr>
        <p:spPr>
          <a:xfrm>
            <a:off x="5133975" y="952368"/>
            <a:ext cx="6257926" cy="1773893"/>
          </a:xfrm>
          <a:prstGeom prst="rect">
            <a:avLst/>
          </a:prstGeom>
        </p:spPr>
        <p:txBody>
          <a:bodyPr rtlCol="0">
            <a:normAutofit/>
          </a:bodyPr>
          <a:lstStyle>
            <a:lvl1pPr marL="0" indent="0">
              <a:lnSpc>
                <a:spcPct val="100000"/>
              </a:lnSpc>
              <a:buNone/>
              <a:defRPr sz="1800"/>
            </a:lvl1pPr>
          </a:lstStyle>
          <a:p>
            <a:pPr lvl="0" rtl="0"/>
            <a:r>
              <a:rPr lang="en-US" noProof="0"/>
              <a:t>Click to edit Master text styles</a:t>
            </a:r>
          </a:p>
        </p:txBody>
      </p:sp>
      <p:cxnSp>
        <p:nvCxnSpPr>
          <p:cNvPr id="13" name="Straight Connector 12">
            <a:extLst>
              <a:ext uri="{FF2B5EF4-FFF2-40B4-BE49-F238E27FC236}">
                <a16:creationId xmlns:a16="http://schemas.microsoft.com/office/drawing/2014/main" id="{DFFFF70A-3EED-4002-B2F8-FB8301C80C77}"/>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Picture Placeholder 17">
            <a:extLst>
              <a:ext uri="{FF2B5EF4-FFF2-40B4-BE49-F238E27FC236}">
                <a16:creationId xmlns:a16="http://schemas.microsoft.com/office/drawing/2014/main" id="{DD78C1EE-0224-4362-B796-4CC7B06992BD}"/>
              </a:ext>
            </a:extLst>
          </p:cNvPr>
          <p:cNvSpPr>
            <a:spLocks noGrp="1"/>
          </p:cNvSpPr>
          <p:nvPr>
            <p:ph type="pic" sz="quarter" idx="13" hasCustomPrompt="1"/>
          </p:nvPr>
        </p:nvSpPr>
        <p:spPr>
          <a:xfrm>
            <a:off x="800099" y="3048000"/>
            <a:ext cx="5133990" cy="2737531"/>
          </a:xfrm>
          <a:prstGeom prst="rect">
            <a:avLst/>
          </a:prstGeom>
        </p:spPr>
        <p:txBody>
          <a:bodyPr rtlCol="0"/>
          <a:lstStyle>
            <a:lvl1pPr marL="0" indent="0" algn="ctr">
              <a:buNone/>
              <a:defRPr/>
            </a:lvl1pPr>
          </a:lstStyle>
          <a:p>
            <a:pPr rtl="0"/>
            <a:r>
              <a:rPr lang="en-GB" noProof="0"/>
              <a:t>Insert photo here</a:t>
            </a:r>
          </a:p>
        </p:txBody>
      </p:sp>
      <p:sp>
        <p:nvSpPr>
          <p:cNvPr id="21" name="Picture Placeholder 17">
            <a:extLst>
              <a:ext uri="{FF2B5EF4-FFF2-40B4-BE49-F238E27FC236}">
                <a16:creationId xmlns:a16="http://schemas.microsoft.com/office/drawing/2014/main" id="{2C1748F4-2D05-4407-8CB0-D854F9602DA3}"/>
              </a:ext>
            </a:extLst>
          </p:cNvPr>
          <p:cNvSpPr>
            <a:spLocks noGrp="1"/>
          </p:cNvSpPr>
          <p:nvPr>
            <p:ph type="pic" sz="quarter" idx="14" hasCustomPrompt="1"/>
          </p:nvPr>
        </p:nvSpPr>
        <p:spPr>
          <a:xfrm>
            <a:off x="6209621" y="3048000"/>
            <a:ext cx="5182278" cy="2737531"/>
          </a:xfrm>
          <a:prstGeom prst="rect">
            <a:avLst/>
          </a:prstGeom>
        </p:spPr>
        <p:txBody>
          <a:bodyPr rtlCol="0"/>
          <a:lstStyle>
            <a:lvl1pPr marL="0" indent="0" algn="ctr">
              <a:buNone/>
              <a:defRPr/>
            </a:lvl1pPr>
          </a:lstStyle>
          <a:p>
            <a:pPr rtl="0"/>
            <a:r>
              <a:rPr lang="en-GB" noProof="0"/>
              <a:t>Insert photo here</a:t>
            </a:r>
          </a:p>
        </p:txBody>
      </p:sp>
      <p:sp>
        <p:nvSpPr>
          <p:cNvPr id="14" name="Footer Placeholder 7">
            <a:extLst>
              <a:ext uri="{FF2B5EF4-FFF2-40B4-BE49-F238E27FC236}">
                <a16:creationId xmlns:a16="http://schemas.microsoft.com/office/drawing/2014/main" id="{59837BA4-E3C3-4F0D-A113-75128BC03EF4}"/>
              </a:ext>
            </a:extLst>
          </p:cNvPr>
          <p:cNvSpPr>
            <a:spLocks noGrp="1"/>
          </p:cNvSpPr>
          <p:nvPr>
            <p:ph type="ftr" sz="quarter" idx="11"/>
          </p:nvPr>
        </p:nvSpPr>
        <p:spPr>
          <a:xfrm>
            <a:off x="715383" y="6356350"/>
            <a:ext cx="4539727" cy="365125"/>
          </a:xfrm>
          <a:prstGeom prst="rect">
            <a:avLst/>
          </a:prstGeom>
        </p:spPr>
        <p:txBody>
          <a:bodyPr rtlCol="0"/>
          <a:lstStyle>
            <a:lvl1pPr>
              <a:defRPr/>
            </a:lvl1pPr>
          </a:lstStyle>
          <a:p>
            <a:pPr rtl="0"/>
            <a:r>
              <a:rPr lang="en-GB" noProof="0"/>
              <a:t>PRESENTATION TITLE</a:t>
            </a:r>
          </a:p>
        </p:txBody>
      </p:sp>
      <p:sp>
        <p:nvSpPr>
          <p:cNvPr id="15" name="Date Placeholder 1">
            <a:extLst>
              <a:ext uri="{FF2B5EF4-FFF2-40B4-BE49-F238E27FC236}">
                <a16:creationId xmlns:a16="http://schemas.microsoft.com/office/drawing/2014/main" id="{5DA65157-50C9-4A85-912D-6DC9A606192F}"/>
              </a:ext>
            </a:extLst>
          </p:cNvPr>
          <p:cNvSpPr>
            <a:spLocks noGrp="1"/>
          </p:cNvSpPr>
          <p:nvPr>
            <p:ph type="dt" sz="half" idx="10"/>
          </p:nvPr>
        </p:nvSpPr>
        <p:spPr>
          <a:xfrm>
            <a:off x="8369448" y="6356350"/>
            <a:ext cx="2592594" cy="365125"/>
          </a:xfrm>
          <a:prstGeom prst="rect">
            <a:avLst/>
          </a:prstGeom>
        </p:spPr>
        <p:txBody>
          <a:bodyPr rtlCol="0"/>
          <a:lstStyle/>
          <a:p>
            <a:pPr rtl="0"/>
            <a:r>
              <a:rPr lang="en-GB" noProof="0"/>
              <a:t>2/11/20XX</a:t>
            </a:r>
          </a:p>
        </p:txBody>
      </p:sp>
      <p:sp>
        <p:nvSpPr>
          <p:cNvPr id="16" name="Slide Number Placeholder 6">
            <a:extLst>
              <a:ext uri="{FF2B5EF4-FFF2-40B4-BE49-F238E27FC236}">
                <a16:creationId xmlns:a16="http://schemas.microsoft.com/office/drawing/2014/main" id="{9DE415B0-F0C3-4971-8C76-0D54D6407C42}"/>
              </a:ext>
            </a:extLst>
          </p:cNvPr>
          <p:cNvSpPr>
            <a:spLocks noGrp="1"/>
          </p:cNvSpPr>
          <p:nvPr>
            <p:ph type="sldNum" sz="quarter" idx="12"/>
          </p:nvPr>
        </p:nvSpPr>
        <p:spPr>
          <a:xfrm>
            <a:off x="10919012" y="6356350"/>
            <a:ext cx="672354" cy="365125"/>
          </a:xfrm>
          <a:prstGeom prst="rect">
            <a:avLst/>
          </a:prstGeom>
        </p:spPr>
        <p:txBody>
          <a:bodyPr rtlCol="0"/>
          <a:lstStyle/>
          <a:p>
            <a:pPr rtl="0"/>
            <a:fld id="{A53D7EE4-1EDB-42FD-B6B7-A82C9F31F0F4}" type="slidenum">
              <a:rPr lang="en-GB" noProof="0" smtClean="0"/>
              <a:t>‹#›</a:t>
            </a:fld>
            <a:endParaRPr lang="en-GB" noProof="0"/>
          </a:p>
        </p:txBody>
      </p:sp>
    </p:spTree>
    <p:extLst>
      <p:ext uri="{BB962C8B-B14F-4D97-AF65-F5344CB8AC3E}">
        <p14:creationId xmlns:p14="http://schemas.microsoft.com/office/powerpoint/2010/main" val="1251209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20" name="Title 10">
            <a:extLst>
              <a:ext uri="{FF2B5EF4-FFF2-40B4-BE49-F238E27FC236}">
                <a16:creationId xmlns:a16="http://schemas.microsoft.com/office/drawing/2014/main" id="{6DC3399C-8B0E-4D7D-A955-FB1F37CF3672}"/>
              </a:ext>
            </a:extLst>
          </p:cNvPr>
          <p:cNvSpPr>
            <a:spLocks noGrp="1"/>
          </p:cNvSpPr>
          <p:nvPr>
            <p:ph type="ctrTitle"/>
          </p:nvPr>
        </p:nvSpPr>
        <p:spPr>
          <a:xfrm>
            <a:off x="684643" y="871758"/>
            <a:ext cx="5227171" cy="3871143"/>
          </a:xfrm>
          <a:prstGeom prst="rect">
            <a:avLst/>
          </a:prstGeom>
        </p:spPr>
        <p:txBody>
          <a:bodyPr rtlCol="0"/>
          <a:lstStyle/>
          <a:p>
            <a:pPr rtl="0"/>
            <a:r>
              <a:rPr lang="en-US" noProof="0"/>
              <a:t>Click to edit Master title style</a:t>
            </a:r>
            <a:endParaRPr lang="en-GB" noProof="0"/>
          </a:p>
        </p:txBody>
      </p:sp>
      <p:sp>
        <p:nvSpPr>
          <p:cNvPr id="21" name="Subtitle 11">
            <a:extLst>
              <a:ext uri="{FF2B5EF4-FFF2-40B4-BE49-F238E27FC236}">
                <a16:creationId xmlns:a16="http://schemas.microsoft.com/office/drawing/2014/main" id="{13C3C1EB-2C5B-4710-893A-9DD6284D5CB0}"/>
              </a:ext>
            </a:extLst>
          </p:cNvPr>
          <p:cNvSpPr>
            <a:spLocks noGrp="1"/>
          </p:cNvSpPr>
          <p:nvPr>
            <p:ph type="subTitle" idx="1"/>
          </p:nvPr>
        </p:nvSpPr>
        <p:spPr>
          <a:xfrm>
            <a:off x="695325" y="4785543"/>
            <a:ext cx="4857857" cy="1005657"/>
          </a:xfrm>
          <a:prstGeom prst="rect">
            <a:avLst/>
          </a:prstGeom>
        </p:spPr>
        <p:txBody>
          <a:bodyPr rtlCol="0"/>
          <a:lstStyle>
            <a:lvl1pPr marL="0" indent="0">
              <a:buNone/>
              <a:defRPr sz="1800"/>
            </a:lvl1pPr>
          </a:lstStyle>
          <a:p>
            <a:pPr rtl="0"/>
            <a:r>
              <a:rPr lang="en-US" noProof="0"/>
              <a:t>Click to edit Master subtitle style</a:t>
            </a:r>
            <a:endParaRPr lang="en-GB" noProof="0"/>
          </a:p>
        </p:txBody>
      </p:sp>
      <p:sp>
        <p:nvSpPr>
          <p:cNvPr id="30" name="Picture Placeholder 28">
            <a:extLst>
              <a:ext uri="{FF2B5EF4-FFF2-40B4-BE49-F238E27FC236}">
                <a16:creationId xmlns:a16="http://schemas.microsoft.com/office/drawing/2014/main" id="{E335E712-C7FD-4BAC-B89C-58AF6594A4E7}"/>
              </a:ext>
            </a:extLst>
          </p:cNvPr>
          <p:cNvSpPr>
            <a:spLocks noGrp="1"/>
          </p:cNvSpPr>
          <p:nvPr>
            <p:ph type="pic" sz="quarter" idx="13" hasCustomPrompt="1"/>
          </p:nvPr>
        </p:nvSpPr>
        <p:spPr>
          <a:xfrm>
            <a:off x="6515100" y="0"/>
            <a:ext cx="5676900" cy="6858000"/>
          </a:xfrm>
          <a:prstGeom prst="rect">
            <a:avLst/>
          </a:prstGeom>
        </p:spPr>
        <p:txBody>
          <a:bodyPr rtlCol="0"/>
          <a:lstStyle>
            <a:lvl1pPr marL="0" indent="0" algn="ctr">
              <a:buNone/>
              <a:defRPr/>
            </a:lvl1pPr>
          </a:lstStyle>
          <a:p>
            <a:pPr rtl="0"/>
            <a:r>
              <a:rPr lang="en-GB" noProof="0"/>
              <a:t>Insert photo here</a:t>
            </a:r>
          </a:p>
        </p:txBody>
      </p:sp>
      <p:cxnSp>
        <p:nvCxnSpPr>
          <p:cNvPr id="22" name="Straight Connector 21">
            <a:extLst>
              <a:ext uri="{FF2B5EF4-FFF2-40B4-BE49-F238E27FC236}">
                <a16:creationId xmlns:a16="http://schemas.microsoft.com/office/drawing/2014/main" id="{51E8A8BA-B48F-4CEA-A820-8955D55D05DC}"/>
              </a:ext>
              <a:ext uri="{C183D7F6-B498-43B3-948B-1728B52AA6E4}">
                <adec:decorative xmlns:adec="http://schemas.microsoft.com/office/drawing/2017/decorative" val="1"/>
              </a:ext>
            </a:extLst>
          </p:cNvPr>
          <p:cNvCxnSpPr>
            <a:cxnSpLocks/>
          </p:cNvCxnSpPr>
          <p:nvPr userDrawn="1"/>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94FBB1-EC2B-4CAB-AE4E-A7A156244F26}"/>
              </a:ext>
              <a:ext uri="{C183D7F6-B498-43B3-948B-1728B52AA6E4}">
                <adec:decorative xmlns:adec="http://schemas.microsoft.com/office/drawing/2017/decorative" val="1"/>
              </a:ext>
            </a:extLst>
          </p:cNvPr>
          <p:cNvCxnSpPr>
            <a:cxnSpLocks/>
          </p:cNvCxnSpPr>
          <p:nvPr userDrawn="1"/>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3555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7" name="Title 2">
            <a:extLst>
              <a:ext uri="{FF2B5EF4-FFF2-40B4-BE49-F238E27FC236}">
                <a16:creationId xmlns:a16="http://schemas.microsoft.com/office/drawing/2014/main" id="{9D49AB0A-D330-4415-9B9C-C769A852DF2D}"/>
              </a:ext>
            </a:extLst>
          </p:cNvPr>
          <p:cNvSpPr>
            <a:spLocks noGrp="1"/>
          </p:cNvSpPr>
          <p:nvPr>
            <p:ph type="title" hasCustomPrompt="1"/>
          </p:nvPr>
        </p:nvSpPr>
        <p:spPr>
          <a:xfrm>
            <a:off x="695325" y="888999"/>
            <a:ext cx="10798176" cy="1051914"/>
          </a:xfrm>
          <a:prstGeom prst="rect">
            <a:avLst/>
          </a:prstGeom>
        </p:spPr>
        <p:txBody>
          <a:bodyPr rtlCol="0"/>
          <a:lstStyle>
            <a:lvl1pPr algn="r">
              <a:defRPr/>
            </a:lvl1pPr>
          </a:lstStyle>
          <a:p>
            <a:pPr rtl="0"/>
            <a:r>
              <a:rPr lang="en-GB" noProof="0"/>
              <a:t>ClICK TO ADD TITLE</a:t>
            </a:r>
          </a:p>
        </p:txBody>
      </p:sp>
      <p:cxnSp>
        <p:nvCxnSpPr>
          <p:cNvPr id="18" name="Straight Connector 17">
            <a:extLst>
              <a:ext uri="{FF2B5EF4-FFF2-40B4-BE49-F238E27FC236}">
                <a16:creationId xmlns:a16="http://schemas.microsoft.com/office/drawing/2014/main" id="{37EFB8CD-537B-4E5E-8F93-82EED2C8412C}"/>
              </a:ext>
              <a:ext uri="{C183D7F6-B498-43B3-948B-1728B52AA6E4}">
                <adec:decorative xmlns:adec="http://schemas.microsoft.com/office/drawing/2017/decorative" val="1"/>
              </a:ext>
            </a:extLst>
          </p:cNvPr>
          <p:cNvCxnSpPr>
            <a:cxnSpLocks/>
          </p:cNvCxnSpPr>
          <p:nvPr userDrawn="1"/>
        </p:nvCxnSpPr>
        <p:spPr>
          <a:xfrm>
            <a:off x="9751536"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0CA687-1C2C-48EE-99B9-EC8CF30289F1}"/>
              </a:ext>
            </a:extLst>
          </p:cNvPr>
          <p:cNvSpPr>
            <a:spLocks noGrp="1"/>
          </p:cNvSpPr>
          <p:nvPr>
            <p:ph sz="quarter" idx="13" hasCustomPrompt="1"/>
          </p:nvPr>
        </p:nvSpPr>
        <p:spPr>
          <a:xfrm>
            <a:off x="1335088" y="1995488"/>
            <a:ext cx="9521825" cy="4051300"/>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19" name="Footer Placeholder 9">
            <a:extLst>
              <a:ext uri="{FF2B5EF4-FFF2-40B4-BE49-F238E27FC236}">
                <a16:creationId xmlns:a16="http://schemas.microsoft.com/office/drawing/2014/main" id="{8135C37F-29C2-41B0-B777-64FAC1F70FE4}"/>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20" name="Date Placeholder 8">
            <a:extLst>
              <a:ext uri="{FF2B5EF4-FFF2-40B4-BE49-F238E27FC236}">
                <a16:creationId xmlns:a16="http://schemas.microsoft.com/office/drawing/2014/main" id="{FAC325DA-0D81-49D1-BDBC-680AF5D62C71}"/>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21" name="Slide Number Placeholder 10">
            <a:extLst>
              <a:ext uri="{FF2B5EF4-FFF2-40B4-BE49-F238E27FC236}">
                <a16:creationId xmlns:a16="http://schemas.microsoft.com/office/drawing/2014/main" id="{13980C1F-6344-4AC2-8573-0D9F35314B84}"/>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1678275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D5221BF9-9559-4D62-ADC6-2362970143F9}"/>
              </a:ext>
            </a:extLst>
          </p:cNvPr>
          <p:cNvSpPr>
            <a:spLocks noGrp="1"/>
          </p:cNvSpPr>
          <p:nvPr>
            <p:ph type="title" hasCustomPrompt="1"/>
          </p:nvPr>
        </p:nvSpPr>
        <p:spPr>
          <a:xfrm>
            <a:off x="695325" y="888999"/>
            <a:ext cx="10798176" cy="1051914"/>
          </a:xfrm>
          <a:prstGeom prst="rect">
            <a:avLst/>
          </a:prstGeom>
        </p:spPr>
        <p:txBody>
          <a:bodyPr rtlCol="0"/>
          <a:lstStyle>
            <a:lvl1pPr algn="r">
              <a:defRPr/>
            </a:lvl1pPr>
          </a:lstStyle>
          <a:p>
            <a:pPr rtl="0"/>
            <a:r>
              <a:rPr lang="en-GB" noProof="0"/>
              <a:t>ClICK TO ADD TITLE</a:t>
            </a:r>
          </a:p>
        </p:txBody>
      </p:sp>
      <p:cxnSp>
        <p:nvCxnSpPr>
          <p:cNvPr id="7" name="Straight Connector 6">
            <a:extLst>
              <a:ext uri="{FF2B5EF4-FFF2-40B4-BE49-F238E27FC236}">
                <a16:creationId xmlns:a16="http://schemas.microsoft.com/office/drawing/2014/main" id="{7FB4C3E1-495D-437D-A1DB-87F3028BBA42}"/>
              </a:ext>
              <a:ext uri="{C183D7F6-B498-43B3-948B-1728B52AA6E4}">
                <adec:decorative xmlns:adec="http://schemas.microsoft.com/office/drawing/2017/decorative" val="1"/>
              </a:ext>
            </a:extLst>
          </p:cNvPr>
          <p:cNvCxnSpPr>
            <a:cxnSpLocks/>
          </p:cNvCxnSpPr>
          <p:nvPr userDrawn="1"/>
        </p:nvCxnSpPr>
        <p:spPr>
          <a:xfrm>
            <a:off x="9751536"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6AAB131D-0F50-4923-96D1-8C59A3D8EEC3}"/>
              </a:ext>
            </a:extLst>
          </p:cNvPr>
          <p:cNvSpPr>
            <a:spLocks noGrp="1"/>
          </p:cNvSpPr>
          <p:nvPr>
            <p:ph sz="quarter" idx="13" hasCustomPrompt="1"/>
          </p:nvPr>
        </p:nvSpPr>
        <p:spPr>
          <a:xfrm>
            <a:off x="1762875" y="2386654"/>
            <a:ext cx="8663075" cy="3310890"/>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8" name="Footer Placeholder 9">
            <a:extLst>
              <a:ext uri="{FF2B5EF4-FFF2-40B4-BE49-F238E27FC236}">
                <a16:creationId xmlns:a16="http://schemas.microsoft.com/office/drawing/2014/main" id="{F30DBE8A-9D17-4F79-86F8-9FEA11DF06E9}"/>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9" name="Date Placeholder 8">
            <a:extLst>
              <a:ext uri="{FF2B5EF4-FFF2-40B4-BE49-F238E27FC236}">
                <a16:creationId xmlns:a16="http://schemas.microsoft.com/office/drawing/2014/main" id="{FC9023F8-E1A8-4C1E-B745-6658DCD6718F}"/>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0" name="Slide Number Placeholder 10">
            <a:extLst>
              <a:ext uri="{FF2B5EF4-FFF2-40B4-BE49-F238E27FC236}">
                <a16:creationId xmlns:a16="http://schemas.microsoft.com/office/drawing/2014/main" id="{E51CCEBF-A77A-4DDA-94D4-73646D552252}"/>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3544094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6371D84D-B708-4A20-8D50-CDA4E3EC6F9C}"/>
              </a:ext>
            </a:extLst>
          </p:cNvPr>
          <p:cNvSpPr>
            <a:spLocks noGrp="1"/>
          </p:cNvSpPr>
          <p:nvPr>
            <p:ph type="pic" sz="quarter" idx="13" hasCustomPrompt="1"/>
          </p:nvPr>
        </p:nvSpPr>
        <p:spPr>
          <a:xfrm>
            <a:off x="0" y="0"/>
            <a:ext cx="12192000" cy="6858000"/>
          </a:xfrm>
          <a:custGeom>
            <a:avLst/>
            <a:gdLst>
              <a:gd name="connsiteX0" fmla="*/ 800476 w 12192000"/>
              <a:gd name="connsiteY0" fmla="*/ 6126480 h 6858000"/>
              <a:gd name="connsiteX1" fmla="*/ 800476 w 12192000"/>
              <a:gd name="connsiteY1" fmla="*/ 6144768 h 6858000"/>
              <a:gd name="connsiteX2" fmla="*/ 11407516 w 12192000"/>
              <a:gd name="connsiteY2" fmla="*/ 6144768 h 6858000"/>
              <a:gd name="connsiteX3" fmla="*/ 11407516 w 12192000"/>
              <a:gd name="connsiteY3" fmla="*/ 6126480 h 6858000"/>
              <a:gd name="connsiteX4" fmla="*/ 800476 w 12192000"/>
              <a:gd name="connsiteY4" fmla="*/ 701040 h 6858000"/>
              <a:gd name="connsiteX5" fmla="*/ 800476 w 12192000"/>
              <a:gd name="connsiteY5" fmla="*/ 746759 h 6858000"/>
              <a:gd name="connsiteX6" fmla="*/ 11407516 w 12192000"/>
              <a:gd name="connsiteY6" fmla="*/ 746759 h 6858000"/>
              <a:gd name="connsiteX7" fmla="*/ 11407516 w 12192000"/>
              <a:gd name="connsiteY7" fmla="*/ 701040 h 6858000"/>
              <a:gd name="connsiteX8" fmla="*/ 0 w 12192000"/>
              <a:gd name="connsiteY8" fmla="*/ 0 h 6858000"/>
              <a:gd name="connsiteX9" fmla="*/ 12192000 w 12192000"/>
              <a:gd name="connsiteY9" fmla="*/ 0 h 6858000"/>
              <a:gd name="connsiteX10" fmla="*/ 12192000 w 12192000"/>
              <a:gd name="connsiteY10" fmla="*/ 6858000 h 6858000"/>
              <a:gd name="connsiteX11" fmla="*/ 0 w 1219200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800476" y="6126480"/>
                </a:moveTo>
                <a:lnTo>
                  <a:pt x="800476" y="6144768"/>
                </a:lnTo>
                <a:lnTo>
                  <a:pt x="11407516" y="6144768"/>
                </a:lnTo>
                <a:lnTo>
                  <a:pt x="11407516" y="6126480"/>
                </a:lnTo>
                <a:close/>
                <a:moveTo>
                  <a:pt x="800476" y="701040"/>
                </a:moveTo>
                <a:lnTo>
                  <a:pt x="800476" y="746759"/>
                </a:lnTo>
                <a:lnTo>
                  <a:pt x="11407516" y="746759"/>
                </a:lnTo>
                <a:lnTo>
                  <a:pt x="11407516" y="701040"/>
                </a:lnTo>
                <a:close/>
                <a:moveTo>
                  <a:pt x="0" y="0"/>
                </a:moveTo>
                <a:lnTo>
                  <a:pt x="12192000" y="0"/>
                </a:lnTo>
                <a:lnTo>
                  <a:pt x="12192000" y="6858000"/>
                </a:lnTo>
                <a:lnTo>
                  <a:pt x="0" y="6858000"/>
                </a:lnTo>
                <a:close/>
              </a:path>
            </a:pathLst>
          </a:custGeom>
        </p:spPr>
        <p:txBody>
          <a:bodyPr wrap="square" rtlCol="0">
            <a:noAutofit/>
          </a:bodyPr>
          <a:lstStyle>
            <a:lvl1pPr marL="0" indent="0" algn="ctr">
              <a:buNone/>
              <a:defRPr/>
            </a:lvl1pPr>
          </a:lstStyle>
          <a:p>
            <a:pPr rtl="0"/>
            <a:r>
              <a:rPr lang="en-GB" noProof="0"/>
              <a:t>Insert photo here</a:t>
            </a:r>
          </a:p>
        </p:txBody>
      </p:sp>
      <p:sp>
        <p:nvSpPr>
          <p:cNvPr id="2" name="Title 1">
            <a:extLst>
              <a:ext uri="{FF2B5EF4-FFF2-40B4-BE49-F238E27FC236}">
                <a16:creationId xmlns:a16="http://schemas.microsoft.com/office/drawing/2014/main" id="{21A03AD3-C316-411C-9844-6C8D950DC403}"/>
              </a:ext>
            </a:extLst>
          </p:cNvPr>
          <p:cNvSpPr>
            <a:spLocks noGrp="1"/>
          </p:cNvSpPr>
          <p:nvPr>
            <p:ph type="title" hasCustomPrompt="1"/>
          </p:nvPr>
        </p:nvSpPr>
        <p:spPr>
          <a:xfrm>
            <a:off x="6601766" y="1837677"/>
            <a:ext cx="4930901" cy="2334828"/>
          </a:xfrm>
          <a:prstGeom prst="rect">
            <a:avLst/>
          </a:prstGeom>
        </p:spPr>
        <p:txBody>
          <a:bodyPr rtlCol="0"/>
          <a:lstStyle>
            <a:lvl1pPr algn="r">
              <a:defRPr cap="none">
                <a:solidFill>
                  <a:schemeClr val="bg1"/>
                </a:solidFill>
                <a:effectLst>
                  <a:outerShdw blurRad="38100" dist="38100" dir="2700000" algn="tl">
                    <a:srgbClr val="000000">
                      <a:alpha val="43137"/>
                    </a:srgbClr>
                  </a:outerShdw>
                </a:effectLst>
              </a:defRPr>
            </a:lvl1pPr>
          </a:lstStyle>
          <a:p>
            <a:pPr rtl="0"/>
            <a:r>
              <a:rPr lang="en-GB" noProof="0"/>
              <a:t>Insert text here</a:t>
            </a:r>
          </a:p>
        </p:txBody>
      </p:sp>
      <p:sp>
        <p:nvSpPr>
          <p:cNvPr id="25" name="Subtitle 2">
            <a:extLst>
              <a:ext uri="{FF2B5EF4-FFF2-40B4-BE49-F238E27FC236}">
                <a16:creationId xmlns:a16="http://schemas.microsoft.com/office/drawing/2014/main" id="{F00A8C60-C81E-4C2C-AB11-00AE1AC04ECE}"/>
              </a:ext>
            </a:extLst>
          </p:cNvPr>
          <p:cNvSpPr>
            <a:spLocks noGrp="1"/>
          </p:cNvSpPr>
          <p:nvPr>
            <p:ph type="subTitle" idx="1" hasCustomPrompt="1"/>
          </p:nvPr>
        </p:nvSpPr>
        <p:spPr>
          <a:xfrm>
            <a:off x="6347532" y="4408305"/>
            <a:ext cx="5175797" cy="909420"/>
          </a:xfrm>
          <a:prstGeom prst="rect">
            <a:avLst/>
          </a:prstGeom>
        </p:spPr>
        <p:txBody>
          <a:bodyPr rtlCol="0" anchor="t">
            <a:normAutofit/>
          </a:bodyPr>
          <a:lstStyle>
            <a:lvl1pPr marL="0" indent="0" algn="r">
              <a:buNone/>
              <a:defRPr sz="2800">
                <a:solidFill>
                  <a:schemeClr val="bg1"/>
                </a:solidFill>
                <a:effectLst>
                  <a:outerShdw blurRad="38100" dist="38100" dir="2700000" algn="tl">
                    <a:srgbClr val="000000">
                      <a:alpha val="43137"/>
                    </a:srgbClr>
                  </a:outerShdw>
                </a:effectLst>
              </a:defRPr>
            </a:lvl1pPr>
          </a:lstStyle>
          <a:p>
            <a:pPr rtl="0"/>
            <a:r>
              <a:rPr lang="en-GB" sz="1800" noProof="0">
                <a:solidFill>
                  <a:schemeClr val="bg1"/>
                </a:solidFill>
              </a:rPr>
              <a:t>Insert subtitle here</a:t>
            </a:r>
          </a:p>
        </p:txBody>
      </p:sp>
      <p:sp>
        <p:nvSpPr>
          <p:cNvPr id="14" name="Footer Placeholder 4">
            <a:extLst>
              <a:ext uri="{FF2B5EF4-FFF2-40B4-BE49-F238E27FC236}">
                <a16:creationId xmlns:a16="http://schemas.microsoft.com/office/drawing/2014/main" id="{9F7D24C8-FDC6-4FCE-85C6-520D6469380F}"/>
              </a:ext>
            </a:extLst>
          </p:cNvPr>
          <p:cNvSpPr>
            <a:spLocks noGrp="1"/>
          </p:cNvSpPr>
          <p:nvPr>
            <p:ph type="ftr" sz="quarter" idx="11"/>
          </p:nvPr>
        </p:nvSpPr>
        <p:spPr>
          <a:xfrm>
            <a:off x="715383" y="6356350"/>
            <a:ext cx="4539727"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noProof="0"/>
              <a:t>PRESENTATION TITLE</a:t>
            </a:r>
          </a:p>
        </p:txBody>
      </p:sp>
      <p:sp>
        <p:nvSpPr>
          <p:cNvPr id="15" name="Date Placeholder 3">
            <a:extLst>
              <a:ext uri="{FF2B5EF4-FFF2-40B4-BE49-F238E27FC236}">
                <a16:creationId xmlns:a16="http://schemas.microsoft.com/office/drawing/2014/main" id="{450E2155-DD21-4098-82EF-B19C466B239E}"/>
              </a:ext>
            </a:extLst>
          </p:cNvPr>
          <p:cNvSpPr>
            <a:spLocks noGrp="1"/>
          </p:cNvSpPr>
          <p:nvPr>
            <p:ph type="dt" sz="half" idx="10"/>
          </p:nvPr>
        </p:nvSpPr>
        <p:spPr>
          <a:xfrm>
            <a:off x="8369448" y="6356350"/>
            <a:ext cx="2592594"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noProof="0"/>
              <a:t>2/11/20XX</a:t>
            </a:r>
          </a:p>
        </p:txBody>
      </p:sp>
      <p:sp>
        <p:nvSpPr>
          <p:cNvPr id="16" name="Slide Number Placeholder 5">
            <a:extLst>
              <a:ext uri="{FF2B5EF4-FFF2-40B4-BE49-F238E27FC236}">
                <a16:creationId xmlns:a16="http://schemas.microsoft.com/office/drawing/2014/main" id="{130CB194-35B9-4229-9CFE-5C3B911EC2A3}"/>
              </a:ext>
            </a:extLst>
          </p:cNvPr>
          <p:cNvSpPr>
            <a:spLocks noGrp="1"/>
          </p:cNvSpPr>
          <p:nvPr>
            <p:ph type="sldNum" sz="quarter" idx="12"/>
          </p:nvPr>
        </p:nvSpPr>
        <p:spPr>
          <a:xfrm>
            <a:off x="10919012" y="6356350"/>
            <a:ext cx="672354"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fld id="{A2AE2B76-F97F-4BE2-8670-72276A5F21A5}" type="slidenum">
              <a:rPr lang="en-GB" noProof="0" smtClean="0"/>
              <a:pPr/>
              <a:t>‹#›</a:t>
            </a:fld>
            <a:endParaRPr lang="en-GB" noProof="0"/>
          </a:p>
        </p:txBody>
      </p:sp>
      <p:cxnSp>
        <p:nvCxnSpPr>
          <p:cNvPr id="8" name="Straight Connector 7">
            <a:extLst>
              <a:ext uri="{FF2B5EF4-FFF2-40B4-BE49-F238E27FC236}">
                <a16:creationId xmlns:a16="http://schemas.microsoft.com/office/drawing/2014/main" id="{EBDF219B-DD0E-4D26-8B59-3FE43A252543}"/>
              </a:ext>
              <a:ext uri="{C183D7F6-B498-43B3-948B-1728B52AA6E4}">
                <adec:decorative xmlns:adec="http://schemas.microsoft.com/office/drawing/2017/decorative" val="1"/>
              </a:ext>
            </a:extLst>
          </p:cNvPr>
          <p:cNvCxnSpPr>
            <a:cxnSpLocks/>
          </p:cNvCxnSpPr>
          <p:nvPr userDrawn="1"/>
        </p:nvCxnSpPr>
        <p:spPr>
          <a:xfrm>
            <a:off x="800476" y="723900"/>
            <a:ext cx="10610474" cy="0"/>
          </a:xfrm>
          <a:prstGeom prst="line">
            <a:avLst/>
          </a:prstGeom>
          <a:ln w="44450">
            <a:solidFill>
              <a:srgbClr val="FFFFFF"/>
            </a:solidFill>
          </a:ln>
          <a:effectLst>
            <a:outerShdw blurRad="50800" dist="25400" dir="2700000" sx="99000" sy="99000" algn="tl" rotWithShape="0">
              <a:prstClr val="black">
                <a:alpha val="2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3180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9" name="Title 2">
            <a:extLst>
              <a:ext uri="{FF2B5EF4-FFF2-40B4-BE49-F238E27FC236}">
                <a16:creationId xmlns:a16="http://schemas.microsoft.com/office/drawing/2014/main" id="{1DFFB204-6AE4-4FC9-9B60-312D7206B03F}"/>
              </a:ext>
            </a:extLst>
          </p:cNvPr>
          <p:cNvSpPr>
            <a:spLocks noGrp="1"/>
          </p:cNvSpPr>
          <p:nvPr>
            <p:ph type="title"/>
          </p:nvPr>
        </p:nvSpPr>
        <p:spPr>
          <a:xfrm>
            <a:off x="695325" y="888999"/>
            <a:ext cx="10798176" cy="1051914"/>
          </a:xfrm>
          <a:prstGeom prst="rect">
            <a:avLst/>
          </a:prstGeom>
        </p:spPr>
        <p:txBody>
          <a:bodyPr rtlCol="0"/>
          <a:lstStyle/>
          <a:p>
            <a:pPr rtl="0"/>
            <a:r>
              <a:rPr lang="en-US" noProof="0"/>
              <a:t>Click to edit Master title style</a:t>
            </a:r>
            <a:endParaRPr lang="en-GB" noProof="0"/>
          </a:p>
        </p:txBody>
      </p:sp>
      <p:sp>
        <p:nvSpPr>
          <p:cNvPr id="8" name="Content Placeholder 2">
            <a:extLst>
              <a:ext uri="{FF2B5EF4-FFF2-40B4-BE49-F238E27FC236}">
                <a16:creationId xmlns:a16="http://schemas.microsoft.com/office/drawing/2014/main" id="{9254F317-DDB0-4841-A973-FFC12960827B}"/>
              </a:ext>
            </a:extLst>
          </p:cNvPr>
          <p:cNvSpPr>
            <a:spLocks noGrp="1"/>
          </p:cNvSpPr>
          <p:nvPr>
            <p:ph sz="quarter" idx="13" hasCustomPrompt="1"/>
          </p:nvPr>
        </p:nvSpPr>
        <p:spPr>
          <a:xfrm>
            <a:off x="390669" y="1789993"/>
            <a:ext cx="11407487" cy="4351338"/>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cxnSp>
        <p:nvCxnSpPr>
          <p:cNvPr id="10" name="Straight Connector 9">
            <a:extLst>
              <a:ext uri="{FF2B5EF4-FFF2-40B4-BE49-F238E27FC236}">
                <a16:creationId xmlns:a16="http://schemas.microsoft.com/office/drawing/2014/main" id="{E7B3A45C-71C1-4ADC-89E0-AF6924CA17F4}"/>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Footer Placeholder 9">
            <a:extLst>
              <a:ext uri="{FF2B5EF4-FFF2-40B4-BE49-F238E27FC236}">
                <a16:creationId xmlns:a16="http://schemas.microsoft.com/office/drawing/2014/main" id="{B9239148-0308-46C3-9FF0-4027CC8E85E7}"/>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3" name="Date Placeholder 8">
            <a:extLst>
              <a:ext uri="{FF2B5EF4-FFF2-40B4-BE49-F238E27FC236}">
                <a16:creationId xmlns:a16="http://schemas.microsoft.com/office/drawing/2014/main" id="{774C5953-38DD-4451-A5AA-9A578D59365B}"/>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4" name="Slide Number Placeholder 10">
            <a:extLst>
              <a:ext uri="{FF2B5EF4-FFF2-40B4-BE49-F238E27FC236}">
                <a16:creationId xmlns:a16="http://schemas.microsoft.com/office/drawing/2014/main" id="{39D06D66-ACB3-4B9C-B4EB-FC3EC5BD75A6}"/>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6522029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8" name="Title 2">
            <a:extLst>
              <a:ext uri="{FF2B5EF4-FFF2-40B4-BE49-F238E27FC236}">
                <a16:creationId xmlns:a16="http://schemas.microsoft.com/office/drawing/2014/main" id="{BCC9BE23-A0EC-4866-A7A4-FD7255EF8F5E}"/>
              </a:ext>
            </a:extLst>
          </p:cNvPr>
          <p:cNvSpPr>
            <a:spLocks noGrp="1"/>
          </p:cNvSpPr>
          <p:nvPr>
            <p:ph type="title"/>
          </p:nvPr>
        </p:nvSpPr>
        <p:spPr>
          <a:xfrm>
            <a:off x="695325" y="888999"/>
            <a:ext cx="10798176" cy="1051914"/>
          </a:xfrm>
          <a:prstGeom prst="rect">
            <a:avLst/>
          </a:prstGeom>
        </p:spPr>
        <p:txBody>
          <a:bodyPr rtlCol="0"/>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203BC10E-3DDD-4EC5-BD6D-D8D180BF3990}"/>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1FD4AD3C-6727-49EE-9625-F87A6B8AE0B7}"/>
              </a:ext>
            </a:extLst>
          </p:cNvPr>
          <p:cNvSpPr>
            <a:spLocks noGrp="1"/>
          </p:cNvSpPr>
          <p:nvPr>
            <p:ph sz="quarter" idx="13" hasCustomPrompt="1"/>
          </p:nvPr>
        </p:nvSpPr>
        <p:spPr>
          <a:xfrm>
            <a:off x="695326" y="1940913"/>
            <a:ext cx="10798176" cy="4021586"/>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10" name="Footer Placeholder 9">
            <a:extLst>
              <a:ext uri="{FF2B5EF4-FFF2-40B4-BE49-F238E27FC236}">
                <a16:creationId xmlns:a16="http://schemas.microsoft.com/office/drawing/2014/main" id="{4489FA96-DDCF-4A83-91EB-4F5F6179F0D0}"/>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1" name="Date Placeholder 8">
            <a:extLst>
              <a:ext uri="{FF2B5EF4-FFF2-40B4-BE49-F238E27FC236}">
                <a16:creationId xmlns:a16="http://schemas.microsoft.com/office/drawing/2014/main" id="{F7CC7848-0B2C-4FBE-96B0-0717CC5A9FF1}"/>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2" name="Slide Number Placeholder 10">
            <a:extLst>
              <a:ext uri="{FF2B5EF4-FFF2-40B4-BE49-F238E27FC236}">
                <a16:creationId xmlns:a16="http://schemas.microsoft.com/office/drawing/2014/main" id="{4CD16377-DD1B-4262-BDAE-760577F5B81D}"/>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3697066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4246B94A-8C64-4FBA-B409-1F9487E19CF3}"/>
              </a:ext>
            </a:extLst>
          </p:cNvPr>
          <p:cNvSpPr>
            <a:spLocks noGrp="1"/>
          </p:cNvSpPr>
          <p:nvPr>
            <p:ph type="title"/>
          </p:nvPr>
        </p:nvSpPr>
        <p:spPr>
          <a:xfrm>
            <a:off x="700087" y="909638"/>
            <a:ext cx="10691813" cy="810192"/>
          </a:xfrm>
          <a:prstGeom prst="rect">
            <a:avLst/>
          </a:prstGeom>
        </p:spPr>
        <p:txBody>
          <a:bodyPr rtlCol="0"/>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866F075D-9008-4BD3-A772-7AF7AD667D5A}"/>
              </a:ext>
              <a:ext uri="{C183D7F6-B498-43B3-948B-1728B52AA6E4}">
                <adec:decorative xmlns:adec="http://schemas.microsoft.com/office/drawing/2017/decorative" val="1"/>
              </a:ext>
            </a:extLst>
          </p:cNvPr>
          <p:cNvCxnSpPr>
            <a:cxnSpLocks/>
          </p:cNvCxnSpPr>
          <p:nvPr userDrawn="1"/>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 Placeholder 2">
            <a:extLst>
              <a:ext uri="{FF2B5EF4-FFF2-40B4-BE49-F238E27FC236}">
                <a16:creationId xmlns:a16="http://schemas.microsoft.com/office/drawing/2014/main" id="{4C185B95-5C0F-400E-B7DF-8FF843290737}"/>
              </a:ext>
            </a:extLst>
          </p:cNvPr>
          <p:cNvSpPr>
            <a:spLocks noGrp="1"/>
          </p:cNvSpPr>
          <p:nvPr>
            <p:ph type="body" sz="quarter" idx="15" hasCustomPrompt="1"/>
          </p:nvPr>
        </p:nvSpPr>
        <p:spPr>
          <a:xfrm>
            <a:off x="800100" y="2003375"/>
            <a:ext cx="5094288" cy="526767"/>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1" name="Content Placeholder 10">
            <a:extLst>
              <a:ext uri="{FF2B5EF4-FFF2-40B4-BE49-F238E27FC236}">
                <a16:creationId xmlns:a16="http://schemas.microsoft.com/office/drawing/2014/main" id="{BC725AFD-5A48-451D-B91D-9E63953F8E8B}"/>
              </a:ext>
            </a:extLst>
          </p:cNvPr>
          <p:cNvSpPr>
            <a:spLocks noGrp="1"/>
          </p:cNvSpPr>
          <p:nvPr>
            <p:ph idx="1" hasCustomPrompt="1"/>
          </p:nvPr>
        </p:nvSpPr>
        <p:spPr>
          <a:xfrm>
            <a:off x="800099" y="2551176"/>
            <a:ext cx="5094673" cy="3273552"/>
          </a:xfrm>
          <a:prstGeom prst="rect">
            <a:avLst/>
          </a:prstGeom>
        </p:spPr>
        <p:txBody>
          <a:bodyPr rtlCol="0">
            <a:normAutofit/>
          </a:bodyPr>
          <a:lstStyle>
            <a:lvl1pPr>
              <a:lnSpc>
                <a:spcPct val="100000"/>
              </a:lnSpc>
              <a:defRPr sz="1800"/>
            </a:lvl1pPr>
          </a:lstStyle>
          <a:p>
            <a:pPr rtl="0"/>
            <a:r>
              <a:rPr lang="en-GB" noProof="0"/>
              <a:t>Insert text here</a:t>
            </a:r>
          </a:p>
        </p:txBody>
      </p:sp>
      <p:sp>
        <p:nvSpPr>
          <p:cNvPr id="18" name="Text Placeholder 2">
            <a:extLst>
              <a:ext uri="{FF2B5EF4-FFF2-40B4-BE49-F238E27FC236}">
                <a16:creationId xmlns:a16="http://schemas.microsoft.com/office/drawing/2014/main" id="{6ACDC650-288E-4CF5-8546-9F2D5CEC8868}"/>
              </a:ext>
            </a:extLst>
          </p:cNvPr>
          <p:cNvSpPr>
            <a:spLocks noGrp="1"/>
          </p:cNvSpPr>
          <p:nvPr>
            <p:ph type="body" sz="quarter" idx="16" hasCustomPrompt="1"/>
          </p:nvPr>
        </p:nvSpPr>
        <p:spPr>
          <a:xfrm>
            <a:off x="6297611" y="2003375"/>
            <a:ext cx="5094288" cy="526767"/>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7" name="Content Placeholder 10">
            <a:extLst>
              <a:ext uri="{FF2B5EF4-FFF2-40B4-BE49-F238E27FC236}">
                <a16:creationId xmlns:a16="http://schemas.microsoft.com/office/drawing/2014/main" id="{956E1F7E-0B80-40DB-8F21-F06D9DD56264}"/>
              </a:ext>
            </a:extLst>
          </p:cNvPr>
          <p:cNvSpPr>
            <a:spLocks noGrp="1"/>
          </p:cNvSpPr>
          <p:nvPr>
            <p:ph idx="13" hasCustomPrompt="1"/>
          </p:nvPr>
        </p:nvSpPr>
        <p:spPr>
          <a:xfrm>
            <a:off x="6297226" y="2551176"/>
            <a:ext cx="5094673" cy="3273552"/>
          </a:xfrm>
          <a:prstGeom prst="rect">
            <a:avLst/>
          </a:prstGeom>
        </p:spPr>
        <p:txBody>
          <a:bodyPr rtlCol="0">
            <a:normAutofit/>
          </a:bodyPr>
          <a:lstStyle>
            <a:lvl1pPr>
              <a:lnSpc>
                <a:spcPct val="100000"/>
              </a:lnSpc>
              <a:defRPr sz="1800"/>
            </a:lvl1pPr>
          </a:lstStyle>
          <a:p>
            <a:pPr rtl="0"/>
            <a:r>
              <a:rPr lang="en-GB" noProof="0"/>
              <a:t>Insert text here</a:t>
            </a:r>
          </a:p>
        </p:txBody>
      </p:sp>
      <p:cxnSp>
        <p:nvCxnSpPr>
          <p:cNvPr id="12" name="Straight Connector 11">
            <a:extLst>
              <a:ext uri="{FF2B5EF4-FFF2-40B4-BE49-F238E27FC236}">
                <a16:creationId xmlns:a16="http://schemas.microsoft.com/office/drawing/2014/main" id="{D91B92C0-6B36-412A-9A49-16AB59FFBEEC}"/>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ooter Placeholder 7">
            <a:extLst>
              <a:ext uri="{FF2B5EF4-FFF2-40B4-BE49-F238E27FC236}">
                <a16:creationId xmlns:a16="http://schemas.microsoft.com/office/drawing/2014/main" id="{B4EFB36A-E4FD-4966-A091-9BDAF29916F8}"/>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4" name="Date Placeholder 6">
            <a:extLst>
              <a:ext uri="{FF2B5EF4-FFF2-40B4-BE49-F238E27FC236}">
                <a16:creationId xmlns:a16="http://schemas.microsoft.com/office/drawing/2014/main" id="{9B52EA1F-D8D0-4F42-B00A-F0E943F82E57}"/>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5" name="Slide Number Placeholder 8">
            <a:extLst>
              <a:ext uri="{FF2B5EF4-FFF2-40B4-BE49-F238E27FC236}">
                <a16:creationId xmlns:a16="http://schemas.microsoft.com/office/drawing/2014/main" id="{498A6230-35B8-4147-9494-90708BFC3330}"/>
              </a:ext>
            </a:extLst>
          </p:cNvPr>
          <p:cNvSpPr>
            <a:spLocks noGrp="1"/>
          </p:cNvSpPr>
          <p:nvPr>
            <p:ph type="sldNum" sz="quarter" idx="12"/>
          </p:nvPr>
        </p:nvSpPr>
        <p:spPr>
          <a:xfrm>
            <a:off x="10919012" y="6356350"/>
            <a:ext cx="672354" cy="365125"/>
          </a:xfrm>
        </p:spPr>
        <p:txBody>
          <a:bodyPr rtlCol="0"/>
          <a:lstStyle/>
          <a:p>
            <a:pPr rtl="0"/>
            <a:fld id="{E30AF5A0-43BB-4336-8627-9123B9144D80}" type="slidenum">
              <a:rPr lang="en-GB" noProof="0" smtClean="0"/>
              <a:t>‹#›</a:t>
            </a:fld>
            <a:endParaRPr lang="en-GB" noProof="0"/>
          </a:p>
        </p:txBody>
      </p:sp>
    </p:spTree>
    <p:extLst>
      <p:ext uri="{BB962C8B-B14F-4D97-AF65-F5344CB8AC3E}">
        <p14:creationId xmlns:p14="http://schemas.microsoft.com/office/powerpoint/2010/main" val="101932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CC332FB-CD3F-4398-958A-CBE45129A19A}"/>
              </a:ext>
              <a:ext uri="{C183D7F6-B498-43B3-948B-1728B52AA6E4}">
                <adec:decorative xmlns:adec="http://schemas.microsoft.com/office/drawing/2017/decorative" val="1"/>
              </a:ext>
            </a:extLst>
          </p:cNvPr>
          <p:cNvCxnSpPr>
            <a:cxnSpLocks/>
          </p:cNvCxnSpPr>
          <p:nvPr userDrawn="1"/>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itle 9">
            <a:extLst>
              <a:ext uri="{FF2B5EF4-FFF2-40B4-BE49-F238E27FC236}">
                <a16:creationId xmlns:a16="http://schemas.microsoft.com/office/drawing/2014/main" id="{E566CA14-5018-43EE-BB8F-E12209B2C3BD}"/>
              </a:ext>
            </a:extLst>
          </p:cNvPr>
          <p:cNvSpPr>
            <a:spLocks noGrp="1"/>
          </p:cNvSpPr>
          <p:nvPr>
            <p:ph type="title"/>
          </p:nvPr>
        </p:nvSpPr>
        <p:spPr>
          <a:xfrm>
            <a:off x="700087" y="909638"/>
            <a:ext cx="10691813" cy="810192"/>
          </a:xfrm>
          <a:prstGeom prst="rect">
            <a:avLst/>
          </a:prstGeom>
        </p:spPr>
        <p:txBody>
          <a:bodyPr rtlCol="0"/>
          <a:lstStyle/>
          <a:p>
            <a:pPr rtl="0"/>
            <a:r>
              <a:rPr lang="en-US" noProof="0"/>
              <a:t>Click to edit Master title style</a:t>
            </a:r>
            <a:endParaRPr lang="en-GB" noProof="0"/>
          </a:p>
        </p:txBody>
      </p:sp>
      <p:sp>
        <p:nvSpPr>
          <p:cNvPr id="14" name="Text Placeholder 2">
            <a:extLst>
              <a:ext uri="{FF2B5EF4-FFF2-40B4-BE49-F238E27FC236}">
                <a16:creationId xmlns:a16="http://schemas.microsoft.com/office/drawing/2014/main" id="{1A76201F-C7C2-400C-BE9B-F185A832CC24}"/>
              </a:ext>
            </a:extLst>
          </p:cNvPr>
          <p:cNvSpPr>
            <a:spLocks noGrp="1"/>
          </p:cNvSpPr>
          <p:nvPr>
            <p:ph type="body" sz="quarter" idx="15" hasCustomPrompt="1"/>
          </p:nvPr>
        </p:nvSpPr>
        <p:spPr>
          <a:xfrm>
            <a:off x="800099" y="2005870"/>
            <a:ext cx="3390161" cy="526756"/>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9" name="Content Placeholder 10">
            <a:extLst>
              <a:ext uri="{FF2B5EF4-FFF2-40B4-BE49-F238E27FC236}">
                <a16:creationId xmlns:a16="http://schemas.microsoft.com/office/drawing/2014/main" id="{A742F7E8-0787-4D2C-B53F-B62C309ED6D6}"/>
              </a:ext>
            </a:extLst>
          </p:cNvPr>
          <p:cNvSpPr>
            <a:spLocks noGrp="1"/>
          </p:cNvSpPr>
          <p:nvPr>
            <p:ph idx="1" hasCustomPrompt="1"/>
          </p:nvPr>
        </p:nvSpPr>
        <p:spPr>
          <a:xfrm>
            <a:off x="800099" y="2552345"/>
            <a:ext cx="3390161" cy="3272810"/>
          </a:xfrm>
          <a:prstGeom prst="rect">
            <a:avLst/>
          </a:prstGeom>
        </p:spPr>
        <p:txBody>
          <a:bodyPr rtlCol="0">
            <a:normAutofit/>
          </a:bodyPr>
          <a:lstStyle>
            <a:lvl1pPr>
              <a:lnSpc>
                <a:spcPct val="100000"/>
              </a:lnSpc>
              <a:defRPr sz="1800"/>
            </a:lvl1pPr>
          </a:lstStyle>
          <a:p>
            <a:pPr rtl="0"/>
            <a:r>
              <a:rPr lang="en-GB" noProof="0"/>
              <a:t>Insert text here</a:t>
            </a:r>
          </a:p>
        </p:txBody>
      </p:sp>
      <p:sp>
        <p:nvSpPr>
          <p:cNvPr id="17" name="Text Placeholder 2">
            <a:extLst>
              <a:ext uri="{FF2B5EF4-FFF2-40B4-BE49-F238E27FC236}">
                <a16:creationId xmlns:a16="http://schemas.microsoft.com/office/drawing/2014/main" id="{ED178B9A-B987-49A0-B73F-70B855C42403}"/>
              </a:ext>
            </a:extLst>
          </p:cNvPr>
          <p:cNvSpPr>
            <a:spLocks noGrp="1"/>
          </p:cNvSpPr>
          <p:nvPr>
            <p:ph type="body" sz="quarter" idx="16" hasCustomPrompt="1"/>
          </p:nvPr>
        </p:nvSpPr>
        <p:spPr>
          <a:xfrm>
            <a:off x="4400919" y="2005870"/>
            <a:ext cx="3390161" cy="526756"/>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5" name="Content Placeholder 10">
            <a:extLst>
              <a:ext uri="{FF2B5EF4-FFF2-40B4-BE49-F238E27FC236}">
                <a16:creationId xmlns:a16="http://schemas.microsoft.com/office/drawing/2014/main" id="{407D5990-6E05-4ECC-B930-EA5CF0774CFB}"/>
              </a:ext>
            </a:extLst>
          </p:cNvPr>
          <p:cNvSpPr>
            <a:spLocks noGrp="1"/>
          </p:cNvSpPr>
          <p:nvPr>
            <p:ph idx="13" hasCustomPrompt="1"/>
          </p:nvPr>
        </p:nvSpPr>
        <p:spPr>
          <a:xfrm>
            <a:off x="4400919" y="2552345"/>
            <a:ext cx="3390161" cy="3272810"/>
          </a:xfrm>
          <a:prstGeom prst="rect">
            <a:avLst/>
          </a:prstGeom>
        </p:spPr>
        <p:txBody>
          <a:bodyPr rtlCol="0">
            <a:normAutofit/>
          </a:bodyPr>
          <a:lstStyle>
            <a:lvl1pPr>
              <a:lnSpc>
                <a:spcPct val="100000"/>
              </a:lnSpc>
              <a:defRPr sz="1800"/>
            </a:lvl1pPr>
          </a:lstStyle>
          <a:p>
            <a:pPr rtl="0"/>
            <a:r>
              <a:rPr lang="en-GB" noProof="0"/>
              <a:t>Insert text here</a:t>
            </a:r>
          </a:p>
        </p:txBody>
      </p:sp>
      <p:sp>
        <p:nvSpPr>
          <p:cNvPr id="18" name="Text Placeholder 2">
            <a:extLst>
              <a:ext uri="{FF2B5EF4-FFF2-40B4-BE49-F238E27FC236}">
                <a16:creationId xmlns:a16="http://schemas.microsoft.com/office/drawing/2014/main" id="{C6A58550-98E5-4548-82F6-EE971733A79D}"/>
              </a:ext>
            </a:extLst>
          </p:cNvPr>
          <p:cNvSpPr>
            <a:spLocks noGrp="1"/>
          </p:cNvSpPr>
          <p:nvPr>
            <p:ph type="body" sz="quarter" idx="17" hasCustomPrompt="1"/>
          </p:nvPr>
        </p:nvSpPr>
        <p:spPr>
          <a:xfrm>
            <a:off x="8001739" y="2005870"/>
            <a:ext cx="3390161" cy="526756"/>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6" name="Content Placeholder 10">
            <a:extLst>
              <a:ext uri="{FF2B5EF4-FFF2-40B4-BE49-F238E27FC236}">
                <a16:creationId xmlns:a16="http://schemas.microsoft.com/office/drawing/2014/main" id="{6B90AFA0-EDA3-4F21-A480-F56AA1D0BEB6}"/>
              </a:ext>
            </a:extLst>
          </p:cNvPr>
          <p:cNvSpPr>
            <a:spLocks noGrp="1"/>
          </p:cNvSpPr>
          <p:nvPr>
            <p:ph idx="14" hasCustomPrompt="1"/>
          </p:nvPr>
        </p:nvSpPr>
        <p:spPr>
          <a:xfrm>
            <a:off x="8001739" y="2552345"/>
            <a:ext cx="3390161" cy="3272810"/>
          </a:xfrm>
          <a:prstGeom prst="rect">
            <a:avLst/>
          </a:prstGeom>
        </p:spPr>
        <p:txBody>
          <a:bodyPr rtlCol="0">
            <a:normAutofit/>
          </a:bodyPr>
          <a:lstStyle>
            <a:lvl1pPr>
              <a:lnSpc>
                <a:spcPct val="100000"/>
              </a:lnSpc>
              <a:defRPr sz="1800"/>
            </a:lvl1pPr>
          </a:lstStyle>
          <a:p>
            <a:pPr rtl="0"/>
            <a:r>
              <a:rPr lang="en-GB" noProof="0"/>
              <a:t>Insert text here</a:t>
            </a:r>
          </a:p>
        </p:txBody>
      </p:sp>
      <p:cxnSp>
        <p:nvCxnSpPr>
          <p:cNvPr id="10" name="Straight Connector 9">
            <a:extLst>
              <a:ext uri="{FF2B5EF4-FFF2-40B4-BE49-F238E27FC236}">
                <a16:creationId xmlns:a16="http://schemas.microsoft.com/office/drawing/2014/main" id="{9346E7C8-F905-4B13-8FD6-185A0418404C}"/>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Footer Placeholder 7">
            <a:extLst>
              <a:ext uri="{FF2B5EF4-FFF2-40B4-BE49-F238E27FC236}">
                <a16:creationId xmlns:a16="http://schemas.microsoft.com/office/drawing/2014/main" id="{A0E3EE3A-87F3-4F60-90D8-938E4BBC2B4D}"/>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2" name="Date Placeholder 6">
            <a:extLst>
              <a:ext uri="{FF2B5EF4-FFF2-40B4-BE49-F238E27FC236}">
                <a16:creationId xmlns:a16="http://schemas.microsoft.com/office/drawing/2014/main" id="{F1449B0C-8214-4186-9666-E63CCA09094E}"/>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3" name="Slide Number Placeholder 8">
            <a:extLst>
              <a:ext uri="{FF2B5EF4-FFF2-40B4-BE49-F238E27FC236}">
                <a16:creationId xmlns:a16="http://schemas.microsoft.com/office/drawing/2014/main" id="{F5DDBFC0-CC80-4B03-B5F5-3C57166DCA88}"/>
              </a:ext>
            </a:extLst>
          </p:cNvPr>
          <p:cNvSpPr>
            <a:spLocks noGrp="1"/>
          </p:cNvSpPr>
          <p:nvPr>
            <p:ph type="sldNum" sz="quarter" idx="12"/>
          </p:nvPr>
        </p:nvSpPr>
        <p:spPr>
          <a:xfrm>
            <a:off x="10919012" y="6356350"/>
            <a:ext cx="672354" cy="365125"/>
          </a:xfrm>
        </p:spPr>
        <p:txBody>
          <a:bodyPr rtlCol="0"/>
          <a:lstStyle/>
          <a:p>
            <a:pPr rtl="0"/>
            <a:fld id="{E30AF5A0-43BB-4336-8627-9123B9144D80}" type="slidenum">
              <a:rPr lang="en-GB" noProof="0" smtClean="0"/>
              <a:t>‹#›</a:t>
            </a:fld>
            <a:endParaRPr lang="en-GB" noProof="0"/>
          </a:p>
        </p:txBody>
      </p:sp>
    </p:spTree>
    <p:extLst>
      <p:ext uri="{BB962C8B-B14F-4D97-AF65-F5344CB8AC3E}">
        <p14:creationId xmlns:p14="http://schemas.microsoft.com/office/powerpoint/2010/main" val="2986452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F01BF5DB-2BF3-4196-B1CF-82B7CDCC02DC}"/>
              </a:ext>
              <a:ext uri="{C183D7F6-B498-43B3-948B-1728B52AA6E4}">
                <adec:decorative xmlns:adec="http://schemas.microsoft.com/office/drawing/2017/decorative" val="1"/>
              </a:ext>
            </a:extLst>
          </p:cNvPr>
          <p:cNvCxnSpPr>
            <a:cxnSpLocks/>
          </p:cNvCxnSpPr>
          <p:nvPr userDrawn="1"/>
        </p:nvCxnSpPr>
        <p:spPr>
          <a:xfrm>
            <a:off x="7987523" y="729692"/>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Title 12">
            <a:extLst>
              <a:ext uri="{FF2B5EF4-FFF2-40B4-BE49-F238E27FC236}">
                <a16:creationId xmlns:a16="http://schemas.microsoft.com/office/drawing/2014/main" id="{168DC13D-FFC6-4CC5-B9F8-B3B0961093A9}"/>
              </a:ext>
            </a:extLst>
          </p:cNvPr>
          <p:cNvSpPr>
            <a:spLocks noGrp="1"/>
          </p:cNvSpPr>
          <p:nvPr>
            <p:ph type="title"/>
          </p:nvPr>
        </p:nvSpPr>
        <p:spPr>
          <a:xfrm>
            <a:off x="7887511" y="909639"/>
            <a:ext cx="3703856" cy="1290636"/>
          </a:xfrm>
          <a:prstGeom prst="rect">
            <a:avLst/>
          </a:prstGeom>
        </p:spPr>
        <p:txBody>
          <a:bodyPr rtlCol="0">
            <a:normAutofit/>
          </a:bodyPr>
          <a:lstStyle/>
          <a:p>
            <a:pPr rtl="0"/>
            <a:r>
              <a:rPr lang="en-US" noProof="0"/>
              <a:t>Click to edit Master title style</a:t>
            </a:r>
            <a:endParaRPr lang="en-GB" noProof="0"/>
          </a:p>
        </p:txBody>
      </p:sp>
      <p:sp>
        <p:nvSpPr>
          <p:cNvPr id="51" name="Picture Placeholder 37">
            <a:extLst>
              <a:ext uri="{FF2B5EF4-FFF2-40B4-BE49-F238E27FC236}">
                <a16:creationId xmlns:a16="http://schemas.microsoft.com/office/drawing/2014/main" id="{F1AD5C34-DDA9-421B-A3C2-4D014B3D3FBD}"/>
              </a:ext>
            </a:extLst>
          </p:cNvPr>
          <p:cNvSpPr>
            <a:spLocks noGrp="1"/>
          </p:cNvSpPr>
          <p:nvPr>
            <p:ph type="pic" sz="quarter" idx="13" hasCustomPrompt="1"/>
          </p:nvPr>
        </p:nvSpPr>
        <p:spPr>
          <a:xfrm>
            <a:off x="715383" y="723900"/>
            <a:ext cx="3179762" cy="2160588"/>
          </a:xfrm>
          <a:prstGeom prst="rect">
            <a:avLst/>
          </a:prstGeom>
        </p:spPr>
        <p:txBody>
          <a:bodyPr rtlCol="0"/>
          <a:lstStyle>
            <a:lvl1pPr marL="0" indent="0" algn="ctr">
              <a:buNone/>
              <a:defRPr/>
            </a:lvl1pPr>
          </a:lstStyle>
          <a:p>
            <a:pPr rtl="0"/>
            <a:r>
              <a:rPr lang="en-GB" noProof="0"/>
              <a:t>Insert photo here</a:t>
            </a:r>
          </a:p>
        </p:txBody>
      </p:sp>
      <p:sp>
        <p:nvSpPr>
          <p:cNvPr id="53" name="Picture Placeholder 43">
            <a:extLst>
              <a:ext uri="{FF2B5EF4-FFF2-40B4-BE49-F238E27FC236}">
                <a16:creationId xmlns:a16="http://schemas.microsoft.com/office/drawing/2014/main" id="{11508423-C6F4-4605-9E6D-1ED73334D0F5}"/>
              </a:ext>
            </a:extLst>
          </p:cNvPr>
          <p:cNvSpPr>
            <a:spLocks noGrp="1"/>
          </p:cNvSpPr>
          <p:nvPr>
            <p:ph type="pic" sz="quarter" idx="15" hasCustomPrompt="1"/>
          </p:nvPr>
        </p:nvSpPr>
        <p:spPr>
          <a:xfrm>
            <a:off x="715383" y="3048000"/>
            <a:ext cx="3178175" cy="3086100"/>
          </a:xfrm>
          <a:prstGeom prst="rect">
            <a:avLst/>
          </a:prstGeom>
        </p:spPr>
        <p:txBody>
          <a:bodyPr rtlCol="0"/>
          <a:lstStyle>
            <a:lvl1pPr marL="0" indent="0" algn="ctr">
              <a:buNone/>
              <a:defRPr/>
            </a:lvl1pPr>
          </a:lstStyle>
          <a:p>
            <a:pPr rtl="0"/>
            <a:r>
              <a:rPr lang="en-GB" noProof="0"/>
              <a:t>Insert photo here</a:t>
            </a:r>
          </a:p>
        </p:txBody>
      </p:sp>
      <p:sp>
        <p:nvSpPr>
          <p:cNvPr id="57" name="Picture Placeholder 55">
            <a:extLst>
              <a:ext uri="{FF2B5EF4-FFF2-40B4-BE49-F238E27FC236}">
                <a16:creationId xmlns:a16="http://schemas.microsoft.com/office/drawing/2014/main" id="{1692DD91-8169-4A90-9D17-8A60286225FF}"/>
              </a:ext>
            </a:extLst>
          </p:cNvPr>
          <p:cNvSpPr>
            <a:spLocks noGrp="1"/>
          </p:cNvSpPr>
          <p:nvPr>
            <p:ph type="pic" sz="quarter" idx="17" hasCustomPrompt="1"/>
          </p:nvPr>
        </p:nvSpPr>
        <p:spPr>
          <a:xfrm>
            <a:off x="4040188" y="723900"/>
            <a:ext cx="3371850" cy="3159125"/>
          </a:xfrm>
          <a:prstGeom prst="rect">
            <a:avLst/>
          </a:prstGeom>
        </p:spPr>
        <p:txBody>
          <a:bodyPr rtlCol="0"/>
          <a:lstStyle>
            <a:lvl1pPr marL="0" indent="0" algn="ctr">
              <a:buNone/>
              <a:defRPr/>
            </a:lvl1pPr>
          </a:lstStyle>
          <a:p>
            <a:pPr rtl="0"/>
            <a:r>
              <a:rPr lang="en-GB" noProof="0"/>
              <a:t>Insert photo here</a:t>
            </a:r>
          </a:p>
        </p:txBody>
      </p:sp>
      <p:sp>
        <p:nvSpPr>
          <p:cNvPr id="54" name="Picture Placeholder 45">
            <a:extLst>
              <a:ext uri="{FF2B5EF4-FFF2-40B4-BE49-F238E27FC236}">
                <a16:creationId xmlns:a16="http://schemas.microsoft.com/office/drawing/2014/main" id="{30A5BEAE-CA80-4FFD-8DD4-5B7413AF51D2}"/>
              </a:ext>
            </a:extLst>
          </p:cNvPr>
          <p:cNvSpPr>
            <a:spLocks noGrp="1"/>
          </p:cNvSpPr>
          <p:nvPr>
            <p:ph type="pic" sz="quarter" idx="16" hasCustomPrompt="1"/>
          </p:nvPr>
        </p:nvSpPr>
        <p:spPr>
          <a:xfrm>
            <a:off x="4039608" y="4038600"/>
            <a:ext cx="3371659" cy="2095500"/>
          </a:xfrm>
          <a:prstGeom prst="rect">
            <a:avLst/>
          </a:prstGeom>
        </p:spPr>
        <p:txBody>
          <a:bodyPr rtlCol="0"/>
          <a:lstStyle>
            <a:lvl1pPr marL="0" indent="0" algn="ctr">
              <a:buNone/>
              <a:defRPr/>
            </a:lvl1pPr>
          </a:lstStyle>
          <a:p>
            <a:pPr rtl="0"/>
            <a:r>
              <a:rPr lang="en-GB" noProof="0"/>
              <a:t>Insert photo here</a:t>
            </a:r>
          </a:p>
        </p:txBody>
      </p:sp>
      <p:sp>
        <p:nvSpPr>
          <p:cNvPr id="29" name="Content Placeholder 14">
            <a:extLst>
              <a:ext uri="{FF2B5EF4-FFF2-40B4-BE49-F238E27FC236}">
                <a16:creationId xmlns:a16="http://schemas.microsoft.com/office/drawing/2014/main" id="{4B2044C0-1C45-402D-BC20-0EB82BDB4F68}"/>
              </a:ext>
            </a:extLst>
          </p:cNvPr>
          <p:cNvSpPr>
            <a:spLocks noGrp="1"/>
          </p:cNvSpPr>
          <p:nvPr>
            <p:ph idx="1"/>
          </p:nvPr>
        </p:nvSpPr>
        <p:spPr>
          <a:xfrm>
            <a:off x="7887510" y="2380221"/>
            <a:ext cx="3703856" cy="3866403"/>
          </a:xfrm>
          <a:prstGeom prst="rect">
            <a:avLst/>
          </a:prstGeom>
        </p:spPr>
        <p:txBody>
          <a:bodyPr rtlCol="0">
            <a:normAutofit/>
          </a:bodyPr>
          <a:lstStyle>
            <a:lvl1pPr marL="0" indent="0">
              <a:lnSpc>
                <a:spcPct val="100000"/>
              </a:lnSpc>
              <a:buNone/>
              <a:defRPr sz="1800"/>
            </a:lvl1pPr>
          </a:lstStyle>
          <a:p>
            <a:pPr lvl="0" rtl="0"/>
            <a:r>
              <a:rPr lang="en-US" noProof="0"/>
              <a:t>Click to edit Master text styles</a:t>
            </a:r>
          </a:p>
        </p:txBody>
      </p:sp>
      <p:sp>
        <p:nvSpPr>
          <p:cNvPr id="34" name="Footer Placeholder 7">
            <a:extLst>
              <a:ext uri="{FF2B5EF4-FFF2-40B4-BE49-F238E27FC236}">
                <a16:creationId xmlns:a16="http://schemas.microsoft.com/office/drawing/2014/main" id="{30EE29E3-4F8E-469E-9B99-E29176094DE4}"/>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35" name="Date Placeholder 6">
            <a:extLst>
              <a:ext uri="{FF2B5EF4-FFF2-40B4-BE49-F238E27FC236}">
                <a16:creationId xmlns:a16="http://schemas.microsoft.com/office/drawing/2014/main" id="{58513823-D81E-4B8B-85E6-EB11EA54DF40}"/>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36" name="Slide Number Placeholder 8">
            <a:extLst>
              <a:ext uri="{FF2B5EF4-FFF2-40B4-BE49-F238E27FC236}">
                <a16:creationId xmlns:a16="http://schemas.microsoft.com/office/drawing/2014/main" id="{9D43A613-4A7D-4C9F-B407-154A1FB83858}"/>
              </a:ext>
            </a:extLst>
          </p:cNvPr>
          <p:cNvSpPr>
            <a:spLocks noGrp="1"/>
          </p:cNvSpPr>
          <p:nvPr>
            <p:ph type="sldNum" sz="quarter" idx="12"/>
          </p:nvPr>
        </p:nvSpPr>
        <p:spPr>
          <a:xfrm>
            <a:off x="10919012" y="6356350"/>
            <a:ext cx="672354" cy="365125"/>
          </a:xfrm>
        </p:spPr>
        <p:txBody>
          <a:bodyPr rtlCol="0"/>
          <a:lstStyle/>
          <a:p>
            <a:pPr rtl="0"/>
            <a:fld id="{DE330D17-32E5-404A-9262-6A998ABC0878}" type="slidenum">
              <a:rPr lang="en-GB" noProof="0" smtClean="0"/>
              <a:t>‹#›</a:t>
            </a:fld>
            <a:endParaRPr lang="en-GB" noProof="0"/>
          </a:p>
        </p:txBody>
      </p:sp>
    </p:spTree>
    <p:extLst>
      <p:ext uri="{BB962C8B-B14F-4D97-AF65-F5344CB8AC3E}">
        <p14:creationId xmlns:p14="http://schemas.microsoft.com/office/powerpoint/2010/main" val="25227067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tx1"/>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A2404A1-BF4E-4858-BD1C-1BEFE71B63DE}"/>
              </a:ext>
            </a:extLst>
          </p:cNvPr>
          <p:cNvSpPr>
            <a:spLocks noGrp="1"/>
          </p:cNvSpPr>
          <p:nvPr>
            <p:ph type="ctrTitle" hasCustomPrompt="1"/>
          </p:nvPr>
        </p:nvSpPr>
        <p:spPr>
          <a:xfrm>
            <a:off x="695325" y="4296094"/>
            <a:ext cx="10782299" cy="1100621"/>
          </a:xfrm>
          <a:prstGeom prst="rect">
            <a:avLst/>
          </a:prstGeom>
        </p:spPr>
        <p:txBody>
          <a:bodyPr rtlCol="0">
            <a:normAutofit/>
          </a:bodyPr>
          <a:lstStyle>
            <a:lvl1pPr>
              <a:defRPr>
                <a:solidFill>
                  <a:schemeClr val="bg1"/>
                </a:solidFill>
              </a:defRPr>
            </a:lvl1pPr>
          </a:lstStyle>
          <a:p>
            <a:pPr rtl="0"/>
            <a:r>
              <a:rPr lang="en-GB" noProof="0"/>
              <a:t>Click to add title</a:t>
            </a:r>
          </a:p>
        </p:txBody>
      </p:sp>
      <p:sp>
        <p:nvSpPr>
          <p:cNvPr id="9" name="Subtitle 2">
            <a:extLst>
              <a:ext uri="{FF2B5EF4-FFF2-40B4-BE49-F238E27FC236}">
                <a16:creationId xmlns:a16="http://schemas.microsoft.com/office/drawing/2014/main" id="{B0053544-3012-4C81-98D6-E2665A3A3F5D}"/>
              </a:ext>
            </a:extLst>
          </p:cNvPr>
          <p:cNvSpPr>
            <a:spLocks noGrp="1"/>
          </p:cNvSpPr>
          <p:nvPr>
            <p:ph type="subTitle" idx="1" hasCustomPrompt="1"/>
          </p:nvPr>
        </p:nvSpPr>
        <p:spPr>
          <a:xfrm>
            <a:off x="695324" y="5533242"/>
            <a:ext cx="9972675" cy="543505"/>
          </a:xfrm>
          <a:prstGeom prst="rect">
            <a:avLst/>
          </a:prstGeom>
        </p:spPr>
        <p:txBody>
          <a:bodyPr rtlCol="0" anchor="t"/>
          <a:lstStyle>
            <a:lvl1pPr marL="0" indent="0">
              <a:buNone/>
              <a:defRPr sz="1800">
                <a:solidFill>
                  <a:schemeClr val="bg1"/>
                </a:solidFill>
              </a:defRPr>
            </a:lvl1pPr>
          </a:lstStyle>
          <a:p>
            <a:pPr rtl="0"/>
            <a:r>
              <a:rPr lang="en-GB" noProof="0"/>
              <a:t>Click to add subtitle</a:t>
            </a:r>
          </a:p>
        </p:txBody>
      </p:sp>
      <p:sp>
        <p:nvSpPr>
          <p:cNvPr id="20" name="Picture Placeholder 16">
            <a:extLst>
              <a:ext uri="{FF2B5EF4-FFF2-40B4-BE49-F238E27FC236}">
                <a16:creationId xmlns:a16="http://schemas.microsoft.com/office/drawing/2014/main" id="{C177CBDB-952D-484B-B43B-F988558931C5}"/>
              </a:ext>
            </a:extLst>
          </p:cNvPr>
          <p:cNvSpPr>
            <a:spLocks noGrp="1"/>
          </p:cNvSpPr>
          <p:nvPr>
            <p:ph type="pic" sz="quarter" idx="13" hasCustomPrompt="1"/>
          </p:nvPr>
        </p:nvSpPr>
        <p:spPr>
          <a:xfrm>
            <a:off x="800100" y="727075"/>
            <a:ext cx="5176838" cy="3071813"/>
          </a:xfrm>
          <a:prstGeom prst="rect">
            <a:avLst/>
          </a:prstGeom>
        </p:spPr>
        <p:txBody>
          <a:bodyPr rtlCol="0"/>
          <a:lstStyle>
            <a:lvl1pPr marL="0" indent="0" algn="ctr">
              <a:buNone/>
              <a:defRPr>
                <a:solidFill>
                  <a:schemeClr val="bg1"/>
                </a:solidFill>
              </a:defRPr>
            </a:lvl1pPr>
          </a:lstStyle>
          <a:p>
            <a:pPr rtl="0"/>
            <a:r>
              <a:rPr lang="en-GB" noProof="0"/>
              <a:t>Insert photo here</a:t>
            </a:r>
          </a:p>
        </p:txBody>
      </p:sp>
      <p:sp>
        <p:nvSpPr>
          <p:cNvPr id="21" name="Picture Placeholder 18">
            <a:extLst>
              <a:ext uri="{FF2B5EF4-FFF2-40B4-BE49-F238E27FC236}">
                <a16:creationId xmlns:a16="http://schemas.microsoft.com/office/drawing/2014/main" id="{D789E88D-76E7-4745-B062-102E233A6722}"/>
              </a:ext>
            </a:extLst>
          </p:cNvPr>
          <p:cNvSpPr>
            <a:spLocks noGrp="1"/>
          </p:cNvSpPr>
          <p:nvPr>
            <p:ph type="pic" sz="quarter" idx="14" hasCustomPrompt="1"/>
          </p:nvPr>
        </p:nvSpPr>
        <p:spPr>
          <a:xfrm>
            <a:off x="6146800" y="727075"/>
            <a:ext cx="5245100" cy="3070225"/>
          </a:xfrm>
          <a:prstGeom prst="rect">
            <a:avLst/>
          </a:prstGeom>
        </p:spPr>
        <p:txBody>
          <a:bodyPr rtlCol="0"/>
          <a:lstStyle>
            <a:lvl1pPr marL="0" indent="0" algn="ctr">
              <a:buNone/>
              <a:defRPr>
                <a:solidFill>
                  <a:schemeClr val="bg1"/>
                </a:solidFill>
              </a:defRPr>
            </a:lvl1pPr>
          </a:lstStyle>
          <a:p>
            <a:pPr rtl="0"/>
            <a:r>
              <a:rPr lang="en-GB" noProof="0"/>
              <a:t>Insert photo here</a:t>
            </a:r>
          </a:p>
        </p:txBody>
      </p:sp>
      <p:cxnSp>
        <p:nvCxnSpPr>
          <p:cNvPr id="12" name="Straight Connector 11">
            <a:extLst>
              <a:ext uri="{FF2B5EF4-FFF2-40B4-BE49-F238E27FC236}">
                <a16:creationId xmlns:a16="http://schemas.microsoft.com/office/drawing/2014/main" id="{433A5CE3-0C01-4DBF-926A-2F9BFD0432AB}"/>
              </a:ext>
              <a:ext uri="{C183D7F6-B498-43B3-948B-1728B52AA6E4}">
                <adec:decorative xmlns:adec="http://schemas.microsoft.com/office/drawing/2017/decorative" val="1"/>
              </a:ext>
            </a:extLst>
          </p:cNvPr>
          <p:cNvCxnSpPr>
            <a:cxnSpLocks/>
          </p:cNvCxnSpPr>
          <p:nvPr userDrawn="1"/>
        </p:nvCxnSpPr>
        <p:spPr>
          <a:xfrm>
            <a:off x="800100" y="4144434"/>
            <a:ext cx="106299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Footer Placeholder 11">
            <a:extLst>
              <a:ext uri="{FF2B5EF4-FFF2-40B4-BE49-F238E27FC236}">
                <a16:creationId xmlns:a16="http://schemas.microsoft.com/office/drawing/2014/main" id="{083D82F8-F43B-4D01-891B-F77BC6F6F877}"/>
              </a:ext>
            </a:extLst>
          </p:cNvPr>
          <p:cNvSpPr>
            <a:spLocks noGrp="1"/>
          </p:cNvSpPr>
          <p:nvPr>
            <p:ph type="ftr" sz="quarter" idx="11"/>
          </p:nvPr>
        </p:nvSpPr>
        <p:spPr>
          <a:xfrm>
            <a:off x="715383" y="6356350"/>
            <a:ext cx="4539727" cy="365125"/>
          </a:xfrm>
        </p:spPr>
        <p:txBody>
          <a:bodyPr rtlCol="0"/>
          <a:lstStyle>
            <a:lvl1pPr>
              <a:defRPr>
                <a:solidFill>
                  <a:schemeClr val="bg1"/>
                </a:solidFill>
              </a:defRPr>
            </a:lvl1pPr>
          </a:lstStyle>
          <a:p>
            <a:pPr rtl="0"/>
            <a:r>
              <a:rPr lang="en-GB" noProof="0"/>
              <a:t>PRESENTATION TITLE</a:t>
            </a:r>
          </a:p>
        </p:txBody>
      </p:sp>
      <p:sp>
        <p:nvSpPr>
          <p:cNvPr id="14" name="Date Placeholder 6">
            <a:extLst>
              <a:ext uri="{FF2B5EF4-FFF2-40B4-BE49-F238E27FC236}">
                <a16:creationId xmlns:a16="http://schemas.microsoft.com/office/drawing/2014/main" id="{B8CBC856-A31F-40C2-B7EA-91B860D3066C}"/>
              </a:ext>
            </a:extLst>
          </p:cNvPr>
          <p:cNvSpPr>
            <a:spLocks noGrp="1"/>
          </p:cNvSpPr>
          <p:nvPr>
            <p:ph type="dt" sz="half" idx="10"/>
          </p:nvPr>
        </p:nvSpPr>
        <p:spPr>
          <a:xfrm>
            <a:off x="8369448" y="6356350"/>
            <a:ext cx="2592594" cy="365125"/>
          </a:xfrm>
        </p:spPr>
        <p:txBody>
          <a:bodyPr rtlCol="0"/>
          <a:lstStyle>
            <a:lvl1pPr>
              <a:defRPr>
                <a:solidFill>
                  <a:schemeClr val="bg1"/>
                </a:solidFill>
              </a:defRPr>
            </a:lvl1pPr>
          </a:lstStyle>
          <a:p>
            <a:pPr rtl="0"/>
            <a:r>
              <a:rPr lang="en-GB" noProof="0"/>
              <a:t>2/11/20XX</a:t>
            </a:r>
          </a:p>
        </p:txBody>
      </p:sp>
      <p:sp>
        <p:nvSpPr>
          <p:cNvPr id="15" name="Slide Number Placeholder 10">
            <a:extLst>
              <a:ext uri="{FF2B5EF4-FFF2-40B4-BE49-F238E27FC236}">
                <a16:creationId xmlns:a16="http://schemas.microsoft.com/office/drawing/2014/main" id="{966FFB51-C55B-469E-B3C6-1A6369920BE5}"/>
              </a:ext>
            </a:extLst>
          </p:cNvPr>
          <p:cNvSpPr>
            <a:spLocks noGrp="1"/>
          </p:cNvSpPr>
          <p:nvPr>
            <p:ph type="sldNum" sz="quarter" idx="12"/>
          </p:nvPr>
        </p:nvSpPr>
        <p:spPr>
          <a:xfrm>
            <a:off x="10919012" y="6356350"/>
            <a:ext cx="672354" cy="365125"/>
          </a:xfrm>
        </p:spPr>
        <p:txBody>
          <a:bodyPr rtlCol="0"/>
          <a:lstStyle>
            <a:lvl1pPr>
              <a:defRPr>
                <a:solidFill>
                  <a:schemeClr val="bg1"/>
                </a:solidFill>
              </a:defRPr>
            </a:lvl1pPr>
          </a:lstStyle>
          <a:p>
            <a:pPr rtl="0"/>
            <a:fld id="{A53D7EE4-1EDB-42FD-B6B7-A82C9F31F0F4}" type="slidenum">
              <a:rPr lang="en-GB" noProof="0" smtClean="0"/>
              <a:pPr/>
              <a:t>‹#›</a:t>
            </a:fld>
            <a:endParaRPr lang="en-GB" noProof="0"/>
          </a:p>
        </p:txBody>
      </p:sp>
    </p:spTree>
    <p:extLst>
      <p:ext uri="{BB962C8B-B14F-4D97-AF65-F5344CB8AC3E}">
        <p14:creationId xmlns:p14="http://schemas.microsoft.com/office/powerpoint/2010/main" val="3370977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pPr rtl="0"/>
            <a:r>
              <a:rPr lang="en-GB" noProof="0"/>
              <a:t>2/11/20XX</a:t>
            </a:r>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pPr rtl="0"/>
            <a:fld id="{C3DB2ADC-AF19-4574-8C10-79B5B04FCA27}" type="slidenum">
              <a:rPr lang="en-GB" noProof="0" smtClean="0"/>
              <a:pPr/>
              <a:t>‹#›</a:t>
            </a:fld>
            <a:endParaRPr lang="en-GB" noProof="0"/>
          </a:p>
        </p:txBody>
      </p:sp>
    </p:spTree>
    <p:extLst>
      <p:ext uri="{BB962C8B-B14F-4D97-AF65-F5344CB8AC3E}">
        <p14:creationId xmlns:p14="http://schemas.microsoft.com/office/powerpoint/2010/main" val="28664708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7.jpg"/><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18.jpeg"/></Relationships>
</file>

<file path=ppt/slides/_rels/slide11.xml.rels><?xml version="1.0" encoding="UTF-8" standalone="yes"?>
<Relationships xmlns="http://schemas.openxmlformats.org/package/2006/relationships"><Relationship Id="rId3" Type="http://schemas.openxmlformats.org/officeDocument/2006/relationships/hyperlink" Target="https://youtu.be/DFXnJTn6flk" TargetMode="External"/><Relationship Id="rId2" Type="http://schemas.openxmlformats.org/officeDocument/2006/relationships/hyperlink" Target="https://www.youtube.com/watch?v=Yt9lAovdOBU&amp;t=2539s"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3AE5B2F-2CD3-4E51-91D5-FEF8CE8FEFA9}"/>
              </a:ext>
            </a:extLst>
          </p:cNvPr>
          <p:cNvSpPr>
            <a:spLocks noGrp="1"/>
          </p:cNvSpPr>
          <p:nvPr>
            <p:ph type="ctrTitle"/>
          </p:nvPr>
        </p:nvSpPr>
        <p:spPr>
          <a:xfrm>
            <a:off x="685800" y="908651"/>
            <a:ext cx="3620882" cy="3640345"/>
          </a:xfrm>
        </p:spPr>
        <p:txBody>
          <a:bodyPr rtlCol="0">
            <a:normAutofit/>
          </a:bodyPr>
          <a:lstStyle/>
          <a:p>
            <a:pPr rtl="0"/>
            <a:r>
              <a:rPr lang="en-GB" dirty="0"/>
              <a:t>benefits of nature</a:t>
            </a:r>
          </a:p>
        </p:txBody>
      </p:sp>
      <p:sp>
        <p:nvSpPr>
          <p:cNvPr id="8" name="Subtitle 7">
            <a:extLst>
              <a:ext uri="{FF2B5EF4-FFF2-40B4-BE49-F238E27FC236}">
                <a16:creationId xmlns:a16="http://schemas.microsoft.com/office/drawing/2014/main" id="{952DE27F-5BED-4BCC-887D-5872F796F65F}"/>
              </a:ext>
            </a:extLst>
          </p:cNvPr>
          <p:cNvSpPr>
            <a:spLocks noGrp="1"/>
          </p:cNvSpPr>
          <p:nvPr>
            <p:ph type="subTitle" idx="1"/>
          </p:nvPr>
        </p:nvSpPr>
        <p:spPr>
          <a:xfrm>
            <a:off x="705934" y="5220450"/>
            <a:ext cx="3380437" cy="570748"/>
          </a:xfrm>
        </p:spPr>
        <p:txBody>
          <a:bodyPr rtlCol="0">
            <a:normAutofit/>
          </a:bodyPr>
          <a:lstStyle/>
          <a:p>
            <a:pPr rtl="0"/>
            <a:r>
              <a:rPr lang="en-GB" dirty="0"/>
              <a:t>Mike Dougall</a:t>
            </a:r>
          </a:p>
        </p:txBody>
      </p:sp>
      <p:pic>
        <p:nvPicPr>
          <p:cNvPr id="11" name="Picture Placeholder 10" descr="Flowers in a tree ">
            <a:extLst>
              <a:ext uri="{FF2B5EF4-FFF2-40B4-BE49-F238E27FC236}">
                <a16:creationId xmlns:a16="http://schemas.microsoft.com/office/drawing/2014/main" id="{BC408C47-2E2A-42C6-99D2-EBED0E23C9B6}"/>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a:ext>
            </a:extLst>
          </a:blip>
          <a:srcRect/>
          <a:stretch/>
        </p:blipFill>
        <p:spPr>
          <a:xfrm>
            <a:off x="4876158" y="0"/>
            <a:ext cx="7315841" cy="6858000"/>
          </a:xfrm>
        </p:spPr>
      </p:pic>
    </p:spTree>
    <p:extLst>
      <p:ext uri="{BB962C8B-B14F-4D97-AF65-F5344CB8AC3E}">
        <p14:creationId xmlns:p14="http://schemas.microsoft.com/office/powerpoint/2010/main" val="1633438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B23FC7E0-8B1E-46C1-B5D2-6A4336A2CE90}"/>
              </a:ext>
            </a:extLst>
          </p:cNvPr>
          <p:cNvSpPr>
            <a:spLocks noGrp="1"/>
          </p:cNvSpPr>
          <p:nvPr>
            <p:ph type="title"/>
          </p:nvPr>
        </p:nvSpPr>
        <p:spPr>
          <a:xfrm>
            <a:off x="5604846" y="860615"/>
            <a:ext cx="5922279" cy="1272986"/>
          </a:xfrm>
        </p:spPr>
        <p:txBody>
          <a:bodyPr rtlCol="0"/>
          <a:lstStyle/>
          <a:p>
            <a:pPr rtl="0"/>
            <a:r>
              <a:rPr lang="en-GB" dirty="0"/>
              <a:t>Topics TO COVER</a:t>
            </a:r>
          </a:p>
        </p:txBody>
      </p:sp>
      <p:pic>
        <p:nvPicPr>
          <p:cNvPr id="17" name="Picture Placeholder 16" descr="Logs Stacked ">
            <a:extLst>
              <a:ext uri="{FF2B5EF4-FFF2-40B4-BE49-F238E27FC236}">
                <a16:creationId xmlns:a16="http://schemas.microsoft.com/office/drawing/2014/main" id="{069DD88F-78FC-4DAA-A2E4-DDE824B5301D}"/>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0" y="0"/>
            <a:ext cx="4876799" cy="6858000"/>
          </a:xfrm>
        </p:spPr>
      </p:pic>
      <p:sp>
        <p:nvSpPr>
          <p:cNvPr id="15" name="Content Placeholder 14">
            <a:extLst>
              <a:ext uri="{FF2B5EF4-FFF2-40B4-BE49-F238E27FC236}">
                <a16:creationId xmlns:a16="http://schemas.microsoft.com/office/drawing/2014/main" id="{7A36CB73-B78B-49B6-935C-9C0ABBB49C0C}"/>
              </a:ext>
            </a:extLst>
          </p:cNvPr>
          <p:cNvSpPr>
            <a:spLocks noGrp="1"/>
          </p:cNvSpPr>
          <p:nvPr>
            <p:ph idx="1"/>
          </p:nvPr>
        </p:nvSpPr>
        <p:spPr>
          <a:xfrm>
            <a:off x="5566943" y="2133600"/>
            <a:ext cx="6005933" cy="3774464"/>
          </a:xfrm>
        </p:spPr>
        <p:txBody>
          <a:bodyPr rtlCol="0"/>
          <a:lstStyle/>
          <a:p>
            <a:pPr rtl="0"/>
            <a:endParaRPr lang="en-GB" dirty="0"/>
          </a:p>
          <a:p>
            <a:pPr marL="285750" indent="-285750" rtl="0">
              <a:buBlip>
                <a:blip r:embed="rId4">
                  <a:extLst>
                    <a:ext uri="{96DAC541-7B7A-43D3-8B79-37D633B846F1}">
                      <asvg:svgBlip xmlns:asvg="http://schemas.microsoft.com/office/drawing/2016/SVG/main" r:embed="rId5"/>
                    </a:ext>
                  </a:extLst>
                </a:blip>
              </a:buBlip>
            </a:pPr>
            <a:r>
              <a:rPr lang="en-GB" dirty="0">
                <a:latin typeface="Univers "/>
              </a:rPr>
              <a:t>Theories of Nature Attraction </a:t>
            </a:r>
          </a:p>
          <a:p>
            <a:pPr marL="285750" indent="-285750" rtl="0">
              <a:buBlip>
                <a:blip r:embed="rId4">
                  <a:extLst>
                    <a:ext uri="{96DAC541-7B7A-43D3-8B79-37D633B846F1}">
                      <asvg:svgBlip xmlns:asvg="http://schemas.microsoft.com/office/drawing/2016/SVG/main" r:embed="rId5"/>
                    </a:ext>
                  </a:extLst>
                </a:blip>
              </a:buBlip>
            </a:pPr>
            <a:r>
              <a:rPr lang="en-GB" dirty="0">
                <a:latin typeface="Univers "/>
              </a:rPr>
              <a:t>Levels of Engagement  with Outdoor Activities</a:t>
            </a:r>
          </a:p>
          <a:p>
            <a:pPr marL="285750" indent="-285750" rtl="0">
              <a:buBlip>
                <a:blip r:embed="rId4">
                  <a:extLst>
                    <a:ext uri="{96DAC541-7B7A-43D3-8B79-37D633B846F1}">
                      <asvg:svgBlip xmlns:asvg="http://schemas.microsoft.com/office/drawing/2016/SVG/main" r:embed="rId5"/>
                    </a:ext>
                  </a:extLst>
                </a:blip>
              </a:buBlip>
            </a:pPr>
            <a:r>
              <a:rPr lang="en-GB" dirty="0">
                <a:latin typeface="Univers "/>
              </a:rPr>
              <a:t>Evidence on Connectedness</a:t>
            </a:r>
          </a:p>
          <a:p>
            <a:pPr marL="285750" indent="-285750" rtl="0">
              <a:buBlip>
                <a:blip r:embed="rId4">
                  <a:extLst>
                    <a:ext uri="{96DAC541-7B7A-43D3-8B79-37D633B846F1}">
                      <asvg:svgBlip xmlns:asvg="http://schemas.microsoft.com/office/drawing/2016/SVG/main" r:embed="rId5"/>
                    </a:ext>
                  </a:extLst>
                </a:blip>
              </a:buBlip>
            </a:pPr>
            <a:r>
              <a:rPr lang="en-GB" dirty="0">
                <a:latin typeface="Univers "/>
              </a:rPr>
              <a:t>How it could be proscribed </a:t>
            </a:r>
          </a:p>
          <a:p>
            <a:pPr marL="285750" indent="-285750" rtl="0">
              <a:buBlip>
                <a:blip r:embed="rId4">
                  <a:extLst>
                    <a:ext uri="{96DAC541-7B7A-43D3-8B79-37D633B846F1}">
                      <asvg:svgBlip xmlns:asvg="http://schemas.microsoft.com/office/drawing/2016/SVG/main" r:embed="rId5"/>
                    </a:ext>
                  </a:extLst>
                </a:blip>
              </a:buBlip>
            </a:pPr>
            <a:r>
              <a:rPr lang="en-GB" dirty="0">
                <a:latin typeface="Univers "/>
              </a:rPr>
              <a:t>Evaluation of study’s</a:t>
            </a:r>
          </a:p>
          <a:p>
            <a:pPr marL="285750" indent="-285750" rtl="0">
              <a:buBlip>
                <a:blip r:embed="rId4">
                  <a:extLst>
                    <a:ext uri="{96DAC541-7B7A-43D3-8B79-37D633B846F1}">
                      <asvg:svgBlip xmlns:asvg="http://schemas.microsoft.com/office/drawing/2016/SVG/main" r:embed="rId5"/>
                    </a:ext>
                  </a:extLst>
                </a:blip>
              </a:buBlip>
            </a:pPr>
            <a:r>
              <a:rPr lang="en-GB" dirty="0">
                <a:latin typeface="Univers "/>
              </a:rPr>
              <a:t>How findings can shape my practice/life</a:t>
            </a:r>
          </a:p>
          <a:p>
            <a:pPr marL="285750" indent="-285750" rtl="0">
              <a:buBlip>
                <a:blip r:embed="rId4">
                  <a:extLst>
                    <a:ext uri="{96DAC541-7B7A-43D3-8B79-37D633B846F1}">
                      <asvg:svgBlip xmlns:asvg="http://schemas.microsoft.com/office/drawing/2016/SVG/main" r:embed="rId5"/>
                    </a:ext>
                  </a:extLst>
                </a:blip>
              </a:buBlip>
            </a:pPr>
            <a:r>
              <a:rPr lang="en-GB" dirty="0">
                <a:latin typeface="Univers "/>
              </a:rPr>
              <a:t>Time to go outside and play/relax!</a:t>
            </a:r>
          </a:p>
        </p:txBody>
      </p:sp>
      <p:sp>
        <p:nvSpPr>
          <p:cNvPr id="12" name="Footer Placeholder 11">
            <a:extLst>
              <a:ext uri="{FF2B5EF4-FFF2-40B4-BE49-F238E27FC236}">
                <a16:creationId xmlns:a16="http://schemas.microsoft.com/office/drawing/2014/main" id="{2A9A318B-C356-4589-A8F8-8553636F670F}"/>
              </a:ext>
            </a:extLst>
          </p:cNvPr>
          <p:cNvSpPr>
            <a:spLocks noGrp="1"/>
          </p:cNvSpPr>
          <p:nvPr>
            <p:ph type="ftr" sz="quarter" idx="11"/>
          </p:nvPr>
        </p:nvSpPr>
        <p:spPr>
          <a:xfrm>
            <a:off x="715383" y="6356350"/>
            <a:ext cx="4539727" cy="365125"/>
          </a:xfrm>
        </p:spPr>
        <p:txBody>
          <a:bodyPr rtlCol="0"/>
          <a:lstStyle/>
          <a:p>
            <a:pPr rtl="0"/>
            <a:r>
              <a:rPr lang="en-GB"/>
              <a:t>PRESENTATION TITLE</a:t>
            </a:r>
          </a:p>
        </p:txBody>
      </p:sp>
      <p:sp>
        <p:nvSpPr>
          <p:cNvPr id="10" name="Date Placeholder 9">
            <a:extLst>
              <a:ext uri="{FF2B5EF4-FFF2-40B4-BE49-F238E27FC236}">
                <a16:creationId xmlns:a16="http://schemas.microsoft.com/office/drawing/2014/main" id="{783B1F06-4CB0-449A-A15D-1B0E201DB3F7}"/>
              </a:ext>
            </a:extLst>
          </p:cNvPr>
          <p:cNvSpPr>
            <a:spLocks noGrp="1"/>
          </p:cNvSpPr>
          <p:nvPr>
            <p:ph type="dt" sz="half" idx="10"/>
          </p:nvPr>
        </p:nvSpPr>
        <p:spPr>
          <a:xfrm>
            <a:off x="8369448" y="6356350"/>
            <a:ext cx="2592594" cy="365125"/>
          </a:xfrm>
        </p:spPr>
        <p:txBody>
          <a:bodyPr rtlCol="0"/>
          <a:lstStyle/>
          <a:p>
            <a:pPr rtl="0"/>
            <a:r>
              <a:rPr lang="en-GB"/>
              <a:t>2/11/20XX</a:t>
            </a:r>
          </a:p>
        </p:txBody>
      </p:sp>
      <p:sp>
        <p:nvSpPr>
          <p:cNvPr id="13" name="Slide Number Placeholder 12">
            <a:extLst>
              <a:ext uri="{FF2B5EF4-FFF2-40B4-BE49-F238E27FC236}">
                <a16:creationId xmlns:a16="http://schemas.microsoft.com/office/drawing/2014/main" id="{76654C7F-5F04-43D8-88C7-13355302CC32}"/>
              </a:ext>
            </a:extLst>
          </p:cNvPr>
          <p:cNvSpPr>
            <a:spLocks noGrp="1"/>
          </p:cNvSpPr>
          <p:nvPr>
            <p:ph type="sldNum" sz="quarter" idx="12"/>
          </p:nvPr>
        </p:nvSpPr>
        <p:spPr>
          <a:xfrm>
            <a:off x="10919012" y="6356350"/>
            <a:ext cx="672354" cy="365125"/>
          </a:xfrm>
        </p:spPr>
        <p:txBody>
          <a:bodyPr rtlCol="0"/>
          <a:lstStyle/>
          <a:p>
            <a:pPr rtl="0"/>
            <a:fld id="{E30AF5A0-43BB-4336-8627-9123B9144D80}" type="slidenum">
              <a:rPr lang="en-GB" smtClean="0"/>
              <a:pPr/>
              <a:t>2</a:t>
            </a:fld>
            <a:endParaRPr lang="en-GB"/>
          </a:p>
        </p:txBody>
      </p:sp>
    </p:spTree>
    <p:extLst>
      <p:ext uri="{BB962C8B-B14F-4D97-AF65-F5344CB8AC3E}">
        <p14:creationId xmlns:p14="http://schemas.microsoft.com/office/powerpoint/2010/main" val="1482028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C7F04A-6CF6-4CF1-BAEE-2B210EFC6B58}"/>
              </a:ext>
            </a:extLst>
          </p:cNvPr>
          <p:cNvSpPr>
            <a:spLocks noGrp="1"/>
          </p:cNvSpPr>
          <p:nvPr>
            <p:ph type="title"/>
          </p:nvPr>
        </p:nvSpPr>
        <p:spPr>
          <a:xfrm>
            <a:off x="800099" y="207217"/>
            <a:ext cx="8035557" cy="741680"/>
          </a:xfrm>
        </p:spPr>
        <p:txBody>
          <a:bodyPr rtlCol="0">
            <a:normAutofit/>
          </a:bodyPr>
          <a:lstStyle/>
          <a:p>
            <a:pPr rtl="0"/>
            <a:r>
              <a:rPr lang="en-GB" dirty="0"/>
              <a:t>Theories of Nature attraction                  </a:t>
            </a:r>
          </a:p>
        </p:txBody>
      </p:sp>
      <p:sp>
        <p:nvSpPr>
          <p:cNvPr id="6" name="Content Placeholder 5">
            <a:extLst>
              <a:ext uri="{FF2B5EF4-FFF2-40B4-BE49-F238E27FC236}">
                <a16:creationId xmlns:a16="http://schemas.microsoft.com/office/drawing/2014/main" id="{F35FCE68-0761-421A-922F-077DEB02E062}"/>
              </a:ext>
            </a:extLst>
          </p:cNvPr>
          <p:cNvSpPr>
            <a:spLocks noGrp="1"/>
          </p:cNvSpPr>
          <p:nvPr>
            <p:ph idx="1"/>
          </p:nvPr>
        </p:nvSpPr>
        <p:spPr>
          <a:xfrm>
            <a:off x="2913321" y="952368"/>
            <a:ext cx="8478580" cy="4635633"/>
          </a:xfrm>
        </p:spPr>
        <p:txBody>
          <a:bodyPr rtlCol="0">
            <a:normAutofit fontScale="62500" lnSpcReduction="20000"/>
          </a:bodyPr>
          <a:lstStyle/>
          <a:p>
            <a:pPr rtl="0"/>
            <a:endParaRPr lang="en-GB" sz="2300" dirty="0">
              <a:latin typeface="+mj-lt"/>
            </a:endParaRPr>
          </a:p>
          <a:p>
            <a:r>
              <a:rPr lang="en-GB" sz="2300" b="1" dirty="0">
                <a:latin typeface="+mj-lt"/>
              </a:rPr>
              <a:t>Biophilia Hypothesis </a:t>
            </a:r>
            <a:r>
              <a:rPr lang="en-GB" sz="2300" dirty="0">
                <a:latin typeface="+mj-lt"/>
              </a:rPr>
              <a:t>Erich Fromm we believe coined the phrase however Edward O. Wilson popularised it in 1984 in his book ‘Biophilia’ </a:t>
            </a:r>
          </a:p>
          <a:p>
            <a:r>
              <a:rPr lang="en-GB" sz="2300" dirty="0">
                <a:latin typeface="+mj-lt"/>
              </a:rPr>
              <a:t>As we are now, and always have been drawn to, fascinated by and dependant on the Natural world. The love of life and the living world.</a:t>
            </a:r>
          </a:p>
          <a:p>
            <a:r>
              <a:rPr lang="en-GB" sz="2300" dirty="0">
                <a:latin typeface="+mj-lt"/>
              </a:rPr>
              <a:t>Throughout evolution we have spent 99.9% of time in nature (Williams, 2017)</a:t>
            </a:r>
          </a:p>
          <a:p>
            <a:r>
              <a:rPr lang="en-GB" sz="2300" b="1" dirty="0">
                <a:latin typeface="+mj-lt"/>
              </a:rPr>
              <a:t>Topophilia</a:t>
            </a:r>
            <a:r>
              <a:rPr lang="en-GB" sz="2300" dirty="0">
                <a:latin typeface="+mj-lt"/>
              </a:rPr>
              <a:t>  ( Yi Fu Twan) connection to space becoming place, </a:t>
            </a:r>
          </a:p>
          <a:p>
            <a:r>
              <a:rPr lang="en-GB" sz="2300" b="1" dirty="0">
                <a:latin typeface="+mj-lt"/>
              </a:rPr>
              <a:t>Restorative environmental Theory </a:t>
            </a:r>
            <a:r>
              <a:rPr lang="en-GB" sz="2300" dirty="0">
                <a:latin typeface="+mj-lt"/>
              </a:rPr>
              <a:t>( Kaplan and Talbot 1983)</a:t>
            </a:r>
          </a:p>
          <a:p>
            <a:r>
              <a:rPr lang="en-GB" sz="2300" dirty="0">
                <a:latin typeface="+mj-lt"/>
              </a:rPr>
              <a:t>4 factors one of which requires a sense of being away</a:t>
            </a:r>
          </a:p>
          <a:p>
            <a:r>
              <a:rPr lang="en-GB" sz="2300" b="1" dirty="0">
                <a:latin typeface="+mj-lt"/>
              </a:rPr>
              <a:t>Attention restoration theory  </a:t>
            </a:r>
            <a:r>
              <a:rPr lang="en-GB" sz="2300" dirty="0">
                <a:latin typeface="+mj-lt"/>
              </a:rPr>
              <a:t>(Kaplan &amp; Kaplan 1989)</a:t>
            </a:r>
          </a:p>
          <a:p>
            <a:r>
              <a:rPr lang="en-GB" sz="2300" dirty="0">
                <a:latin typeface="+mj-lt"/>
              </a:rPr>
              <a:t>2 types of attention, Directed and voluntary attention </a:t>
            </a:r>
          </a:p>
          <a:p>
            <a:r>
              <a:rPr lang="en-GB" sz="2300" b="1" dirty="0">
                <a:latin typeface="+mj-lt"/>
              </a:rPr>
              <a:t>Stress reduction theory (</a:t>
            </a:r>
            <a:r>
              <a:rPr lang="en-GB" sz="2300" dirty="0">
                <a:latin typeface="+mj-lt"/>
              </a:rPr>
              <a:t>Ulrich 1981</a:t>
            </a:r>
            <a:r>
              <a:rPr lang="en-GB" sz="2300" b="1" dirty="0">
                <a:latin typeface="+mj-lt"/>
              </a:rPr>
              <a:t>) </a:t>
            </a:r>
          </a:p>
          <a:p>
            <a:r>
              <a:rPr lang="en-GB" sz="2300" dirty="0">
                <a:latin typeface="+mj-lt"/>
              </a:rPr>
              <a:t>Curios as to why so many Michigan truck drivers were going out of the way to take a tree lined roadway to their destination.  Studies showed that natural environments promoted recovery from stress.                                     </a:t>
            </a:r>
          </a:p>
          <a:p>
            <a:r>
              <a:rPr lang="en-GB" sz="2300" b="1" dirty="0">
                <a:latin typeface="+mj-lt"/>
              </a:rPr>
              <a:t>Fractal Patters </a:t>
            </a:r>
            <a:r>
              <a:rPr lang="en-GB" sz="2300" dirty="0">
                <a:latin typeface="+mj-lt"/>
              </a:rPr>
              <a:t>(Benoit Mandelbrot 1983)</a:t>
            </a:r>
          </a:p>
          <a:p>
            <a:r>
              <a:rPr lang="en-GB" sz="2300" dirty="0">
                <a:latin typeface="+mj-lt"/>
              </a:rPr>
              <a:t>A self-similar pattern that are found in the natural world</a:t>
            </a:r>
          </a:p>
          <a:p>
            <a:pPr rtl="0"/>
            <a:endParaRPr lang="en-GB" sz="2300" dirty="0">
              <a:latin typeface="+mj-lt"/>
            </a:endParaRPr>
          </a:p>
          <a:p>
            <a:pPr rtl="0"/>
            <a:endParaRPr lang="en-GB" dirty="0"/>
          </a:p>
          <a:p>
            <a:pPr rtl="0"/>
            <a:endParaRPr lang="en-GB" dirty="0"/>
          </a:p>
          <a:p>
            <a:pPr rtl="0"/>
            <a:endParaRPr lang="en-GB" dirty="0"/>
          </a:p>
        </p:txBody>
      </p:sp>
      <p:sp>
        <p:nvSpPr>
          <p:cNvPr id="3" name="Footer Placeholder 2">
            <a:extLst>
              <a:ext uri="{FF2B5EF4-FFF2-40B4-BE49-F238E27FC236}">
                <a16:creationId xmlns:a16="http://schemas.microsoft.com/office/drawing/2014/main" id="{EB2D8EB9-86D8-46F2-805C-7BA07DB989B8}"/>
              </a:ext>
            </a:extLst>
          </p:cNvPr>
          <p:cNvSpPr>
            <a:spLocks noGrp="1"/>
          </p:cNvSpPr>
          <p:nvPr>
            <p:ph type="ftr" sz="quarter" idx="11"/>
          </p:nvPr>
        </p:nvSpPr>
        <p:spPr>
          <a:xfrm>
            <a:off x="715383" y="6356350"/>
            <a:ext cx="4539727" cy="365125"/>
          </a:xfrm>
        </p:spPr>
        <p:txBody>
          <a:bodyPr rtlCol="0"/>
          <a:lstStyle/>
          <a:p>
            <a:pPr rtl="0"/>
            <a:endParaRPr lang="en-GB" dirty="0"/>
          </a:p>
        </p:txBody>
      </p:sp>
      <p:sp>
        <p:nvSpPr>
          <p:cNvPr id="2" name="Date Placeholder 1">
            <a:extLst>
              <a:ext uri="{FF2B5EF4-FFF2-40B4-BE49-F238E27FC236}">
                <a16:creationId xmlns:a16="http://schemas.microsoft.com/office/drawing/2014/main" id="{C0D6D7AB-45AD-4E39-B4E3-CC1786053CFC}"/>
              </a:ext>
            </a:extLst>
          </p:cNvPr>
          <p:cNvSpPr>
            <a:spLocks noGrp="1"/>
          </p:cNvSpPr>
          <p:nvPr>
            <p:ph type="dt" sz="half" idx="10"/>
          </p:nvPr>
        </p:nvSpPr>
        <p:spPr>
          <a:xfrm>
            <a:off x="8369448" y="6356350"/>
            <a:ext cx="2592594" cy="365125"/>
          </a:xfrm>
        </p:spPr>
        <p:txBody>
          <a:bodyPr rtlCol="0"/>
          <a:lstStyle/>
          <a:p>
            <a:pPr rtl="0"/>
            <a:r>
              <a:rPr lang="en-GB" dirty="0"/>
              <a:t>2/11/2XX</a:t>
            </a:r>
          </a:p>
        </p:txBody>
      </p:sp>
      <p:sp>
        <p:nvSpPr>
          <p:cNvPr id="4" name="Slide Number Placeholder 3">
            <a:extLst>
              <a:ext uri="{FF2B5EF4-FFF2-40B4-BE49-F238E27FC236}">
                <a16:creationId xmlns:a16="http://schemas.microsoft.com/office/drawing/2014/main" id="{A5BB3454-C461-4318-8C59-919AC8FD3CDF}"/>
              </a:ext>
            </a:extLst>
          </p:cNvPr>
          <p:cNvSpPr>
            <a:spLocks noGrp="1"/>
          </p:cNvSpPr>
          <p:nvPr>
            <p:ph type="sldNum" sz="quarter" idx="12"/>
          </p:nvPr>
        </p:nvSpPr>
        <p:spPr>
          <a:xfrm>
            <a:off x="10919012" y="6356350"/>
            <a:ext cx="672354" cy="365125"/>
          </a:xfrm>
        </p:spPr>
        <p:txBody>
          <a:bodyPr rtlCol="0"/>
          <a:lstStyle/>
          <a:p>
            <a:pPr rtl="0"/>
            <a:fld id="{A53D7EE4-1EDB-42FD-B6B7-A82C9F31F0F4}" type="slidenum">
              <a:rPr lang="en-GB" smtClean="0"/>
              <a:pPr/>
              <a:t>3</a:t>
            </a:fld>
            <a:endParaRPr lang="en-GB"/>
          </a:p>
        </p:txBody>
      </p:sp>
      <p:pic>
        <p:nvPicPr>
          <p:cNvPr id="8" name="Picture 7" descr="A close up of a leaf&#10;&#10;Description automatically generated">
            <a:extLst>
              <a:ext uri="{FF2B5EF4-FFF2-40B4-BE49-F238E27FC236}">
                <a16:creationId xmlns:a16="http://schemas.microsoft.com/office/drawing/2014/main" id="{C02B779E-A830-3959-01F3-CF4992A8AC14}"/>
              </a:ext>
            </a:extLst>
          </p:cNvPr>
          <p:cNvPicPr>
            <a:picLocks noChangeAspect="1"/>
          </p:cNvPicPr>
          <p:nvPr/>
        </p:nvPicPr>
        <p:blipFill>
          <a:blip r:embed="rId3"/>
          <a:stretch>
            <a:fillRect/>
          </a:stretch>
        </p:blipFill>
        <p:spPr>
          <a:xfrm>
            <a:off x="978348" y="4396182"/>
            <a:ext cx="1599381" cy="1461048"/>
          </a:xfrm>
          <a:prstGeom prst="rect">
            <a:avLst/>
          </a:prstGeom>
        </p:spPr>
      </p:pic>
      <p:pic>
        <p:nvPicPr>
          <p:cNvPr id="12" name="Picture Placeholder 11" descr="A person walking in a forest&#10;&#10;Description automatically generated">
            <a:extLst>
              <a:ext uri="{FF2B5EF4-FFF2-40B4-BE49-F238E27FC236}">
                <a16:creationId xmlns:a16="http://schemas.microsoft.com/office/drawing/2014/main" id="{403DC9D7-B2E9-1F10-AFD3-D35CDB8C27EB}"/>
              </a:ext>
            </a:extLst>
          </p:cNvPr>
          <p:cNvPicPr>
            <a:picLocks noGrp="1" noChangeAspect="1"/>
          </p:cNvPicPr>
          <p:nvPr>
            <p:ph type="pic" sz="quarter" idx="13"/>
          </p:nvPr>
        </p:nvPicPr>
        <p:blipFill>
          <a:blip r:embed="rId4"/>
          <a:srcRect t="23346" b="23346"/>
          <a:stretch>
            <a:fillRect/>
          </a:stretch>
        </p:blipFill>
        <p:spPr>
          <a:xfrm>
            <a:off x="978349" y="948898"/>
            <a:ext cx="1599381" cy="1461048"/>
          </a:xfrm>
        </p:spPr>
      </p:pic>
      <p:pic>
        <p:nvPicPr>
          <p:cNvPr id="15" name="Picture 14" descr="A blue lake surrounded by mountains&#10;&#10;Description automatically generated">
            <a:extLst>
              <a:ext uri="{FF2B5EF4-FFF2-40B4-BE49-F238E27FC236}">
                <a16:creationId xmlns:a16="http://schemas.microsoft.com/office/drawing/2014/main" id="{B5B43D0C-B19D-0998-68B6-30D7FE392480}"/>
              </a:ext>
            </a:extLst>
          </p:cNvPr>
          <p:cNvPicPr>
            <a:picLocks noChangeAspect="1"/>
          </p:cNvPicPr>
          <p:nvPr/>
        </p:nvPicPr>
        <p:blipFill>
          <a:blip r:embed="rId5"/>
          <a:stretch>
            <a:fillRect/>
          </a:stretch>
        </p:blipFill>
        <p:spPr>
          <a:xfrm>
            <a:off x="978348" y="2643306"/>
            <a:ext cx="1599381" cy="1461048"/>
          </a:xfrm>
          <a:prstGeom prst="rect">
            <a:avLst/>
          </a:prstGeom>
        </p:spPr>
      </p:pic>
    </p:spTree>
    <p:extLst>
      <p:ext uri="{BB962C8B-B14F-4D97-AF65-F5344CB8AC3E}">
        <p14:creationId xmlns:p14="http://schemas.microsoft.com/office/powerpoint/2010/main" val="6837255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F436F-4535-4BBF-B451-F7AC9E8A5FDC}"/>
              </a:ext>
            </a:extLst>
          </p:cNvPr>
          <p:cNvSpPr>
            <a:spLocks noGrp="1"/>
          </p:cNvSpPr>
          <p:nvPr>
            <p:ph type="ctrTitle"/>
          </p:nvPr>
        </p:nvSpPr>
        <p:spPr>
          <a:xfrm>
            <a:off x="684643" y="871758"/>
            <a:ext cx="5227171" cy="3871143"/>
          </a:xfrm>
        </p:spPr>
        <p:txBody>
          <a:bodyPr rtlCol="0"/>
          <a:lstStyle/>
          <a:p>
            <a:pPr rtl="0"/>
            <a:r>
              <a:rPr lang="en-GB" sz="3600" dirty="0"/>
              <a:t>Levels of engagement</a:t>
            </a:r>
          </a:p>
        </p:txBody>
      </p:sp>
      <p:sp>
        <p:nvSpPr>
          <p:cNvPr id="4" name="TextBox 3">
            <a:extLst>
              <a:ext uri="{FF2B5EF4-FFF2-40B4-BE49-F238E27FC236}">
                <a16:creationId xmlns:a16="http://schemas.microsoft.com/office/drawing/2014/main" id="{8905D892-D938-1EDC-116E-34FA23D69933}"/>
              </a:ext>
            </a:extLst>
          </p:cNvPr>
          <p:cNvSpPr txBox="1"/>
          <p:nvPr/>
        </p:nvSpPr>
        <p:spPr>
          <a:xfrm>
            <a:off x="833120" y="1636486"/>
            <a:ext cx="5151120" cy="5355312"/>
          </a:xfrm>
          <a:prstGeom prst="rect">
            <a:avLst/>
          </a:prstGeom>
          <a:noFill/>
        </p:spPr>
        <p:txBody>
          <a:bodyPr wrap="square" rtlCol="0">
            <a:spAutoFit/>
          </a:bodyPr>
          <a:lstStyle/>
          <a:p>
            <a:r>
              <a:rPr lang="en-GB" b="1" dirty="0">
                <a:solidFill>
                  <a:srgbClr val="0F0F0F"/>
                </a:solidFill>
                <a:latin typeface="YouTube Sans"/>
              </a:rPr>
              <a:t>Contact</a:t>
            </a:r>
          </a:p>
          <a:p>
            <a:r>
              <a:rPr lang="en-GB" dirty="0">
                <a:solidFill>
                  <a:srgbClr val="0F0F0F"/>
                </a:solidFill>
                <a:latin typeface="YouTube Sans"/>
              </a:rPr>
              <a:t>‘Contact alone may be insufficient, we need a psychological connection to the natural world’ </a:t>
            </a:r>
          </a:p>
          <a:p>
            <a:r>
              <a:rPr lang="en-GB" dirty="0">
                <a:solidFill>
                  <a:srgbClr val="0F0F0F"/>
                </a:solidFill>
                <a:latin typeface="YouTube Sans"/>
              </a:rPr>
              <a:t>(Capaldi 2014)</a:t>
            </a:r>
          </a:p>
          <a:p>
            <a:r>
              <a:rPr lang="en-GB" b="1" dirty="0">
                <a:solidFill>
                  <a:srgbClr val="0F0F0F"/>
                </a:solidFill>
                <a:latin typeface="YouTube Sans"/>
              </a:rPr>
              <a:t>Connection</a:t>
            </a:r>
          </a:p>
          <a:p>
            <a:r>
              <a:rPr lang="en-GB" dirty="0">
                <a:solidFill>
                  <a:srgbClr val="0F0F0F"/>
                </a:solidFill>
                <a:latin typeface="YouTube Sans"/>
              </a:rPr>
              <a:t>Use of all senses and is a personal  </a:t>
            </a:r>
          </a:p>
          <a:p>
            <a:r>
              <a:rPr lang="en-GB" dirty="0">
                <a:solidFill>
                  <a:srgbClr val="0F0F0F"/>
                </a:solidFill>
                <a:latin typeface="YouTube Sans"/>
              </a:rPr>
              <a:t>Birthplace was found to be an important determent of environmental orientation.</a:t>
            </a:r>
          </a:p>
          <a:p>
            <a:r>
              <a:rPr lang="en-GB" i="0" dirty="0">
                <a:solidFill>
                  <a:srgbClr val="0F0F0F"/>
                </a:solidFill>
                <a:effectLst/>
                <a:latin typeface="YouTube Sans"/>
              </a:rPr>
              <a:t>(Kerr et al 2016)</a:t>
            </a:r>
            <a:r>
              <a:rPr lang="en-GB" b="1" dirty="0">
                <a:solidFill>
                  <a:srgbClr val="0F0F0F"/>
                </a:solidFill>
                <a:latin typeface="YouTube Sans"/>
              </a:rPr>
              <a:t> </a:t>
            </a:r>
          </a:p>
          <a:p>
            <a:r>
              <a:rPr lang="en-GB" b="1" dirty="0">
                <a:solidFill>
                  <a:srgbClr val="0F0F0F"/>
                </a:solidFill>
                <a:latin typeface="YouTube Sans"/>
              </a:rPr>
              <a:t>Richard </a:t>
            </a:r>
            <a:r>
              <a:rPr lang="en-GB" b="1" dirty="0" err="1">
                <a:solidFill>
                  <a:srgbClr val="0F0F0F"/>
                </a:solidFill>
                <a:latin typeface="YouTube Sans"/>
              </a:rPr>
              <a:t>Louve</a:t>
            </a:r>
            <a:r>
              <a:rPr lang="en-GB" b="1" dirty="0">
                <a:solidFill>
                  <a:srgbClr val="0F0F0F"/>
                </a:solidFill>
                <a:latin typeface="YouTube Sans"/>
              </a:rPr>
              <a:t> recognises the disconnect (NDD)</a:t>
            </a:r>
          </a:p>
          <a:p>
            <a:r>
              <a:rPr lang="en-GB" b="1" i="0" dirty="0" err="1">
                <a:solidFill>
                  <a:srgbClr val="0F0F0F"/>
                </a:solidFill>
                <a:effectLst/>
                <a:latin typeface="YouTube Sans"/>
              </a:rPr>
              <a:t>Kinnsh</a:t>
            </a:r>
            <a:r>
              <a:rPr lang="en-GB" b="1" dirty="0" err="1">
                <a:solidFill>
                  <a:srgbClr val="0F0F0F"/>
                </a:solidFill>
                <a:latin typeface="YouTube Sans"/>
              </a:rPr>
              <a:t>ip</a:t>
            </a:r>
            <a:r>
              <a:rPr lang="en-GB" b="1" dirty="0">
                <a:solidFill>
                  <a:srgbClr val="0F0F0F"/>
                </a:solidFill>
                <a:latin typeface="YouTube Sans"/>
              </a:rPr>
              <a:t> </a:t>
            </a:r>
          </a:p>
          <a:p>
            <a:r>
              <a:rPr lang="en-GB" dirty="0">
                <a:solidFill>
                  <a:srgbClr val="0F0F0F"/>
                </a:solidFill>
                <a:latin typeface="YouTube Sans"/>
              </a:rPr>
              <a:t>Paul Moseley flat ecology where we are nature and its part of our personal identity.</a:t>
            </a:r>
          </a:p>
          <a:p>
            <a:r>
              <a:rPr lang="en-GB" b="1" i="0" dirty="0">
                <a:solidFill>
                  <a:srgbClr val="0F0F0F"/>
                </a:solidFill>
                <a:effectLst/>
                <a:latin typeface="YouTube Sans"/>
              </a:rPr>
              <a:t>Entanglement</a:t>
            </a:r>
            <a:r>
              <a:rPr lang="en-GB" b="1" dirty="0">
                <a:solidFill>
                  <a:srgbClr val="0F0F0F"/>
                </a:solidFill>
                <a:latin typeface="YouTube Sans"/>
              </a:rPr>
              <a:t>  </a:t>
            </a:r>
          </a:p>
          <a:p>
            <a:r>
              <a:rPr lang="en-GB" dirty="0">
                <a:solidFill>
                  <a:srgbClr val="0F0F0F"/>
                </a:solidFill>
                <a:latin typeface="YouTube Sans"/>
              </a:rPr>
              <a:t>swimming at night – submerged in snow   (Nevin Harper)</a:t>
            </a:r>
          </a:p>
          <a:p>
            <a:endParaRPr lang="en-GB" b="1" dirty="0">
              <a:solidFill>
                <a:srgbClr val="0F0F0F"/>
              </a:solidFill>
              <a:latin typeface="YouTube Sans"/>
            </a:endParaRPr>
          </a:p>
          <a:p>
            <a:endParaRPr lang="en-GB" b="1" i="0" dirty="0">
              <a:solidFill>
                <a:srgbClr val="0F0F0F"/>
              </a:solidFill>
              <a:effectLst/>
              <a:latin typeface="YouTube Sans"/>
            </a:endParaRPr>
          </a:p>
          <a:p>
            <a:endParaRPr lang="en-GB" dirty="0"/>
          </a:p>
        </p:txBody>
      </p:sp>
      <p:pic>
        <p:nvPicPr>
          <p:cNvPr id="8" name="Picture Placeholder 7" descr="A chicken in a cage&#10;&#10;Description automatically generated">
            <a:extLst>
              <a:ext uri="{FF2B5EF4-FFF2-40B4-BE49-F238E27FC236}">
                <a16:creationId xmlns:a16="http://schemas.microsoft.com/office/drawing/2014/main" id="{CB97EDB2-4D2E-1C4A-2826-4996716BFA58}"/>
              </a:ext>
            </a:extLst>
          </p:cNvPr>
          <p:cNvPicPr>
            <a:picLocks noGrp="1" noChangeAspect="1"/>
          </p:cNvPicPr>
          <p:nvPr>
            <p:ph type="pic" sz="quarter" idx="13"/>
          </p:nvPr>
        </p:nvPicPr>
        <p:blipFill>
          <a:blip r:embed="rId3"/>
          <a:srcRect l="8611" r="8611"/>
          <a:stretch>
            <a:fillRect/>
          </a:stretch>
        </p:blipFill>
        <p:spPr/>
      </p:pic>
      <p:sp>
        <p:nvSpPr>
          <p:cNvPr id="9" name="TextBox 8">
            <a:extLst>
              <a:ext uri="{FF2B5EF4-FFF2-40B4-BE49-F238E27FC236}">
                <a16:creationId xmlns:a16="http://schemas.microsoft.com/office/drawing/2014/main" id="{0E7C2CFC-E9AB-3A43-23DF-90B765FE2376}"/>
              </a:ext>
            </a:extLst>
          </p:cNvPr>
          <p:cNvSpPr txBox="1"/>
          <p:nvPr/>
        </p:nvSpPr>
        <p:spPr>
          <a:xfrm>
            <a:off x="7051040" y="5212080"/>
            <a:ext cx="4734560" cy="1107996"/>
          </a:xfrm>
          <a:prstGeom prst="rect">
            <a:avLst/>
          </a:prstGeom>
          <a:noFill/>
        </p:spPr>
        <p:txBody>
          <a:bodyPr wrap="square" rtlCol="0">
            <a:spAutoFit/>
          </a:bodyPr>
          <a:lstStyle/>
          <a:p>
            <a:r>
              <a:rPr lang="en-GB" sz="2400" b="1" dirty="0">
                <a:solidFill>
                  <a:schemeClr val="bg1"/>
                </a:solidFill>
                <a:latin typeface="YouTube Sans"/>
              </a:rPr>
              <a:t>Ben </a:t>
            </a:r>
            <a:r>
              <a:rPr lang="en-GB" sz="2400" b="1" dirty="0" err="1">
                <a:solidFill>
                  <a:schemeClr val="bg1"/>
                </a:solidFill>
                <a:latin typeface="YouTube Sans"/>
              </a:rPr>
              <a:t>Klasky</a:t>
            </a:r>
            <a:r>
              <a:rPr lang="en-GB" sz="2400" b="1" dirty="0">
                <a:solidFill>
                  <a:schemeClr val="bg1"/>
                </a:solidFill>
                <a:latin typeface="YouTube Sans"/>
              </a:rPr>
              <a:t>, Get hooked on Nature 2014 </a:t>
            </a:r>
            <a:r>
              <a:rPr lang="en-GB" sz="2400" b="1" dirty="0" err="1">
                <a:solidFill>
                  <a:schemeClr val="bg1"/>
                </a:solidFill>
                <a:latin typeface="YouTube Sans"/>
              </a:rPr>
              <a:t>TEDxRainier</a:t>
            </a:r>
            <a:endParaRPr lang="en-GB" sz="2400" b="1" dirty="0">
              <a:solidFill>
                <a:schemeClr val="bg1"/>
              </a:solidFill>
              <a:latin typeface="YouTube Sans"/>
            </a:endParaRPr>
          </a:p>
          <a:p>
            <a:endParaRPr lang="en-GB" dirty="0"/>
          </a:p>
        </p:txBody>
      </p:sp>
    </p:spTree>
    <p:extLst>
      <p:ext uri="{BB962C8B-B14F-4D97-AF65-F5344CB8AC3E}">
        <p14:creationId xmlns:p14="http://schemas.microsoft.com/office/powerpoint/2010/main" val="33843286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69">
            <a:extLst>
              <a:ext uri="{FF2B5EF4-FFF2-40B4-BE49-F238E27FC236}">
                <a16:creationId xmlns:a16="http://schemas.microsoft.com/office/drawing/2014/main" id="{1272E09B-CE1D-409C-82FE-09F0399EB86A}"/>
              </a:ext>
            </a:extLst>
          </p:cNvPr>
          <p:cNvSpPr>
            <a:spLocks noGrp="1"/>
          </p:cNvSpPr>
          <p:nvPr>
            <p:ph type="title"/>
          </p:nvPr>
        </p:nvSpPr>
        <p:spPr>
          <a:xfrm>
            <a:off x="6601766" y="1837677"/>
            <a:ext cx="4930901" cy="2334828"/>
          </a:xfrm>
        </p:spPr>
        <p:txBody>
          <a:bodyPr rtlCol="0"/>
          <a:lstStyle/>
          <a:p>
            <a:pPr rtl="0"/>
            <a:br>
              <a:rPr lang="en-GB" dirty="0"/>
            </a:br>
            <a:endParaRPr lang="en-GB" dirty="0"/>
          </a:p>
        </p:txBody>
      </p:sp>
      <p:sp>
        <p:nvSpPr>
          <p:cNvPr id="13" name="Footer Placeholder 12">
            <a:extLst>
              <a:ext uri="{FF2B5EF4-FFF2-40B4-BE49-F238E27FC236}">
                <a16:creationId xmlns:a16="http://schemas.microsoft.com/office/drawing/2014/main" id="{0582B53E-E7E3-488F-97E4-937DDD307330}"/>
              </a:ext>
            </a:extLst>
          </p:cNvPr>
          <p:cNvSpPr>
            <a:spLocks noGrp="1"/>
          </p:cNvSpPr>
          <p:nvPr>
            <p:ph type="ftr" sz="quarter" idx="11"/>
          </p:nvPr>
        </p:nvSpPr>
        <p:spPr>
          <a:xfrm>
            <a:off x="715383" y="6356350"/>
            <a:ext cx="4539727" cy="365125"/>
          </a:xfrm>
        </p:spPr>
        <p:txBody>
          <a:bodyPr rtlCol="0"/>
          <a:lstStyle/>
          <a:p>
            <a:pPr rtl="0"/>
            <a:r>
              <a:rPr lang="en-GB"/>
              <a:t>PRESENTATION TITLE</a:t>
            </a:r>
          </a:p>
        </p:txBody>
      </p:sp>
      <p:sp>
        <p:nvSpPr>
          <p:cNvPr id="10" name="Date Placeholder 9">
            <a:extLst>
              <a:ext uri="{FF2B5EF4-FFF2-40B4-BE49-F238E27FC236}">
                <a16:creationId xmlns:a16="http://schemas.microsoft.com/office/drawing/2014/main" id="{676F6055-15A8-4B4C-8A80-8D21A91E5CB8}"/>
              </a:ext>
            </a:extLst>
          </p:cNvPr>
          <p:cNvSpPr>
            <a:spLocks noGrp="1"/>
          </p:cNvSpPr>
          <p:nvPr>
            <p:ph type="dt" sz="half" idx="10"/>
          </p:nvPr>
        </p:nvSpPr>
        <p:spPr>
          <a:xfrm>
            <a:off x="8369448" y="6356350"/>
            <a:ext cx="2592594" cy="365125"/>
          </a:xfrm>
        </p:spPr>
        <p:txBody>
          <a:bodyPr rtlCol="0"/>
          <a:lstStyle/>
          <a:p>
            <a:pPr rtl="0"/>
            <a:r>
              <a:rPr lang="en-GB"/>
              <a:t>2/11/20XX</a:t>
            </a:r>
          </a:p>
        </p:txBody>
      </p:sp>
      <p:sp>
        <p:nvSpPr>
          <p:cNvPr id="14" name="Slide Number Placeholder 13">
            <a:extLst>
              <a:ext uri="{FF2B5EF4-FFF2-40B4-BE49-F238E27FC236}">
                <a16:creationId xmlns:a16="http://schemas.microsoft.com/office/drawing/2014/main" id="{1E895843-157C-4992-8BC1-1CB6E44394E9}"/>
              </a:ext>
            </a:extLst>
          </p:cNvPr>
          <p:cNvSpPr>
            <a:spLocks noGrp="1"/>
          </p:cNvSpPr>
          <p:nvPr>
            <p:ph type="sldNum" sz="quarter" idx="12"/>
          </p:nvPr>
        </p:nvSpPr>
        <p:spPr>
          <a:xfrm>
            <a:off x="10919012" y="6356350"/>
            <a:ext cx="672354" cy="365125"/>
          </a:xfrm>
        </p:spPr>
        <p:txBody>
          <a:bodyPr rtlCol="0"/>
          <a:lstStyle/>
          <a:p>
            <a:pPr rtl="0"/>
            <a:fld id="{A2AE2B76-F97F-4BE2-8670-72276A5F21A5}" type="slidenum">
              <a:rPr lang="en-GB" smtClean="0"/>
              <a:pPr rtl="0"/>
              <a:t>5</a:t>
            </a:fld>
            <a:endParaRPr lang="en-GB"/>
          </a:p>
        </p:txBody>
      </p:sp>
      <p:sp>
        <p:nvSpPr>
          <p:cNvPr id="2" name="Title 4">
            <a:extLst>
              <a:ext uri="{FF2B5EF4-FFF2-40B4-BE49-F238E27FC236}">
                <a16:creationId xmlns:a16="http://schemas.microsoft.com/office/drawing/2014/main" id="{D36DF540-A123-EBA4-EF3E-6D5D45A861C8}"/>
              </a:ext>
            </a:extLst>
          </p:cNvPr>
          <p:cNvSpPr txBox="1">
            <a:spLocks/>
          </p:cNvSpPr>
          <p:nvPr/>
        </p:nvSpPr>
        <p:spPr>
          <a:xfrm>
            <a:off x="715383" y="918979"/>
            <a:ext cx="6287641" cy="812372"/>
          </a:xfrm>
          <a:prstGeom prst="rect">
            <a:avLst/>
          </a:prstGeom>
        </p:spPr>
        <p:txBody>
          <a:bodyPr rtlCol="0">
            <a:normAutofit/>
          </a:bodyPr>
          <a:lstStyle>
            <a:lvl1pPr algn="r" defTabSz="914400" rtl="0" eaLnBrk="1" latinLnBrk="0" hangingPunct="1">
              <a:lnSpc>
                <a:spcPct val="100000"/>
              </a:lnSpc>
              <a:spcBef>
                <a:spcPct val="0"/>
              </a:spcBef>
              <a:buNone/>
              <a:defRPr sz="4000" kern="1200" cap="none" spc="30" baseline="0">
                <a:solidFill>
                  <a:schemeClr val="bg1"/>
                </a:solidFill>
                <a:effectLst>
                  <a:outerShdw blurRad="38100" dist="38100" dir="2700000" algn="tl">
                    <a:srgbClr val="000000">
                      <a:alpha val="43137"/>
                    </a:srgbClr>
                  </a:outerShdw>
                </a:effectLst>
                <a:latin typeface="+mj-lt"/>
                <a:ea typeface="+mj-ea"/>
                <a:cs typeface="+mj-cs"/>
              </a:defRPr>
            </a:lvl1pPr>
          </a:lstStyle>
          <a:p>
            <a:r>
              <a:rPr lang="en-GB" dirty="0"/>
              <a:t>                  </a:t>
            </a:r>
          </a:p>
        </p:txBody>
      </p:sp>
      <p:pic>
        <p:nvPicPr>
          <p:cNvPr id="6" name="Picture Placeholder 5" descr="A triangle shaped plant with green leaves">
            <a:extLst>
              <a:ext uri="{FF2B5EF4-FFF2-40B4-BE49-F238E27FC236}">
                <a16:creationId xmlns:a16="http://schemas.microsoft.com/office/drawing/2014/main" id="{D0B307D2-3683-DB38-208D-605ADCC3B1DF}"/>
              </a:ext>
            </a:extLst>
          </p:cNvPr>
          <p:cNvPicPr>
            <a:picLocks noGrp="1" noChangeAspect="1"/>
          </p:cNvPicPr>
          <p:nvPr>
            <p:ph type="pic" sz="quarter" idx="13"/>
          </p:nvPr>
        </p:nvPicPr>
        <p:blipFill>
          <a:blip r:embed="rId3"/>
          <a:srcRect/>
          <a:stretch>
            <a:fillRect/>
          </a:stretch>
        </p:blipFill>
        <p:spPr>
          <a:xfrm>
            <a:off x="0" y="-138224"/>
            <a:ext cx="12192000" cy="7070651"/>
          </a:xfrm>
        </p:spPr>
      </p:pic>
      <p:sp>
        <p:nvSpPr>
          <p:cNvPr id="7" name="TextBox 6">
            <a:extLst>
              <a:ext uri="{FF2B5EF4-FFF2-40B4-BE49-F238E27FC236}">
                <a16:creationId xmlns:a16="http://schemas.microsoft.com/office/drawing/2014/main" id="{3992CF5D-AF50-3F11-6DB7-1D8021DAB42D}"/>
              </a:ext>
            </a:extLst>
          </p:cNvPr>
          <p:cNvSpPr txBox="1"/>
          <p:nvPr/>
        </p:nvSpPr>
        <p:spPr>
          <a:xfrm>
            <a:off x="935665" y="1233378"/>
            <a:ext cx="5541858" cy="769441"/>
          </a:xfrm>
          <a:prstGeom prst="rect">
            <a:avLst/>
          </a:prstGeom>
          <a:noFill/>
        </p:spPr>
        <p:txBody>
          <a:bodyPr wrap="square" rtlCol="0">
            <a:spAutoFit/>
          </a:bodyPr>
          <a:lstStyle/>
          <a:p>
            <a:r>
              <a:rPr lang="en-GB" sz="4400" b="1" dirty="0">
                <a:solidFill>
                  <a:schemeClr val="bg1"/>
                </a:solidFill>
              </a:rPr>
              <a:t>Tim </a:t>
            </a:r>
            <a:r>
              <a:rPr lang="en-GB" sz="4400" b="1" dirty="0" err="1">
                <a:solidFill>
                  <a:schemeClr val="bg1"/>
                </a:solidFill>
              </a:rPr>
              <a:t>Beatley</a:t>
            </a:r>
            <a:r>
              <a:rPr lang="en-GB" sz="4400" b="1" dirty="0">
                <a:solidFill>
                  <a:schemeClr val="bg1"/>
                </a:solidFill>
              </a:rPr>
              <a:t> 2012 </a:t>
            </a:r>
          </a:p>
        </p:txBody>
      </p:sp>
    </p:spTree>
    <p:extLst>
      <p:ext uri="{BB962C8B-B14F-4D97-AF65-F5344CB8AC3E}">
        <p14:creationId xmlns:p14="http://schemas.microsoft.com/office/powerpoint/2010/main" val="2585984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CF2A-8769-F6D2-FBF1-CC9B69B75EE2}"/>
              </a:ext>
            </a:extLst>
          </p:cNvPr>
          <p:cNvSpPr>
            <a:spLocks noGrp="1"/>
          </p:cNvSpPr>
          <p:nvPr>
            <p:ph type="ctrTitle"/>
          </p:nvPr>
        </p:nvSpPr>
        <p:spPr>
          <a:xfrm>
            <a:off x="684643" y="1574800"/>
            <a:ext cx="5227171" cy="3168101"/>
          </a:xfrm>
        </p:spPr>
        <p:txBody>
          <a:bodyPr/>
          <a:lstStyle/>
          <a:p>
            <a:r>
              <a:rPr lang="en-GB" sz="1200" dirty="0">
                <a:latin typeface="Abadi Extra Light" panose="020F0502020204030204" pitchFamily="34" charset="0"/>
              </a:rPr>
              <a:t>..</a:t>
            </a:r>
          </a:p>
        </p:txBody>
      </p:sp>
      <p:sp>
        <p:nvSpPr>
          <p:cNvPr id="3" name="Subtitle 2">
            <a:extLst>
              <a:ext uri="{FF2B5EF4-FFF2-40B4-BE49-F238E27FC236}">
                <a16:creationId xmlns:a16="http://schemas.microsoft.com/office/drawing/2014/main" id="{95BF95CD-E66D-D386-5DB6-98011549BFF9}"/>
              </a:ext>
            </a:extLst>
          </p:cNvPr>
          <p:cNvSpPr>
            <a:spLocks noGrp="1"/>
          </p:cNvSpPr>
          <p:nvPr>
            <p:ph type="subTitle" idx="1"/>
          </p:nvPr>
        </p:nvSpPr>
        <p:spPr>
          <a:xfrm>
            <a:off x="684643" y="-70701"/>
            <a:ext cx="4857857" cy="1503497"/>
          </a:xfrm>
        </p:spPr>
        <p:txBody>
          <a:bodyPr/>
          <a:lstStyle/>
          <a:p>
            <a:r>
              <a:rPr lang="en-GB" dirty="0"/>
              <a:t>              </a:t>
            </a:r>
          </a:p>
        </p:txBody>
      </p:sp>
      <p:sp>
        <p:nvSpPr>
          <p:cNvPr id="5" name="Title 4">
            <a:extLst>
              <a:ext uri="{FF2B5EF4-FFF2-40B4-BE49-F238E27FC236}">
                <a16:creationId xmlns:a16="http://schemas.microsoft.com/office/drawing/2014/main" id="{BDB8044D-ABA9-681A-503E-DFC2297022AA}"/>
              </a:ext>
            </a:extLst>
          </p:cNvPr>
          <p:cNvSpPr txBox="1">
            <a:spLocks/>
          </p:cNvSpPr>
          <p:nvPr/>
        </p:nvSpPr>
        <p:spPr>
          <a:xfrm>
            <a:off x="684643" y="833120"/>
            <a:ext cx="8035557" cy="741680"/>
          </a:xfrm>
          <a:prstGeom prst="rect">
            <a:avLst/>
          </a:prstGeom>
        </p:spPr>
        <p:txBody>
          <a:bodyPr rtlCol="0">
            <a:normAutofit/>
          </a:bodyPr>
          <a:lst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a:lstStyle>
          <a:p>
            <a:r>
              <a:rPr lang="en-GB" sz="2800" dirty="0"/>
              <a:t>Evidence</a:t>
            </a:r>
            <a:r>
              <a:rPr lang="en-GB" dirty="0"/>
              <a:t> </a:t>
            </a:r>
            <a:r>
              <a:rPr lang="en-GB" sz="2800" dirty="0"/>
              <a:t>of connectedness                  </a:t>
            </a:r>
            <a:endParaRPr lang="en-GB" dirty="0"/>
          </a:p>
        </p:txBody>
      </p:sp>
      <p:pic>
        <p:nvPicPr>
          <p:cNvPr id="11" name="Picture Placeholder 10" descr="A person swimming in a river&#10;&#10;Description automatically generated">
            <a:extLst>
              <a:ext uri="{FF2B5EF4-FFF2-40B4-BE49-F238E27FC236}">
                <a16:creationId xmlns:a16="http://schemas.microsoft.com/office/drawing/2014/main" id="{64D131B5-1539-500A-C766-A9A56ACE84C0}"/>
              </a:ext>
            </a:extLst>
          </p:cNvPr>
          <p:cNvPicPr>
            <a:picLocks noGrp="1" noChangeAspect="1"/>
          </p:cNvPicPr>
          <p:nvPr>
            <p:ph type="pic" sz="quarter" idx="13"/>
          </p:nvPr>
        </p:nvPicPr>
        <p:blipFill>
          <a:blip r:embed="rId2"/>
          <a:srcRect l="8611" r="8611"/>
          <a:stretch>
            <a:fillRect/>
          </a:stretch>
        </p:blipFill>
        <p:spPr>
          <a:xfrm>
            <a:off x="6738384" y="1574800"/>
            <a:ext cx="4929309" cy="4560186"/>
          </a:xfrm>
        </p:spPr>
      </p:pic>
      <p:sp>
        <p:nvSpPr>
          <p:cNvPr id="12" name="TextBox 11">
            <a:extLst>
              <a:ext uri="{FF2B5EF4-FFF2-40B4-BE49-F238E27FC236}">
                <a16:creationId xmlns:a16="http://schemas.microsoft.com/office/drawing/2014/main" id="{DEDABE09-18D8-5493-69CB-62707F3DF9D0}"/>
              </a:ext>
            </a:extLst>
          </p:cNvPr>
          <p:cNvSpPr txBox="1"/>
          <p:nvPr/>
        </p:nvSpPr>
        <p:spPr>
          <a:xfrm>
            <a:off x="786809" y="1574800"/>
            <a:ext cx="5227171" cy="5632311"/>
          </a:xfrm>
          <a:prstGeom prst="rect">
            <a:avLst/>
          </a:prstGeom>
          <a:noFill/>
        </p:spPr>
        <p:txBody>
          <a:bodyPr wrap="square" rtlCol="0">
            <a:spAutoFit/>
          </a:bodyPr>
          <a:lstStyle/>
          <a:p>
            <a:r>
              <a:rPr lang="en-GB" dirty="0"/>
              <a:t>A study by Forest Research Edinburgh states that Access to woodlands was valued at £13million worth of mental health benefit</a:t>
            </a:r>
          </a:p>
          <a:p>
            <a:endParaRPr lang="en-GB" dirty="0"/>
          </a:p>
          <a:p>
            <a:r>
              <a:rPr lang="en-GB" dirty="0"/>
              <a:t>Forest Bathing (</a:t>
            </a:r>
            <a:r>
              <a:rPr lang="en-GB" dirty="0" err="1"/>
              <a:t>Shinrin</a:t>
            </a:r>
            <a:r>
              <a:rPr lang="en-GB" dirty="0"/>
              <a:t>-Yoko) in Japan is standard preventative medicine, (Florence Williams 2017)</a:t>
            </a:r>
          </a:p>
          <a:p>
            <a:endParaRPr lang="en-GB" dirty="0"/>
          </a:p>
          <a:p>
            <a:r>
              <a:rPr lang="en-GB" dirty="0"/>
              <a:t>Japanese government have financed 4 million dollars in forest bathing research.</a:t>
            </a:r>
          </a:p>
          <a:p>
            <a:pPr marL="285750" indent="-285750">
              <a:buFont typeface="Arial" panose="020B0604020202020204" pitchFamily="34" charset="0"/>
              <a:buChar char="•"/>
            </a:pPr>
            <a:r>
              <a:rPr lang="en-GB" dirty="0"/>
              <a:t>12% decrease in cortisol levels</a:t>
            </a:r>
          </a:p>
          <a:p>
            <a:pPr marL="285750" indent="-285750">
              <a:buFont typeface="Arial" panose="020B0604020202020204" pitchFamily="34" charset="0"/>
              <a:buChar char="•"/>
            </a:pPr>
            <a:r>
              <a:rPr lang="en-GB" dirty="0"/>
              <a:t>7% decrease in sympathetic nerve activity</a:t>
            </a:r>
          </a:p>
          <a:p>
            <a:pPr marL="285750" indent="-285750">
              <a:buFont typeface="Arial" panose="020B0604020202020204" pitchFamily="34" charset="0"/>
              <a:buChar char="•"/>
            </a:pPr>
            <a:r>
              <a:rPr lang="en-GB" dirty="0"/>
              <a:t>1.4% decrease in blood pressure</a:t>
            </a:r>
          </a:p>
          <a:p>
            <a:pPr marL="285750" indent="-285750">
              <a:buFont typeface="Arial" panose="020B0604020202020204" pitchFamily="34" charset="0"/>
              <a:buChar char="•"/>
            </a:pPr>
            <a:r>
              <a:rPr lang="en-GB" dirty="0"/>
              <a:t>6% decrease in heart rate.</a:t>
            </a:r>
          </a:p>
          <a:p>
            <a:r>
              <a:rPr lang="en-GB" dirty="0"/>
              <a:t>Research also showed better moods and lowered anxiety.</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1882134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Placeholder 18" descr="A close up of a slice of a tree, showing the rings">
            <a:extLst>
              <a:ext uri="{FF2B5EF4-FFF2-40B4-BE49-F238E27FC236}">
                <a16:creationId xmlns:a16="http://schemas.microsoft.com/office/drawing/2014/main" id="{DF38965B-ECCE-431F-9B6C-E1F3E5B2D13E}"/>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97972" y="-136525"/>
            <a:ext cx="12192000" cy="6858000"/>
          </a:xfrm>
        </p:spPr>
      </p:pic>
      <p:sp>
        <p:nvSpPr>
          <p:cNvPr id="70" name="Title 69">
            <a:extLst>
              <a:ext uri="{FF2B5EF4-FFF2-40B4-BE49-F238E27FC236}">
                <a16:creationId xmlns:a16="http://schemas.microsoft.com/office/drawing/2014/main" id="{1272E09B-CE1D-409C-82FE-09F0399EB86A}"/>
              </a:ext>
            </a:extLst>
          </p:cNvPr>
          <p:cNvSpPr>
            <a:spLocks noGrp="1"/>
          </p:cNvSpPr>
          <p:nvPr>
            <p:ph type="title"/>
          </p:nvPr>
        </p:nvSpPr>
        <p:spPr>
          <a:xfrm>
            <a:off x="6601766" y="1837677"/>
            <a:ext cx="4930901" cy="2334828"/>
          </a:xfrm>
        </p:spPr>
        <p:txBody>
          <a:bodyPr rtlCol="0"/>
          <a:lstStyle/>
          <a:p>
            <a:pPr rtl="0"/>
            <a:br>
              <a:rPr lang="en-GB" dirty="0"/>
            </a:br>
            <a:endParaRPr lang="en-GB" dirty="0"/>
          </a:p>
        </p:txBody>
      </p:sp>
      <p:sp>
        <p:nvSpPr>
          <p:cNvPr id="13" name="Footer Placeholder 12">
            <a:extLst>
              <a:ext uri="{FF2B5EF4-FFF2-40B4-BE49-F238E27FC236}">
                <a16:creationId xmlns:a16="http://schemas.microsoft.com/office/drawing/2014/main" id="{0582B53E-E7E3-488F-97E4-937DDD307330}"/>
              </a:ext>
            </a:extLst>
          </p:cNvPr>
          <p:cNvSpPr>
            <a:spLocks noGrp="1"/>
          </p:cNvSpPr>
          <p:nvPr>
            <p:ph type="ftr" sz="quarter" idx="11"/>
          </p:nvPr>
        </p:nvSpPr>
        <p:spPr>
          <a:xfrm>
            <a:off x="715383" y="6356350"/>
            <a:ext cx="4539727" cy="365125"/>
          </a:xfrm>
        </p:spPr>
        <p:txBody>
          <a:bodyPr rtlCol="0"/>
          <a:lstStyle/>
          <a:p>
            <a:pPr rtl="0"/>
            <a:r>
              <a:rPr lang="en-GB"/>
              <a:t>PRESENTATION TITLE</a:t>
            </a:r>
          </a:p>
        </p:txBody>
      </p:sp>
      <p:sp>
        <p:nvSpPr>
          <p:cNvPr id="10" name="Date Placeholder 9">
            <a:extLst>
              <a:ext uri="{FF2B5EF4-FFF2-40B4-BE49-F238E27FC236}">
                <a16:creationId xmlns:a16="http://schemas.microsoft.com/office/drawing/2014/main" id="{676F6055-15A8-4B4C-8A80-8D21A91E5CB8}"/>
              </a:ext>
            </a:extLst>
          </p:cNvPr>
          <p:cNvSpPr>
            <a:spLocks noGrp="1"/>
          </p:cNvSpPr>
          <p:nvPr>
            <p:ph type="dt" sz="half" idx="10"/>
          </p:nvPr>
        </p:nvSpPr>
        <p:spPr>
          <a:xfrm>
            <a:off x="8369448" y="6356350"/>
            <a:ext cx="2592594" cy="365125"/>
          </a:xfrm>
        </p:spPr>
        <p:txBody>
          <a:bodyPr rtlCol="0"/>
          <a:lstStyle/>
          <a:p>
            <a:pPr rtl="0"/>
            <a:r>
              <a:rPr lang="en-GB"/>
              <a:t>2/11/20XX</a:t>
            </a:r>
          </a:p>
        </p:txBody>
      </p:sp>
      <p:sp>
        <p:nvSpPr>
          <p:cNvPr id="14" name="Slide Number Placeholder 13">
            <a:extLst>
              <a:ext uri="{FF2B5EF4-FFF2-40B4-BE49-F238E27FC236}">
                <a16:creationId xmlns:a16="http://schemas.microsoft.com/office/drawing/2014/main" id="{1E895843-157C-4992-8BC1-1CB6E44394E9}"/>
              </a:ext>
            </a:extLst>
          </p:cNvPr>
          <p:cNvSpPr>
            <a:spLocks noGrp="1"/>
          </p:cNvSpPr>
          <p:nvPr>
            <p:ph type="sldNum" sz="quarter" idx="12"/>
          </p:nvPr>
        </p:nvSpPr>
        <p:spPr>
          <a:xfrm>
            <a:off x="10919012" y="6356350"/>
            <a:ext cx="672354" cy="365125"/>
          </a:xfrm>
        </p:spPr>
        <p:txBody>
          <a:bodyPr rtlCol="0"/>
          <a:lstStyle/>
          <a:p>
            <a:pPr rtl="0"/>
            <a:fld id="{A2AE2B76-F97F-4BE2-8670-72276A5F21A5}" type="slidenum">
              <a:rPr lang="en-GB" smtClean="0"/>
              <a:pPr rtl="0"/>
              <a:t>7</a:t>
            </a:fld>
            <a:endParaRPr lang="en-GB"/>
          </a:p>
        </p:txBody>
      </p:sp>
      <p:sp>
        <p:nvSpPr>
          <p:cNvPr id="2" name="Title 4">
            <a:extLst>
              <a:ext uri="{FF2B5EF4-FFF2-40B4-BE49-F238E27FC236}">
                <a16:creationId xmlns:a16="http://schemas.microsoft.com/office/drawing/2014/main" id="{D36DF540-A123-EBA4-EF3E-6D5D45A861C8}"/>
              </a:ext>
            </a:extLst>
          </p:cNvPr>
          <p:cNvSpPr txBox="1">
            <a:spLocks/>
          </p:cNvSpPr>
          <p:nvPr/>
        </p:nvSpPr>
        <p:spPr>
          <a:xfrm>
            <a:off x="715383" y="0"/>
            <a:ext cx="6287641" cy="615907"/>
          </a:xfrm>
          <a:prstGeom prst="rect">
            <a:avLst/>
          </a:prstGeom>
        </p:spPr>
        <p:txBody>
          <a:bodyPr rtlCol="0">
            <a:normAutofit fontScale="92500" lnSpcReduction="10000"/>
          </a:bodyPr>
          <a:lstStyle>
            <a:lvl1pPr algn="r" defTabSz="914400" rtl="0" eaLnBrk="1" latinLnBrk="0" hangingPunct="1">
              <a:lnSpc>
                <a:spcPct val="100000"/>
              </a:lnSpc>
              <a:spcBef>
                <a:spcPct val="0"/>
              </a:spcBef>
              <a:buNone/>
              <a:defRPr sz="4000" kern="1200" cap="none" spc="30" baseline="0">
                <a:solidFill>
                  <a:schemeClr val="bg1"/>
                </a:solidFill>
                <a:effectLst>
                  <a:outerShdw blurRad="38100" dist="38100" dir="2700000" algn="tl">
                    <a:srgbClr val="000000">
                      <a:alpha val="43137"/>
                    </a:srgbClr>
                  </a:outerShdw>
                </a:effectLst>
                <a:latin typeface="+mj-lt"/>
                <a:ea typeface="+mj-ea"/>
                <a:cs typeface="+mj-cs"/>
              </a:defRPr>
            </a:lvl1pPr>
          </a:lstStyle>
          <a:p>
            <a:r>
              <a:rPr lang="en-GB" dirty="0"/>
              <a:t>EVALUATION OF STUDY ‘S                  </a:t>
            </a:r>
          </a:p>
        </p:txBody>
      </p:sp>
      <p:sp>
        <p:nvSpPr>
          <p:cNvPr id="3" name="TextBox 2">
            <a:extLst>
              <a:ext uri="{FF2B5EF4-FFF2-40B4-BE49-F238E27FC236}">
                <a16:creationId xmlns:a16="http://schemas.microsoft.com/office/drawing/2014/main" id="{9473E8BE-F9D7-E1E2-0ADF-22C0D6352311}"/>
              </a:ext>
            </a:extLst>
          </p:cNvPr>
          <p:cNvSpPr txBox="1"/>
          <p:nvPr/>
        </p:nvSpPr>
        <p:spPr>
          <a:xfrm>
            <a:off x="241278" y="761309"/>
            <a:ext cx="11513499" cy="6463308"/>
          </a:xfrm>
          <a:prstGeom prst="rect">
            <a:avLst/>
          </a:prstGeom>
          <a:noFill/>
        </p:spPr>
        <p:txBody>
          <a:bodyPr wrap="square" rtlCol="0">
            <a:spAutoFit/>
          </a:bodyPr>
          <a:lstStyle/>
          <a:p>
            <a:r>
              <a:rPr lang="en-GB" dirty="0" err="1">
                <a:solidFill>
                  <a:schemeClr val="bg1"/>
                </a:solidFill>
                <a:latin typeface="+mj-lt"/>
              </a:rPr>
              <a:t>Bridley</a:t>
            </a:r>
            <a:r>
              <a:rPr lang="en-GB" dirty="0">
                <a:solidFill>
                  <a:schemeClr val="bg1"/>
                </a:solidFill>
                <a:latin typeface="+mj-lt"/>
              </a:rPr>
              <a:t> et al (2018) study on nature gardens and self reported health showed that residents with smaller gardens reported higher levels of poor health.</a:t>
            </a:r>
          </a:p>
          <a:p>
            <a:endParaRPr lang="en-GB" dirty="0">
              <a:solidFill>
                <a:schemeClr val="bg1"/>
              </a:solidFill>
              <a:latin typeface="+mj-lt"/>
            </a:endParaRPr>
          </a:p>
          <a:p>
            <a:r>
              <a:rPr lang="en-GB" dirty="0">
                <a:solidFill>
                  <a:schemeClr val="bg1"/>
                </a:solidFill>
                <a:latin typeface="+mj-lt"/>
              </a:rPr>
              <a:t>Martin et al (2020)  paper on nature connectedness and pro environmental behaviours stated that interventions increasing both contact with and connection to nature are likely to be needed  in order to improve synergistic improvements to human and planetary health.</a:t>
            </a:r>
          </a:p>
          <a:p>
            <a:endParaRPr lang="en-GB" dirty="0">
              <a:solidFill>
                <a:schemeClr val="bg1"/>
              </a:solidFill>
              <a:latin typeface="+mj-lt"/>
            </a:endParaRPr>
          </a:p>
          <a:p>
            <a:r>
              <a:rPr lang="en-GB" dirty="0" err="1">
                <a:solidFill>
                  <a:schemeClr val="bg1"/>
                </a:solidFill>
                <a:latin typeface="+mj-lt"/>
              </a:rPr>
              <a:t>Pirchio</a:t>
            </a:r>
            <a:r>
              <a:rPr lang="en-GB" dirty="0">
                <a:solidFill>
                  <a:schemeClr val="bg1"/>
                </a:solidFill>
                <a:latin typeface="+mj-lt"/>
              </a:rPr>
              <a:t> et al (2021) The effects of nature contact in Outdoor environmental education on students wellbeing, connectedness to nature and pro-sociality.  </a:t>
            </a:r>
          </a:p>
          <a:p>
            <a:r>
              <a:rPr lang="en-GB" dirty="0">
                <a:solidFill>
                  <a:schemeClr val="bg1"/>
                </a:solidFill>
                <a:latin typeface="+mj-lt"/>
              </a:rPr>
              <a:t>Found that programmes providing nature contact produced higher levels of connectedness, psycho-physical wellbeing and pro environmental behaviour in the intervention group compared to the control.</a:t>
            </a:r>
          </a:p>
          <a:p>
            <a:endParaRPr lang="en-GB" dirty="0">
              <a:solidFill>
                <a:schemeClr val="bg1"/>
              </a:solidFill>
              <a:latin typeface="+mj-lt"/>
            </a:endParaRPr>
          </a:p>
          <a:p>
            <a:r>
              <a:rPr lang="en-GB" dirty="0">
                <a:solidFill>
                  <a:schemeClr val="bg1"/>
                </a:solidFill>
                <a:latin typeface="+mj-lt"/>
              </a:rPr>
              <a:t>The possibility of promoting sustainability and resilience by increasing nature connectedness through effective education would require an advancement of the current education system at a global level </a:t>
            </a:r>
          </a:p>
          <a:p>
            <a:endParaRPr lang="en-GB" dirty="0">
              <a:solidFill>
                <a:schemeClr val="bg1"/>
              </a:solidFill>
              <a:latin typeface="+mj-lt"/>
            </a:endParaRPr>
          </a:p>
          <a:p>
            <a:r>
              <a:rPr lang="en-GB" dirty="0">
                <a:solidFill>
                  <a:schemeClr val="bg1"/>
                </a:solidFill>
                <a:latin typeface="+mj-lt"/>
              </a:rPr>
              <a:t>We must question in some cases whether results are a direct result from nature connectedness.</a:t>
            </a:r>
          </a:p>
          <a:p>
            <a:endParaRPr lang="en-GB" dirty="0">
              <a:solidFill>
                <a:schemeClr val="bg1"/>
              </a:solidFill>
              <a:latin typeface="+mj-lt"/>
            </a:endParaRPr>
          </a:p>
          <a:p>
            <a:r>
              <a:rPr lang="en-GB" dirty="0">
                <a:solidFill>
                  <a:schemeClr val="bg1"/>
                </a:solidFill>
                <a:latin typeface="+mj-lt"/>
              </a:rPr>
              <a:t>Or is it from the exercise/community/social/or just a change from the norm.</a:t>
            </a:r>
          </a:p>
          <a:p>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1743309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2B9FC-B1A4-42E1-B2DC-D0C0A1C37D05}"/>
              </a:ext>
            </a:extLst>
          </p:cNvPr>
          <p:cNvSpPr>
            <a:spLocks noGrp="1"/>
          </p:cNvSpPr>
          <p:nvPr>
            <p:ph type="title"/>
          </p:nvPr>
        </p:nvSpPr>
        <p:spPr>
          <a:xfrm>
            <a:off x="7887511" y="909639"/>
            <a:ext cx="3703856" cy="1290636"/>
          </a:xfrm>
        </p:spPr>
        <p:txBody>
          <a:bodyPr rtlCol="0">
            <a:normAutofit fontScale="90000"/>
          </a:bodyPr>
          <a:lstStyle/>
          <a:p>
            <a:pPr rtl="0"/>
            <a:r>
              <a:rPr lang="en-GB" dirty="0"/>
              <a:t>HOW MY PRACTICE WILL BE SHAPED</a:t>
            </a:r>
          </a:p>
        </p:txBody>
      </p:sp>
      <p:pic>
        <p:nvPicPr>
          <p:cNvPr id="15" name="Picture Placeholder 14" descr="Autumn Orange Forest ">
            <a:extLst>
              <a:ext uri="{FF2B5EF4-FFF2-40B4-BE49-F238E27FC236}">
                <a16:creationId xmlns:a16="http://schemas.microsoft.com/office/drawing/2014/main" id="{3A763A56-8C12-404B-B374-9F31E4B70456}"/>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715383" y="723900"/>
            <a:ext cx="3179762" cy="2160588"/>
          </a:xfrm>
        </p:spPr>
      </p:pic>
      <p:pic>
        <p:nvPicPr>
          <p:cNvPr id="17" name="Picture Placeholder 16" descr="Autumn Orange leaves Forest ">
            <a:extLst>
              <a:ext uri="{FF2B5EF4-FFF2-40B4-BE49-F238E27FC236}">
                <a16:creationId xmlns:a16="http://schemas.microsoft.com/office/drawing/2014/main" id="{1B0C884E-6FFE-4DE6-BFE7-C8DDFFBD2CA3}"/>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a:ext>
            </a:extLst>
          </a:blip>
          <a:srcRect/>
          <a:stretch/>
        </p:blipFill>
        <p:spPr>
          <a:xfrm>
            <a:off x="715383" y="3048000"/>
            <a:ext cx="3178175" cy="3086100"/>
          </a:xfrm>
        </p:spPr>
      </p:pic>
      <p:pic>
        <p:nvPicPr>
          <p:cNvPr id="16" name="Picture Placeholder 15" descr="Tree Bark">
            <a:extLst>
              <a:ext uri="{FF2B5EF4-FFF2-40B4-BE49-F238E27FC236}">
                <a16:creationId xmlns:a16="http://schemas.microsoft.com/office/drawing/2014/main" id="{DDB395F7-633B-4BAB-9D62-331ADC13DF89}"/>
              </a:ext>
            </a:extLst>
          </p:cNvPr>
          <p:cNvPicPr>
            <a:picLocks noGrp="1" noChangeAspect="1"/>
          </p:cNvPicPr>
          <p:nvPr>
            <p:ph type="pic" sz="quarter" idx="17"/>
          </p:nvPr>
        </p:nvPicPr>
        <p:blipFill rotWithShape="1">
          <a:blip r:embed="rId5" cstate="screen">
            <a:extLst>
              <a:ext uri="{28A0092B-C50C-407E-A947-70E740481C1C}">
                <a14:useLocalDpi xmlns:a14="http://schemas.microsoft.com/office/drawing/2010/main"/>
              </a:ext>
            </a:extLst>
          </a:blip>
          <a:srcRect/>
          <a:stretch/>
        </p:blipFill>
        <p:spPr>
          <a:xfrm>
            <a:off x="4040188" y="723900"/>
            <a:ext cx="3371850" cy="3159125"/>
          </a:xfrm>
        </p:spPr>
      </p:pic>
      <p:pic>
        <p:nvPicPr>
          <p:cNvPr id="22" name="Picture Placeholder 21" descr="Autumn yellow leaves in a Forest ">
            <a:extLst>
              <a:ext uri="{FF2B5EF4-FFF2-40B4-BE49-F238E27FC236}">
                <a16:creationId xmlns:a16="http://schemas.microsoft.com/office/drawing/2014/main" id="{8B455C34-F1AA-4708-A656-BEC06F9933C9}"/>
              </a:ext>
            </a:extLst>
          </p:cNvPr>
          <p:cNvPicPr>
            <a:picLocks noGrp="1" noChangeAspect="1"/>
          </p:cNvPicPr>
          <p:nvPr>
            <p:ph type="pic" sz="quarter" idx="16"/>
          </p:nvPr>
        </p:nvPicPr>
        <p:blipFill rotWithShape="1">
          <a:blip r:embed="rId6" cstate="screen">
            <a:extLst>
              <a:ext uri="{28A0092B-C50C-407E-A947-70E740481C1C}">
                <a14:useLocalDpi xmlns:a14="http://schemas.microsoft.com/office/drawing/2010/main"/>
              </a:ext>
            </a:extLst>
          </a:blip>
          <a:srcRect/>
          <a:stretch/>
        </p:blipFill>
        <p:spPr>
          <a:xfrm>
            <a:off x="4039608" y="4038600"/>
            <a:ext cx="3371659" cy="2095500"/>
          </a:xfrm>
        </p:spPr>
      </p:pic>
      <p:sp>
        <p:nvSpPr>
          <p:cNvPr id="6" name="Content Placeholder 5">
            <a:extLst>
              <a:ext uri="{FF2B5EF4-FFF2-40B4-BE49-F238E27FC236}">
                <a16:creationId xmlns:a16="http://schemas.microsoft.com/office/drawing/2014/main" id="{9E34ACCB-B6BA-4CC9-8CCA-E2AD5B563412}"/>
              </a:ext>
            </a:extLst>
          </p:cNvPr>
          <p:cNvSpPr>
            <a:spLocks noGrp="1"/>
          </p:cNvSpPr>
          <p:nvPr>
            <p:ph idx="1"/>
          </p:nvPr>
        </p:nvSpPr>
        <p:spPr>
          <a:xfrm>
            <a:off x="7887510" y="2658140"/>
            <a:ext cx="3703856" cy="3588484"/>
          </a:xfrm>
        </p:spPr>
        <p:txBody>
          <a:bodyPr rtlCol="0">
            <a:normAutofit/>
          </a:bodyPr>
          <a:lstStyle/>
          <a:p>
            <a:pPr rtl="0"/>
            <a:r>
              <a:rPr lang="en-GB" b="1" dirty="0">
                <a:latin typeface="+mj-lt"/>
              </a:rPr>
              <a:t>Awareness</a:t>
            </a:r>
          </a:p>
          <a:p>
            <a:pPr rtl="0"/>
            <a:r>
              <a:rPr lang="en-GB" dirty="0">
                <a:latin typeface="+mj-lt"/>
              </a:rPr>
              <a:t>We are the minority, in 2008 more people lived in cities than rural dwellings. (williams 2017)</a:t>
            </a:r>
          </a:p>
          <a:p>
            <a:pPr rtl="0"/>
            <a:r>
              <a:rPr lang="en-GB" dirty="0">
                <a:latin typeface="+mj-lt"/>
              </a:rPr>
              <a:t>If our awareness is small our disturbance is big (John Young – Deep Nature )</a:t>
            </a:r>
          </a:p>
          <a:p>
            <a:pPr rtl="0"/>
            <a:r>
              <a:rPr lang="en-GB" b="1">
                <a:latin typeface="+mj-lt"/>
              </a:rPr>
              <a:t>Speed</a:t>
            </a:r>
            <a:endParaRPr lang="en-GB" b="1" dirty="0">
              <a:latin typeface="+mj-lt"/>
            </a:endParaRPr>
          </a:p>
          <a:p>
            <a:pPr rtl="0"/>
            <a:r>
              <a:rPr lang="en-GB" dirty="0">
                <a:latin typeface="+mj-lt"/>
              </a:rPr>
              <a:t>Slow down and don’t just travel through.</a:t>
            </a:r>
          </a:p>
          <a:p>
            <a:pPr rtl="0"/>
            <a:endParaRPr lang="en-GB" dirty="0">
              <a:latin typeface="+mj-lt"/>
            </a:endParaRPr>
          </a:p>
          <a:p>
            <a:pPr rtl="0"/>
            <a:endParaRPr lang="en-GB" dirty="0">
              <a:latin typeface="+mj-lt"/>
            </a:endParaRPr>
          </a:p>
          <a:p>
            <a:pPr rtl="0"/>
            <a:endParaRPr lang="en-GB" dirty="0"/>
          </a:p>
        </p:txBody>
      </p:sp>
      <p:sp>
        <p:nvSpPr>
          <p:cNvPr id="4" name="Footer Placeholder 3">
            <a:extLst>
              <a:ext uri="{FF2B5EF4-FFF2-40B4-BE49-F238E27FC236}">
                <a16:creationId xmlns:a16="http://schemas.microsoft.com/office/drawing/2014/main" id="{5483E4BF-9AC6-4D06-8588-EDC2D3F0210B}"/>
              </a:ext>
            </a:extLst>
          </p:cNvPr>
          <p:cNvSpPr>
            <a:spLocks noGrp="1"/>
          </p:cNvSpPr>
          <p:nvPr>
            <p:ph type="ftr" sz="quarter" idx="11"/>
          </p:nvPr>
        </p:nvSpPr>
        <p:spPr>
          <a:xfrm>
            <a:off x="715383" y="6356350"/>
            <a:ext cx="4539727" cy="365125"/>
          </a:xfrm>
        </p:spPr>
        <p:txBody>
          <a:bodyPr rtlCol="0"/>
          <a:lstStyle/>
          <a:p>
            <a:pPr rtl="0"/>
            <a:r>
              <a:rPr lang="en-GB"/>
              <a:t>PRESENTATION TITLE</a:t>
            </a:r>
          </a:p>
        </p:txBody>
      </p:sp>
      <p:sp>
        <p:nvSpPr>
          <p:cNvPr id="3" name="Date Placeholder 2">
            <a:extLst>
              <a:ext uri="{FF2B5EF4-FFF2-40B4-BE49-F238E27FC236}">
                <a16:creationId xmlns:a16="http://schemas.microsoft.com/office/drawing/2014/main" id="{8F9B575E-9DC4-4E76-81D3-A29FB27E8C4A}"/>
              </a:ext>
            </a:extLst>
          </p:cNvPr>
          <p:cNvSpPr>
            <a:spLocks noGrp="1"/>
          </p:cNvSpPr>
          <p:nvPr>
            <p:ph type="dt" sz="half" idx="10"/>
          </p:nvPr>
        </p:nvSpPr>
        <p:spPr>
          <a:xfrm>
            <a:off x="8369448" y="6356350"/>
            <a:ext cx="2592594" cy="365125"/>
          </a:xfrm>
        </p:spPr>
        <p:txBody>
          <a:bodyPr rtlCol="0"/>
          <a:lstStyle/>
          <a:p>
            <a:pPr rtl="0"/>
            <a:r>
              <a:rPr lang="en-GB"/>
              <a:t>2/11/20XX</a:t>
            </a:r>
          </a:p>
        </p:txBody>
      </p:sp>
      <p:sp>
        <p:nvSpPr>
          <p:cNvPr id="5" name="Slide Number Placeholder 4">
            <a:extLst>
              <a:ext uri="{FF2B5EF4-FFF2-40B4-BE49-F238E27FC236}">
                <a16:creationId xmlns:a16="http://schemas.microsoft.com/office/drawing/2014/main" id="{72222C8D-E9B4-48F2-9C7F-21F2902FB362}"/>
              </a:ext>
            </a:extLst>
          </p:cNvPr>
          <p:cNvSpPr>
            <a:spLocks noGrp="1"/>
          </p:cNvSpPr>
          <p:nvPr>
            <p:ph type="sldNum" sz="quarter" idx="12"/>
          </p:nvPr>
        </p:nvSpPr>
        <p:spPr>
          <a:xfrm>
            <a:off x="10919012" y="6356350"/>
            <a:ext cx="672354" cy="365125"/>
          </a:xfrm>
        </p:spPr>
        <p:txBody>
          <a:bodyPr rtlCol="0"/>
          <a:lstStyle/>
          <a:p>
            <a:pPr rtl="0"/>
            <a:fld id="{DE330D17-32E5-404A-9262-6A998ABC0878}" type="slidenum">
              <a:rPr lang="en-GB" smtClean="0"/>
              <a:pPr rtl="0"/>
              <a:t>8</a:t>
            </a:fld>
            <a:endParaRPr lang="en-GB"/>
          </a:p>
        </p:txBody>
      </p:sp>
    </p:spTree>
    <p:extLst>
      <p:ext uri="{BB962C8B-B14F-4D97-AF65-F5344CB8AC3E}">
        <p14:creationId xmlns:p14="http://schemas.microsoft.com/office/powerpoint/2010/main" val="30932743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987D4-1765-AFA2-CCDD-8E2E8343F9C1}"/>
              </a:ext>
            </a:extLst>
          </p:cNvPr>
          <p:cNvSpPr>
            <a:spLocks noGrp="1"/>
          </p:cNvSpPr>
          <p:nvPr>
            <p:ph type="title"/>
          </p:nvPr>
        </p:nvSpPr>
        <p:spPr>
          <a:xfrm>
            <a:off x="5604846" y="860615"/>
            <a:ext cx="5922279" cy="1272986"/>
          </a:xfrm>
        </p:spPr>
        <p:txBody>
          <a:bodyPr rtlCol="0">
            <a:normAutofit/>
          </a:bodyPr>
          <a:lstStyle/>
          <a:p>
            <a:r>
              <a:rPr lang="en-GB" dirty="0"/>
              <a:t>Time to go out to play</a:t>
            </a:r>
            <a:endParaRPr lang="en-GB"/>
          </a:p>
        </p:txBody>
      </p:sp>
      <p:pic>
        <p:nvPicPr>
          <p:cNvPr id="8" name="Content Placeholder 7" descr="A person standing in a forest&#10;&#10;Description automatically generated">
            <a:extLst>
              <a:ext uri="{FF2B5EF4-FFF2-40B4-BE49-F238E27FC236}">
                <a16:creationId xmlns:a16="http://schemas.microsoft.com/office/drawing/2014/main" id="{D8003185-9BD3-95D0-A2EB-E45EE345D8BE}"/>
              </a:ext>
            </a:extLst>
          </p:cNvPr>
          <p:cNvPicPr>
            <a:picLocks noGrp="1" noChangeAspect="1"/>
          </p:cNvPicPr>
          <p:nvPr>
            <p:ph type="pic" sz="quarter" idx="13"/>
          </p:nvPr>
        </p:nvPicPr>
        <p:blipFill rotWithShape="1">
          <a:blip r:embed="rId2"/>
          <a:stretch/>
        </p:blipFill>
        <p:spPr>
          <a:xfrm>
            <a:off x="378311" y="990600"/>
            <a:ext cx="4876799" cy="4876799"/>
          </a:xfrm>
          <a:noFill/>
        </p:spPr>
      </p:pic>
      <p:sp>
        <p:nvSpPr>
          <p:cNvPr id="9" name="TextBox 8">
            <a:extLst>
              <a:ext uri="{FF2B5EF4-FFF2-40B4-BE49-F238E27FC236}">
                <a16:creationId xmlns:a16="http://schemas.microsoft.com/office/drawing/2014/main" id="{79994054-7F9A-BD57-F3C0-4BFD1A5A9469}"/>
              </a:ext>
            </a:extLst>
          </p:cNvPr>
          <p:cNvSpPr txBox="1"/>
          <p:nvPr/>
        </p:nvSpPr>
        <p:spPr>
          <a:xfrm>
            <a:off x="5566943" y="2133600"/>
            <a:ext cx="6005933" cy="3774464"/>
          </a:xfrm>
          <a:prstGeom prst="rect">
            <a:avLst/>
          </a:prstGeom>
        </p:spPr>
        <p:txBody>
          <a:bodyPr rtlCol="0">
            <a:normAutofit/>
          </a:bodyPr>
          <a:lstStyle/>
          <a:p>
            <a:pPr>
              <a:spcBef>
                <a:spcPts val="1000"/>
              </a:spcBef>
            </a:pPr>
            <a:r>
              <a:rPr lang="en-US" b="1" kern="1200" dirty="0">
                <a:latin typeface="+mj-lt"/>
                <a:ea typeface="+mn-ea"/>
                <a:cs typeface="+mn-cs"/>
              </a:rPr>
              <a:t>Grounding Exercise</a:t>
            </a:r>
          </a:p>
          <a:p>
            <a:pPr>
              <a:spcBef>
                <a:spcPts val="1000"/>
              </a:spcBef>
            </a:pPr>
            <a:r>
              <a:rPr lang="en-US" b="1" kern="1200" dirty="0">
                <a:latin typeface="+mj-lt"/>
                <a:ea typeface="+mn-ea"/>
                <a:cs typeface="+mn-cs"/>
              </a:rPr>
              <a:t>Slow walk focused on breathing</a:t>
            </a:r>
          </a:p>
          <a:p>
            <a:pPr>
              <a:spcBef>
                <a:spcPts val="1000"/>
              </a:spcBef>
            </a:pPr>
            <a:r>
              <a:rPr lang="en-US" b="1" kern="1200" dirty="0">
                <a:latin typeface="+mj-lt"/>
                <a:ea typeface="+mn-ea"/>
                <a:cs typeface="+mn-cs"/>
              </a:rPr>
              <a:t>Clearing the mind and listen to breaths and the wind</a:t>
            </a:r>
          </a:p>
          <a:p>
            <a:pPr>
              <a:spcBef>
                <a:spcPts val="1000"/>
              </a:spcBef>
            </a:pPr>
            <a:endParaRPr lang="en-US" b="1" dirty="0">
              <a:latin typeface="+mj-lt"/>
            </a:endParaRPr>
          </a:p>
          <a:p>
            <a:pPr>
              <a:spcBef>
                <a:spcPts val="1000"/>
              </a:spcBef>
            </a:pPr>
            <a:r>
              <a:rPr lang="en-US" b="1" kern="1200" dirty="0">
                <a:latin typeface="+mj-lt"/>
                <a:ea typeface="+mn-ea"/>
                <a:cs typeface="+mn-cs"/>
              </a:rPr>
              <a:t>Activity</a:t>
            </a:r>
          </a:p>
          <a:p>
            <a:pPr>
              <a:spcBef>
                <a:spcPts val="1000"/>
              </a:spcBef>
            </a:pPr>
            <a:r>
              <a:rPr lang="en-US" b="1" dirty="0">
                <a:latin typeface="+mj-lt"/>
              </a:rPr>
              <a:t>To be introduces outside</a:t>
            </a:r>
            <a:endParaRPr lang="en-US" b="1" kern="1200" dirty="0">
              <a:latin typeface="+mj-lt"/>
              <a:ea typeface="+mn-ea"/>
              <a:cs typeface="+mn-cs"/>
            </a:endParaRPr>
          </a:p>
          <a:p>
            <a:pPr>
              <a:spcBef>
                <a:spcPts val="1000"/>
              </a:spcBef>
            </a:pPr>
            <a:endParaRPr lang="en-US" b="1" dirty="0">
              <a:latin typeface="+mj-lt"/>
            </a:endParaRPr>
          </a:p>
          <a:p>
            <a:pPr>
              <a:spcBef>
                <a:spcPts val="1000"/>
              </a:spcBef>
            </a:pPr>
            <a:r>
              <a:rPr lang="en-US" b="1" kern="1200" dirty="0">
                <a:latin typeface="+mj-lt"/>
                <a:ea typeface="+mn-ea"/>
                <a:cs typeface="+mn-cs"/>
              </a:rPr>
              <a:t>Reflect</a:t>
            </a:r>
          </a:p>
          <a:p>
            <a:pPr>
              <a:spcBef>
                <a:spcPts val="1000"/>
              </a:spcBef>
            </a:pPr>
            <a:r>
              <a:rPr lang="en-US" b="1" dirty="0">
                <a:latin typeface="+mj-lt"/>
              </a:rPr>
              <a:t>To be completed post activity</a:t>
            </a:r>
            <a:endParaRPr lang="en-US" b="1" kern="1200" dirty="0">
              <a:latin typeface="+mj-lt"/>
              <a:ea typeface="+mn-ea"/>
              <a:cs typeface="+mn-cs"/>
            </a:endParaRPr>
          </a:p>
          <a:p>
            <a:pPr>
              <a:spcBef>
                <a:spcPts val="1000"/>
              </a:spcBef>
            </a:pPr>
            <a:endParaRPr lang="en-US" b="1" kern="1200" dirty="0">
              <a:latin typeface="+mn-lt"/>
              <a:ea typeface="+mn-ea"/>
              <a:cs typeface="+mn-cs"/>
            </a:endParaRPr>
          </a:p>
          <a:p>
            <a:pPr>
              <a:spcBef>
                <a:spcPts val="1000"/>
              </a:spcBef>
            </a:pPr>
            <a:endParaRPr lang="en-US" b="1" kern="1200" dirty="0">
              <a:latin typeface="+mn-lt"/>
              <a:ea typeface="+mn-ea"/>
              <a:cs typeface="+mn-cs"/>
            </a:endParaRPr>
          </a:p>
          <a:p>
            <a:pPr>
              <a:spcBef>
                <a:spcPts val="1000"/>
              </a:spcBef>
            </a:pPr>
            <a:endParaRPr lang="en-US" b="1" kern="1200" dirty="0">
              <a:latin typeface="+mn-lt"/>
              <a:ea typeface="+mn-ea"/>
              <a:cs typeface="+mn-cs"/>
            </a:endParaRPr>
          </a:p>
        </p:txBody>
      </p:sp>
      <p:sp>
        <p:nvSpPr>
          <p:cNvPr id="4" name="Footer Placeholder 3">
            <a:extLst>
              <a:ext uri="{FF2B5EF4-FFF2-40B4-BE49-F238E27FC236}">
                <a16:creationId xmlns:a16="http://schemas.microsoft.com/office/drawing/2014/main" id="{483C7111-DCF0-9DB3-0F35-B5CF88F1633C}"/>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GB" kern="1200">
                <a:effectLst/>
                <a:latin typeface="+mj-lt"/>
                <a:ea typeface="+mn-ea"/>
                <a:cs typeface="+mn-cs"/>
              </a:rPr>
              <a:t>PRESENTATION TITLE</a:t>
            </a:r>
          </a:p>
        </p:txBody>
      </p:sp>
      <p:sp>
        <p:nvSpPr>
          <p:cNvPr id="5" name="Date Placeholder 4">
            <a:extLst>
              <a:ext uri="{FF2B5EF4-FFF2-40B4-BE49-F238E27FC236}">
                <a16:creationId xmlns:a16="http://schemas.microsoft.com/office/drawing/2014/main" id="{17E718FF-FC15-9B9C-2CEF-9A9C2FA48E10}"/>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GB" kern="1200">
                <a:latin typeface="+mj-lt"/>
                <a:ea typeface="+mn-ea"/>
                <a:cs typeface="+mn-cs"/>
              </a:rPr>
              <a:t>2/11/20XX</a:t>
            </a:r>
          </a:p>
        </p:txBody>
      </p:sp>
      <p:sp>
        <p:nvSpPr>
          <p:cNvPr id="6" name="Slide Number Placeholder 5">
            <a:extLst>
              <a:ext uri="{FF2B5EF4-FFF2-40B4-BE49-F238E27FC236}">
                <a16:creationId xmlns:a16="http://schemas.microsoft.com/office/drawing/2014/main" id="{5528DADA-5BAE-8AB4-E831-3180AA8569CC}"/>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GB" smtClean="0"/>
              <a:pPr>
                <a:lnSpc>
                  <a:spcPct val="90000"/>
                </a:lnSpc>
                <a:spcAft>
                  <a:spcPts val="600"/>
                </a:spcAft>
              </a:pPr>
              <a:t>9</a:t>
            </a:fld>
            <a:endParaRPr lang="en-GB"/>
          </a:p>
        </p:txBody>
      </p:sp>
    </p:spTree>
    <p:extLst>
      <p:ext uri="{BB962C8B-B14F-4D97-AF65-F5344CB8AC3E}">
        <p14:creationId xmlns:p14="http://schemas.microsoft.com/office/powerpoint/2010/main" val="17912571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0E66B-357D-4937-B92F-BDC71B7BD9DB}"/>
              </a:ext>
            </a:extLst>
          </p:cNvPr>
          <p:cNvSpPr>
            <a:spLocks noGrp="1"/>
          </p:cNvSpPr>
          <p:nvPr>
            <p:ph type="ctrTitle"/>
          </p:nvPr>
        </p:nvSpPr>
        <p:spPr>
          <a:xfrm>
            <a:off x="695325" y="4296094"/>
            <a:ext cx="10782299" cy="1100621"/>
          </a:xfrm>
        </p:spPr>
        <p:txBody>
          <a:bodyPr rtlCol="0"/>
          <a:lstStyle/>
          <a:p>
            <a:pPr rtl="0"/>
            <a:r>
              <a:rPr lang="en-GB" dirty="0"/>
              <a:t>Thank you</a:t>
            </a:r>
          </a:p>
        </p:txBody>
      </p:sp>
      <p:sp>
        <p:nvSpPr>
          <p:cNvPr id="3" name="Subtitle 2">
            <a:extLst>
              <a:ext uri="{FF2B5EF4-FFF2-40B4-BE49-F238E27FC236}">
                <a16:creationId xmlns:a16="http://schemas.microsoft.com/office/drawing/2014/main" id="{8933B907-C059-432D-9E6C-B6A08FA776A9}"/>
              </a:ext>
            </a:extLst>
          </p:cNvPr>
          <p:cNvSpPr>
            <a:spLocks noGrp="1"/>
          </p:cNvSpPr>
          <p:nvPr>
            <p:ph type="subTitle" idx="1"/>
          </p:nvPr>
        </p:nvSpPr>
        <p:spPr>
          <a:xfrm>
            <a:off x="695324" y="5533242"/>
            <a:ext cx="9972675" cy="543505"/>
          </a:xfrm>
        </p:spPr>
        <p:txBody>
          <a:bodyPr rtlCol="0"/>
          <a:lstStyle/>
          <a:p>
            <a:pPr rtl="0"/>
            <a:r>
              <a:rPr lang="en-GB" dirty="0"/>
              <a:t>Questions</a:t>
            </a:r>
          </a:p>
        </p:txBody>
      </p:sp>
      <p:pic>
        <p:nvPicPr>
          <p:cNvPr id="17" name="Picture Placeholder 16" descr="Weathered piece of wood">
            <a:extLst>
              <a:ext uri="{FF2B5EF4-FFF2-40B4-BE49-F238E27FC236}">
                <a16:creationId xmlns:a16="http://schemas.microsoft.com/office/drawing/2014/main" id="{768A4AA5-1799-4AB4-A6D6-6E2D7791C172}"/>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800100" y="727075"/>
            <a:ext cx="5176838" cy="3071813"/>
          </a:xfrm>
        </p:spPr>
      </p:pic>
      <p:pic>
        <p:nvPicPr>
          <p:cNvPr id="11" name="Picture Placeholder 10" descr="Moss and mushrooms">
            <a:extLst>
              <a:ext uri="{FF2B5EF4-FFF2-40B4-BE49-F238E27FC236}">
                <a16:creationId xmlns:a16="http://schemas.microsoft.com/office/drawing/2014/main" id="{C6C7C533-8A44-4C93-904C-F4F963D800E5}"/>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a:ext>
            </a:extLst>
          </a:blip>
          <a:srcRect/>
          <a:stretch/>
        </p:blipFill>
        <p:spPr>
          <a:xfrm>
            <a:off x="6146800" y="727075"/>
            <a:ext cx="5245100" cy="3070225"/>
          </a:xfrm>
        </p:spPr>
      </p:pic>
      <p:sp>
        <p:nvSpPr>
          <p:cNvPr id="6" name="Slide Number Placeholder 5">
            <a:extLst>
              <a:ext uri="{FF2B5EF4-FFF2-40B4-BE49-F238E27FC236}">
                <a16:creationId xmlns:a16="http://schemas.microsoft.com/office/drawing/2014/main" id="{39ECCF82-DD52-4DF2-A97B-A6A198D3EC8E}"/>
              </a:ext>
            </a:extLst>
          </p:cNvPr>
          <p:cNvSpPr>
            <a:spLocks noGrp="1"/>
          </p:cNvSpPr>
          <p:nvPr>
            <p:ph type="sldNum" sz="quarter" idx="12"/>
          </p:nvPr>
        </p:nvSpPr>
        <p:spPr>
          <a:xfrm>
            <a:off x="10919012" y="6356350"/>
            <a:ext cx="672354" cy="365125"/>
          </a:xfrm>
        </p:spPr>
        <p:txBody>
          <a:bodyPr rtlCol="0"/>
          <a:lstStyle/>
          <a:p>
            <a:pPr rtl="0"/>
            <a:fld id="{A53D7EE4-1EDB-42FD-B6B7-A82C9F31F0F4}" type="slidenum">
              <a:rPr lang="en-GB" smtClean="0"/>
              <a:pPr rtl="0"/>
              <a:t>10</a:t>
            </a:fld>
            <a:endParaRPr lang="en-GB"/>
          </a:p>
        </p:txBody>
      </p:sp>
    </p:spTree>
    <p:extLst>
      <p:ext uri="{BB962C8B-B14F-4D97-AF65-F5344CB8AC3E}">
        <p14:creationId xmlns:p14="http://schemas.microsoft.com/office/powerpoint/2010/main" val="23942210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Footer Placeholder 3">
            <a:extLst>
              <a:ext uri="{FF2B5EF4-FFF2-40B4-BE49-F238E27FC236}">
                <a16:creationId xmlns:a16="http://schemas.microsoft.com/office/drawing/2014/main" id="{F75C2631-E55A-D032-5BD8-8DD0FA9038DE}"/>
              </a:ext>
            </a:extLst>
          </p:cNvPr>
          <p:cNvSpPr>
            <a:spLocks noGrp="1"/>
          </p:cNvSpPr>
          <p:nvPr>
            <p:ph type="ftr" sz="quarter" idx="11"/>
          </p:nvPr>
        </p:nvSpPr>
        <p:spPr>
          <a:xfrm>
            <a:off x="715383" y="6356350"/>
            <a:ext cx="4539727" cy="365125"/>
          </a:xfrm>
        </p:spPr>
        <p:txBody>
          <a:bodyPr/>
          <a:lstStyle/>
          <a:p>
            <a:pPr rtl="0">
              <a:spcAft>
                <a:spcPts val="600"/>
              </a:spcAft>
            </a:pPr>
            <a:r>
              <a:rPr lang="en-GB" noProof="0"/>
              <a:t>PRESENTATION TITLE</a:t>
            </a:r>
          </a:p>
        </p:txBody>
      </p:sp>
      <p:sp>
        <p:nvSpPr>
          <p:cNvPr id="16" name="Date Placeholder 4">
            <a:extLst>
              <a:ext uri="{FF2B5EF4-FFF2-40B4-BE49-F238E27FC236}">
                <a16:creationId xmlns:a16="http://schemas.microsoft.com/office/drawing/2014/main" id="{D99715AE-343D-6830-D47E-CF033E8C273A}"/>
              </a:ext>
            </a:extLst>
          </p:cNvPr>
          <p:cNvSpPr>
            <a:spLocks noGrp="1"/>
          </p:cNvSpPr>
          <p:nvPr>
            <p:ph type="dt" sz="half" idx="10"/>
          </p:nvPr>
        </p:nvSpPr>
        <p:spPr>
          <a:xfrm>
            <a:off x="8369448" y="6356350"/>
            <a:ext cx="2592594" cy="365125"/>
          </a:xfrm>
        </p:spPr>
        <p:txBody>
          <a:bodyPr/>
          <a:lstStyle/>
          <a:p>
            <a:pPr rtl="0">
              <a:spcAft>
                <a:spcPts val="600"/>
              </a:spcAft>
            </a:pPr>
            <a:r>
              <a:rPr lang="en-GB" noProof="0"/>
              <a:t>2/11/20XX</a:t>
            </a:r>
          </a:p>
        </p:txBody>
      </p:sp>
      <p:sp>
        <p:nvSpPr>
          <p:cNvPr id="18" name="Slide Number Placeholder 5">
            <a:extLst>
              <a:ext uri="{FF2B5EF4-FFF2-40B4-BE49-F238E27FC236}">
                <a16:creationId xmlns:a16="http://schemas.microsoft.com/office/drawing/2014/main" id="{85E462EE-FB0B-5C21-9852-CCC7B9BDA603}"/>
              </a:ext>
            </a:extLst>
          </p:cNvPr>
          <p:cNvSpPr>
            <a:spLocks noGrp="1"/>
          </p:cNvSpPr>
          <p:nvPr>
            <p:ph type="sldNum" sz="quarter" idx="12"/>
          </p:nvPr>
        </p:nvSpPr>
        <p:spPr>
          <a:xfrm>
            <a:off x="10919012" y="6356350"/>
            <a:ext cx="672354" cy="365125"/>
          </a:xfrm>
        </p:spPr>
        <p:txBody>
          <a:bodyPr/>
          <a:lstStyle/>
          <a:p>
            <a:pPr rtl="0">
              <a:spcAft>
                <a:spcPts val="600"/>
              </a:spcAft>
            </a:pPr>
            <a:fld id="{0303F77D-1BEF-481A-B8C1-15974ED46EB7}" type="slidenum">
              <a:rPr lang="en-GB" noProof="0" smtClean="0"/>
              <a:pPr rtl="0">
                <a:spcAft>
                  <a:spcPts val="600"/>
                </a:spcAft>
              </a:pPr>
              <a:t>11</a:t>
            </a:fld>
            <a:endParaRPr lang="en-GB" noProof="0"/>
          </a:p>
        </p:txBody>
      </p:sp>
      <p:graphicFrame>
        <p:nvGraphicFramePr>
          <p:cNvPr id="7" name="Table 6">
            <a:extLst>
              <a:ext uri="{FF2B5EF4-FFF2-40B4-BE49-F238E27FC236}">
                <a16:creationId xmlns:a16="http://schemas.microsoft.com/office/drawing/2014/main" id="{C951E9FC-9FA2-E72D-1BBC-507C6E7A8EE9}"/>
              </a:ext>
            </a:extLst>
          </p:cNvPr>
          <p:cNvGraphicFramePr>
            <a:graphicFrameLocks noGrp="1"/>
          </p:cNvGraphicFramePr>
          <p:nvPr>
            <p:extLst>
              <p:ext uri="{D42A27DB-BD31-4B8C-83A1-F6EECF244321}">
                <p14:modId xmlns:p14="http://schemas.microsoft.com/office/powerpoint/2010/main" val="147658600"/>
              </p:ext>
            </p:extLst>
          </p:nvPr>
        </p:nvGraphicFramePr>
        <p:xfrm>
          <a:off x="386080" y="318977"/>
          <a:ext cx="11419840" cy="6037364"/>
        </p:xfrm>
        <a:graphic>
          <a:graphicData uri="http://schemas.openxmlformats.org/drawingml/2006/table">
            <a:tbl>
              <a:tblPr firstRow="1" firstCol="1" bandRow="1"/>
              <a:tblGrid>
                <a:gridCol w="11419840">
                  <a:extLst>
                    <a:ext uri="{9D8B030D-6E8A-4147-A177-3AD203B41FA5}">
                      <a16:colId xmlns:a16="http://schemas.microsoft.com/office/drawing/2014/main" val="3142620354"/>
                    </a:ext>
                  </a:extLst>
                </a:gridCol>
              </a:tblGrid>
              <a:tr h="266774">
                <a:tc>
                  <a:txBody>
                    <a:bodyPr/>
                    <a:lstStyle/>
                    <a:p>
                      <a:pPr algn="l" fontAlgn="ctr">
                        <a:lnSpc>
                          <a:spcPct val="107000"/>
                        </a:lnSpc>
                        <a:spcBef>
                          <a:spcPts val="0"/>
                        </a:spcBef>
                        <a:spcAft>
                          <a:spcPts val="800"/>
                        </a:spcAft>
                      </a:pPr>
                      <a:r>
                        <a:rPr lang="en-GB" sz="1100" b="0" i="1" u="none" strike="noStrike" dirty="0" err="1">
                          <a:effectLst/>
                          <a:latin typeface="Calibri Light" panose="020F0302020204030204" pitchFamily="34" charset="0"/>
                          <a:ea typeface="Times New Roman" panose="02020603050405020304" pitchFamily="18" charset="0"/>
                          <a:cs typeface="Times New Roman" panose="02020603050405020304" pitchFamily="18" charset="0"/>
                        </a:rPr>
                        <a:t>Beatley</a:t>
                      </a:r>
                      <a:r>
                        <a:rPr lang="en-GB" sz="1100" b="0" i="1"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 T  (2012). </a:t>
                      </a:r>
                      <a:r>
                        <a:rPr lang="en-GB" sz="1100" b="0" i="1" u="sng" strike="noStrike" dirty="0">
                          <a:effectLst/>
                          <a:latin typeface="Calibri Light" panose="020F0302020204030204" pitchFamily="34" charset="0"/>
                          <a:ea typeface="Times New Roman" panose="02020603050405020304" pitchFamily="18" charset="0"/>
                          <a:cs typeface="Times New Roman" panose="02020603050405020304" pitchFamily="18" charset="0"/>
                        </a:rPr>
                        <a:t>Exploring the Nature Pyramid</a:t>
                      </a:r>
                      <a:r>
                        <a:rPr lang="en-GB" sz="1100" b="0" i="1"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 The Nature of Cities.                                                                                                   </a:t>
                      </a:r>
                      <a:endParaRPr lang="en-GB" sz="1800" b="0" i="0" u="none" strike="noStrike" dirty="0">
                        <a:effectLst/>
                        <a:latin typeface="Arial" panose="020B0604020202020204" pitchFamily="34" charset="0"/>
                      </a:endParaRPr>
                    </a:p>
                  </a:txBody>
                  <a:tcPr marL="48632" marR="48632" marT="6754" marB="0" anchor="ctr">
                    <a:lnL>
                      <a:noFill/>
                    </a:lnL>
                    <a:lnR>
                      <a:noFill/>
                    </a:lnR>
                    <a:lnT>
                      <a:noFill/>
                    </a:lnT>
                    <a:lnB>
                      <a:noFill/>
                    </a:lnB>
                    <a:noFill/>
                  </a:tcPr>
                </a:tc>
                <a:extLst>
                  <a:ext uri="{0D108BD9-81ED-4DB2-BD59-A6C34878D82A}">
                    <a16:rowId xmlns:a16="http://schemas.microsoft.com/office/drawing/2014/main" val="15576430"/>
                  </a:ext>
                </a:extLst>
              </a:tr>
              <a:tr h="234760">
                <a:tc>
                  <a:txBody>
                    <a:bodyPr/>
                    <a:lstStyle/>
                    <a:p>
                      <a:pPr algn="l" fontAlgn="b">
                        <a:lnSpc>
                          <a:spcPct val="107000"/>
                        </a:lnSpc>
                        <a:spcBef>
                          <a:spcPts val="0"/>
                        </a:spcBef>
                        <a:spcAft>
                          <a:spcPts val="800"/>
                        </a:spcAft>
                      </a:pP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Brindley, P., Jorgensen, A. and Maheswaran, R., (2018) Domestic gardens and self-reported health: a national population study. </a:t>
                      </a:r>
                      <a:r>
                        <a:rPr lang="en-GB" sz="1100" b="0" i="1"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International Journal of Health Geographics</a:t>
                      </a: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 </a:t>
                      </a:r>
                      <a:r>
                        <a:rPr lang="en-GB" sz="1100" b="0" i="1"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17</a:t>
                      </a: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(1), pp.1-11.</a:t>
                      </a:r>
                      <a:endParaRPr lang="en-GB" sz="1800" b="0" i="0" u="none" strike="noStrike" dirty="0">
                        <a:effectLst/>
                        <a:latin typeface="Arial" panose="020B0604020202020204" pitchFamily="34" charset="0"/>
                      </a:endParaRPr>
                    </a:p>
                  </a:txBody>
                  <a:tcPr marL="48632" marR="48632" marT="6754" marB="0" anchor="b">
                    <a:lnL>
                      <a:noFill/>
                    </a:lnL>
                    <a:lnR>
                      <a:noFill/>
                    </a:lnR>
                    <a:lnT>
                      <a:noFill/>
                    </a:lnT>
                    <a:lnB>
                      <a:noFill/>
                    </a:lnB>
                    <a:noFill/>
                  </a:tcPr>
                </a:tc>
                <a:extLst>
                  <a:ext uri="{0D108BD9-81ED-4DB2-BD59-A6C34878D82A}">
                    <a16:rowId xmlns:a16="http://schemas.microsoft.com/office/drawing/2014/main" val="170864310"/>
                  </a:ext>
                </a:extLst>
              </a:tr>
              <a:tr h="266774">
                <a:tc>
                  <a:txBody>
                    <a:bodyPr/>
                    <a:lstStyle/>
                    <a:p>
                      <a:pPr algn="l" fontAlgn="ctr">
                        <a:lnSpc>
                          <a:spcPct val="107000"/>
                        </a:lnSpc>
                        <a:spcBef>
                          <a:spcPts val="0"/>
                        </a:spcBef>
                        <a:spcAft>
                          <a:spcPts val="800"/>
                        </a:spcAft>
                      </a:pP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Capaldi, C.A., </a:t>
                      </a:r>
                      <a:r>
                        <a:rPr lang="en-GB" sz="1100" b="0" i="0" u="none" strike="noStrike" dirty="0" err="1">
                          <a:effectLst/>
                          <a:latin typeface="Calibri Light" panose="020F0302020204030204" pitchFamily="34" charset="0"/>
                          <a:ea typeface="Times New Roman" panose="02020603050405020304" pitchFamily="18" charset="0"/>
                          <a:cs typeface="Times New Roman" panose="02020603050405020304" pitchFamily="18" charset="0"/>
                        </a:rPr>
                        <a:t>Dopko</a:t>
                      </a: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 R.L. and </a:t>
                      </a:r>
                      <a:r>
                        <a:rPr lang="en-GB" sz="1100" b="0" i="0" u="none" strike="noStrike" dirty="0" err="1">
                          <a:effectLst/>
                          <a:latin typeface="Calibri Light" panose="020F0302020204030204" pitchFamily="34" charset="0"/>
                          <a:ea typeface="Times New Roman" panose="02020603050405020304" pitchFamily="18" charset="0"/>
                          <a:cs typeface="Times New Roman" panose="02020603050405020304" pitchFamily="18" charset="0"/>
                        </a:rPr>
                        <a:t>Zelenski</a:t>
                      </a: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 J.M., (2014) </a:t>
                      </a:r>
                      <a:r>
                        <a:rPr lang="en-GB" sz="1100" b="0" i="1"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The relationship between nature connectedness and happiness: A meta-analysis</a:t>
                      </a: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 Frontiers in psychology, p.976.</a:t>
                      </a:r>
                      <a:endParaRPr lang="en-GB" sz="1800" b="0" i="0" u="none" strike="noStrike" dirty="0">
                        <a:effectLst/>
                        <a:latin typeface="Arial" panose="020B0604020202020204" pitchFamily="34" charset="0"/>
                      </a:endParaRPr>
                    </a:p>
                  </a:txBody>
                  <a:tcPr marL="48632" marR="48632" marT="6754" marB="0" anchor="ctr">
                    <a:lnL>
                      <a:noFill/>
                    </a:lnL>
                    <a:lnR>
                      <a:noFill/>
                    </a:lnR>
                    <a:lnT>
                      <a:noFill/>
                    </a:lnT>
                    <a:lnB>
                      <a:noFill/>
                    </a:lnB>
                    <a:noFill/>
                  </a:tcPr>
                </a:tc>
                <a:extLst>
                  <a:ext uri="{0D108BD9-81ED-4DB2-BD59-A6C34878D82A}">
                    <a16:rowId xmlns:a16="http://schemas.microsoft.com/office/drawing/2014/main" val="1633604731"/>
                  </a:ext>
                </a:extLst>
              </a:tr>
              <a:tr h="266774">
                <a:tc>
                  <a:txBody>
                    <a:bodyPr/>
                    <a:lstStyle/>
                    <a:p>
                      <a:pPr algn="l" fontAlgn="ctr">
                        <a:lnSpc>
                          <a:spcPct val="107000"/>
                        </a:lnSpc>
                        <a:spcBef>
                          <a:spcPts val="0"/>
                        </a:spcBef>
                        <a:spcAft>
                          <a:spcPts val="800"/>
                        </a:spcAft>
                      </a:pPr>
                      <a:r>
                        <a:rPr lang="en-GB" sz="1100" b="0" i="0" u="none" strike="noStrike" dirty="0" err="1">
                          <a:effectLst/>
                          <a:latin typeface="Calibri Light" panose="020F0302020204030204" pitchFamily="34" charset="0"/>
                          <a:ea typeface="Times New Roman" panose="02020603050405020304" pitchFamily="18" charset="0"/>
                          <a:cs typeface="Times New Roman" panose="02020603050405020304" pitchFamily="18" charset="0"/>
                        </a:rPr>
                        <a:t>Saraev</a:t>
                      </a: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 V et al (2021) </a:t>
                      </a:r>
                      <a:r>
                        <a:rPr lang="en-GB" sz="1100" b="0" i="1" u="none" strike="noStrike" dirty="0" err="1">
                          <a:effectLst/>
                          <a:latin typeface="Calibri Light" panose="020F0302020204030204" pitchFamily="34" charset="0"/>
                          <a:ea typeface="Times New Roman" panose="02020603050405020304" pitchFamily="18" charset="0"/>
                          <a:cs typeface="Times New Roman" panose="02020603050405020304" pitchFamily="18" charset="0"/>
                        </a:rPr>
                        <a:t>Valueing</a:t>
                      </a:r>
                      <a:r>
                        <a:rPr lang="en-GB" sz="1100" b="0" i="1"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 the mental health benefits of woodlands</a:t>
                      </a: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 Research Report. </a:t>
                      </a:r>
                      <a:r>
                        <a:rPr lang="en-GB" sz="1100" b="0" i="0" u="none" strike="noStrike" dirty="0" err="1">
                          <a:effectLst/>
                          <a:latin typeface="Calibri Light" panose="020F0302020204030204" pitchFamily="34" charset="0"/>
                          <a:ea typeface="Times New Roman" panose="02020603050405020304" pitchFamily="18" charset="0"/>
                          <a:cs typeface="Times New Roman" panose="02020603050405020304" pitchFamily="18" charset="0"/>
                        </a:rPr>
                        <a:t>Foret</a:t>
                      </a: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 Research Edinburgh i-iv +1-32pp</a:t>
                      </a:r>
                      <a:endParaRPr lang="en-GB" sz="1800" b="0" i="0" u="none" strike="noStrike" dirty="0">
                        <a:effectLst/>
                        <a:latin typeface="Arial" panose="020B0604020202020204" pitchFamily="34" charset="0"/>
                      </a:endParaRPr>
                    </a:p>
                  </a:txBody>
                  <a:tcPr marL="48632" marR="48632" marT="6754" marB="0" anchor="ctr">
                    <a:lnL>
                      <a:noFill/>
                    </a:lnL>
                    <a:lnR>
                      <a:noFill/>
                    </a:lnR>
                    <a:lnT>
                      <a:noFill/>
                    </a:lnT>
                    <a:lnB>
                      <a:noFill/>
                    </a:lnB>
                    <a:noFill/>
                  </a:tcPr>
                </a:tc>
                <a:extLst>
                  <a:ext uri="{0D108BD9-81ED-4DB2-BD59-A6C34878D82A}">
                    <a16:rowId xmlns:a16="http://schemas.microsoft.com/office/drawing/2014/main" val="3167004299"/>
                  </a:ext>
                </a:extLst>
              </a:tr>
              <a:tr h="266774">
                <a:tc>
                  <a:txBody>
                    <a:bodyPr/>
                    <a:lstStyle/>
                    <a:p>
                      <a:pPr algn="l" fontAlgn="ctr">
                        <a:lnSpc>
                          <a:spcPct val="107000"/>
                        </a:lnSpc>
                        <a:spcBef>
                          <a:spcPts val="0"/>
                        </a:spcBef>
                        <a:spcAft>
                          <a:spcPts val="800"/>
                        </a:spcAft>
                      </a:pP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Harper, N . (2020) </a:t>
                      </a:r>
                      <a:r>
                        <a:rPr lang="en-GB" sz="1100" b="0" i="1"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Nature-Based  </a:t>
                      </a:r>
                      <a:r>
                        <a:rPr lang="en-GB" sz="1100" b="0" i="1" u="none" strike="noStrike" dirty="0" err="1">
                          <a:effectLst/>
                          <a:latin typeface="Calibri Light" panose="020F0302020204030204" pitchFamily="34" charset="0"/>
                          <a:ea typeface="Times New Roman" panose="02020603050405020304" pitchFamily="18" charset="0"/>
                          <a:cs typeface="Times New Roman" panose="02020603050405020304" pitchFamily="18" charset="0"/>
                        </a:rPr>
                        <a:t>Terapy</a:t>
                      </a:r>
                      <a:r>
                        <a:rPr lang="en-GB" sz="1100" b="0" i="1"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 </a:t>
                      </a: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The Society Publishers.</a:t>
                      </a:r>
                      <a:endParaRPr lang="en-GB" sz="1800" b="0" i="0" u="none" strike="noStrike" dirty="0">
                        <a:effectLst/>
                        <a:latin typeface="Arial" panose="020B0604020202020204" pitchFamily="34" charset="0"/>
                      </a:endParaRPr>
                    </a:p>
                  </a:txBody>
                  <a:tcPr marL="48632" marR="48632" marT="6754" marB="0" anchor="ctr">
                    <a:lnL>
                      <a:noFill/>
                    </a:lnL>
                    <a:lnR>
                      <a:noFill/>
                    </a:lnR>
                    <a:lnT>
                      <a:noFill/>
                    </a:lnT>
                    <a:lnB>
                      <a:noFill/>
                    </a:lnB>
                    <a:noFill/>
                  </a:tcPr>
                </a:tc>
                <a:extLst>
                  <a:ext uri="{0D108BD9-81ED-4DB2-BD59-A6C34878D82A}">
                    <a16:rowId xmlns:a16="http://schemas.microsoft.com/office/drawing/2014/main" val="2829204858"/>
                  </a:ext>
                </a:extLst>
              </a:tr>
              <a:tr h="266774">
                <a:tc>
                  <a:txBody>
                    <a:bodyPr/>
                    <a:lstStyle/>
                    <a:p>
                      <a:pPr algn="l" fontAlgn="ctr">
                        <a:lnSpc>
                          <a:spcPct val="107000"/>
                        </a:lnSpc>
                        <a:spcBef>
                          <a:spcPts val="0"/>
                        </a:spcBef>
                        <a:spcAft>
                          <a:spcPts val="800"/>
                        </a:spcAft>
                      </a:pP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Kaplan, R., &amp; Kaplan, S. (1989) </a:t>
                      </a:r>
                      <a:r>
                        <a:rPr lang="en-GB" sz="1100" b="0" i="1"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The experience of nature: A psychological perspective</a:t>
                      </a: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 New York: Cambridge University Press.</a:t>
                      </a:r>
                      <a:endParaRPr lang="en-GB" sz="1800" b="0" i="0" u="none" strike="noStrike" dirty="0">
                        <a:effectLst/>
                        <a:latin typeface="Arial" panose="020B0604020202020204" pitchFamily="34" charset="0"/>
                      </a:endParaRPr>
                    </a:p>
                  </a:txBody>
                  <a:tcPr marL="48632" marR="48632" marT="6754" marB="0" anchor="ctr">
                    <a:lnL>
                      <a:noFill/>
                    </a:lnL>
                    <a:lnR>
                      <a:noFill/>
                    </a:lnR>
                    <a:lnT>
                      <a:noFill/>
                    </a:lnT>
                    <a:lnB>
                      <a:noFill/>
                    </a:lnB>
                    <a:noFill/>
                  </a:tcPr>
                </a:tc>
                <a:extLst>
                  <a:ext uri="{0D108BD9-81ED-4DB2-BD59-A6C34878D82A}">
                    <a16:rowId xmlns:a16="http://schemas.microsoft.com/office/drawing/2014/main" val="2081415317"/>
                  </a:ext>
                </a:extLst>
              </a:tr>
              <a:tr h="266774">
                <a:tc>
                  <a:txBody>
                    <a:bodyPr/>
                    <a:lstStyle/>
                    <a:p>
                      <a:pPr algn="l" fontAlgn="ctr">
                        <a:lnSpc>
                          <a:spcPct val="107000"/>
                        </a:lnSpc>
                        <a:spcBef>
                          <a:spcPts val="0"/>
                        </a:spcBef>
                        <a:spcAft>
                          <a:spcPts val="800"/>
                        </a:spcAft>
                      </a:pP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Kaplan, R., and S. Kaplan. (1989) The experience of nature: A psychological perspective. New York, NY: Cambridge University Press.</a:t>
                      </a:r>
                      <a:endParaRPr lang="en-GB" sz="1800" b="0" i="0" u="none" strike="noStrike" dirty="0">
                        <a:effectLst/>
                        <a:latin typeface="Arial" panose="020B0604020202020204" pitchFamily="34" charset="0"/>
                      </a:endParaRPr>
                    </a:p>
                  </a:txBody>
                  <a:tcPr marL="48632" marR="48632" marT="6754" marB="0" anchor="ctr">
                    <a:lnL>
                      <a:noFill/>
                    </a:lnL>
                    <a:lnR>
                      <a:noFill/>
                    </a:lnR>
                    <a:lnT>
                      <a:noFill/>
                    </a:lnT>
                    <a:lnB>
                      <a:noFill/>
                    </a:lnB>
                    <a:noFill/>
                  </a:tcPr>
                </a:tc>
                <a:extLst>
                  <a:ext uri="{0D108BD9-81ED-4DB2-BD59-A6C34878D82A}">
                    <a16:rowId xmlns:a16="http://schemas.microsoft.com/office/drawing/2014/main" val="4017491453"/>
                  </a:ext>
                </a:extLst>
              </a:tr>
              <a:tr h="467124">
                <a:tc>
                  <a:txBody>
                    <a:bodyPr/>
                    <a:lstStyle/>
                    <a:p>
                      <a:pPr algn="l" fontAlgn="ctr">
                        <a:lnSpc>
                          <a:spcPct val="107000"/>
                        </a:lnSpc>
                        <a:spcBef>
                          <a:spcPts val="0"/>
                        </a:spcBef>
                        <a:spcAft>
                          <a:spcPts val="800"/>
                        </a:spcAft>
                      </a:pP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Kaplan, S., Talbot, J.F. (1983). </a:t>
                      </a:r>
                      <a:r>
                        <a:rPr lang="en-GB" sz="1100" b="0" i="1"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Psychological Benefits of a Wilderness Experience.</a:t>
                      </a: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 In: Altman, I., Wohlwill, J.F. (eds) </a:t>
                      </a:r>
                      <a:r>
                        <a:rPr lang="en-GB" sz="1100" b="0" i="0" u="none" strike="noStrike" dirty="0" err="1">
                          <a:effectLst/>
                          <a:latin typeface="Calibri Light" panose="020F0302020204030204" pitchFamily="34" charset="0"/>
                          <a:ea typeface="Times New Roman" panose="02020603050405020304" pitchFamily="18" charset="0"/>
                          <a:cs typeface="Times New Roman" panose="02020603050405020304" pitchFamily="18" charset="0"/>
                        </a:rPr>
                        <a:t>Behavior</a:t>
                      </a: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 and the Natural Environment. Human </a:t>
                      </a:r>
                      <a:r>
                        <a:rPr lang="en-GB" sz="1100" b="0" i="0" u="none" strike="noStrike" dirty="0" err="1">
                          <a:effectLst/>
                          <a:latin typeface="Calibri Light" panose="020F0302020204030204" pitchFamily="34" charset="0"/>
                          <a:ea typeface="Times New Roman" panose="02020603050405020304" pitchFamily="18" charset="0"/>
                          <a:cs typeface="Times New Roman" panose="02020603050405020304" pitchFamily="18" charset="0"/>
                        </a:rPr>
                        <a:t>Behavior</a:t>
                      </a: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 and Environment, vol 6. Springer, Boston, MA.</a:t>
                      </a:r>
                      <a:endParaRPr lang="en-GB" sz="1800" b="0" i="0" u="none" strike="noStrike" dirty="0">
                        <a:effectLst/>
                        <a:latin typeface="Arial" panose="020B0604020202020204" pitchFamily="34" charset="0"/>
                      </a:endParaRPr>
                    </a:p>
                  </a:txBody>
                  <a:tcPr marL="48632" marR="48632" marT="6754" marB="0" anchor="ctr">
                    <a:lnL>
                      <a:noFill/>
                    </a:lnL>
                    <a:lnR>
                      <a:noFill/>
                    </a:lnR>
                    <a:lnT>
                      <a:noFill/>
                    </a:lnT>
                    <a:lnB>
                      <a:noFill/>
                    </a:lnB>
                    <a:noFill/>
                  </a:tcPr>
                </a:tc>
                <a:extLst>
                  <a:ext uri="{0D108BD9-81ED-4DB2-BD59-A6C34878D82A}">
                    <a16:rowId xmlns:a16="http://schemas.microsoft.com/office/drawing/2014/main" val="3941641087"/>
                  </a:ext>
                </a:extLst>
              </a:tr>
              <a:tr h="266774">
                <a:tc>
                  <a:txBody>
                    <a:bodyPr/>
                    <a:lstStyle/>
                    <a:p>
                      <a:pPr algn="l" fontAlgn="ctr">
                        <a:lnSpc>
                          <a:spcPct val="107000"/>
                        </a:lnSpc>
                        <a:spcBef>
                          <a:spcPts val="0"/>
                        </a:spcBef>
                        <a:spcAft>
                          <a:spcPts val="800"/>
                        </a:spcAft>
                      </a:pP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Kerr et al (2016) </a:t>
                      </a:r>
                      <a:r>
                        <a:rPr lang="en-GB" sz="1100" b="0" i="1"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Ethnic and </a:t>
                      </a:r>
                      <a:r>
                        <a:rPr lang="en-GB" sz="1100" b="0" i="1" u="none" strike="noStrike" dirty="0" err="1">
                          <a:effectLst/>
                          <a:latin typeface="Calibri Light" panose="020F0302020204030204" pitchFamily="34" charset="0"/>
                          <a:ea typeface="Times New Roman" panose="02020603050405020304" pitchFamily="18" charset="0"/>
                          <a:cs typeface="Times New Roman" panose="02020603050405020304" pitchFamily="18" charset="0"/>
                        </a:rPr>
                        <a:t>imigrant</a:t>
                      </a:r>
                      <a:r>
                        <a:rPr lang="en-GB" sz="1100" b="0" i="1"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 differences in environmental  values and behaviours. </a:t>
                      </a: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Society and nature resources. 29(11),1280-1295.</a:t>
                      </a:r>
                      <a:endParaRPr lang="en-GB" sz="1800" b="0" i="0" u="none" strike="noStrike" dirty="0">
                        <a:effectLst/>
                        <a:latin typeface="Arial" panose="020B0604020202020204" pitchFamily="34" charset="0"/>
                      </a:endParaRPr>
                    </a:p>
                  </a:txBody>
                  <a:tcPr marL="48632" marR="48632" marT="6754" marB="0" anchor="ctr">
                    <a:lnL>
                      <a:noFill/>
                    </a:lnL>
                    <a:lnR>
                      <a:noFill/>
                    </a:lnR>
                    <a:lnT>
                      <a:noFill/>
                    </a:lnT>
                    <a:lnB>
                      <a:noFill/>
                    </a:lnB>
                    <a:noFill/>
                  </a:tcPr>
                </a:tc>
                <a:extLst>
                  <a:ext uri="{0D108BD9-81ED-4DB2-BD59-A6C34878D82A}">
                    <a16:rowId xmlns:a16="http://schemas.microsoft.com/office/drawing/2014/main" val="1059260086"/>
                  </a:ext>
                </a:extLst>
              </a:tr>
              <a:tr h="266774">
                <a:tc>
                  <a:txBody>
                    <a:bodyPr/>
                    <a:lstStyle/>
                    <a:p>
                      <a:pPr algn="l" fontAlgn="ctr">
                        <a:lnSpc>
                          <a:spcPct val="107000"/>
                        </a:lnSpc>
                        <a:spcBef>
                          <a:spcPts val="0"/>
                        </a:spcBef>
                        <a:spcAft>
                          <a:spcPts val="800"/>
                        </a:spcAft>
                      </a:pPr>
                      <a:r>
                        <a:rPr lang="en-GB" sz="1100" b="0" i="0" u="none" strike="noStrike">
                          <a:effectLst/>
                          <a:latin typeface="Calibri Light" panose="020F0302020204030204" pitchFamily="34" charset="0"/>
                          <a:ea typeface="Times New Roman" panose="02020603050405020304" pitchFamily="18" charset="0"/>
                          <a:cs typeface="Times New Roman" panose="02020603050405020304" pitchFamily="18" charset="0"/>
                        </a:rPr>
                        <a:t>Klasky   (2014) </a:t>
                      </a:r>
                      <a:r>
                        <a:rPr lang="en-GB" sz="1100" b="0" i="1" u="none" strike="noStrike">
                          <a:effectLst/>
                          <a:latin typeface="Calibri Light" panose="020F0302020204030204" pitchFamily="34" charset="0"/>
                          <a:ea typeface="Times New Roman" panose="02020603050405020304" pitchFamily="18" charset="0"/>
                          <a:cs typeface="Times New Roman" panose="02020603050405020304" pitchFamily="18" charset="0"/>
                        </a:rPr>
                        <a:t>Get Hooked on Nature. </a:t>
                      </a:r>
                      <a:r>
                        <a:rPr lang="en-GB" sz="1100" b="0" i="0" u="none" strike="noStrike">
                          <a:effectLst/>
                          <a:latin typeface="Calibri Light" panose="020F0302020204030204" pitchFamily="34" charset="0"/>
                          <a:ea typeface="Times New Roman" panose="02020603050405020304" pitchFamily="18" charset="0"/>
                          <a:cs typeface="Times New Roman" panose="02020603050405020304" pitchFamily="18" charset="0"/>
                        </a:rPr>
                        <a:t>TedxRainier. https://www.youtube.com/watch?v=ArhjLa4xbNk</a:t>
                      </a:r>
                      <a:endParaRPr lang="en-GB" sz="1800" b="0" i="0" u="none" strike="noStrike">
                        <a:effectLst/>
                        <a:latin typeface="Arial" panose="020B0604020202020204" pitchFamily="34" charset="0"/>
                      </a:endParaRPr>
                    </a:p>
                  </a:txBody>
                  <a:tcPr marL="48632" marR="48632" marT="6754" marB="0" anchor="ctr">
                    <a:lnL>
                      <a:noFill/>
                    </a:lnL>
                    <a:lnR>
                      <a:noFill/>
                    </a:lnR>
                    <a:lnT>
                      <a:noFill/>
                    </a:lnT>
                    <a:lnB>
                      <a:noFill/>
                    </a:lnB>
                    <a:noFill/>
                  </a:tcPr>
                </a:tc>
                <a:extLst>
                  <a:ext uri="{0D108BD9-81ED-4DB2-BD59-A6C34878D82A}">
                    <a16:rowId xmlns:a16="http://schemas.microsoft.com/office/drawing/2014/main" val="1846883420"/>
                  </a:ext>
                </a:extLst>
              </a:tr>
              <a:tr h="266774">
                <a:tc>
                  <a:txBody>
                    <a:bodyPr/>
                    <a:lstStyle/>
                    <a:p>
                      <a:pPr algn="l" fontAlgn="ctr">
                        <a:lnSpc>
                          <a:spcPct val="107000"/>
                        </a:lnSpc>
                        <a:spcBef>
                          <a:spcPts val="0"/>
                        </a:spcBef>
                        <a:spcAft>
                          <a:spcPts val="800"/>
                        </a:spcAft>
                      </a:pPr>
                      <a:r>
                        <a:rPr lang="en-GB" sz="1100" b="0" i="0" u="none" strike="noStrike">
                          <a:effectLst/>
                          <a:latin typeface="Calibri Light" panose="020F0302020204030204" pitchFamily="34" charset="0"/>
                          <a:ea typeface="Times New Roman" panose="02020603050405020304" pitchFamily="18" charset="0"/>
                          <a:cs typeface="Times New Roman" panose="02020603050405020304" pitchFamily="18" charset="0"/>
                        </a:rPr>
                        <a:t>Li, Q. (2018). Shinrin-Yoku: </a:t>
                      </a:r>
                      <a:r>
                        <a:rPr lang="en-GB" sz="1100" b="0" i="1" u="none" strike="noStrike">
                          <a:effectLst/>
                          <a:latin typeface="Calibri Light" panose="020F0302020204030204" pitchFamily="34" charset="0"/>
                          <a:ea typeface="Times New Roman" panose="02020603050405020304" pitchFamily="18" charset="0"/>
                          <a:cs typeface="Times New Roman" panose="02020603050405020304" pitchFamily="18" charset="0"/>
                        </a:rPr>
                        <a:t>The art and science of forest-bathing.</a:t>
                      </a:r>
                      <a:r>
                        <a:rPr lang="en-GB" sz="1100" b="0" i="0" u="none" strike="noStrike">
                          <a:effectLst/>
                          <a:latin typeface="Calibri Light" panose="020F0302020204030204" pitchFamily="34" charset="0"/>
                          <a:ea typeface="Times New Roman" panose="02020603050405020304" pitchFamily="18" charset="0"/>
                          <a:cs typeface="Times New Roman" panose="02020603050405020304" pitchFamily="18" charset="0"/>
                        </a:rPr>
                        <a:t> London: Penguin Random House.</a:t>
                      </a:r>
                      <a:endParaRPr lang="en-GB" sz="1800" b="0" i="0" u="none" strike="noStrike">
                        <a:effectLst/>
                        <a:latin typeface="Arial" panose="020B0604020202020204" pitchFamily="34" charset="0"/>
                      </a:endParaRPr>
                    </a:p>
                  </a:txBody>
                  <a:tcPr marL="48632" marR="48632" marT="6754" marB="0" anchor="ctr">
                    <a:lnL>
                      <a:noFill/>
                    </a:lnL>
                    <a:lnR>
                      <a:noFill/>
                    </a:lnR>
                    <a:lnT>
                      <a:noFill/>
                    </a:lnT>
                    <a:lnB>
                      <a:noFill/>
                    </a:lnB>
                    <a:noFill/>
                  </a:tcPr>
                </a:tc>
                <a:extLst>
                  <a:ext uri="{0D108BD9-81ED-4DB2-BD59-A6C34878D82A}">
                    <a16:rowId xmlns:a16="http://schemas.microsoft.com/office/drawing/2014/main" val="2375928632"/>
                  </a:ext>
                </a:extLst>
              </a:tr>
              <a:tr h="266774">
                <a:tc>
                  <a:txBody>
                    <a:bodyPr/>
                    <a:lstStyle/>
                    <a:p>
                      <a:pPr algn="l" fontAlgn="ctr">
                        <a:lnSpc>
                          <a:spcPct val="107000"/>
                        </a:lnSpc>
                        <a:spcBef>
                          <a:spcPts val="0"/>
                        </a:spcBef>
                        <a:spcAft>
                          <a:spcPts val="800"/>
                        </a:spcAft>
                      </a:pPr>
                      <a:r>
                        <a:rPr lang="en-GB" sz="1100" b="0" i="0" u="none" strike="noStrike">
                          <a:effectLst/>
                          <a:latin typeface="Calibri Light" panose="020F0302020204030204" pitchFamily="34" charset="0"/>
                          <a:ea typeface="Times New Roman" panose="02020603050405020304" pitchFamily="18" charset="0"/>
                          <a:cs typeface="Times New Roman" panose="02020603050405020304" pitchFamily="18" charset="0"/>
                        </a:rPr>
                        <a:t>Louve R (2011) </a:t>
                      </a:r>
                      <a:r>
                        <a:rPr lang="en-GB" sz="1100" b="0" i="1" u="none" strike="noStrike">
                          <a:effectLst/>
                          <a:latin typeface="Calibri Light" panose="020F0302020204030204" pitchFamily="34" charset="0"/>
                          <a:ea typeface="Times New Roman" panose="02020603050405020304" pitchFamily="18" charset="0"/>
                          <a:cs typeface="Times New Roman" panose="02020603050405020304" pitchFamily="18" charset="0"/>
                        </a:rPr>
                        <a:t>The Nature Principle. </a:t>
                      </a:r>
                      <a:r>
                        <a:rPr lang="en-GB" sz="1100" b="0" i="0" u="none" strike="noStrike">
                          <a:effectLst/>
                          <a:latin typeface="Calibri Light" panose="020F0302020204030204" pitchFamily="34" charset="0"/>
                          <a:ea typeface="Times New Roman" panose="02020603050405020304" pitchFamily="18" charset="0"/>
                          <a:cs typeface="Times New Roman" panose="02020603050405020304" pitchFamily="18" charset="0"/>
                        </a:rPr>
                        <a:t>Highbridge Publisher</a:t>
                      </a:r>
                      <a:endParaRPr lang="en-GB" sz="1800" b="0" i="0" u="none" strike="noStrike">
                        <a:effectLst/>
                        <a:latin typeface="Arial" panose="020B0604020202020204" pitchFamily="34" charset="0"/>
                      </a:endParaRPr>
                    </a:p>
                  </a:txBody>
                  <a:tcPr marL="48632" marR="48632" marT="6754" marB="0" anchor="ctr">
                    <a:lnL>
                      <a:noFill/>
                    </a:lnL>
                    <a:lnR>
                      <a:noFill/>
                    </a:lnR>
                    <a:lnT>
                      <a:noFill/>
                    </a:lnT>
                    <a:lnB>
                      <a:noFill/>
                    </a:lnB>
                    <a:noFill/>
                  </a:tcPr>
                </a:tc>
                <a:extLst>
                  <a:ext uri="{0D108BD9-81ED-4DB2-BD59-A6C34878D82A}">
                    <a16:rowId xmlns:a16="http://schemas.microsoft.com/office/drawing/2014/main" val="951830734"/>
                  </a:ext>
                </a:extLst>
              </a:tr>
              <a:tr h="266774">
                <a:tc>
                  <a:txBody>
                    <a:bodyPr/>
                    <a:lstStyle/>
                    <a:p>
                      <a:pPr algn="l" fontAlgn="ctr">
                        <a:lnSpc>
                          <a:spcPct val="107000"/>
                        </a:lnSpc>
                        <a:spcBef>
                          <a:spcPts val="0"/>
                        </a:spcBef>
                        <a:spcAft>
                          <a:spcPts val="800"/>
                        </a:spcAft>
                      </a:pPr>
                      <a:r>
                        <a:rPr lang="en-GB" sz="1100" b="0" i="0" u="none" strike="noStrike">
                          <a:effectLst/>
                          <a:latin typeface="Calibri Light" panose="020F0302020204030204" pitchFamily="34" charset="0"/>
                          <a:ea typeface="Times New Roman" panose="02020603050405020304" pitchFamily="18" charset="0"/>
                          <a:cs typeface="Times New Roman" panose="02020603050405020304" pitchFamily="18" charset="0"/>
                        </a:rPr>
                        <a:t>Martin et al (2020)</a:t>
                      </a:r>
                      <a:r>
                        <a:rPr lang="en-GB" sz="1100" b="0" i="1" u="none" strike="noStrike">
                          <a:effectLst/>
                          <a:latin typeface="Calibri Light" panose="020F0302020204030204" pitchFamily="34" charset="0"/>
                          <a:ea typeface="Times New Roman" panose="02020603050405020304" pitchFamily="18" charset="0"/>
                          <a:cs typeface="Times New Roman" panose="02020603050405020304" pitchFamily="18" charset="0"/>
                        </a:rPr>
                        <a:t>Nature Contact, Nature Connecectness and associations with health, wellbeing and pro environmental behaviours</a:t>
                      </a:r>
                      <a:r>
                        <a:rPr lang="en-GB" sz="1100" b="0" i="0" u="none" strike="noStrike">
                          <a:effectLst/>
                          <a:latin typeface="Calibri Light" panose="020F0302020204030204" pitchFamily="34" charset="0"/>
                          <a:ea typeface="Times New Roman" panose="02020603050405020304" pitchFamily="18" charset="0"/>
                          <a:cs typeface="Times New Roman" panose="02020603050405020304" pitchFamily="18" charset="0"/>
                        </a:rPr>
                        <a:t>. Jpurnal of Environmental Psychology. 68 (2020)101389</a:t>
                      </a:r>
                      <a:endParaRPr lang="en-GB" sz="1800" b="0" i="0" u="none" strike="noStrike">
                        <a:effectLst/>
                        <a:latin typeface="Arial" panose="020B0604020202020204" pitchFamily="34" charset="0"/>
                      </a:endParaRPr>
                    </a:p>
                  </a:txBody>
                  <a:tcPr marL="48632" marR="48632" marT="6754" marB="0" anchor="ctr">
                    <a:lnL>
                      <a:noFill/>
                    </a:lnL>
                    <a:lnR>
                      <a:noFill/>
                    </a:lnR>
                    <a:lnT>
                      <a:noFill/>
                    </a:lnT>
                    <a:lnB>
                      <a:noFill/>
                    </a:lnB>
                    <a:noFill/>
                  </a:tcPr>
                </a:tc>
                <a:extLst>
                  <a:ext uri="{0D108BD9-81ED-4DB2-BD59-A6C34878D82A}">
                    <a16:rowId xmlns:a16="http://schemas.microsoft.com/office/drawing/2014/main" val="2036267785"/>
                  </a:ext>
                </a:extLst>
              </a:tr>
              <a:tr h="266774">
                <a:tc>
                  <a:txBody>
                    <a:bodyPr/>
                    <a:lstStyle/>
                    <a:p>
                      <a:pPr algn="l" fontAlgn="ctr">
                        <a:lnSpc>
                          <a:spcPct val="107000"/>
                        </a:lnSpc>
                        <a:spcBef>
                          <a:spcPts val="0"/>
                        </a:spcBef>
                        <a:spcAft>
                          <a:spcPts val="800"/>
                        </a:spcAft>
                      </a:pP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Mandelbrot B </a:t>
                      </a:r>
                      <a:r>
                        <a:rPr lang="en-GB" sz="1100" b="0" i="0" u="none" strike="noStrike" dirty="0" err="1">
                          <a:effectLst/>
                          <a:latin typeface="Calibri Light" panose="020F0302020204030204" pitchFamily="34" charset="0"/>
                          <a:ea typeface="Times New Roman" panose="02020603050405020304" pitchFamily="18" charset="0"/>
                          <a:cs typeface="Times New Roman" panose="02020603050405020304" pitchFamily="18" charset="0"/>
                        </a:rPr>
                        <a:t>B</a:t>
                      </a: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 (1983) </a:t>
                      </a:r>
                      <a:r>
                        <a:rPr lang="en-GB" sz="1100" b="0" i="1"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The Fractal Geometry of Nature. </a:t>
                      </a: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New York: W H Freeman.</a:t>
                      </a:r>
                      <a:endParaRPr lang="en-GB" sz="1800" b="0" i="0" u="none" strike="noStrike" dirty="0">
                        <a:effectLst/>
                        <a:latin typeface="Arial" panose="020B0604020202020204" pitchFamily="34" charset="0"/>
                      </a:endParaRPr>
                    </a:p>
                  </a:txBody>
                  <a:tcPr marL="48632" marR="48632" marT="6754" marB="0" anchor="ctr">
                    <a:lnL>
                      <a:noFill/>
                    </a:lnL>
                    <a:lnR>
                      <a:noFill/>
                    </a:lnR>
                    <a:lnT>
                      <a:noFill/>
                    </a:lnT>
                    <a:lnB>
                      <a:noFill/>
                    </a:lnB>
                    <a:noFill/>
                  </a:tcPr>
                </a:tc>
                <a:extLst>
                  <a:ext uri="{0D108BD9-81ED-4DB2-BD59-A6C34878D82A}">
                    <a16:rowId xmlns:a16="http://schemas.microsoft.com/office/drawing/2014/main" val="3879890656"/>
                  </a:ext>
                </a:extLst>
              </a:tr>
              <a:tr h="266774">
                <a:tc>
                  <a:txBody>
                    <a:bodyPr/>
                    <a:lstStyle/>
                    <a:p>
                      <a:pPr algn="l" fontAlgn="ctr">
                        <a:lnSpc>
                          <a:spcPct val="107000"/>
                        </a:lnSpc>
                        <a:spcBef>
                          <a:spcPts val="0"/>
                        </a:spcBef>
                        <a:spcAft>
                          <a:spcPts val="800"/>
                        </a:spcAft>
                      </a:pPr>
                      <a:r>
                        <a:rPr lang="en-GB" sz="1100" b="0" i="0" u="none" strike="noStrike">
                          <a:solidFill>
                            <a:srgbClr val="0563C1"/>
                          </a:solidFill>
                          <a:effectLst/>
                          <a:latin typeface="Calibri Light" panose="020F0302020204030204" pitchFamily="34" charset="0"/>
                          <a:ea typeface="Times New Roman" panose="02020603050405020304" pitchFamily="18" charset="0"/>
                          <a:cs typeface="Times New Roman" panose="02020603050405020304" pitchFamily="18" charset="0"/>
                          <a:hlinkClick r:id="rId2"/>
                        </a:rPr>
                        <a:t>Moseley, P. Nature Connection, Kinship and Culture - Webinar for Forest School – YouTube</a:t>
                      </a:r>
                      <a:endParaRPr lang="en-GB" sz="1800" b="0" i="0" u="none" strike="noStrike">
                        <a:effectLst/>
                        <a:latin typeface="Arial" panose="020B0604020202020204" pitchFamily="34" charset="0"/>
                      </a:endParaRPr>
                    </a:p>
                  </a:txBody>
                  <a:tcPr marL="48632" marR="48632" marT="6754" marB="0" anchor="ctr">
                    <a:lnL>
                      <a:noFill/>
                    </a:lnL>
                    <a:lnR>
                      <a:noFill/>
                    </a:lnR>
                    <a:lnT>
                      <a:noFill/>
                    </a:lnT>
                    <a:lnB>
                      <a:noFill/>
                    </a:lnB>
                    <a:noFill/>
                  </a:tcPr>
                </a:tc>
                <a:extLst>
                  <a:ext uri="{0D108BD9-81ED-4DB2-BD59-A6C34878D82A}">
                    <a16:rowId xmlns:a16="http://schemas.microsoft.com/office/drawing/2014/main" val="2593706139"/>
                  </a:ext>
                </a:extLst>
              </a:tr>
              <a:tr h="266774">
                <a:tc>
                  <a:txBody>
                    <a:bodyPr/>
                    <a:lstStyle/>
                    <a:p>
                      <a:pPr algn="l" fontAlgn="ctr">
                        <a:lnSpc>
                          <a:spcPct val="107000"/>
                        </a:lnSpc>
                        <a:spcBef>
                          <a:spcPts val="0"/>
                        </a:spcBef>
                        <a:spcAft>
                          <a:spcPts val="800"/>
                        </a:spcAft>
                      </a:pPr>
                      <a:r>
                        <a:rPr lang="en-GB" sz="1100" b="0" i="0" u="none" strike="noStrike">
                          <a:effectLst/>
                          <a:latin typeface="Calibri Light" panose="020F0302020204030204" pitchFamily="34" charset="0"/>
                          <a:ea typeface="Times New Roman" panose="02020603050405020304" pitchFamily="18" charset="0"/>
                          <a:cs typeface="Times New Roman" panose="02020603050405020304" pitchFamily="18" charset="0"/>
                        </a:rPr>
                        <a:t>Pirchio et al (2021) </a:t>
                      </a:r>
                      <a:r>
                        <a:rPr lang="en-GB" sz="1100" b="0" i="1" u="none" strike="noStrike">
                          <a:effectLst/>
                          <a:latin typeface="Calibri Light" panose="020F0302020204030204" pitchFamily="34" charset="0"/>
                          <a:ea typeface="Times New Roman" panose="02020603050405020304" pitchFamily="18" charset="0"/>
                          <a:cs typeface="Times New Roman" panose="02020603050405020304" pitchFamily="18" charset="0"/>
                        </a:rPr>
                        <a:t>Where to raise happy and skilled children, How environments shapes human development and education. Front Psychology 11:594924. doi: 10.3389/fpsyg.2020.594924</a:t>
                      </a:r>
                      <a:endParaRPr lang="en-GB" sz="1800" b="0" i="0" u="none" strike="noStrike">
                        <a:effectLst/>
                        <a:latin typeface="Arial" panose="020B0604020202020204" pitchFamily="34" charset="0"/>
                      </a:endParaRPr>
                    </a:p>
                  </a:txBody>
                  <a:tcPr marL="48632" marR="48632" marT="6754" marB="0" anchor="ctr">
                    <a:lnL>
                      <a:noFill/>
                    </a:lnL>
                    <a:lnR>
                      <a:noFill/>
                    </a:lnR>
                    <a:lnT>
                      <a:noFill/>
                    </a:lnT>
                    <a:lnB>
                      <a:noFill/>
                    </a:lnB>
                    <a:noFill/>
                  </a:tcPr>
                </a:tc>
                <a:extLst>
                  <a:ext uri="{0D108BD9-81ED-4DB2-BD59-A6C34878D82A}">
                    <a16:rowId xmlns:a16="http://schemas.microsoft.com/office/drawing/2014/main" val="3109470105"/>
                  </a:ext>
                </a:extLst>
              </a:tr>
              <a:tr h="266774">
                <a:tc>
                  <a:txBody>
                    <a:bodyPr/>
                    <a:lstStyle/>
                    <a:p>
                      <a:pPr algn="l" fontAlgn="ctr">
                        <a:lnSpc>
                          <a:spcPct val="107000"/>
                        </a:lnSpc>
                        <a:spcBef>
                          <a:spcPts val="0"/>
                        </a:spcBef>
                        <a:spcAft>
                          <a:spcPts val="800"/>
                        </a:spcAft>
                      </a:pPr>
                      <a:r>
                        <a:rPr lang="en-GB" sz="1100" b="0" i="0" u="none" strike="noStrike" dirty="0" err="1">
                          <a:effectLst/>
                          <a:latin typeface="Calibri Light" panose="020F0302020204030204" pitchFamily="34" charset="0"/>
                          <a:ea typeface="Times New Roman" panose="02020603050405020304" pitchFamily="18" charset="0"/>
                          <a:cs typeface="Times New Roman" panose="02020603050405020304" pitchFamily="18" charset="0"/>
                        </a:rPr>
                        <a:t>Pugnetti,A</a:t>
                      </a: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 (2020) Voices from the water: experience, Knowledge and emotions in long-term ecological research(LTER Italy). Adv. </a:t>
                      </a:r>
                      <a:r>
                        <a:rPr lang="en-GB" sz="1100" b="0" i="0" u="none" strike="noStrike" dirty="0" err="1">
                          <a:effectLst/>
                          <a:latin typeface="Calibri Light" panose="020F0302020204030204" pitchFamily="34" charset="0"/>
                          <a:ea typeface="Times New Roman" panose="02020603050405020304" pitchFamily="18" charset="0"/>
                          <a:cs typeface="Times New Roman" panose="02020603050405020304" pitchFamily="18" charset="0"/>
                        </a:rPr>
                        <a:t>Oceanogr</a:t>
                      </a: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 </a:t>
                      </a:r>
                      <a:r>
                        <a:rPr lang="en-GB" sz="1100" b="0" i="0" u="none" strike="noStrike" dirty="0" err="1">
                          <a:effectLst/>
                          <a:latin typeface="Calibri Light" panose="020F0302020204030204" pitchFamily="34" charset="0"/>
                          <a:ea typeface="Times New Roman" panose="02020603050405020304" pitchFamily="18" charset="0"/>
                          <a:cs typeface="Times New Roman" panose="02020603050405020304" pitchFamily="18" charset="0"/>
                        </a:rPr>
                        <a:t>Limnol</a:t>
                      </a: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 11, 59-70</a:t>
                      </a:r>
                      <a:endParaRPr lang="en-GB" sz="1800" b="0" i="0" u="none" strike="noStrike" dirty="0">
                        <a:effectLst/>
                        <a:latin typeface="Arial" panose="020B0604020202020204" pitchFamily="34" charset="0"/>
                      </a:endParaRPr>
                    </a:p>
                  </a:txBody>
                  <a:tcPr marL="48632" marR="48632" marT="6754" marB="0" anchor="ctr">
                    <a:lnL>
                      <a:noFill/>
                    </a:lnL>
                    <a:lnR>
                      <a:noFill/>
                    </a:lnR>
                    <a:lnT>
                      <a:noFill/>
                    </a:lnT>
                    <a:lnB>
                      <a:noFill/>
                    </a:lnB>
                    <a:noFill/>
                  </a:tcPr>
                </a:tc>
                <a:extLst>
                  <a:ext uri="{0D108BD9-81ED-4DB2-BD59-A6C34878D82A}">
                    <a16:rowId xmlns:a16="http://schemas.microsoft.com/office/drawing/2014/main" val="3403055379"/>
                  </a:ext>
                </a:extLst>
              </a:tr>
              <a:tr h="266774">
                <a:tc>
                  <a:txBody>
                    <a:bodyPr/>
                    <a:lstStyle/>
                    <a:p>
                      <a:pPr algn="l" fontAlgn="ctr">
                        <a:lnSpc>
                          <a:spcPct val="107000"/>
                        </a:lnSpc>
                        <a:spcBef>
                          <a:spcPts val="0"/>
                        </a:spcBef>
                        <a:spcAft>
                          <a:spcPts val="800"/>
                        </a:spcAft>
                      </a:pP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Sallis, </a:t>
                      </a:r>
                      <a:r>
                        <a:rPr lang="en-GB" sz="1100" b="0" i="0" u="none" strike="noStrike" dirty="0" err="1">
                          <a:effectLst/>
                          <a:latin typeface="Calibri Light" panose="020F0302020204030204" pitchFamily="34" charset="0"/>
                          <a:ea typeface="Times New Roman" panose="02020603050405020304" pitchFamily="18" charset="0"/>
                          <a:cs typeface="Times New Roman" panose="02020603050405020304" pitchFamily="18" charset="0"/>
                        </a:rPr>
                        <a:t>J.Fet</a:t>
                      </a: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 al (2016) Physical activity in relation to urban environments in 14 cities worldwide: a cross-sectional study. </a:t>
                      </a:r>
                      <a:r>
                        <a:rPr lang="en-GB" sz="1100" b="0" i="1"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The lancet</a:t>
                      </a: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 </a:t>
                      </a:r>
                      <a:r>
                        <a:rPr lang="en-GB" sz="1100" b="0" i="1"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387</a:t>
                      </a: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(10034), pp.2207-2217.</a:t>
                      </a:r>
                      <a:endParaRPr lang="en-GB" sz="1800" b="0" i="0" u="none" strike="noStrike" dirty="0">
                        <a:effectLst/>
                        <a:latin typeface="Arial" panose="020B0604020202020204" pitchFamily="34" charset="0"/>
                      </a:endParaRPr>
                    </a:p>
                  </a:txBody>
                  <a:tcPr marL="48632" marR="48632" marT="6754" marB="0" anchor="ctr">
                    <a:lnL>
                      <a:noFill/>
                    </a:lnL>
                    <a:lnR>
                      <a:noFill/>
                    </a:lnR>
                    <a:lnT>
                      <a:noFill/>
                    </a:lnT>
                    <a:lnB>
                      <a:noFill/>
                    </a:lnB>
                    <a:noFill/>
                  </a:tcPr>
                </a:tc>
                <a:extLst>
                  <a:ext uri="{0D108BD9-81ED-4DB2-BD59-A6C34878D82A}">
                    <a16:rowId xmlns:a16="http://schemas.microsoft.com/office/drawing/2014/main" val="3196376710"/>
                  </a:ext>
                </a:extLst>
              </a:tr>
              <a:tr h="266774">
                <a:tc>
                  <a:txBody>
                    <a:bodyPr/>
                    <a:lstStyle/>
                    <a:p>
                      <a:pPr algn="l" fontAlgn="ctr">
                        <a:lnSpc>
                          <a:spcPct val="107000"/>
                        </a:lnSpc>
                        <a:spcBef>
                          <a:spcPts val="0"/>
                        </a:spcBef>
                        <a:spcAft>
                          <a:spcPts val="800"/>
                        </a:spcAft>
                      </a:pPr>
                      <a:r>
                        <a:rPr lang="en-GB" sz="1100" b="0" i="0" u="none" strike="noStrike" dirty="0">
                          <a:solidFill>
                            <a:srgbClr val="0563C1"/>
                          </a:solidFill>
                          <a:effectLst/>
                          <a:latin typeface="Calibri Light" panose="020F0302020204030204" pitchFamily="34" charset="0"/>
                          <a:ea typeface="Times New Roman" panose="02020603050405020304" pitchFamily="18" charset="0"/>
                          <a:cs typeface="Times New Roman" panose="02020603050405020304" pitchFamily="18" charset="0"/>
                          <a:hlinkClick r:id="rId3"/>
                        </a:rPr>
                        <a:t>Topophilia, https://youtu.be/DFXnJTn6flk</a:t>
                      </a:r>
                      <a:endParaRPr lang="en-GB" sz="1800" b="0" i="0" u="none" strike="noStrike" dirty="0">
                        <a:effectLst/>
                        <a:latin typeface="Arial" panose="020B0604020202020204" pitchFamily="34" charset="0"/>
                      </a:endParaRPr>
                    </a:p>
                  </a:txBody>
                  <a:tcPr marL="48632" marR="48632" marT="6754" marB="0" anchor="ctr">
                    <a:lnL>
                      <a:noFill/>
                    </a:lnL>
                    <a:lnR>
                      <a:noFill/>
                    </a:lnR>
                    <a:lnT>
                      <a:noFill/>
                    </a:lnT>
                    <a:lnB>
                      <a:noFill/>
                    </a:lnB>
                    <a:noFill/>
                  </a:tcPr>
                </a:tc>
                <a:extLst>
                  <a:ext uri="{0D108BD9-81ED-4DB2-BD59-A6C34878D82A}">
                    <a16:rowId xmlns:a16="http://schemas.microsoft.com/office/drawing/2014/main" val="4133744383"/>
                  </a:ext>
                </a:extLst>
              </a:tr>
              <a:tr h="266774">
                <a:tc>
                  <a:txBody>
                    <a:bodyPr/>
                    <a:lstStyle/>
                    <a:p>
                      <a:pPr algn="l" fontAlgn="ctr">
                        <a:lnSpc>
                          <a:spcPct val="107000"/>
                        </a:lnSpc>
                        <a:spcBef>
                          <a:spcPts val="0"/>
                        </a:spcBef>
                        <a:spcAft>
                          <a:spcPts val="800"/>
                        </a:spcAft>
                      </a:pP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Ulrich, R. S. (1981). Natural versus urban scenes: some psychophysiological effects. Environment and </a:t>
                      </a:r>
                      <a:r>
                        <a:rPr lang="en-GB" sz="1100" b="0" i="0" u="none" strike="noStrike" dirty="0" err="1">
                          <a:effectLst/>
                          <a:latin typeface="Calibri Light" panose="020F0302020204030204" pitchFamily="34" charset="0"/>
                          <a:ea typeface="Times New Roman" panose="02020603050405020304" pitchFamily="18" charset="0"/>
                          <a:cs typeface="Times New Roman" panose="02020603050405020304" pitchFamily="18" charset="0"/>
                        </a:rPr>
                        <a:t>Behavior</a:t>
                      </a: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 13, 523-556</a:t>
                      </a:r>
                      <a:endParaRPr lang="en-GB" sz="1800" b="0" i="0" u="none" strike="noStrike" dirty="0">
                        <a:effectLst/>
                        <a:latin typeface="Arial" panose="020B0604020202020204" pitchFamily="34" charset="0"/>
                      </a:endParaRPr>
                    </a:p>
                  </a:txBody>
                  <a:tcPr marL="48632" marR="48632" marT="6754" marB="0" anchor="ctr">
                    <a:lnL>
                      <a:noFill/>
                    </a:lnL>
                    <a:lnR>
                      <a:noFill/>
                    </a:lnR>
                    <a:lnT>
                      <a:noFill/>
                    </a:lnT>
                    <a:lnB>
                      <a:noFill/>
                    </a:lnB>
                    <a:noFill/>
                  </a:tcPr>
                </a:tc>
                <a:extLst>
                  <a:ext uri="{0D108BD9-81ED-4DB2-BD59-A6C34878D82A}">
                    <a16:rowId xmlns:a16="http://schemas.microsoft.com/office/drawing/2014/main" val="3837210540"/>
                  </a:ext>
                </a:extLst>
              </a:tr>
              <a:tr h="266774">
                <a:tc>
                  <a:txBody>
                    <a:bodyPr/>
                    <a:lstStyle/>
                    <a:p>
                      <a:pPr algn="l" fontAlgn="ctr">
                        <a:lnSpc>
                          <a:spcPct val="107000"/>
                        </a:lnSpc>
                        <a:spcBef>
                          <a:spcPts val="0"/>
                        </a:spcBef>
                        <a:spcAft>
                          <a:spcPts val="800"/>
                        </a:spcAft>
                      </a:pP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Williams, F. (2017). </a:t>
                      </a:r>
                      <a:r>
                        <a:rPr lang="en-GB" sz="1100" b="0" i="1"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The Nature Fix.</a:t>
                      </a: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 Highbridge publisher.</a:t>
                      </a:r>
                      <a:endParaRPr lang="en-GB" sz="1800" b="0" i="0" u="none" strike="noStrike" dirty="0">
                        <a:effectLst/>
                        <a:latin typeface="Arial" panose="020B0604020202020204" pitchFamily="34" charset="0"/>
                      </a:endParaRPr>
                    </a:p>
                  </a:txBody>
                  <a:tcPr marL="48632" marR="48632" marT="6754" marB="0" anchor="ctr">
                    <a:lnL>
                      <a:noFill/>
                    </a:lnL>
                    <a:lnR>
                      <a:noFill/>
                    </a:lnR>
                    <a:lnT>
                      <a:noFill/>
                    </a:lnT>
                    <a:lnB>
                      <a:noFill/>
                    </a:lnB>
                    <a:noFill/>
                  </a:tcPr>
                </a:tc>
                <a:extLst>
                  <a:ext uri="{0D108BD9-81ED-4DB2-BD59-A6C34878D82A}">
                    <a16:rowId xmlns:a16="http://schemas.microsoft.com/office/drawing/2014/main" val="2315247397"/>
                  </a:ext>
                </a:extLst>
              </a:tr>
              <a:tr h="266774">
                <a:tc>
                  <a:txBody>
                    <a:bodyPr/>
                    <a:lstStyle/>
                    <a:p>
                      <a:pPr algn="l" fontAlgn="ctr">
                        <a:lnSpc>
                          <a:spcPct val="107000"/>
                        </a:lnSpc>
                        <a:spcBef>
                          <a:spcPts val="0"/>
                        </a:spcBef>
                        <a:spcAft>
                          <a:spcPts val="800"/>
                        </a:spcAft>
                      </a:pP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Wilson, E. O. (1984). </a:t>
                      </a:r>
                      <a:r>
                        <a:rPr lang="en-GB" sz="1100" b="0" i="1"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Biophilia.</a:t>
                      </a:r>
                      <a:r>
                        <a:rPr lang="en-GB" sz="1100" b="0" i="0" u="none" strike="noStrike" dirty="0">
                          <a:effectLst/>
                          <a:latin typeface="Calibri Light" panose="020F0302020204030204" pitchFamily="34" charset="0"/>
                          <a:ea typeface="Times New Roman" panose="02020603050405020304" pitchFamily="18" charset="0"/>
                          <a:cs typeface="Times New Roman" panose="02020603050405020304" pitchFamily="18" charset="0"/>
                        </a:rPr>
                        <a:t> Cambridge, MA: Harvard University Press</a:t>
                      </a:r>
                      <a:endParaRPr lang="en-GB" sz="1800" b="0" i="0" u="none" strike="noStrike" dirty="0">
                        <a:effectLst/>
                        <a:latin typeface="Arial" panose="020B0604020202020204" pitchFamily="34" charset="0"/>
                      </a:endParaRPr>
                    </a:p>
                  </a:txBody>
                  <a:tcPr marL="48632" marR="48632" marT="6754" marB="0" anchor="ctr">
                    <a:lnL>
                      <a:noFill/>
                    </a:lnL>
                    <a:lnR>
                      <a:noFill/>
                    </a:lnR>
                    <a:lnT>
                      <a:noFill/>
                    </a:lnT>
                    <a:lnB>
                      <a:noFill/>
                    </a:lnB>
                    <a:noFill/>
                  </a:tcPr>
                </a:tc>
                <a:extLst>
                  <a:ext uri="{0D108BD9-81ED-4DB2-BD59-A6C34878D82A}">
                    <a16:rowId xmlns:a16="http://schemas.microsoft.com/office/drawing/2014/main" val="2034255968"/>
                  </a:ext>
                </a:extLst>
              </a:tr>
            </a:tbl>
          </a:graphicData>
        </a:graphic>
      </p:graphicFrame>
    </p:spTree>
    <p:extLst>
      <p:ext uri="{BB962C8B-B14F-4D97-AF65-F5344CB8AC3E}">
        <p14:creationId xmlns:p14="http://schemas.microsoft.com/office/powerpoint/2010/main" val="963577971"/>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ustom 9">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0840660_TF67498733_Win32" id="{1D31F981-026B-433D-B1FE-22EDA482C3D7}" vid="{FE91BBCF-7CA3-436B-9474-A0CB3B4C500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E0F876D-ECAD-49DD-95DE-E4DA3D4E9CA1}">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159187C1-630C-405A-830B-EED062A49695}">
  <ds:schemaRefs>
    <ds:schemaRef ds:uri="http://schemas.microsoft.com/sharepoint/v3/contenttype/forms"/>
  </ds:schemaRefs>
</ds:datastoreItem>
</file>

<file path=customXml/itemProps3.xml><?xml version="1.0" encoding="utf-8"?>
<ds:datastoreItem xmlns:ds="http://schemas.openxmlformats.org/officeDocument/2006/customXml" ds:itemID="{4EC785CC-7DC7-486B-AC4F-90AD768E96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Chronicle design</Template>
  <TotalTime>6652</TotalTime>
  <Words>1420</Words>
  <Application>Microsoft Office PowerPoint</Application>
  <PresentationFormat>Widescreen</PresentationFormat>
  <Paragraphs>156</Paragraphs>
  <Slides>11</Slides>
  <Notes>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Abadi Extra Light</vt:lpstr>
      <vt:lpstr>Arial</vt:lpstr>
      <vt:lpstr>Calibri</vt:lpstr>
      <vt:lpstr>Calibri Light</vt:lpstr>
      <vt:lpstr>Calisto MT</vt:lpstr>
      <vt:lpstr>Univers </vt:lpstr>
      <vt:lpstr>Univers Condensed</vt:lpstr>
      <vt:lpstr>YouTube Sans</vt:lpstr>
      <vt:lpstr>ChronicleVTI</vt:lpstr>
      <vt:lpstr>benefits of nature</vt:lpstr>
      <vt:lpstr>Topics TO COVER</vt:lpstr>
      <vt:lpstr>Theories of Nature attraction                  </vt:lpstr>
      <vt:lpstr>Levels of engagement</vt:lpstr>
      <vt:lpstr> </vt:lpstr>
      <vt:lpstr>..</vt:lpstr>
      <vt:lpstr> </vt:lpstr>
      <vt:lpstr>HOW MY PRACTICE WILL BE SHAPED</vt:lpstr>
      <vt:lpstr>Time to go out to play</vt:lpstr>
      <vt:lpstr>Thank you</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benefits of nature</dc:title>
  <dc:creator>Michael Dougall</dc:creator>
  <cp:lastModifiedBy>Michael Dougall</cp:lastModifiedBy>
  <cp:revision>2</cp:revision>
  <dcterms:created xsi:type="dcterms:W3CDTF">2023-11-01T17:09:03Z</dcterms:created>
  <dcterms:modified xsi:type="dcterms:W3CDTF">2023-11-30T23:31:02Z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