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tags/tag18.xml" ContentType="application/vnd.openxmlformats-officedocument.presentationml.tags+xml"/>
  <Override PartName="/ppt/notesSlides/notesSlide18.xml" ContentType="application/vnd.openxmlformats-officedocument.presentationml.notesSlide+xml"/>
  <Override PartName="/ppt/tags/tag19.xml" ContentType="application/vnd.openxmlformats-officedocument.presentationml.tags+xml"/>
  <Override PartName="/ppt/notesSlides/notesSlide19.xml" ContentType="application/vnd.openxmlformats-officedocument.presentationml.notesSlide+xml"/>
  <Override PartName="/ppt/tags/tag20.xml" ContentType="application/vnd.openxmlformats-officedocument.presentationml.tags+xml"/>
  <Override PartName="/ppt/notesSlides/notesSlide20.xml" ContentType="application/vnd.openxmlformats-officedocument.presentationml.notesSlide+xml"/>
  <Override PartName="/ppt/tags/tag21.xml" ContentType="application/vnd.openxmlformats-officedocument.presentationml.tags+xml"/>
  <Override PartName="/ppt/notesSlides/notesSlide21.xml" ContentType="application/vnd.openxmlformats-officedocument.presentationml.notesSlide+xml"/>
  <Override PartName="/ppt/tags/tag22.xml" ContentType="application/vnd.openxmlformats-officedocument.presentationml.tags+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6" r:id="rId4"/>
    <p:sldMasterId id="2147483678" r:id="rId5"/>
    <p:sldMasterId id="2147483680" r:id="rId6"/>
    <p:sldMasterId id="2147483682" r:id="rId7"/>
  </p:sldMasterIdLst>
  <p:notesMasterIdLst>
    <p:notesMasterId r:id="rId33"/>
  </p:notesMasterIdLst>
  <p:sldIdLst>
    <p:sldId id="294" r:id="rId8"/>
    <p:sldId id="1070" r:id="rId9"/>
    <p:sldId id="1072" r:id="rId10"/>
    <p:sldId id="1073" r:id="rId11"/>
    <p:sldId id="1074" r:id="rId12"/>
    <p:sldId id="1075" r:id="rId13"/>
    <p:sldId id="1076" r:id="rId14"/>
    <p:sldId id="1077" r:id="rId15"/>
    <p:sldId id="1078" r:id="rId16"/>
    <p:sldId id="1079" r:id="rId17"/>
    <p:sldId id="1081" r:id="rId18"/>
    <p:sldId id="1082" r:id="rId19"/>
    <p:sldId id="1083" r:id="rId20"/>
    <p:sldId id="1084" r:id="rId21"/>
    <p:sldId id="1085" r:id="rId22"/>
    <p:sldId id="1086" r:id="rId23"/>
    <p:sldId id="1087" r:id="rId24"/>
    <p:sldId id="1088" r:id="rId25"/>
    <p:sldId id="1089" r:id="rId26"/>
    <p:sldId id="1090" r:id="rId27"/>
    <p:sldId id="1091" r:id="rId28"/>
    <p:sldId id="1092" r:id="rId29"/>
    <p:sldId id="1093" r:id="rId30"/>
    <p:sldId id="914" r:id="rId31"/>
    <p:sldId id="803"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2537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26655AC-3AB5-4C00-8179-78D37A1BAE02}" v="74" dt="2026-02-23T01:42:41.12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3250" autoAdjust="0"/>
    <p:restoredTop sz="77309" autoAdjust="0"/>
  </p:normalViewPr>
  <p:slideViewPr>
    <p:cSldViewPr snapToGrid="0">
      <p:cViewPr varScale="1">
        <p:scale>
          <a:sx n="82" d="100"/>
          <a:sy n="82" d="100"/>
        </p:scale>
        <p:origin x="123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microsoft.com/office/2015/10/relationships/revisionInfo" Target="revisionInfo.xml"/><Relationship Id="rId21" Type="http://schemas.openxmlformats.org/officeDocument/2006/relationships/slide" Target="slides/slide14.xml"/><Relationship Id="rId34" Type="http://schemas.openxmlformats.org/officeDocument/2006/relationships/presProps" Target="presProps.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theme" Target="theme/theme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viewProps" Target="viewProps.xml"/><Relationship Id="rId8" Type="http://schemas.openxmlformats.org/officeDocument/2006/relationships/slide" Target="slides/slide1.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BBAD60DF-75FC-47FB-864F-62F5392E6509}"/>
    <pc:docChg chg="undo custSel addSld delSld modSld">
      <pc:chgData name="Munyaradzi Nicholas Murira" userId="6ab3fae5-94bd-47ef-9f25-6c1f645127cf" providerId="ADAL" clId="{BBAD60DF-75FC-47FB-864F-62F5392E6509}" dt="2026-02-23T02:00:50.041" v="784" actId="20577"/>
      <pc:docMkLst>
        <pc:docMk/>
      </pc:docMkLst>
      <pc:sldChg chg="del">
        <pc:chgData name="Munyaradzi Nicholas Murira" userId="6ab3fae5-94bd-47ef-9f25-6c1f645127cf" providerId="ADAL" clId="{BBAD60DF-75FC-47FB-864F-62F5392E6509}" dt="2026-02-22T22:25:14.247" v="241" actId="47"/>
        <pc:sldMkLst>
          <pc:docMk/>
          <pc:sldMk cId="2208352358" sldId="339"/>
        </pc:sldMkLst>
      </pc:sldChg>
      <pc:sldChg chg="del">
        <pc:chgData name="Munyaradzi Nicholas Murira" userId="6ab3fae5-94bd-47ef-9f25-6c1f645127cf" providerId="ADAL" clId="{BBAD60DF-75FC-47FB-864F-62F5392E6509}" dt="2026-02-22T22:25:14.247" v="241" actId="47"/>
        <pc:sldMkLst>
          <pc:docMk/>
          <pc:sldMk cId="130982585" sldId="340"/>
        </pc:sldMkLst>
      </pc:sldChg>
      <pc:sldChg chg="del">
        <pc:chgData name="Munyaradzi Nicholas Murira" userId="6ab3fae5-94bd-47ef-9f25-6c1f645127cf" providerId="ADAL" clId="{BBAD60DF-75FC-47FB-864F-62F5392E6509}" dt="2026-02-22T22:25:14.247" v="241" actId="47"/>
        <pc:sldMkLst>
          <pc:docMk/>
          <pc:sldMk cId="3678202792" sldId="341"/>
        </pc:sldMkLst>
      </pc:sldChg>
      <pc:sldChg chg="del">
        <pc:chgData name="Munyaradzi Nicholas Murira" userId="6ab3fae5-94bd-47ef-9f25-6c1f645127cf" providerId="ADAL" clId="{BBAD60DF-75FC-47FB-864F-62F5392E6509}" dt="2026-02-22T22:25:14.247" v="241" actId="47"/>
        <pc:sldMkLst>
          <pc:docMk/>
          <pc:sldMk cId="1805988394" sldId="342"/>
        </pc:sldMkLst>
      </pc:sldChg>
      <pc:sldChg chg="del">
        <pc:chgData name="Munyaradzi Nicholas Murira" userId="6ab3fae5-94bd-47ef-9f25-6c1f645127cf" providerId="ADAL" clId="{BBAD60DF-75FC-47FB-864F-62F5392E6509}" dt="2026-02-22T22:25:14.247" v="241" actId="47"/>
        <pc:sldMkLst>
          <pc:docMk/>
          <pc:sldMk cId="3739085938" sldId="343"/>
        </pc:sldMkLst>
      </pc:sldChg>
      <pc:sldChg chg="del">
        <pc:chgData name="Munyaradzi Nicholas Murira" userId="6ab3fae5-94bd-47ef-9f25-6c1f645127cf" providerId="ADAL" clId="{BBAD60DF-75FC-47FB-864F-62F5392E6509}" dt="2026-02-22T22:25:14.247" v="241" actId="47"/>
        <pc:sldMkLst>
          <pc:docMk/>
          <pc:sldMk cId="375190636" sldId="344"/>
        </pc:sldMkLst>
      </pc:sldChg>
      <pc:sldChg chg="del">
        <pc:chgData name="Munyaradzi Nicholas Murira" userId="6ab3fae5-94bd-47ef-9f25-6c1f645127cf" providerId="ADAL" clId="{BBAD60DF-75FC-47FB-864F-62F5392E6509}" dt="2026-02-22T22:25:14.247" v="241" actId="47"/>
        <pc:sldMkLst>
          <pc:docMk/>
          <pc:sldMk cId="1073977748" sldId="345"/>
        </pc:sldMkLst>
      </pc:sldChg>
      <pc:sldChg chg="del">
        <pc:chgData name="Munyaradzi Nicholas Murira" userId="6ab3fae5-94bd-47ef-9f25-6c1f645127cf" providerId="ADAL" clId="{BBAD60DF-75FC-47FB-864F-62F5392E6509}" dt="2026-02-22T21:32:55.340" v="192" actId="47"/>
        <pc:sldMkLst>
          <pc:docMk/>
          <pc:sldMk cId="1495252091" sldId="1069"/>
        </pc:sldMkLst>
      </pc:sldChg>
      <pc:sldChg chg="modSp mod">
        <pc:chgData name="Munyaradzi Nicholas Murira" userId="6ab3fae5-94bd-47ef-9f25-6c1f645127cf" providerId="ADAL" clId="{BBAD60DF-75FC-47FB-864F-62F5392E6509}" dt="2026-02-22T18:42:59.936" v="1" actId="255"/>
        <pc:sldMkLst>
          <pc:docMk/>
          <pc:sldMk cId="617556404" sldId="1070"/>
        </pc:sldMkLst>
        <pc:spChg chg="mod">
          <ac:chgData name="Munyaradzi Nicholas Murira" userId="6ab3fae5-94bd-47ef-9f25-6c1f645127cf" providerId="ADAL" clId="{BBAD60DF-75FC-47FB-864F-62F5392E6509}" dt="2026-02-22T18:42:54.434" v="0" actId="255"/>
          <ac:spMkLst>
            <pc:docMk/>
            <pc:sldMk cId="617556404" sldId="1070"/>
            <ac:spMk id="3" creationId="{BA679541-526C-3FC6-0552-E4EEFEA7F989}"/>
          </ac:spMkLst>
        </pc:spChg>
        <pc:spChg chg="mod">
          <ac:chgData name="Munyaradzi Nicholas Murira" userId="6ab3fae5-94bd-47ef-9f25-6c1f645127cf" providerId="ADAL" clId="{BBAD60DF-75FC-47FB-864F-62F5392E6509}" dt="2026-02-22T18:42:59.936" v="1" actId="255"/>
          <ac:spMkLst>
            <pc:docMk/>
            <pc:sldMk cId="617556404" sldId="1070"/>
            <ac:spMk id="13314" creationId="{FD0DDC51-2490-5E5D-DB45-AEAC6FD10590}"/>
          </ac:spMkLst>
        </pc:spChg>
      </pc:sldChg>
      <pc:sldChg chg="del">
        <pc:chgData name="Munyaradzi Nicholas Murira" userId="6ab3fae5-94bd-47ef-9f25-6c1f645127cf" providerId="ADAL" clId="{BBAD60DF-75FC-47FB-864F-62F5392E6509}" dt="2026-02-22T20:21:19.834" v="6" actId="47"/>
        <pc:sldMkLst>
          <pc:docMk/>
          <pc:sldMk cId="1442210069" sldId="1071"/>
        </pc:sldMkLst>
      </pc:sldChg>
      <pc:sldChg chg="modSp mod">
        <pc:chgData name="Munyaradzi Nicholas Murira" userId="6ab3fae5-94bd-47ef-9f25-6c1f645127cf" providerId="ADAL" clId="{BBAD60DF-75FC-47FB-864F-62F5392E6509}" dt="2026-02-23T01:32:24.800" v="645" actId="313"/>
        <pc:sldMkLst>
          <pc:docMk/>
          <pc:sldMk cId="1438743363" sldId="1072"/>
        </pc:sldMkLst>
        <pc:spChg chg="mod">
          <ac:chgData name="Munyaradzi Nicholas Murira" userId="6ab3fae5-94bd-47ef-9f25-6c1f645127cf" providerId="ADAL" clId="{BBAD60DF-75FC-47FB-864F-62F5392E6509}" dt="2026-02-23T01:32:24.800" v="645" actId="313"/>
          <ac:spMkLst>
            <pc:docMk/>
            <pc:sldMk cId="1438743363" sldId="1072"/>
            <ac:spMk id="3" creationId="{7E179DE3-4ED9-FA07-52E2-843F30689046}"/>
          </ac:spMkLst>
        </pc:spChg>
      </pc:sldChg>
      <pc:sldChg chg="modSp mod">
        <pc:chgData name="Munyaradzi Nicholas Murira" userId="6ab3fae5-94bd-47ef-9f25-6c1f645127cf" providerId="ADAL" clId="{BBAD60DF-75FC-47FB-864F-62F5392E6509}" dt="2026-02-23T01:56:41.428" v="776" actId="20577"/>
        <pc:sldMkLst>
          <pc:docMk/>
          <pc:sldMk cId="1026535094" sldId="1073"/>
        </pc:sldMkLst>
        <pc:spChg chg="mod">
          <ac:chgData name="Munyaradzi Nicholas Murira" userId="6ab3fae5-94bd-47ef-9f25-6c1f645127cf" providerId="ADAL" clId="{BBAD60DF-75FC-47FB-864F-62F5392E6509}" dt="2026-02-23T01:55:26.553" v="775" actId="20577"/>
          <ac:spMkLst>
            <pc:docMk/>
            <pc:sldMk cId="1026535094" sldId="1073"/>
            <ac:spMk id="3" creationId="{D596F804-CC37-2F62-5D22-F31665F2654A}"/>
          </ac:spMkLst>
        </pc:spChg>
        <pc:spChg chg="mod">
          <ac:chgData name="Munyaradzi Nicholas Murira" userId="6ab3fae5-94bd-47ef-9f25-6c1f645127cf" providerId="ADAL" clId="{BBAD60DF-75FC-47FB-864F-62F5392E6509}" dt="2026-02-23T01:56:41.428" v="776" actId="20577"/>
          <ac:spMkLst>
            <pc:docMk/>
            <pc:sldMk cId="1026535094" sldId="1073"/>
            <ac:spMk id="13314" creationId="{08D21421-9E48-0C6A-3BC2-590DC459A626}"/>
          </ac:spMkLst>
        </pc:spChg>
      </pc:sldChg>
      <pc:sldChg chg="addSp delSp modSp add mod modNotesTx">
        <pc:chgData name="Munyaradzi Nicholas Murira" userId="6ab3fae5-94bd-47ef-9f25-6c1f645127cf" providerId="ADAL" clId="{BBAD60DF-75FC-47FB-864F-62F5392E6509}" dt="2026-02-23T02:00:50.041" v="784" actId="20577"/>
        <pc:sldMkLst>
          <pc:docMk/>
          <pc:sldMk cId="2510971479" sldId="1074"/>
        </pc:sldMkLst>
        <pc:spChg chg="add del mod">
          <ac:chgData name="Munyaradzi Nicholas Murira" userId="6ab3fae5-94bd-47ef-9f25-6c1f645127cf" providerId="ADAL" clId="{BBAD60DF-75FC-47FB-864F-62F5392E6509}" dt="2026-02-23T02:00:50.041" v="784" actId="20577"/>
          <ac:spMkLst>
            <pc:docMk/>
            <pc:sldMk cId="2510971479" sldId="1074"/>
            <ac:spMk id="3" creationId="{9F794C48-D606-9B3F-1858-C42239E7C449}"/>
          </ac:spMkLst>
        </pc:spChg>
        <pc:spChg chg="mod">
          <ac:chgData name="Munyaradzi Nicholas Murira" userId="6ab3fae5-94bd-47ef-9f25-6c1f645127cf" providerId="ADAL" clId="{BBAD60DF-75FC-47FB-864F-62F5392E6509}" dt="2026-02-22T20:21:49.753" v="8"/>
          <ac:spMkLst>
            <pc:docMk/>
            <pc:sldMk cId="2510971479" sldId="1074"/>
            <ac:spMk id="13314" creationId="{4B01C5EC-A2AC-4F76-6258-4EF51F8758BA}"/>
          </ac:spMkLst>
        </pc:spChg>
      </pc:sldChg>
      <pc:sldChg chg="addSp modSp add mod">
        <pc:chgData name="Munyaradzi Nicholas Murira" userId="6ab3fae5-94bd-47ef-9f25-6c1f645127cf" providerId="ADAL" clId="{BBAD60DF-75FC-47FB-864F-62F5392E6509}" dt="2026-02-22T21:42:53.548" v="230" actId="14100"/>
        <pc:sldMkLst>
          <pc:docMk/>
          <pc:sldMk cId="1566021604" sldId="1075"/>
        </pc:sldMkLst>
        <pc:spChg chg="mod">
          <ac:chgData name="Munyaradzi Nicholas Murira" userId="6ab3fae5-94bd-47ef-9f25-6c1f645127cf" providerId="ADAL" clId="{BBAD60DF-75FC-47FB-864F-62F5392E6509}" dt="2026-02-22T21:39:31.547" v="221" actId="6549"/>
          <ac:spMkLst>
            <pc:docMk/>
            <pc:sldMk cId="1566021604" sldId="1075"/>
            <ac:spMk id="3" creationId="{CED8587C-9349-11EA-229C-0903143B3FC5}"/>
          </ac:spMkLst>
        </pc:spChg>
        <pc:spChg chg="mod">
          <ac:chgData name="Munyaradzi Nicholas Murira" userId="6ab3fae5-94bd-47ef-9f25-6c1f645127cf" providerId="ADAL" clId="{BBAD60DF-75FC-47FB-864F-62F5392E6509}" dt="2026-02-22T21:37:24.488" v="220" actId="20577"/>
          <ac:spMkLst>
            <pc:docMk/>
            <pc:sldMk cId="1566021604" sldId="1075"/>
            <ac:spMk id="13314" creationId="{3F3FDC9B-BB35-F082-3044-8C60BA9CFB45}"/>
          </ac:spMkLst>
        </pc:spChg>
        <pc:picChg chg="add mod">
          <ac:chgData name="Munyaradzi Nicholas Murira" userId="6ab3fae5-94bd-47ef-9f25-6c1f645127cf" providerId="ADAL" clId="{BBAD60DF-75FC-47FB-864F-62F5392E6509}" dt="2026-02-22T21:39:36.580" v="223" actId="1076"/>
          <ac:picMkLst>
            <pc:docMk/>
            <pc:sldMk cId="1566021604" sldId="1075"/>
            <ac:picMk id="4" creationId="{27EBEDC3-788C-392A-F00A-05734D9B7947}"/>
          </ac:picMkLst>
        </pc:picChg>
        <pc:picChg chg="add mod">
          <ac:chgData name="Munyaradzi Nicholas Murira" userId="6ab3fae5-94bd-47ef-9f25-6c1f645127cf" providerId="ADAL" clId="{BBAD60DF-75FC-47FB-864F-62F5392E6509}" dt="2026-02-22T21:41:02.370" v="226" actId="14100"/>
          <ac:picMkLst>
            <pc:docMk/>
            <pc:sldMk cId="1566021604" sldId="1075"/>
            <ac:picMk id="6" creationId="{6569518C-6738-5B54-4D0F-4193CFDC5C91}"/>
          </ac:picMkLst>
        </pc:picChg>
        <pc:picChg chg="add mod">
          <ac:chgData name="Munyaradzi Nicholas Murira" userId="6ab3fae5-94bd-47ef-9f25-6c1f645127cf" providerId="ADAL" clId="{BBAD60DF-75FC-47FB-864F-62F5392E6509}" dt="2026-02-22T21:42:53.548" v="230" actId="14100"/>
          <ac:picMkLst>
            <pc:docMk/>
            <pc:sldMk cId="1566021604" sldId="1075"/>
            <ac:picMk id="8" creationId="{EB348BA4-869C-8CF9-FD83-C95BD215541A}"/>
          </ac:picMkLst>
        </pc:picChg>
      </pc:sldChg>
      <pc:sldChg chg="addSp delSp modSp add mod">
        <pc:chgData name="Munyaradzi Nicholas Murira" userId="6ab3fae5-94bd-47ef-9f25-6c1f645127cf" providerId="ADAL" clId="{BBAD60DF-75FC-47FB-864F-62F5392E6509}" dt="2026-02-22T22:09:09.919" v="239" actId="14100"/>
        <pc:sldMkLst>
          <pc:docMk/>
          <pc:sldMk cId="1776267992" sldId="1076"/>
        </pc:sldMkLst>
        <pc:picChg chg="del">
          <ac:chgData name="Munyaradzi Nicholas Murira" userId="6ab3fae5-94bd-47ef-9f25-6c1f645127cf" providerId="ADAL" clId="{BBAD60DF-75FC-47FB-864F-62F5392E6509}" dt="2026-02-22T22:03:13.029" v="232" actId="478"/>
          <ac:picMkLst>
            <pc:docMk/>
            <pc:sldMk cId="1776267992" sldId="1076"/>
            <ac:picMk id="4" creationId="{96456CBA-A29D-6899-EB57-5B2805300426}"/>
          </ac:picMkLst>
        </pc:picChg>
        <pc:picChg chg="add mod">
          <ac:chgData name="Munyaradzi Nicholas Murira" userId="6ab3fae5-94bd-47ef-9f25-6c1f645127cf" providerId="ADAL" clId="{BBAD60DF-75FC-47FB-864F-62F5392E6509}" dt="2026-02-22T22:03:26.024" v="236" actId="1076"/>
          <ac:picMkLst>
            <pc:docMk/>
            <pc:sldMk cId="1776267992" sldId="1076"/>
            <ac:picMk id="5" creationId="{AF0A7954-F2A6-23C0-87F2-3250BBF32A40}"/>
          </ac:picMkLst>
        </pc:picChg>
        <pc:picChg chg="del">
          <ac:chgData name="Munyaradzi Nicholas Murira" userId="6ab3fae5-94bd-47ef-9f25-6c1f645127cf" providerId="ADAL" clId="{BBAD60DF-75FC-47FB-864F-62F5392E6509}" dt="2026-02-22T22:03:18.302" v="234" actId="478"/>
          <ac:picMkLst>
            <pc:docMk/>
            <pc:sldMk cId="1776267992" sldId="1076"/>
            <ac:picMk id="6" creationId="{C9AA7AD9-48CF-666E-5703-F4781FC5B47C}"/>
          </ac:picMkLst>
        </pc:picChg>
        <pc:picChg chg="del">
          <ac:chgData name="Munyaradzi Nicholas Murira" userId="6ab3fae5-94bd-47ef-9f25-6c1f645127cf" providerId="ADAL" clId="{BBAD60DF-75FC-47FB-864F-62F5392E6509}" dt="2026-02-22T22:03:15.855" v="233" actId="478"/>
          <ac:picMkLst>
            <pc:docMk/>
            <pc:sldMk cId="1776267992" sldId="1076"/>
            <ac:picMk id="8" creationId="{7A83B41E-BCBD-56E3-77D0-19DD2A808CAE}"/>
          </ac:picMkLst>
        </pc:picChg>
        <pc:picChg chg="add mod">
          <ac:chgData name="Munyaradzi Nicholas Murira" userId="6ab3fae5-94bd-47ef-9f25-6c1f645127cf" providerId="ADAL" clId="{BBAD60DF-75FC-47FB-864F-62F5392E6509}" dt="2026-02-22T22:09:09.919" v="239" actId="14100"/>
          <ac:picMkLst>
            <pc:docMk/>
            <pc:sldMk cId="1776267992" sldId="1076"/>
            <ac:picMk id="9" creationId="{5BC383E0-3403-B278-05B1-DC76260FC887}"/>
          </ac:picMkLst>
        </pc:picChg>
      </pc:sldChg>
      <pc:sldChg chg="modSp add mod">
        <pc:chgData name="Munyaradzi Nicholas Murira" userId="6ab3fae5-94bd-47ef-9f25-6c1f645127cf" providerId="ADAL" clId="{BBAD60DF-75FC-47FB-864F-62F5392E6509}" dt="2026-02-22T22:52:49.356" v="304" actId="1076"/>
        <pc:sldMkLst>
          <pc:docMk/>
          <pc:sldMk cId="3727479447" sldId="1077"/>
        </pc:sldMkLst>
        <pc:spChg chg="mod">
          <ac:chgData name="Munyaradzi Nicholas Murira" userId="6ab3fae5-94bd-47ef-9f25-6c1f645127cf" providerId="ADAL" clId="{BBAD60DF-75FC-47FB-864F-62F5392E6509}" dt="2026-02-22T22:52:49.356" v="304" actId="1076"/>
          <ac:spMkLst>
            <pc:docMk/>
            <pc:sldMk cId="3727479447" sldId="1077"/>
            <ac:spMk id="3" creationId="{6ABB76DE-A639-EF6E-E895-0F9005416B92}"/>
          </ac:spMkLst>
        </pc:spChg>
        <pc:spChg chg="mod">
          <ac:chgData name="Munyaradzi Nicholas Murira" userId="6ab3fae5-94bd-47ef-9f25-6c1f645127cf" providerId="ADAL" clId="{BBAD60DF-75FC-47FB-864F-62F5392E6509}" dt="2026-02-22T22:26:04.808" v="255" actId="5793"/>
          <ac:spMkLst>
            <pc:docMk/>
            <pc:sldMk cId="3727479447" sldId="1077"/>
            <ac:spMk id="13314" creationId="{C9FEEBD5-CEF8-B84A-78A3-A85D411BE8E5}"/>
          </ac:spMkLst>
        </pc:spChg>
      </pc:sldChg>
      <pc:sldChg chg="modSp add mod">
        <pc:chgData name="Munyaradzi Nicholas Murira" userId="6ab3fae5-94bd-47ef-9f25-6c1f645127cf" providerId="ADAL" clId="{BBAD60DF-75FC-47FB-864F-62F5392E6509}" dt="2026-02-22T23:01:26.315" v="335" actId="20577"/>
        <pc:sldMkLst>
          <pc:docMk/>
          <pc:sldMk cId="2023590096" sldId="1078"/>
        </pc:sldMkLst>
        <pc:spChg chg="mod">
          <ac:chgData name="Munyaradzi Nicholas Murira" userId="6ab3fae5-94bd-47ef-9f25-6c1f645127cf" providerId="ADAL" clId="{BBAD60DF-75FC-47FB-864F-62F5392E6509}" dt="2026-02-22T23:01:26.315" v="335" actId="20577"/>
          <ac:spMkLst>
            <pc:docMk/>
            <pc:sldMk cId="2023590096" sldId="1078"/>
            <ac:spMk id="3" creationId="{4054F838-BBF6-17CA-4899-FEAAF6B8D337}"/>
          </ac:spMkLst>
        </pc:spChg>
      </pc:sldChg>
      <pc:sldChg chg="modSp add mod">
        <pc:chgData name="Munyaradzi Nicholas Murira" userId="6ab3fae5-94bd-47ef-9f25-6c1f645127cf" providerId="ADAL" clId="{BBAD60DF-75FC-47FB-864F-62F5392E6509}" dt="2026-02-22T23:09:56.939" v="362" actId="1076"/>
        <pc:sldMkLst>
          <pc:docMk/>
          <pc:sldMk cId="1273808103" sldId="1079"/>
        </pc:sldMkLst>
        <pc:spChg chg="mod">
          <ac:chgData name="Munyaradzi Nicholas Murira" userId="6ab3fae5-94bd-47ef-9f25-6c1f645127cf" providerId="ADAL" clId="{BBAD60DF-75FC-47FB-864F-62F5392E6509}" dt="2026-02-22T23:09:48.668" v="361" actId="1076"/>
          <ac:spMkLst>
            <pc:docMk/>
            <pc:sldMk cId="1273808103" sldId="1079"/>
            <ac:spMk id="3" creationId="{D0782E06-36A0-C96A-0A4A-2544DEC38B3C}"/>
          </ac:spMkLst>
        </pc:spChg>
        <pc:spChg chg="mod">
          <ac:chgData name="Munyaradzi Nicholas Murira" userId="6ab3fae5-94bd-47ef-9f25-6c1f645127cf" providerId="ADAL" clId="{BBAD60DF-75FC-47FB-864F-62F5392E6509}" dt="2026-02-22T23:09:56.939" v="362" actId="1076"/>
          <ac:spMkLst>
            <pc:docMk/>
            <pc:sldMk cId="1273808103" sldId="1079"/>
            <ac:spMk id="13314" creationId="{4F04DB00-8209-851B-A0C3-77AD36227B8A}"/>
          </ac:spMkLst>
        </pc:spChg>
      </pc:sldChg>
      <pc:sldChg chg="add del">
        <pc:chgData name="Munyaradzi Nicholas Murira" userId="6ab3fae5-94bd-47ef-9f25-6c1f645127cf" providerId="ADAL" clId="{BBAD60DF-75FC-47FB-864F-62F5392E6509}" dt="2026-02-23T01:33:45.691" v="646" actId="47"/>
        <pc:sldMkLst>
          <pc:docMk/>
          <pc:sldMk cId="1421507555" sldId="1080"/>
        </pc:sldMkLst>
      </pc:sldChg>
      <pc:sldChg chg="modSp add mod">
        <pc:chgData name="Munyaradzi Nicholas Murira" userId="6ab3fae5-94bd-47ef-9f25-6c1f645127cf" providerId="ADAL" clId="{BBAD60DF-75FC-47FB-864F-62F5392E6509}" dt="2026-02-22T23:19:12.903" v="373" actId="20577"/>
        <pc:sldMkLst>
          <pc:docMk/>
          <pc:sldMk cId="3211674866" sldId="1081"/>
        </pc:sldMkLst>
        <pc:spChg chg="mod">
          <ac:chgData name="Munyaradzi Nicholas Murira" userId="6ab3fae5-94bd-47ef-9f25-6c1f645127cf" providerId="ADAL" clId="{BBAD60DF-75FC-47FB-864F-62F5392E6509}" dt="2026-02-22T23:19:12.903" v="373" actId="20577"/>
          <ac:spMkLst>
            <pc:docMk/>
            <pc:sldMk cId="3211674866" sldId="1081"/>
            <ac:spMk id="3" creationId="{334E259D-0884-AFC7-B226-34391092B60E}"/>
          </ac:spMkLst>
        </pc:spChg>
      </pc:sldChg>
      <pc:sldChg chg="modSp add mod">
        <pc:chgData name="Munyaradzi Nicholas Murira" userId="6ab3fae5-94bd-47ef-9f25-6c1f645127cf" providerId="ADAL" clId="{BBAD60DF-75FC-47FB-864F-62F5392E6509}" dt="2026-02-22T23:28:07.367" v="391" actId="1076"/>
        <pc:sldMkLst>
          <pc:docMk/>
          <pc:sldMk cId="2962293408" sldId="1082"/>
        </pc:sldMkLst>
        <pc:spChg chg="mod">
          <ac:chgData name="Munyaradzi Nicholas Murira" userId="6ab3fae5-94bd-47ef-9f25-6c1f645127cf" providerId="ADAL" clId="{BBAD60DF-75FC-47FB-864F-62F5392E6509}" dt="2026-02-22T23:28:07.367" v="391" actId="1076"/>
          <ac:spMkLst>
            <pc:docMk/>
            <pc:sldMk cId="2962293408" sldId="1082"/>
            <ac:spMk id="3" creationId="{3669505B-BFCB-36A7-C726-05EEFD10DB24}"/>
          </ac:spMkLst>
        </pc:spChg>
        <pc:spChg chg="mod">
          <ac:chgData name="Munyaradzi Nicholas Murira" userId="6ab3fae5-94bd-47ef-9f25-6c1f645127cf" providerId="ADAL" clId="{BBAD60DF-75FC-47FB-864F-62F5392E6509}" dt="2026-02-22T23:20:41.647" v="375"/>
          <ac:spMkLst>
            <pc:docMk/>
            <pc:sldMk cId="2962293408" sldId="1082"/>
            <ac:spMk id="13314" creationId="{7CE16EB6-97E1-49A0-AA44-B7FEFAF3EBD9}"/>
          </ac:spMkLst>
        </pc:spChg>
      </pc:sldChg>
      <pc:sldChg chg="addSp delSp modSp add mod">
        <pc:chgData name="Munyaradzi Nicholas Murira" userId="6ab3fae5-94bd-47ef-9f25-6c1f645127cf" providerId="ADAL" clId="{BBAD60DF-75FC-47FB-864F-62F5392E6509}" dt="2026-02-22T23:53:55.659" v="421" actId="1076"/>
        <pc:sldMkLst>
          <pc:docMk/>
          <pc:sldMk cId="1059912408" sldId="1083"/>
        </pc:sldMkLst>
        <pc:spChg chg="del mod">
          <ac:chgData name="Munyaradzi Nicholas Murira" userId="6ab3fae5-94bd-47ef-9f25-6c1f645127cf" providerId="ADAL" clId="{BBAD60DF-75FC-47FB-864F-62F5392E6509}" dt="2026-02-22T23:44:32.552" v="404"/>
          <ac:spMkLst>
            <pc:docMk/>
            <pc:sldMk cId="1059912408" sldId="1083"/>
            <ac:spMk id="3" creationId="{4C70FCB5-ECF9-FC37-14F5-9C5DD90F5428}"/>
          </ac:spMkLst>
        </pc:spChg>
        <pc:spChg chg="add del">
          <ac:chgData name="Munyaradzi Nicholas Murira" userId="6ab3fae5-94bd-47ef-9f25-6c1f645127cf" providerId="ADAL" clId="{BBAD60DF-75FC-47FB-864F-62F5392E6509}" dt="2026-02-22T23:44:42.190" v="406" actId="22"/>
          <ac:spMkLst>
            <pc:docMk/>
            <pc:sldMk cId="1059912408" sldId="1083"/>
            <ac:spMk id="4" creationId="{2F992C74-734F-6D08-7CED-6EEE3F163690}"/>
          </ac:spMkLst>
        </pc:spChg>
        <pc:spChg chg="add mod">
          <ac:chgData name="Munyaradzi Nicholas Murira" userId="6ab3fae5-94bd-47ef-9f25-6c1f645127cf" providerId="ADAL" clId="{BBAD60DF-75FC-47FB-864F-62F5392E6509}" dt="2026-02-22T23:45:54.158" v="415" actId="20577"/>
          <ac:spMkLst>
            <pc:docMk/>
            <pc:sldMk cId="1059912408" sldId="1083"/>
            <ac:spMk id="6" creationId="{C92503AE-0C90-3DDC-EF17-9672835C118C}"/>
          </ac:spMkLst>
        </pc:spChg>
        <pc:spChg chg="mod">
          <ac:chgData name="Munyaradzi Nicholas Murira" userId="6ab3fae5-94bd-47ef-9f25-6c1f645127cf" providerId="ADAL" clId="{BBAD60DF-75FC-47FB-864F-62F5392E6509}" dt="2026-02-22T23:44:13.581" v="401" actId="20577"/>
          <ac:spMkLst>
            <pc:docMk/>
            <pc:sldMk cId="1059912408" sldId="1083"/>
            <ac:spMk id="13314" creationId="{9FF7E406-D187-13BD-01C0-96A2C9556372}"/>
          </ac:spMkLst>
        </pc:spChg>
        <pc:picChg chg="add mod">
          <ac:chgData name="Munyaradzi Nicholas Murira" userId="6ab3fae5-94bd-47ef-9f25-6c1f645127cf" providerId="ADAL" clId="{BBAD60DF-75FC-47FB-864F-62F5392E6509}" dt="2026-02-22T23:53:55.659" v="421" actId="1076"/>
          <ac:picMkLst>
            <pc:docMk/>
            <pc:sldMk cId="1059912408" sldId="1083"/>
            <ac:picMk id="8" creationId="{B14A78D7-0743-E5F4-28BD-A7782DF286B4}"/>
          </ac:picMkLst>
        </pc:picChg>
      </pc:sldChg>
      <pc:sldChg chg="addSp delSp modSp add mod">
        <pc:chgData name="Munyaradzi Nicholas Murira" userId="6ab3fae5-94bd-47ef-9f25-6c1f645127cf" providerId="ADAL" clId="{BBAD60DF-75FC-47FB-864F-62F5392E6509}" dt="2026-02-22T23:59:43.799" v="456" actId="14100"/>
        <pc:sldMkLst>
          <pc:docMk/>
          <pc:sldMk cId="3456119798" sldId="1084"/>
        </pc:sldMkLst>
        <pc:spChg chg="del">
          <ac:chgData name="Munyaradzi Nicholas Murira" userId="6ab3fae5-94bd-47ef-9f25-6c1f645127cf" providerId="ADAL" clId="{BBAD60DF-75FC-47FB-864F-62F5392E6509}" dt="2026-02-22T23:55:53.283" v="429" actId="478"/>
          <ac:spMkLst>
            <pc:docMk/>
            <pc:sldMk cId="3456119798" sldId="1084"/>
            <ac:spMk id="6" creationId="{545EDD46-6C90-ADAA-74D1-062302106820}"/>
          </ac:spMkLst>
        </pc:spChg>
        <pc:spChg chg="mod">
          <ac:chgData name="Munyaradzi Nicholas Murira" userId="6ab3fae5-94bd-47ef-9f25-6c1f645127cf" providerId="ADAL" clId="{BBAD60DF-75FC-47FB-864F-62F5392E6509}" dt="2026-02-22T23:56:43.347" v="440" actId="207"/>
          <ac:spMkLst>
            <pc:docMk/>
            <pc:sldMk cId="3456119798" sldId="1084"/>
            <ac:spMk id="13314" creationId="{7E964102-147A-36CD-03A6-AB78AE0090AB}"/>
          </ac:spMkLst>
        </pc:spChg>
        <pc:picChg chg="add mod">
          <ac:chgData name="Munyaradzi Nicholas Murira" userId="6ab3fae5-94bd-47ef-9f25-6c1f645127cf" providerId="ADAL" clId="{BBAD60DF-75FC-47FB-864F-62F5392E6509}" dt="2026-02-22T23:57:18.704" v="443" actId="14100"/>
          <ac:picMkLst>
            <pc:docMk/>
            <pc:sldMk cId="3456119798" sldId="1084"/>
            <ac:picMk id="3" creationId="{74580CC2-7A63-EF47-0850-BA2D740EDE84}"/>
          </ac:picMkLst>
        </pc:picChg>
        <pc:picChg chg="add mod">
          <ac:chgData name="Munyaradzi Nicholas Murira" userId="6ab3fae5-94bd-47ef-9f25-6c1f645127cf" providerId="ADAL" clId="{BBAD60DF-75FC-47FB-864F-62F5392E6509}" dt="2026-02-22T23:57:56.503" v="447" actId="1076"/>
          <ac:picMkLst>
            <pc:docMk/>
            <pc:sldMk cId="3456119798" sldId="1084"/>
            <ac:picMk id="5" creationId="{CEFEA0C9-BC70-ABA8-B4FD-92AD32CE21E1}"/>
          </ac:picMkLst>
        </pc:picChg>
        <pc:picChg chg="del">
          <ac:chgData name="Munyaradzi Nicholas Murira" userId="6ab3fae5-94bd-47ef-9f25-6c1f645127cf" providerId="ADAL" clId="{BBAD60DF-75FC-47FB-864F-62F5392E6509}" dt="2026-02-22T23:55:58.467" v="430" actId="478"/>
          <ac:picMkLst>
            <pc:docMk/>
            <pc:sldMk cId="3456119798" sldId="1084"/>
            <ac:picMk id="8" creationId="{567F4C1E-C755-CC03-CAEA-ED84997DF520}"/>
          </ac:picMkLst>
        </pc:picChg>
        <pc:picChg chg="add mod">
          <ac:chgData name="Munyaradzi Nicholas Murira" userId="6ab3fae5-94bd-47ef-9f25-6c1f645127cf" providerId="ADAL" clId="{BBAD60DF-75FC-47FB-864F-62F5392E6509}" dt="2026-02-22T23:59:14.563" v="453" actId="14100"/>
          <ac:picMkLst>
            <pc:docMk/>
            <pc:sldMk cId="3456119798" sldId="1084"/>
            <ac:picMk id="9" creationId="{49DF7EA7-A756-66E5-EE1A-C851444DAA1F}"/>
          </ac:picMkLst>
        </pc:picChg>
        <pc:picChg chg="add mod">
          <ac:chgData name="Munyaradzi Nicholas Murira" userId="6ab3fae5-94bd-47ef-9f25-6c1f645127cf" providerId="ADAL" clId="{BBAD60DF-75FC-47FB-864F-62F5392E6509}" dt="2026-02-22T23:59:43.799" v="456" actId="14100"/>
          <ac:picMkLst>
            <pc:docMk/>
            <pc:sldMk cId="3456119798" sldId="1084"/>
            <ac:picMk id="11" creationId="{B1301360-9EAA-764D-CA34-259F75FF63E0}"/>
          </ac:picMkLst>
        </pc:picChg>
      </pc:sldChg>
      <pc:sldChg chg="modSp add mod">
        <pc:chgData name="Munyaradzi Nicholas Murira" userId="6ab3fae5-94bd-47ef-9f25-6c1f645127cf" providerId="ADAL" clId="{BBAD60DF-75FC-47FB-864F-62F5392E6509}" dt="2026-02-23T00:17:21.826" v="503"/>
        <pc:sldMkLst>
          <pc:docMk/>
          <pc:sldMk cId="1859075344" sldId="1085"/>
        </pc:sldMkLst>
        <pc:spChg chg="mod">
          <ac:chgData name="Munyaradzi Nicholas Murira" userId="6ab3fae5-94bd-47ef-9f25-6c1f645127cf" providerId="ADAL" clId="{BBAD60DF-75FC-47FB-864F-62F5392E6509}" dt="2026-02-23T00:03:10.270" v="470" actId="1076"/>
          <ac:spMkLst>
            <pc:docMk/>
            <pc:sldMk cId="1859075344" sldId="1085"/>
            <ac:spMk id="3" creationId="{41145E78-2939-56AF-0711-2BBE03AEE8D2}"/>
          </ac:spMkLst>
        </pc:spChg>
        <pc:spChg chg="mod">
          <ac:chgData name="Munyaradzi Nicholas Murira" userId="6ab3fae5-94bd-47ef-9f25-6c1f645127cf" providerId="ADAL" clId="{BBAD60DF-75FC-47FB-864F-62F5392E6509}" dt="2026-02-23T00:17:21.826" v="503"/>
          <ac:spMkLst>
            <pc:docMk/>
            <pc:sldMk cId="1859075344" sldId="1085"/>
            <ac:spMk id="13314" creationId="{C1FE9378-616C-C0B9-E3E4-89416150BED8}"/>
          </ac:spMkLst>
        </pc:spChg>
      </pc:sldChg>
      <pc:sldChg chg="addSp modSp add mod">
        <pc:chgData name="Munyaradzi Nicholas Murira" userId="6ab3fae5-94bd-47ef-9f25-6c1f645127cf" providerId="ADAL" clId="{BBAD60DF-75FC-47FB-864F-62F5392E6509}" dt="2026-02-23T01:35:08.427" v="677" actId="5793"/>
        <pc:sldMkLst>
          <pc:docMk/>
          <pc:sldMk cId="837142696" sldId="1086"/>
        </pc:sldMkLst>
        <pc:spChg chg="mod">
          <ac:chgData name="Munyaradzi Nicholas Murira" userId="6ab3fae5-94bd-47ef-9f25-6c1f645127cf" providerId="ADAL" clId="{BBAD60DF-75FC-47FB-864F-62F5392E6509}" dt="2026-02-23T00:06:00.812" v="490" actId="1076"/>
          <ac:spMkLst>
            <pc:docMk/>
            <pc:sldMk cId="837142696" sldId="1086"/>
            <ac:spMk id="3" creationId="{97FE7F30-5738-B79F-336F-CF6E4111477A}"/>
          </ac:spMkLst>
        </pc:spChg>
        <pc:spChg chg="add mod">
          <ac:chgData name="Munyaradzi Nicholas Murira" userId="6ab3fae5-94bd-47ef-9f25-6c1f645127cf" providerId="ADAL" clId="{BBAD60DF-75FC-47FB-864F-62F5392E6509}" dt="2026-02-23T01:35:08.427" v="677" actId="5793"/>
          <ac:spMkLst>
            <pc:docMk/>
            <pc:sldMk cId="837142696" sldId="1086"/>
            <ac:spMk id="4" creationId="{F48D74A4-C5A3-F8BB-41E8-8B71B60F08FF}"/>
          </ac:spMkLst>
        </pc:spChg>
        <pc:spChg chg="mod">
          <ac:chgData name="Munyaradzi Nicholas Murira" userId="6ab3fae5-94bd-47ef-9f25-6c1f645127cf" providerId="ADAL" clId="{BBAD60DF-75FC-47FB-864F-62F5392E6509}" dt="2026-02-23T00:04:31.500" v="485" actId="5793"/>
          <ac:spMkLst>
            <pc:docMk/>
            <pc:sldMk cId="837142696" sldId="1086"/>
            <ac:spMk id="13314" creationId="{60FFEAC0-4896-102D-E3F8-95ECE0075FA2}"/>
          </ac:spMkLst>
        </pc:spChg>
      </pc:sldChg>
      <pc:sldChg chg="modSp add mod">
        <pc:chgData name="Munyaradzi Nicholas Murira" userId="6ab3fae5-94bd-47ef-9f25-6c1f645127cf" providerId="ADAL" clId="{BBAD60DF-75FC-47FB-864F-62F5392E6509}" dt="2026-02-23T00:20:08.897" v="513" actId="20577"/>
        <pc:sldMkLst>
          <pc:docMk/>
          <pc:sldMk cId="3940289902" sldId="1087"/>
        </pc:sldMkLst>
        <pc:spChg chg="mod">
          <ac:chgData name="Munyaradzi Nicholas Murira" userId="6ab3fae5-94bd-47ef-9f25-6c1f645127cf" providerId="ADAL" clId="{BBAD60DF-75FC-47FB-864F-62F5392E6509}" dt="2026-02-23T00:20:08.897" v="513" actId="20577"/>
          <ac:spMkLst>
            <pc:docMk/>
            <pc:sldMk cId="3940289902" sldId="1087"/>
            <ac:spMk id="3" creationId="{824BE555-AA03-82EC-E15B-FD4AFE35157F}"/>
          </ac:spMkLst>
        </pc:spChg>
        <pc:spChg chg="mod">
          <ac:chgData name="Munyaradzi Nicholas Murira" userId="6ab3fae5-94bd-47ef-9f25-6c1f645127cf" providerId="ADAL" clId="{BBAD60DF-75FC-47FB-864F-62F5392E6509}" dt="2026-02-23T00:18:21.735" v="506"/>
          <ac:spMkLst>
            <pc:docMk/>
            <pc:sldMk cId="3940289902" sldId="1087"/>
            <ac:spMk id="13314" creationId="{14D54FE2-7FA3-B57A-FBB9-6CFD09F5FB93}"/>
          </ac:spMkLst>
        </pc:spChg>
      </pc:sldChg>
      <pc:sldChg chg="modSp add mod">
        <pc:chgData name="Munyaradzi Nicholas Murira" userId="6ab3fae5-94bd-47ef-9f25-6c1f645127cf" providerId="ADAL" clId="{BBAD60DF-75FC-47FB-864F-62F5392E6509}" dt="2026-02-23T00:23:37.702" v="537" actId="20577"/>
        <pc:sldMkLst>
          <pc:docMk/>
          <pc:sldMk cId="401564909" sldId="1088"/>
        </pc:sldMkLst>
        <pc:spChg chg="mod">
          <ac:chgData name="Munyaradzi Nicholas Murira" userId="6ab3fae5-94bd-47ef-9f25-6c1f645127cf" providerId="ADAL" clId="{BBAD60DF-75FC-47FB-864F-62F5392E6509}" dt="2026-02-23T00:23:37.702" v="537" actId="20577"/>
          <ac:spMkLst>
            <pc:docMk/>
            <pc:sldMk cId="401564909" sldId="1088"/>
            <ac:spMk id="4" creationId="{7BBCDEDD-EDC7-F7B1-AF13-813C6E4D1551}"/>
          </ac:spMkLst>
        </pc:spChg>
        <pc:spChg chg="mod">
          <ac:chgData name="Munyaradzi Nicholas Murira" userId="6ab3fae5-94bd-47ef-9f25-6c1f645127cf" providerId="ADAL" clId="{BBAD60DF-75FC-47FB-864F-62F5392E6509}" dt="2026-02-23T00:21:29.921" v="528" actId="20577"/>
          <ac:spMkLst>
            <pc:docMk/>
            <pc:sldMk cId="401564909" sldId="1088"/>
            <ac:spMk id="13314" creationId="{B849F2D2-F3B8-FA79-1B6A-3FDAD752BF6A}"/>
          </ac:spMkLst>
        </pc:spChg>
      </pc:sldChg>
      <pc:sldChg chg="addSp delSp modSp add mod">
        <pc:chgData name="Munyaradzi Nicholas Murira" userId="6ab3fae5-94bd-47ef-9f25-6c1f645127cf" providerId="ADAL" clId="{BBAD60DF-75FC-47FB-864F-62F5392E6509}" dt="2026-02-23T01:04:15.065" v="555" actId="14100"/>
        <pc:sldMkLst>
          <pc:docMk/>
          <pc:sldMk cId="767817509" sldId="1089"/>
        </pc:sldMkLst>
        <pc:spChg chg="del">
          <ac:chgData name="Munyaradzi Nicholas Murira" userId="6ab3fae5-94bd-47ef-9f25-6c1f645127cf" providerId="ADAL" clId="{BBAD60DF-75FC-47FB-864F-62F5392E6509}" dt="2026-02-23T00:48:50.615" v="542" actId="478"/>
          <ac:spMkLst>
            <pc:docMk/>
            <pc:sldMk cId="767817509" sldId="1089"/>
            <ac:spMk id="3" creationId="{55BA723C-AADA-0CDE-932A-9491B4477492}"/>
          </ac:spMkLst>
        </pc:spChg>
        <pc:spChg chg="mod">
          <ac:chgData name="Munyaradzi Nicholas Murira" userId="6ab3fae5-94bd-47ef-9f25-6c1f645127cf" providerId="ADAL" clId="{BBAD60DF-75FC-47FB-864F-62F5392E6509}" dt="2026-02-23T00:47:53.339" v="541" actId="122"/>
          <ac:spMkLst>
            <pc:docMk/>
            <pc:sldMk cId="767817509" sldId="1089"/>
            <ac:spMk id="13314" creationId="{8F2744BE-8400-B844-6975-18D20ADAFDCA}"/>
          </ac:spMkLst>
        </pc:spChg>
        <pc:picChg chg="add del mod">
          <ac:chgData name="Munyaradzi Nicholas Murira" userId="6ab3fae5-94bd-47ef-9f25-6c1f645127cf" providerId="ADAL" clId="{BBAD60DF-75FC-47FB-864F-62F5392E6509}" dt="2026-02-23T01:03:46.748" v="552" actId="478"/>
          <ac:picMkLst>
            <pc:docMk/>
            <pc:sldMk cId="767817509" sldId="1089"/>
            <ac:picMk id="4" creationId="{BA028308-E346-8FC8-FECB-F6D03B86F2AF}"/>
          </ac:picMkLst>
        </pc:picChg>
        <pc:picChg chg="add mod">
          <ac:chgData name="Munyaradzi Nicholas Murira" userId="6ab3fae5-94bd-47ef-9f25-6c1f645127cf" providerId="ADAL" clId="{BBAD60DF-75FC-47FB-864F-62F5392E6509}" dt="2026-02-23T01:04:15.065" v="555" actId="14100"/>
          <ac:picMkLst>
            <pc:docMk/>
            <pc:sldMk cId="767817509" sldId="1089"/>
            <ac:picMk id="6" creationId="{0721F21C-D0C5-1366-31B0-30EE4202006F}"/>
          </ac:picMkLst>
        </pc:picChg>
      </pc:sldChg>
      <pc:sldChg chg="addSp delSp modSp add mod">
        <pc:chgData name="Munyaradzi Nicholas Murira" userId="6ab3fae5-94bd-47ef-9f25-6c1f645127cf" providerId="ADAL" clId="{BBAD60DF-75FC-47FB-864F-62F5392E6509}" dt="2026-02-23T01:09:55.904" v="564" actId="255"/>
        <pc:sldMkLst>
          <pc:docMk/>
          <pc:sldMk cId="1440769920" sldId="1090"/>
        </pc:sldMkLst>
        <pc:spChg chg="add mod">
          <ac:chgData name="Munyaradzi Nicholas Murira" userId="6ab3fae5-94bd-47ef-9f25-6c1f645127cf" providerId="ADAL" clId="{BBAD60DF-75FC-47FB-864F-62F5392E6509}" dt="2026-02-23T01:09:55.904" v="564" actId="255"/>
          <ac:spMkLst>
            <pc:docMk/>
            <pc:sldMk cId="1440769920" sldId="1090"/>
            <ac:spMk id="3" creationId="{9A124FAA-43E5-7246-CB3B-5CE94B9DC0EA}"/>
          </ac:spMkLst>
        </pc:spChg>
        <pc:spChg chg="mod">
          <ac:chgData name="Munyaradzi Nicholas Murira" userId="6ab3fae5-94bd-47ef-9f25-6c1f645127cf" providerId="ADAL" clId="{BBAD60DF-75FC-47FB-864F-62F5392E6509}" dt="2026-02-23T00:55:16.294" v="550"/>
          <ac:spMkLst>
            <pc:docMk/>
            <pc:sldMk cId="1440769920" sldId="1090"/>
            <ac:spMk id="13314" creationId="{212E0411-83FE-5FC2-72CE-146454C411DF}"/>
          </ac:spMkLst>
        </pc:spChg>
        <pc:picChg chg="del">
          <ac:chgData name="Munyaradzi Nicholas Murira" userId="6ab3fae5-94bd-47ef-9f25-6c1f645127cf" providerId="ADAL" clId="{BBAD60DF-75FC-47FB-864F-62F5392E6509}" dt="2026-02-23T00:55:23.766" v="551" actId="478"/>
          <ac:picMkLst>
            <pc:docMk/>
            <pc:sldMk cId="1440769920" sldId="1090"/>
            <ac:picMk id="4" creationId="{86A60C0F-1B3D-805A-65BF-32AE35EA4A02}"/>
          </ac:picMkLst>
        </pc:picChg>
      </pc:sldChg>
      <pc:sldChg chg="modSp add mod">
        <pc:chgData name="Munyaradzi Nicholas Murira" userId="6ab3fae5-94bd-47ef-9f25-6c1f645127cf" providerId="ADAL" clId="{BBAD60DF-75FC-47FB-864F-62F5392E6509}" dt="2026-02-23T01:20:09.048" v="574" actId="207"/>
        <pc:sldMkLst>
          <pc:docMk/>
          <pc:sldMk cId="410982980" sldId="1091"/>
        </pc:sldMkLst>
        <pc:spChg chg="mod">
          <ac:chgData name="Munyaradzi Nicholas Murira" userId="6ab3fae5-94bd-47ef-9f25-6c1f645127cf" providerId="ADAL" clId="{BBAD60DF-75FC-47FB-864F-62F5392E6509}" dt="2026-02-23T01:20:09.048" v="574" actId="207"/>
          <ac:spMkLst>
            <pc:docMk/>
            <pc:sldMk cId="410982980" sldId="1091"/>
            <ac:spMk id="3" creationId="{92A28296-DC73-7999-0DF3-6CE271522654}"/>
          </ac:spMkLst>
        </pc:spChg>
        <pc:spChg chg="mod">
          <ac:chgData name="Munyaradzi Nicholas Murira" userId="6ab3fae5-94bd-47ef-9f25-6c1f645127cf" providerId="ADAL" clId="{BBAD60DF-75FC-47FB-864F-62F5392E6509}" dt="2026-02-23T01:12:16.504" v="566"/>
          <ac:spMkLst>
            <pc:docMk/>
            <pc:sldMk cId="410982980" sldId="1091"/>
            <ac:spMk id="13314" creationId="{E9CF659D-534A-16AF-8D04-B80F3263B80A}"/>
          </ac:spMkLst>
        </pc:spChg>
      </pc:sldChg>
      <pc:sldChg chg="addSp delSp modSp add mod">
        <pc:chgData name="Munyaradzi Nicholas Murira" userId="6ab3fae5-94bd-47ef-9f25-6c1f645127cf" providerId="ADAL" clId="{BBAD60DF-75FC-47FB-864F-62F5392E6509}" dt="2026-02-23T01:22:07.577" v="601" actId="14100"/>
        <pc:sldMkLst>
          <pc:docMk/>
          <pc:sldMk cId="2668471694" sldId="1092"/>
        </pc:sldMkLst>
        <pc:spChg chg="del mod">
          <ac:chgData name="Munyaradzi Nicholas Murira" userId="6ab3fae5-94bd-47ef-9f25-6c1f645127cf" providerId="ADAL" clId="{BBAD60DF-75FC-47FB-864F-62F5392E6509}" dt="2026-02-23T01:21:26.343" v="593" actId="478"/>
          <ac:spMkLst>
            <pc:docMk/>
            <pc:sldMk cId="2668471694" sldId="1092"/>
            <ac:spMk id="3" creationId="{A372A486-2D68-C982-B9FE-D41C15274043}"/>
          </ac:spMkLst>
        </pc:spChg>
        <pc:spChg chg="mod">
          <ac:chgData name="Munyaradzi Nicholas Murira" userId="6ab3fae5-94bd-47ef-9f25-6c1f645127cf" providerId="ADAL" clId="{BBAD60DF-75FC-47FB-864F-62F5392E6509}" dt="2026-02-23T01:20:53.050" v="590" actId="5793"/>
          <ac:spMkLst>
            <pc:docMk/>
            <pc:sldMk cId="2668471694" sldId="1092"/>
            <ac:spMk id="13314" creationId="{20A64C70-4CE7-3731-E29A-2AAD3B748EE5}"/>
          </ac:spMkLst>
        </pc:spChg>
        <pc:picChg chg="add mod">
          <ac:chgData name="Munyaradzi Nicholas Murira" userId="6ab3fae5-94bd-47ef-9f25-6c1f645127cf" providerId="ADAL" clId="{BBAD60DF-75FC-47FB-864F-62F5392E6509}" dt="2026-02-23T01:22:07.577" v="601" actId="14100"/>
          <ac:picMkLst>
            <pc:docMk/>
            <pc:sldMk cId="2668471694" sldId="1092"/>
            <ac:picMk id="4" creationId="{CE443EA6-0C4B-1473-4CCC-97AA70FF3BE7}"/>
          </ac:picMkLst>
        </pc:picChg>
      </pc:sldChg>
      <pc:sldChg chg="addSp delSp modSp add mod">
        <pc:chgData name="Munyaradzi Nicholas Murira" userId="6ab3fae5-94bd-47ef-9f25-6c1f645127cf" providerId="ADAL" clId="{BBAD60DF-75FC-47FB-864F-62F5392E6509}" dt="2026-02-23T01:25:03.062" v="621" actId="255"/>
        <pc:sldMkLst>
          <pc:docMk/>
          <pc:sldMk cId="3776739001" sldId="1093"/>
        </pc:sldMkLst>
        <pc:spChg chg="add mod">
          <ac:chgData name="Munyaradzi Nicholas Murira" userId="6ab3fae5-94bd-47ef-9f25-6c1f645127cf" providerId="ADAL" clId="{BBAD60DF-75FC-47FB-864F-62F5392E6509}" dt="2026-02-23T01:25:03.062" v="621" actId="255"/>
          <ac:spMkLst>
            <pc:docMk/>
            <pc:sldMk cId="3776739001" sldId="1093"/>
            <ac:spMk id="3" creationId="{D7457BEA-E1EB-0BFB-5B69-12852B29830A}"/>
          </ac:spMkLst>
        </pc:spChg>
        <pc:spChg chg="mod">
          <ac:chgData name="Munyaradzi Nicholas Murira" userId="6ab3fae5-94bd-47ef-9f25-6c1f645127cf" providerId="ADAL" clId="{BBAD60DF-75FC-47FB-864F-62F5392E6509}" dt="2026-02-23T01:24:00.567" v="609" actId="20577"/>
          <ac:spMkLst>
            <pc:docMk/>
            <pc:sldMk cId="3776739001" sldId="1093"/>
            <ac:spMk id="13314" creationId="{39D3EC88-5DB5-B948-4AD8-FE01433633BD}"/>
          </ac:spMkLst>
        </pc:spChg>
        <pc:picChg chg="del">
          <ac:chgData name="Munyaradzi Nicholas Murira" userId="6ab3fae5-94bd-47ef-9f25-6c1f645127cf" providerId="ADAL" clId="{BBAD60DF-75FC-47FB-864F-62F5392E6509}" dt="2026-02-23T01:24:05.988" v="610" actId="478"/>
          <ac:picMkLst>
            <pc:docMk/>
            <pc:sldMk cId="3776739001" sldId="1093"/>
            <ac:picMk id="4" creationId="{1F9560C6-4B3C-B03F-49CE-B55DE221D8BF}"/>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C93FA2-4BD7-31C6-85B6-EAB05998D0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F7FA77-E1CC-FC4D-1C3C-900E5C570D0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C984ED6-FEA0-BF28-5B42-FF134F7229CF}"/>
              </a:ext>
            </a:extLst>
          </p:cNvPr>
          <p:cNvSpPr>
            <a:spLocks noGrp="1"/>
          </p:cNvSpPr>
          <p:nvPr>
            <p:ph type="body" idx="1"/>
          </p:nvPr>
        </p:nvSpPr>
        <p:spPr/>
        <p:txBody>
          <a:bodyPr/>
          <a:lstStyle/>
          <a:p>
            <a:pPr>
              <a:buFontTx/>
              <a:buNone/>
            </a:pPr>
            <a:r>
              <a:rPr lang="en-US" sz="1200" b="0" dirty="0"/>
              <a:t>.3 – Advanced Computer Functionality</a:t>
            </a:r>
            <a:endParaRPr lang="en-GB" b="0" dirty="0"/>
          </a:p>
          <a:p>
            <a:pPr>
              <a:lnSpc>
                <a:spcPct val="80000"/>
              </a:lnSpc>
              <a:buFontTx/>
              <a:buNone/>
            </a:pPr>
            <a:r>
              <a:rPr lang="en-US" dirty="0">
                <a:latin typeface="Arial" charset="0"/>
              </a:rPr>
              <a:t>3.3.2 – RAID</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3.3.2.1 – What Do You Already Know? - RAID</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3.3.2.2 – RAID Concepts</a:t>
            </a:r>
          </a:p>
          <a:p>
            <a:pPr marL="0" marR="0" lvl="0" indent="0" algn="l" defTabSz="457200" rtl="0" eaLnBrk="1" fontAlgn="auto" latinLnBrk="0" hangingPunct="1">
              <a:lnSpc>
                <a:spcPct val="80000"/>
              </a:lnSpc>
              <a:spcBef>
                <a:spcPts val="0"/>
              </a:spcBef>
              <a:spcAft>
                <a:spcPts val="0"/>
              </a:spcAft>
              <a:buClrTx/>
              <a:buSzTx/>
              <a:buFontTx/>
              <a:buNone/>
              <a:tabLst/>
              <a:defRPr/>
            </a:pPr>
            <a:endParaRPr lang="en-US" dirty="0">
              <a:latin typeface="Arial" charset="0"/>
            </a:endParaRPr>
          </a:p>
        </p:txBody>
      </p:sp>
      <p:sp>
        <p:nvSpPr>
          <p:cNvPr id="4" name="Slide Number Placeholder 3">
            <a:extLst>
              <a:ext uri="{FF2B5EF4-FFF2-40B4-BE49-F238E27FC236}">
                <a16:creationId xmlns:a16="http://schemas.microsoft.com/office/drawing/2014/main" id="{9F44E5D0-BE64-7C04-1215-E78BCAE7B723}"/>
              </a:ext>
            </a:extLst>
          </p:cNvPr>
          <p:cNvSpPr>
            <a:spLocks noGrp="1"/>
          </p:cNvSpPr>
          <p:nvPr>
            <p:ph type="sldNum" sz="quarter" idx="10"/>
          </p:nvPr>
        </p:nvSpPr>
        <p:spPr/>
        <p:txBody>
          <a:bodyPr/>
          <a:lstStyle/>
          <a:p>
            <a:fld id="{5641018C-6CAF-B84E-B92C-ECB119457FBA}" type="slidenum">
              <a:rPr lang="en-US" smtClean="0"/>
              <a:t>2</a:t>
            </a:fld>
            <a:endParaRPr lang="en-US" dirty="0"/>
          </a:p>
        </p:txBody>
      </p:sp>
    </p:spTree>
    <p:extLst>
      <p:ext uri="{BB962C8B-B14F-4D97-AF65-F5344CB8AC3E}">
        <p14:creationId xmlns:p14="http://schemas.microsoft.com/office/powerpoint/2010/main" val="18210157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21B4EC-C4AB-C8A8-2DDB-A75C5A8298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4665010-B8CA-D2F6-7FC9-E658CDD643D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A8E9F4B-ACB3-5A7A-CD23-834BA34EAFDA}"/>
              </a:ext>
            </a:extLst>
          </p:cNvPr>
          <p:cNvSpPr>
            <a:spLocks noGrp="1"/>
          </p:cNvSpPr>
          <p:nvPr>
            <p:ph type="body" idx="1"/>
          </p:nvPr>
        </p:nvSpPr>
        <p:spPr/>
        <p:txBody>
          <a:bodyPr/>
          <a:lstStyle/>
          <a:p>
            <a:pPr>
              <a:buFontTx/>
              <a:buNone/>
            </a:pPr>
            <a:r>
              <a:rPr lang="en-US" sz="1200" b="0" dirty="0"/>
              <a:t>.3 – Advanced Computer Functionality</a:t>
            </a:r>
            <a:endParaRPr lang="en-GB" b="0" dirty="0"/>
          </a:p>
          <a:p>
            <a:pPr>
              <a:lnSpc>
                <a:spcPct val="80000"/>
              </a:lnSpc>
              <a:buFontTx/>
              <a:buNone/>
            </a:pPr>
            <a:r>
              <a:rPr lang="en-US" dirty="0">
                <a:latin typeface="Arial" charset="0"/>
              </a:rPr>
              <a:t>3.3.2 – RAID</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3.3.2.1 – What Do You Already Know? - RAID</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3.3.2.2 – RAID Concepts</a:t>
            </a:r>
          </a:p>
          <a:p>
            <a:pPr marL="0" marR="0" lvl="0" indent="0" algn="l" defTabSz="457200" rtl="0" eaLnBrk="1" fontAlgn="auto" latinLnBrk="0" hangingPunct="1">
              <a:lnSpc>
                <a:spcPct val="80000"/>
              </a:lnSpc>
              <a:spcBef>
                <a:spcPts val="0"/>
              </a:spcBef>
              <a:spcAft>
                <a:spcPts val="0"/>
              </a:spcAft>
              <a:buClrTx/>
              <a:buSzTx/>
              <a:buFontTx/>
              <a:buNone/>
              <a:tabLst/>
              <a:defRPr/>
            </a:pPr>
            <a:endParaRPr lang="en-US" dirty="0">
              <a:latin typeface="Arial" charset="0"/>
            </a:endParaRPr>
          </a:p>
        </p:txBody>
      </p:sp>
      <p:sp>
        <p:nvSpPr>
          <p:cNvPr id="4" name="Slide Number Placeholder 3">
            <a:extLst>
              <a:ext uri="{FF2B5EF4-FFF2-40B4-BE49-F238E27FC236}">
                <a16:creationId xmlns:a16="http://schemas.microsoft.com/office/drawing/2014/main" id="{C6921BF2-D0DB-0B60-AC3C-CE962D7636C1}"/>
              </a:ext>
            </a:extLst>
          </p:cNvPr>
          <p:cNvSpPr>
            <a:spLocks noGrp="1"/>
          </p:cNvSpPr>
          <p:nvPr>
            <p:ph type="sldNum" sz="quarter" idx="10"/>
          </p:nvPr>
        </p:nvSpPr>
        <p:spPr/>
        <p:txBody>
          <a:bodyPr/>
          <a:lstStyle/>
          <a:p>
            <a:fld id="{5641018C-6CAF-B84E-B92C-ECB119457FBA}" type="slidenum">
              <a:rPr lang="en-US" smtClean="0"/>
              <a:t>3</a:t>
            </a:fld>
            <a:endParaRPr lang="en-US" dirty="0"/>
          </a:p>
        </p:txBody>
      </p:sp>
    </p:spTree>
    <p:extLst>
      <p:ext uri="{BB962C8B-B14F-4D97-AF65-F5344CB8AC3E}">
        <p14:creationId xmlns:p14="http://schemas.microsoft.com/office/powerpoint/2010/main" val="19030395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01C2E1-A72E-47D6-C109-822F073843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004510-20FF-3924-53CA-12AA37247FD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C9D299B-F367-DA9E-772A-E5F8204D55ED}"/>
              </a:ext>
            </a:extLst>
          </p:cNvPr>
          <p:cNvSpPr>
            <a:spLocks noGrp="1"/>
          </p:cNvSpPr>
          <p:nvPr>
            <p:ph type="body" idx="1"/>
          </p:nvPr>
        </p:nvSpPr>
        <p:spPr/>
        <p:txBody>
          <a:bodyPr/>
          <a:lstStyle/>
          <a:p>
            <a:pPr>
              <a:buFontTx/>
              <a:buNone/>
            </a:pPr>
            <a:r>
              <a:rPr lang="en-US" sz="1200" b="0" dirty="0"/>
              <a:t>.3 – Advanced Computer Functionality</a:t>
            </a:r>
            <a:endParaRPr lang="en-GB" b="0" dirty="0"/>
          </a:p>
          <a:p>
            <a:pPr>
              <a:lnSpc>
                <a:spcPct val="80000"/>
              </a:lnSpc>
              <a:buFontTx/>
              <a:buNone/>
            </a:pPr>
            <a:r>
              <a:rPr lang="en-US" dirty="0">
                <a:latin typeface="Arial" charset="0"/>
              </a:rPr>
              <a:t>3.3.2 – RAID</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3.3.2.1 – What Do You Already Know? - RAID</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3.3.2.2 – RAID Concepts</a:t>
            </a:r>
          </a:p>
          <a:p>
            <a:pPr marL="0" marR="0" lvl="0" indent="0" algn="l" defTabSz="457200" rtl="0" eaLnBrk="1" fontAlgn="auto" latinLnBrk="0" hangingPunct="1">
              <a:lnSpc>
                <a:spcPct val="80000"/>
              </a:lnSpc>
              <a:spcBef>
                <a:spcPts val="0"/>
              </a:spcBef>
              <a:spcAft>
                <a:spcPts val="0"/>
              </a:spcAft>
              <a:buClrTx/>
              <a:buSzTx/>
              <a:buFontTx/>
              <a:buNone/>
              <a:tabLst/>
              <a:defRPr/>
            </a:pPr>
            <a:endParaRPr lang="en-US" dirty="0">
              <a:latin typeface="Arial" charset="0"/>
            </a:endParaRPr>
          </a:p>
        </p:txBody>
      </p:sp>
      <p:sp>
        <p:nvSpPr>
          <p:cNvPr id="4" name="Slide Number Placeholder 3">
            <a:extLst>
              <a:ext uri="{FF2B5EF4-FFF2-40B4-BE49-F238E27FC236}">
                <a16:creationId xmlns:a16="http://schemas.microsoft.com/office/drawing/2014/main" id="{E07D278F-DBAE-E90E-3643-A81FF0237CBA}"/>
              </a:ext>
            </a:extLst>
          </p:cNvPr>
          <p:cNvSpPr>
            <a:spLocks noGrp="1"/>
          </p:cNvSpPr>
          <p:nvPr>
            <p:ph type="sldNum" sz="quarter" idx="10"/>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23002553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F99AED-A063-B826-2C19-A74D0D3DF7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62EB70-1FB8-1C8C-5E8E-1F13A4E30D4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7B4CB30-1B2D-D226-1303-7CA033676955}"/>
              </a:ext>
            </a:extLst>
          </p:cNvPr>
          <p:cNvSpPr>
            <a:spLocks noGrp="1"/>
          </p:cNvSpPr>
          <p:nvPr>
            <p:ph type="body" idx="1"/>
          </p:nvPr>
        </p:nvSpPr>
        <p:spPr/>
        <p:txBody>
          <a:bodyPr/>
          <a:lstStyle/>
          <a:p>
            <a:pPr>
              <a:buFontTx/>
              <a:buNone/>
            </a:pPr>
            <a:r>
              <a:rPr lang="en-US" sz="1200" b="0" dirty="0"/>
              <a:t>. One clock cycle is just one “tick” of the processor. An instruction usually takes multiple stages, but thanks to pipelining, processors can finish one instruction per cycle after the system is running efficiently.</a:t>
            </a:r>
            <a:endParaRPr lang="en-US" dirty="0">
              <a:latin typeface="Arial" charset="0"/>
            </a:endParaRPr>
          </a:p>
        </p:txBody>
      </p:sp>
      <p:sp>
        <p:nvSpPr>
          <p:cNvPr id="4" name="Slide Number Placeholder 3">
            <a:extLst>
              <a:ext uri="{FF2B5EF4-FFF2-40B4-BE49-F238E27FC236}">
                <a16:creationId xmlns:a16="http://schemas.microsoft.com/office/drawing/2014/main" id="{64B3D16E-EC3F-A1CE-E964-F66FFD0D0EE7}"/>
              </a:ext>
            </a:extLst>
          </p:cNvPr>
          <p:cNvSpPr>
            <a:spLocks noGrp="1"/>
          </p:cNvSpPr>
          <p:nvPr>
            <p:ph type="sldNum" sz="quarter" idx="10"/>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34406945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898BC8-CC5A-8CAE-3BE6-119218E464B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AE345B-A485-A7C6-8BFF-A632CBAABDD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05193F1-DBA0-CB44-BECD-176E3687C163}"/>
              </a:ext>
            </a:extLst>
          </p:cNvPr>
          <p:cNvSpPr>
            <a:spLocks noGrp="1"/>
          </p:cNvSpPr>
          <p:nvPr>
            <p:ph type="body" idx="1"/>
          </p:nvPr>
        </p:nvSpPr>
        <p:spPr/>
        <p:txBody>
          <a:bodyPr/>
          <a:lstStyle/>
          <a:p>
            <a:r>
              <a:rPr lang="en-US" dirty="0"/>
              <a:t>This laptop uses an Intel x86 processor, which follows the CISC architecture.</a:t>
            </a:r>
            <a:br>
              <a:rPr lang="en-US" dirty="0"/>
            </a:br>
            <a:r>
              <a:rPr lang="en-US" dirty="0"/>
              <a:t>It has a high clock speed, many cores, a large cache, and runs a 64-bit operating system.</a:t>
            </a:r>
          </a:p>
          <a:p>
            <a:pPr marL="0" marR="0" lvl="0" indent="0" algn="l" defTabSz="457200" rtl="0" eaLnBrk="1" fontAlgn="auto" latinLnBrk="0" hangingPunct="1">
              <a:lnSpc>
                <a:spcPct val="80000"/>
              </a:lnSpc>
              <a:spcBef>
                <a:spcPts val="0"/>
              </a:spcBef>
              <a:spcAft>
                <a:spcPts val="0"/>
              </a:spcAft>
              <a:buClrTx/>
              <a:buSzTx/>
              <a:buFontTx/>
              <a:buNone/>
              <a:tabLst/>
              <a:defRPr/>
            </a:pPr>
            <a:endParaRPr lang="en-US" dirty="0">
              <a:latin typeface="Arial" charset="0"/>
            </a:endParaRPr>
          </a:p>
        </p:txBody>
      </p:sp>
      <p:sp>
        <p:nvSpPr>
          <p:cNvPr id="4" name="Slide Number Placeholder 3">
            <a:extLst>
              <a:ext uri="{FF2B5EF4-FFF2-40B4-BE49-F238E27FC236}">
                <a16:creationId xmlns:a16="http://schemas.microsoft.com/office/drawing/2014/main" id="{73B43212-8FE0-23D4-2C85-DC271D0381ED}"/>
              </a:ext>
            </a:extLst>
          </p:cNvPr>
          <p:cNvSpPr>
            <a:spLocks noGrp="1"/>
          </p:cNvSpPr>
          <p:nvPr>
            <p:ph type="sldNum" sz="quarter" idx="10"/>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36452833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B4B75A-9DAD-576C-4A6D-C876913B57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DACC9F9-45AD-EB75-088F-798D8293B34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E55EE79-07D0-075F-98DE-34080BEA3A6C}"/>
              </a:ext>
            </a:extLst>
          </p:cNvPr>
          <p:cNvSpPr>
            <a:spLocks noGrp="1"/>
          </p:cNvSpPr>
          <p:nvPr>
            <p:ph type="body" idx="1"/>
          </p:nvPr>
        </p:nvSpPr>
        <p:spPr/>
        <p:txBody>
          <a:bodyPr/>
          <a:lstStyle/>
          <a:p>
            <a:r>
              <a:rPr lang="en-US" dirty="0"/>
              <a:t>This smartphone uses an ARM-based processor, which follows the RISC architecture.</a:t>
            </a:r>
            <a:br>
              <a:rPr lang="en-US" dirty="0"/>
            </a:br>
            <a:r>
              <a:rPr lang="en-US" dirty="0"/>
              <a:t>It focuses on power efficiency while still providing high performance.</a:t>
            </a:r>
            <a:endParaRPr lang="en-US" dirty="0">
              <a:latin typeface="Arial" charset="0"/>
            </a:endParaRPr>
          </a:p>
        </p:txBody>
      </p:sp>
      <p:sp>
        <p:nvSpPr>
          <p:cNvPr id="4" name="Slide Number Placeholder 3">
            <a:extLst>
              <a:ext uri="{FF2B5EF4-FFF2-40B4-BE49-F238E27FC236}">
                <a16:creationId xmlns:a16="http://schemas.microsoft.com/office/drawing/2014/main" id="{6E0441DF-9A57-39B7-69DE-01668D046AF6}"/>
              </a:ext>
            </a:extLst>
          </p:cNvPr>
          <p:cNvSpPr>
            <a:spLocks noGrp="1"/>
          </p:cNvSpPr>
          <p:nvPr>
            <p:ph type="sldNum" sz="quarter" idx="10"/>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22915850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743D7A-C8CD-0AEE-93C8-5457F5F17AC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A6B6C6-1F13-0AAD-DBA9-DF1308DD586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D693671-DDF1-79B8-092A-8D8F2775B4C5}"/>
              </a:ext>
            </a:extLst>
          </p:cNvPr>
          <p:cNvSpPr>
            <a:spLocks noGrp="1"/>
          </p:cNvSpPr>
          <p:nvPr>
            <p:ph type="body" idx="1"/>
          </p:nvPr>
        </p:nvSpPr>
        <p:spPr/>
        <p:txBody>
          <a:bodyPr/>
          <a:lstStyle/>
          <a:p>
            <a:pPr>
              <a:buFontTx/>
              <a:buNone/>
            </a:pPr>
            <a:r>
              <a:rPr lang="en-US" sz="1200" b="0" dirty="0"/>
              <a:t>.3 – Advanced Computer Functionality</a:t>
            </a:r>
            <a:endParaRPr lang="en-GB" b="0" dirty="0"/>
          </a:p>
          <a:p>
            <a:pPr>
              <a:lnSpc>
                <a:spcPct val="80000"/>
              </a:lnSpc>
              <a:buFontTx/>
              <a:buNone/>
            </a:pPr>
            <a:r>
              <a:rPr lang="en-US" dirty="0">
                <a:latin typeface="Arial" charset="0"/>
              </a:rPr>
              <a:t>3.3.2 – RAID</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3.3.2.1 – What Do You Already Know? - RAID</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3.3.2.2 – RAID Concepts</a:t>
            </a:r>
          </a:p>
          <a:p>
            <a:pPr marL="0" marR="0" lvl="0" indent="0" algn="l" defTabSz="457200" rtl="0" eaLnBrk="1" fontAlgn="auto" latinLnBrk="0" hangingPunct="1">
              <a:lnSpc>
                <a:spcPct val="80000"/>
              </a:lnSpc>
              <a:spcBef>
                <a:spcPts val="0"/>
              </a:spcBef>
              <a:spcAft>
                <a:spcPts val="0"/>
              </a:spcAft>
              <a:buClrTx/>
              <a:buSzTx/>
              <a:buFontTx/>
              <a:buNone/>
              <a:tabLst/>
              <a:defRPr/>
            </a:pPr>
            <a:endParaRPr lang="en-US" dirty="0">
              <a:latin typeface="Arial" charset="0"/>
            </a:endParaRPr>
          </a:p>
        </p:txBody>
      </p:sp>
      <p:sp>
        <p:nvSpPr>
          <p:cNvPr id="4" name="Slide Number Placeholder 3">
            <a:extLst>
              <a:ext uri="{FF2B5EF4-FFF2-40B4-BE49-F238E27FC236}">
                <a16:creationId xmlns:a16="http://schemas.microsoft.com/office/drawing/2014/main" id="{4B50424B-054F-835D-6E3D-3349BDB29CF9}"/>
              </a:ext>
            </a:extLst>
          </p:cNvPr>
          <p:cNvSpPr>
            <a:spLocks noGrp="1"/>
          </p:cNvSpPr>
          <p:nvPr>
            <p:ph type="sldNum" sz="quarter" idx="10"/>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24483704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94B7CC-CCFA-91B7-28D1-CCA0464308B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2F272F-C028-C4F1-90BE-FDA601F8417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4EA02D9-2C34-19C7-3285-860FB47BBE23}"/>
              </a:ext>
            </a:extLst>
          </p:cNvPr>
          <p:cNvSpPr>
            <a:spLocks noGrp="1"/>
          </p:cNvSpPr>
          <p:nvPr>
            <p:ph type="body" idx="1"/>
          </p:nvPr>
        </p:nvSpPr>
        <p:spPr/>
        <p:txBody>
          <a:bodyPr/>
          <a:lstStyle/>
          <a:p>
            <a:r>
              <a:rPr lang="en-GB" b="1" dirty="0"/>
              <a:t>Example of task distribution in a quad-core processor:</a:t>
            </a:r>
            <a:endParaRPr lang="en-GB" dirty="0"/>
          </a:p>
          <a:p>
            <a:r>
              <a:rPr lang="en-GB" dirty="0"/>
              <a:t>▪ Core 1 – Running a web browser</a:t>
            </a:r>
            <a:br>
              <a:rPr lang="en-GB" dirty="0"/>
            </a:br>
            <a:r>
              <a:rPr lang="en-GB" dirty="0"/>
              <a:t>▪ Core 2 – Playing a video or streaming content</a:t>
            </a:r>
            <a:br>
              <a:rPr lang="en-GB" dirty="0"/>
            </a:br>
            <a:r>
              <a:rPr lang="en-GB" dirty="0"/>
              <a:t>▪ Core 3 – Performing background system updates</a:t>
            </a:r>
            <a:br>
              <a:rPr lang="en-GB" dirty="0"/>
            </a:br>
            <a:r>
              <a:rPr lang="en-GB" dirty="0"/>
              <a:t>▪ Core 4 – Running antivirus or security scanning</a:t>
            </a:r>
          </a:p>
          <a:p>
            <a:pPr marL="0" marR="0" lvl="0" indent="0" algn="l" defTabSz="457200" rtl="0" eaLnBrk="1" fontAlgn="auto" latinLnBrk="0" hangingPunct="1">
              <a:lnSpc>
                <a:spcPct val="80000"/>
              </a:lnSpc>
              <a:spcBef>
                <a:spcPts val="0"/>
              </a:spcBef>
              <a:spcAft>
                <a:spcPts val="0"/>
              </a:spcAft>
              <a:buClrTx/>
              <a:buSzTx/>
              <a:buFontTx/>
              <a:buNone/>
              <a:tabLst/>
              <a:defRPr/>
            </a:pPr>
            <a:endParaRPr lang="en-US" dirty="0">
              <a:latin typeface="Arial" charset="0"/>
            </a:endParaRPr>
          </a:p>
        </p:txBody>
      </p:sp>
      <p:sp>
        <p:nvSpPr>
          <p:cNvPr id="4" name="Slide Number Placeholder 3">
            <a:extLst>
              <a:ext uri="{FF2B5EF4-FFF2-40B4-BE49-F238E27FC236}">
                <a16:creationId xmlns:a16="http://schemas.microsoft.com/office/drawing/2014/main" id="{EEA755DC-9B76-2D2B-D395-56D2369C22C9}"/>
              </a:ext>
            </a:extLst>
          </p:cNvPr>
          <p:cNvSpPr>
            <a:spLocks noGrp="1"/>
          </p:cNvSpPr>
          <p:nvPr>
            <p:ph type="sldNum" sz="quarter" idx="10"/>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30675146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9A407A-61D1-47CF-12EF-3012D849C5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535C77C-C798-479C-8336-5639DDFF95F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40680DC-EA32-443E-8A7D-834F651D70C4}"/>
              </a:ext>
            </a:extLst>
          </p:cNvPr>
          <p:cNvSpPr>
            <a:spLocks noGrp="1"/>
          </p:cNvSpPr>
          <p:nvPr>
            <p:ph type="body" idx="1"/>
          </p:nvPr>
        </p:nvSpPr>
        <p:spPr/>
        <p:txBody>
          <a:bodyPr/>
          <a:lstStyle/>
          <a:p>
            <a:pPr>
              <a:buFontTx/>
              <a:buNone/>
            </a:pPr>
            <a:r>
              <a:rPr lang="en-US" sz="1200" b="0" dirty="0"/>
              <a:t>.3 – Advanced Computer Functionality</a:t>
            </a:r>
            <a:endParaRPr lang="en-GB" b="0" dirty="0"/>
          </a:p>
          <a:p>
            <a:pPr>
              <a:lnSpc>
                <a:spcPct val="80000"/>
              </a:lnSpc>
              <a:buFontTx/>
              <a:buNone/>
            </a:pPr>
            <a:r>
              <a:rPr lang="en-US" dirty="0">
                <a:latin typeface="Arial" charset="0"/>
              </a:rPr>
              <a:t>3.3.2 – RAID</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3.3.2.1 – What Do You Already Know? - RAID</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3.3.2.2 – RAID Concepts</a:t>
            </a:r>
          </a:p>
          <a:p>
            <a:pPr marL="0" marR="0" lvl="0" indent="0" algn="l" defTabSz="457200" rtl="0" eaLnBrk="1" fontAlgn="auto" latinLnBrk="0" hangingPunct="1">
              <a:lnSpc>
                <a:spcPct val="80000"/>
              </a:lnSpc>
              <a:spcBef>
                <a:spcPts val="0"/>
              </a:spcBef>
              <a:spcAft>
                <a:spcPts val="0"/>
              </a:spcAft>
              <a:buClrTx/>
              <a:buSzTx/>
              <a:buFontTx/>
              <a:buNone/>
              <a:tabLst/>
              <a:defRPr/>
            </a:pPr>
            <a:endParaRPr lang="en-US" dirty="0">
              <a:latin typeface="Arial" charset="0"/>
            </a:endParaRPr>
          </a:p>
        </p:txBody>
      </p:sp>
      <p:sp>
        <p:nvSpPr>
          <p:cNvPr id="4" name="Slide Number Placeholder 3">
            <a:extLst>
              <a:ext uri="{FF2B5EF4-FFF2-40B4-BE49-F238E27FC236}">
                <a16:creationId xmlns:a16="http://schemas.microsoft.com/office/drawing/2014/main" id="{6267E33D-865E-0608-1264-FD5514EF548D}"/>
              </a:ext>
            </a:extLst>
          </p:cNvPr>
          <p:cNvSpPr>
            <a:spLocks noGrp="1"/>
          </p:cNvSpPr>
          <p:nvPr>
            <p:ph type="sldNum" sz="quarter" idx="10"/>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11500382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995A1C-B0F1-354B-16AD-8FBA4ACEF3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B2CBD1-9C34-D7FA-00E6-3782E24C164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FF57DA-9AD9-BEC9-EB02-28DB0BF8D1EB}"/>
              </a:ext>
            </a:extLst>
          </p:cNvPr>
          <p:cNvSpPr>
            <a:spLocks noGrp="1"/>
          </p:cNvSpPr>
          <p:nvPr>
            <p:ph type="body" idx="1"/>
          </p:nvPr>
        </p:nvSpPr>
        <p:spPr/>
        <p:txBody>
          <a:bodyPr/>
          <a:lstStyle/>
          <a:p>
            <a:pPr>
              <a:buFontTx/>
              <a:buNone/>
            </a:pPr>
            <a:r>
              <a:rPr lang="en-US" sz="1200" b="0" dirty="0"/>
              <a:t>.3 – Advanced Computer Functionality</a:t>
            </a:r>
            <a:endParaRPr lang="en-GB" b="0" dirty="0"/>
          </a:p>
          <a:p>
            <a:pPr>
              <a:lnSpc>
                <a:spcPct val="80000"/>
              </a:lnSpc>
              <a:buFontTx/>
              <a:buNone/>
            </a:pPr>
            <a:r>
              <a:rPr lang="en-US" dirty="0">
                <a:latin typeface="Arial" charset="0"/>
              </a:rPr>
              <a:t>3.3.2 – RAID</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3.3.2.1 – What Do You Already Know? - RAID</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3.3.2.2 – RAID Concepts</a:t>
            </a:r>
          </a:p>
          <a:p>
            <a:pPr marL="0" marR="0" lvl="0" indent="0" algn="l" defTabSz="457200" rtl="0" eaLnBrk="1" fontAlgn="auto" latinLnBrk="0" hangingPunct="1">
              <a:lnSpc>
                <a:spcPct val="80000"/>
              </a:lnSpc>
              <a:spcBef>
                <a:spcPts val="0"/>
              </a:spcBef>
              <a:spcAft>
                <a:spcPts val="0"/>
              </a:spcAft>
              <a:buClrTx/>
              <a:buSzTx/>
              <a:buFontTx/>
              <a:buNone/>
              <a:tabLst/>
              <a:defRPr/>
            </a:pPr>
            <a:endParaRPr lang="en-US" dirty="0">
              <a:latin typeface="Arial" charset="0"/>
            </a:endParaRPr>
          </a:p>
        </p:txBody>
      </p:sp>
      <p:sp>
        <p:nvSpPr>
          <p:cNvPr id="4" name="Slide Number Placeholder 3">
            <a:extLst>
              <a:ext uri="{FF2B5EF4-FFF2-40B4-BE49-F238E27FC236}">
                <a16:creationId xmlns:a16="http://schemas.microsoft.com/office/drawing/2014/main" id="{212608FC-1E59-A888-5FC2-3C4CA09A00CF}"/>
              </a:ext>
            </a:extLst>
          </p:cNvPr>
          <p:cNvSpPr>
            <a:spLocks noGrp="1"/>
          </p:cNvSpPr>
          <p:nvPr>
            <p:ph type="sldNum" sz="quarter" idx="10"/>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32788866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37A94B-7F74-EBCB-C7B5-DDCD24CA1A6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AC9314A-8FF9-F971-5B1C-5D6DA181EA5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1C5EE44-C71A-CEF9-0C27-DD3B4AF39681}"/>
              </a:ext>
            </a:extLst>
          </p:cNvPr>
          <p:cNvSpPr>
            <a:spLocks noGrp="1"/>
          </p:cNvSpPr>
          <p:nvPr>
            <p:ph type="body" idx="1"/>
          </p:nvPr>
        </p:nvSpPr>
        <p:spPr/>
        <p:txBody>
          <a:bodyPr/>
          <a:lstStyle/>
          <a:p>
            <a:pPr>
              <a:buFontTx/>
              <a:buNone/>
            </a:pPr>
            <a:r>
              <a:rPr lang="en-US" sz="1200" b="0" dirty="0"/>
              <a:t>.3 – Advanced Computer Functionality</a:t>
            </a:r>
            <a:endParaRPr lang="en-GB" b="0" dirty="0"/>
          </a:p>
          <a:p>
            <a:pPr>
              <a:lnSpc>
                <a:spcPct val="80000"/>
              </a:lnSpc>
              <a:buFontTx/>
              <a:buNone/>
            </a:pPr>
            <a:r>
              <a:rPr lang="en-US" dirty="0">
                <a:latin typeface="Arial" charset="0"/>
              </a:rPr>
              <a:t>3.3.2 – RAID</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3.3.2.1 – What Do You Already Know? - RAID</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3.3.2.2 – RAID Concepts</a:t>
            </a:r>
          </a:p>
          <a:p>
            <a:pPr marL="0" marR="0" lvl="0" indent="0" algn="l" defTabSz="457200" rtl="0" eaLnBrk="1" fontAlgn="auto" latinLnBrk="0" hangingPunct="1">
              <a:lnSpc>
                <a:spcPct val="80000"/>
              </a:lnSpc>
              <a:spcBef>
                <a:spcPts val="0"/>
              </a:spcBef>
              <a:spcAft>
                <a:spcPts val="0"/>
              </a:spcAft>
              <a:buClrTx/>
              <a:buSzTx/>
              <a:buFontTx/>
              <a:buNone/>
              <a:tabLst/>
              <a:defRPr/>
            </a:pPr>
            <a:endParaRPr lang="en-US" dirty="0">
              <a:latin typeface="Arial" charset="0"/>
            </a:endParaRPr>
          </a:p>
        </p:txBody>
      </p:sp>
      <p:sp>
        <p:nvSpPr>
          <p:cNvPr id="4" name="Slide Number Placeholder 3">
            <a:extLst>
              <a:ext uri="{FF2B5EF4-FFF2-40B4-BE49-F238E27FC236}">
                <a16:creationId xmlns:a16="http://schemas.microsoft.com/office/drawing/2014/main" id="{8636D6A6-BDCB-A7C9-9232-AE90BDF106C6}"/>
              </a:ext>
            </a:extLst>
          </p:cNvPr>
          <p:cNvSpPr>
            <a:spLocks noGrp="1"/>
          </p:cNvSpPr>
          <p:nvPr>
            <p:ph type="sldNum" sz="quarter" idx="10"/>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8303796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78001F-CF63-EA1C-5039-FE733D74A9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5FAC7C-ECD9-FB53-C2AF-731542FF4E7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7979749-1F64-D994-3AF7-6CA71A11A3BF}"/>
              </a:ext>
            </a:extLst>
          </p:cNvPr>
          <p:cNvSpPr>
            <a:spLocks noGrp="1"/>
          </p:cNvSpPr>
          <p:nvPr>
            <p:ph type="body" idx="1"/>
          </p:nvPr>
        </p:nvSpPr>
        <p:spPr/>
        <p:txBody>
          <a:bodyPr/>
          <a:lstStyle/>
          <a:p>
            <a:pPr>
              <a:buFontTx/>
              <a:buNone/>
            </a:pPr>
            <a:r>
              <a:rPr lang="en-US" sz="1200" b="0" dirty="0"/>
              <a:t>.3 – Advanced Computer Functionality</a:t>
            </a:r>
            <a:endParaRPr lang="en-GB" b="0" dirty="0"/>
          </a:p>
          <a:p>
            <a:pPr>
              <a:lnSpc>
                <a:spcPct val="80000"/>
              </a:lnSpc>
              <a:buFontTx/>
              <a:buNone/>
            </a:pPr>
            <a:r>
              <a:rPr lang="en-US" dirty="0">
                <a:latin typeface="Arial" charset="0"/>
              </a:rPr>
              <a:t>3.3.2 – RAID</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3.3.2.1 – What Do You Already Know? - RAID</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3.3.2.2 – RAID Concepts</a:t>
            </a:r>
          </a:p>
          <a:p>
            <a:pPr marL="0" marR="0" lvl="0" indent="0" algn="l" defTabSz="457200" rtl="0" eaLnBrk="1" fontAlgn="auto" latinLnBrk="0" hangingPunct="1">
              <a:lnSpc>
                <a:spcPct val="80000"/>
              </a:lnSpc>
              <a:spcBef>
                <a:spcPts val="0"/>
              </a:spcBef>
              <a:spcAft>
                <a:spcPts val="0"/>
              </a:spcAft>
              <a:buClrTx/>
              <a:buSzTx/>
              <a:buFontTx/>
              <a:buNone/>
              <a:tabLst/>
              <a:defRPr/>
            </a:pPr>
            <a:endParaRPr lang="en-US" dirty="0">
              <a:latin typeface="Arial" charset="0"/>
            </a:endParaRPr>
          </a:p>
        </p:txBody>
      </p:sp>
      <p:sp>
        <p:nvSpPr>
          <p:cNvPr id="4" name="Slide Number Placeholder 3">
            <a:extLst>
              <a:ext uri="{FF2B5EF4-FFF2-40B4-BE49-F238E27FC236}">
                <a16:creationId xmlns:a16="http://schemas.microsoft.com/office/drawing/2014/main" id="{283E1049-88D3-34B0-23C5-7E0955328C21}"/>
              </a:ext>
            </a:extLst>
          </p:cNvPr>
          <p:cNvSpPr>
            <a:spLocks noGrp="1"/>
          </p:cNvSpPr>
          <p:nvPr>
            <p:ph type="sldNum" sz="quarter" idx="10"/>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25552768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9EA203-0A2A-9183-84FE-B23C56BE9AA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49D583-D842-3617-CC65-AFBD8010A56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60D0EEA-3A54-832C-9294-B179288CA057}"/>
              </a:ext>
            </a:extLst>
          </p:cNvPr>
          <p:cNvSpPr>
            <a:spLocks noGrp="1"/>
          </p:cNvSpPr>
          <p:nvPr>
            <p:ph type="body" idx="1"/>
          </p:nvPr>
        </p:nvSpPr>
        <p:spPr/>
        <p:txBody>
          <a:bodyPr/>
          <a:lstStyle/>
          <a:p>
            <a:pPr>
              <a:buFontTx/>
              <a:buNone/>
            </a:pPr>
            <a:r>
              <a:rPr lang="en-US" sz="1200" b="0" dirty="0"/>
              <a:t>.3 – Advanced Computer Functionality</a:t>
            </a:r>
            <a:endParaRPr lang="en-GB" b="0" dirty="0"/>
          </a:p>
          <a:p>
            <a:pPr>
              <a:lnSpc>
                <a:spcPct val="80000"/>
              </a:lnSpc>
              <a:buFontTx/>
              <a:buNone/>
            </a:pPr>
            <a:r>
              <a:rPr lang="en-US" dirty="0">
                <a:latin typeface="Arial" charset="0"/>
              </a:rPr>
              <a:t>3.3.2 – RAID</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3.3.2.1 – What Do You Already Know? - RAID</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3.3.2.2 – RAID Concepts</a:t>
            </a:r>
          </a:p>
          <a:p>
            <a:pPr marL="0" marR="0" lvl="0" indent="0" algn="l" defTabSz="457200" rtl="0" eaLnBrk="1" fontAlgn="auto" latinLnBrk="0" hangingPunct="1">
              <a:lnSpc>
                <a:spcPct val="80000"/>
              </a:lnSpc>
              <a:spcBef>
                <a:spcPts val="0"/>
              </a:spcBef>
              <a:spcAft>
                <a:spcPts val="0"/>
              </a:spcAft>
              <a:buClrTx/>
              <a:buSzTx/>
              <a:buFontTx/>
              <a:buNone/>
              <a:tabLst/>
              <a:defRPr/>
            </a:pPr>
            <a:endParaRPr lang="en-US" dirty="0">
              <a:latin typeface="Arial" charset="0"/>
            </a:endParaRPr>
          </a:p>
        </p:txBody>
      </p:sp>
      <p:sp>
        <p:nvSpPr>
          <p:cNvPr id="4" name="Slide Number Placeholder 3">
            <a:extLst>
              <a:ext uri="{FF2B5EF4-FFF2-40B4-BE49-F238E27FC236}">
                <a16:creationId xmlns:a16="http://schemas.microsoft.com/office/drawing/2014/main" id="{801DB6BD-27F4-D446-E7CA-3C4A632C8763}"/>
              </a:ext>
            </a:extLst>
          </p:cNvPr>
          <p:cNvSpPr>
            <a:spLocks noGrp="1"/>
          </p:cNvSpPr>
          <p:nvPr>
            <p:ph type="sldNum" sz="quarter" idx="10"/>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16547378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1A0439-388C-1996-0EB8-32C4D7F063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BA375C-17F4-C6E2-D08C-D2779D88134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DA1EE53-5F7A-DE35-64E3-38AFCD005508}"/>
              </a:ext>
            </a:extLst>
          </p:cNvPr>
          <p:cNvSpPr>
            <a:spLocks noGrp="1"/>
          </p:cNvSpPr>
          <p:nvPr>
            <p:ph type="body" idx="1"/>
          </p:nvPr>
        </p:nvSpPr>
        <p:spPr/>
        <p:txBody>
          <a:bodyPr/>
          <a:lstStyle/>
          <a:p>
            <a:pPr>
              <a:buFontTx/>
              <a:buNone/>
            </a:pPr>
            <a:r>
              <a:rPr lang="en-US" sz="1200" b="0" dirty="0"/>
              <a:t>.3 – Advanced Computer Functionality</a:t>
            </a:r>
            <a:endParaRPr lang="en-GB" b="0" dirty="0"/>
          </a:p>
          <a:p>
            <a:pPr>
              <a:lnSpc>
                <a:spcPct val="80000"/>
              </a:lnSpc>
              <a:buFontTx/>
              <a:buNone/>
            </a:pPr>
            <a:r>
              <a:rPr lang="en-US" dirty="0">
                <a:latin typeface="Arial" charset="0"/>
              </a:rPr>
              <a:t>3.3.2 – RAID</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3.3.2.1 – What Do You Already Know? - RAID</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3.3.2.2 – RAID Concepts</a:t>
            </a:r>
          </a:p>
          <a:p>
            <a:pPr marL="0" marR="0" lvl="0" indent="0" algn="l" defTabSz="457200" rtl="0" eaLnBrk="1" fontAlgn="auto" latinLnBrk="0" hangingPunct="1">
              <a:lnSpc>
                <a:spcPct val="80000"/>
              </a:lnSpc>
              <a:spcBef>
                <a:spcPts val="0"/>
              </a:spcBef>
              <a:spcAft>
                <a:spcPts val="0"/>
              </a:spcAft>
              <a:buClrTx/>
              <a:buSzTx/>
              <a:buFontTx/>
              <a:buNone/>
              <a:tabLst/>
              <a:defRPr/>
            </a:pPr>
            <a:endParaRPr lang="en-US" dirty="0">
              <a:latin typeface="Arial" charset="0"/>
            </a:endParaRPr>
          </a:p>
        </p:txBody>
      </p:sp>
      <p:sp>
        <p:nvSpPr>
          <p:cNvPr id="4" name="Slide Number Placeholder 3">
            <a:extLst>
              <a:ext uri="{FF2B5EF4-FFF2-40B4-BE49-F238E27FC236}">
                <a16:creationId xmlns:a16="http://schemas.microsoft.com/office/drawing/2014/main" id="{6F3FFA98-4C1C-AB2D-2496-E737658CB100}"/>
              </a:ext>
            </a:extLst>
          </p:cNvPr>
          <p:cNvSpPr>
            <a:spLocks noGrp="1"/>
          </p:cNvSpPr>
          <p:nvPr>
            <p:ph type="sldNum" sz="quarter" idx="10"/>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7172001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16E287-1D7F-1306-CA69-62E53F18649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A8EB06-B2F6-6EB2-6962-0064DC4FBB5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636F663-928F-AB43-E144-1F13A742E07A}"/>
              </a:ext>
            </a:extLst>
          </p:cNvPr>
          <p:cNvSpPr>
            <a:spLocks noGrp="1"/>
          </p:cNvSpPr>
          <p:nvPr>
            <p:ph type="body" idx="1"/>
          </p:nvPr>
        </p:nvSpPr>
        <p:spPr/>
        <p:txBody>
          <a:bodyPr/>
          <a:lstStyle/>
          <a:p>
            <a:pPr>
              <a:buFontTx/>
              <a:buNone/>
            </a:pPr>
            <a:r>
              <a:rPr lang="en-US" sz="1200" b="0" dirty="0"/>
              <a:t>.3 – Advanced Computer Functionality</a:t>
            </a:r>
            <a:endParaRPr lang="en-GB" b="0" dirty="0"/>
          </a:p>
          <a:p>
            <a:pPr>
              <a:lnSpc>
                <a:spcPct val="80000"/>
              </a:lnSpc>
              <a:buFontTx/>
              <a:buNone/>
            </a:pPr>
            <a:r>
              <a:rPr lang="en-US" dirty="0">
                <a:latin typeface="Arial" charset="0"/>
              </a:rPr>
              <a:t>3.3.2 – RAID</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3.3.2.1 – What Do You Already Know? - RAID</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3.3.2.2 – RAID Concepts</a:t>
            </a:r>
          </a:p>
          <a:p>
            <a:pPr marL="0" marR="0" lvl="0" indent="0" algn="l" defTabSz="457200" rtl="0" eaLnBrk="1" fontAlgn="auto" latinLnBrk="0" hangingPunct="1">
              <a:lnSpc>
                <a:spcPct val="80000"/>
              </a:lnSpc>
              <a:spcBef>
                <a:spcPts val="0"/>
              </a:spcBef>
              <a:spcAft>
                <a:spcPts val="0"/>
              </a:spcAft>
              <a:buClrTx/>
              <a:buSzTx/>
              <a:buFontTx/>
              <a:buNone/>
              <a:tabLst/>
              <a:defRPr/>
            </a:pPr>
            <a:endParaRPr lang="en-US" dirty="0">
              <a:latin typeface="Arial" charset="0"/>
            </a:endParaRPr>
          </a:p>
        </p:txBody>
      </p:sp>
      <p:sp>
        <p:nvSpPr>
          <p:cNvPr id="4" name="Slide Number Placeholder 3">
            <a:extLst>
              <a:ext uri="{FF2B5EF4-FFF2-40B4-BE49-F238E27FC236}">
                <a16:creationId xmlns:a16="http://schemas.microsoft.com/office/drawing/2014/main" id="{ADECA15C-4B12-4DF2-89FE-32A726E1D171}"/>
              </a:ext>
            </a:extLst>
          </p:cNvPr>
          <p:cNvSpPr>
            <a:spLocks noGrp="1"/>
          </p:cNvSpPr>
          <p:nvPr>
            <p:ph type="sldNum" sz="quarter" idx="10"/>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39175642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668DB0-8565-5363-21F4-1122DCFD0C5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7EEC32-2D2D-95AE-E7F8-495ADA1A51E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D2154CC-C43D-1D83-FDFC-776A22F9F941}"/>
              </a:ext>
            </a:extLst>
          </p:cNvPr>
          <p:cNvSpPr>
            <a:spLocks noGrp="1"/>
          </p:cNvSpPr>
          <p:nvPr>
            <p:ph type="body" idx="1"/>
          </p:nvPr>
        </p:nvSpPr>
        <p:spPr/>
        <p:txBody>
          <a:bodyPr/>
          <a:lstStyle/>
          <a:p>
            <a:pPr>
              <a:buFontTx/>
              <a:buNone/>
            </a:pPr>
            <a:r>
              <a:rPr lang="en-US" sz="1200" b="0" dirty="0"/>
              <a:t>.3 – Advanced Computer Functionality</a:t>
            </a:r>
            <a:endParaRPr lang="en-GB" b="0" dirty="0"/>
          </a:p>
          <a:p>
            <a:pPr>
              <a:lnSpc>
                <a:spcPct val="80000"/>
              </a:lnSpc>
              <a:buFontTx/>
              <a:buNone/>
            </a:pPr>
            <a:r>
              <a:rPr lang="en-US" dirty="0">
                <a:latin typeface="Arial" charset="0"/>
              </a:rPr>
              <a:t>3.3.2 – RAID</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3.3.2.1 – What Do You Already Know? - RAID</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3.3.2.2 – RAID Concepts</a:t>
            </a:r>
          </a:p>
          <a:p>
            <a:pPr marL="0" marR="0" lvl="0" indent="0" algn="l" defTabSz="457200" rtl="0" eaLnBrk="1" fontAlgn="auto" latinLnBrk="0" hangingPunct="1">
              <a:lnSpc>
                <a:spcPct val="80000"/>
              </a:lnSpc>
              <a:spcBef>
                <a:spcPts val="0"/>
              </a:spcBef>
              <a:spcAft>
                <a:spcPts val="0"/>
              </a:spcAft>
              <a:buClrTx/>
              <a:buSzTx/>
              <a:buFontTx/>
              <a:buNone/>
              <a:tabLst/>
              <a:defRPr/>
            </a:pPr>
            <a:endParaRPr lang="en-US" dirty="0">
              <a:latin typeface="Arial" charset="0"/>
            </a:endParaRPr>
          </a:p>
        </p:txBody>
      </p:sp>
      <p:sp>
        <p:nvSpPr>
          <p:cNvPr id="4" name="Slide Number Placeholder 3">
            <a:extLst>
              <a:ext uri="{FF2B5EF4-FFF2-40B4-BE49-F238E27FC236}">
                <a16:creationId xmlns:a16="http://schemas.microsoft.com/office/drawing/2014/main" id="{4DE16DB5-D271-31F7-D5C8-70A3AC63D419}"/>
              </a:ext>
            </a:extLst>
          </p:cNvPr>
          <p:cNvSpPr>
            <a:spLocks noGrp="1"/>
          </p:cNvSpPr>
          <p:nvPr>
            <p:ph type="sldNum" sz="quarter" idx="10"/>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17924234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686B55-36F2-031F-7560-77E92FE73A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3F9D39-1029-9C7D-7DC1-D69A501D61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4F921A7-41F1-7B5C-EA2D-A88DD5C46E18}"/>
              </a:ext>
            </a:extLst>
          </p:cNvPr>
          <p:cNvSpPr>
            <a:spLocks noGrp="1"/>
          </p:cNvSpPr>
          <p:nvPr>
            <p:ph type="body" idx="1"/>
          </p:nvPr>
        </p:nvSpPr>
        <p:spPr/>
        <p:txBody>
          <a:bodyPr/>
          <a:lstStyle/>
          <a:p>
            <a:pPr>
              <a:buFontTx/>
              <a:buNone/>
            </a:pPr>
            <a:r>
              <a:rPr lang="en-US" sz="1200" b="0" dirty="0"/>
              <a:t>.3 – Advanced Computer Functionality</a:t>
            </a:r>
            <a:endParaRPr lang="en-GB" b="0" dirty="0"/>
          </a:p>
          <a:p>
            <a:pPr>
              <a:lnSpc>
                <a:spcPct val="80000"/>
              </a:lnSpc>
              <a:buFontTx/>
              <a:buNone/>
            </a:pPr>
            <a:r>
              <a:rPr lang="en-US" dirty="0">
                <a:latin typeface="Arial" charset="0"/>
              </a:rPr>
              <a:t>3.3.2 – RAID</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3.3.2.1 – What Do You Already Know? - RAID</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3.3.2.2 – RAID Concepts</a:t>
            </a:r>
          </a:p>
          <a:p>
            <a:pPr marL="0" marR="0" lvl="0" indent="0" algn="l" defTabSz="457200" rtl="0" eaLnBrk="1" fontAlgn="auto" latinLnBrk="0" hangingPunct="1">
              <a:lnSpc>
                <a:spcPct val="80000"/>
              </a:lnSpc>
              <a:spcBef>
                <a:spcPts val="0"/>
              </a:spcBef>
              <a:spcAft>
                <a:spcPts val="0"/>
              </a:spcAft>
              <a:buClrTx/>
              <a:buSzTx/>
              <a:buFontTx/>
              <a:buNone/>
              <a:tabLst/>
              <a:defRPr/>
            </a:pPr>
            <a:endParaRPr lang="en-US" dirty="0">
              <a:latin typeface="Arial" charset="0"/>
            </a:endParaRPr>
          </a:p>
        </p:txBody>
      </p:sp>
      <p:sp>
        <p:nvSpPr>
          <p:cNvPr id="4" name="Slide Number Placeholder 3">
            <a:extLst>
              <a:ext uri="{FF2B5EF4-FFF2-40B4-BE49-F238E27FC236}">
                <a16:creationId xmlns:a16="http://schemas.microsoft.com/office/drawing/2014/main" id="{DEB3BB3F-5C53-17FA-3245-4DF3D06F2880}"/>
              </a:ext>
            </a:extLst>
          </p:cNvPr>
          <p:cNvSpPr>
            <a:spLocks noGrp="1"/>
          </p:cNvSpPr>
          <p:nvPr>
            <p:ph type="sldNum" sz="quarter" idx="10"/>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17216984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88954E-71CE-0834-7781-1C6FA82169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B824B6-9773-AE70-72A9-E4D3ABB4106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7DEDB05-E633-978D-D68C-033EB5CB85EA}"/>
              </a:ext>
            </a:extLst>
          </p:cNvPr>
          <p:cNvSpPr>
            <a:spLocks noGrp="1"/>
          </p:cNvSpPr>
          <p:nvPr>
            <p:ph type="body" idx="1"/>
          </p:nvPr>
        </p:nvSpPr>
        <p:spPr/>
        <p:txBody>
          <a:bodyPr/>
          <a:lstStyle/>
          <a:p>
            <a:pPr>
              <a:buFontTx/>
              <a:buNone/>
            </a:pPr>
            <a:r>
              <a:rPr lang="en-US" dirty="0"/>
              <a:t>While RISC architectures are generally more power-efficient due to simpler instruction execution and reduced hardware complexity, modern processors incorporate many </a:t>
            </a:r>
            <a:r>
              <a:rPr lang="en-US" dirty="0" err="1"/>
              <a:t>optimisation</a:t>
            </a:r>
            <a:r>
              <a:rPr lang="en-US" dirty="0"/>
              <a:t> techniques, so power consumption also depends on implementation and workload.</a:t>
            </a:r>
            <a:endParaRPr lang="en-US" dirty="0">
              <a:latin typeface="Arial" charset="0"/>
            </a:endParaRPr>
          </a:p>
        </p:txBody>
      </p:sp>
      <p:sp>
        <p:nvSpPr>
          <p:cNvPr id="4" name="Slide Number Placeholder 3">
            <a:extLst>
              <a:ext uri="{FF2B5EF4-FFF2-40B4-BE49-F238E27FC236}">
                <a16:creationId xmlns:a16="http://schemas.microsoft.com/office/drawing/2014/main" id="{34801FF2-EA49-021F-3169-4FE7AFFCEBDB}"/>
              </a:ext>
            </a:extLst>
          </p:cNvPr>
          <p:cNvSpPr>
            <a:spLocks noGrp="1"/>
          </p:cNvSpPr>
          <p:nvPr>
            <p:ph type="sldNum" sz="quarter" idx="10"/>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146161897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A2D9D5-6102-7E28-0879-72CD5F3024D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7B3ED40-62C1-5608-8566-DCCCFDF838D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506D781-4969-B40D-8AAD-02C0E891D655}"/>
              </a:ext>
            </a:extLst>
          </p:cNvPr>
          <p:cNvSpPr>
            <a:spLocks noGrp="1"/>
          </p:cNvSpPr>
          <p:nvPr>
            <p:ph type="body" idx="1"/>
          </p:nvPr>
        </p:nvSpPr>
        <p:spPr/>
        <p:txBody>
          <a:bodyPr/>
          <a:lstStyle/>
          <a:p>
            <a:pPr>
              <a:buFontTx/>
              <a:buNone/>
            </a:pPr>
            <a:r>
              <a:rPr lang="en-US" sz="1200" b="0" dirty="0"/>
              <a:t>.3 – Advanced Computer Functionality</a:t>
            </a:r>
            <a:endParaRPr lang="en-GB" b="0" dirty="0"/>
          </a:p>
          <a:p>
            <a:pPr>
              <a:lnSpc>
                <a:spcPct val="80000"/>
              </a:lnSpc>
              <a:buFontTx/>
              <a:buNone/>
            </a:pPr>
            <a:r>
              <a:rPr lang="en-US" dirty="0">
                <a:latin typeface="Arial" charset="0"/>
              </a:rPr>
              <a:t>3.3.2 – RAID</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3.3.2.1 – What Do You Already Know? - RAID</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3.3.2.2 – RAID Concepts</a:t>
            </a:r>
          </a:p>
          <a:p>
            <a:pPr marL="0" marR="0" lvl="0" indent="0" algn="l" defTabSz="457200" rtl="0" eaLnBrk="1" fontAlgn="auto" latinLnBrk="0" hangingPunct="1">
              <a:lnSpc>
                <a:spcPct val="80000"/>
              </a:lnSpc>
              <a:spcBef>
                <a:spcPts val="0"/>
              </a:spcBef>
              <a:spcAft>
                <a:spcPts val="0"/>
              </a:spcAft>
              <a:buClrTx/>
              <a:buSzTx/>
              <a:buFontTx/>
              <a:buNone/>
              <a:tabLst/>
              <a:defRPr/>
            </a:pPr>
            <a:endParaRPr lang="en-US" dirty="0">
              <a:latin typeface="Arial" charset="0"/>
            </a:endParaRPr>
          </a:p>
        </p:txBody>
      </p:sp>
      <p:sp>
        <p:nvSpPr>
          <p:cNvPr id="4" name="Slide Number Placeholder 3">
            <a:extLst>
              <a:ext uri="{FF2B5EF4-FFF2-40B4-BE49-F238E27FC236}">
                <a16:creationId xmlns:a16="http://schemas.microsoft.com/office/drawing/2014/main" id="{B142EA4D-51EE-9DC2-49FA-71E2EA8B7ACD}"/>
              </a:ext>
            </a:extLst>
          </p:cNvPr>
          <p:cNvSpPr>
            <a:spLocks noGrp="1"/>
          </p:cNvSpPr>
          <p:nvPr>
            <p:ph type="sldNum" sz="quarter" idx="10"/>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18122812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C803AE-90DE-2E80-5EED-126B49C42A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C71DF0-75C9-2C43-FB35-B4A5C38BC3F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2B71721-F374-7C1C-56C4-7FD025980025}"/>
              </a:ext>
            </a:extLst>
          </p:cNvPr>
          <p:cNvSpPr>
            <a:spLocks noGrp="1"/>
          </p:cNvSpPr>
          <p:nvPr>
            <p:ph type="body" idx="1"/>
          </p:nvPr>
        </p:nvSpPr>
        <p:spPr/>
        <p:txBody>
          <a:bodyPr/>
          <a:lstStyle/>
          <a:p>
            <a:pPr>
              <a:buFontTx/>
              <a:buNone/>
            </a:pPr>
            <a:r>
              <a:rPr lang="en-US" sz="1200" b="0" dirty="0"/>
              <a:t>.3 – Advanced Computer Functionality</a:t>
            </a:r>
            <a:endParaRPr lang="en-GB" b="0" dirty="0"/>
          </a:p>
          <a:p>
            <a:pPr>
              <a:lnSpc>
                <a:spcPct val="80000"/>
              </a:lnSpc>
              <a:buFontTx/>
              <a:buNone/>
            </a:pPr>
            <a:r>
              <a:rPr lang="en-US" dirty="0">
                <a:latin typeface="Arial" charset="0"/>
              </a:rPr>
              <a:t>3.3.2 – RAID</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3.3.2.1 – What Do You Already Know? - RAID</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3.3.2.2 – RAID Concepts</a:t>
            </a:r>
          </a:p>
          <a:p>
            <a:pPr marL="0" marR="0" lvl="0" indent="0" algn="l" defTabSz="457200" rtl="0" eaLnBrk="1" fontAlgn="auto" latinLnBrk="0" hangingPunct="1">
              <a:lnSpc>
                <a:spcPct val="80000"/>
              </a:lnSpc>
              <a:spcBef>
                <a:spcPts val="0"/>
              </a:spcBef>
              <a:spcAft>
                <a:spcPts val="0"/>
              </a:spcAft>
              <a:buClrTx/>
              <a:buSzTx/>
              <a:buFontTx/>
              <a:buNone/>
              <a:tabLst/>
              <a:defRPr/>
            </a:pPr>
            <a:endParaRPr lang="en-US" dirty="0">
              <a:latin typeface="Arial" charset="0"/>
            </a:endParaRPr>
          </a:p>
        </p:txBody>
      </p:sp>
      <p:sp>
        <p:nvSpPr>
          <p:cNvPr id="4" name="Slide Number Placeholder 3">
            <a:extLst>
              <a:ext uri="{FF2B5EF4-FFF2-40B4-BE49-F238E27FC236}">
                <a16:creationId xmlns:a16="http://schemas.microsoft.com/office/drawing/2014/main" id="{577DE334-5D49-BC8A-C497-65918860A1E1}"/>
              </a:ext>
            </a:extLst>
          </p:cNvPr>
          <p:cNvSpPr>
            <a:spLocks noGrp="1"/>
          </p:cNvSpPr>
          <p:nvPr>
            <p:ph type="sldNum" sz="quarter" idx="10"/>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33004832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1A65A8-5998-703D-143C-4FA587630EE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678E75-5064-1D26-55BB-450AFE5D6C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0C7A3AE-F968-9EF6-3708-17A0C4F47F01}"/>
              </a:ext>
            </a:extLst>
          </p:cNvPr>
          <p:cNvSpPr>
            <a:spLocks noGrp="1"/>
          </p:cNvSpPr>
          <p:nvPr>
            <p:ph type="body" idx="1"/>
          </p:nvPr>
        </p:nvSpPr>
        <p:spPr/>
        <p:txBody>
          <a:bodyPr/>
          <a:lstStyle/>
          <a:p>
            <a:pPr>
              <a:buFontTx/>
              <a:buNone/>
            </a:pPr>
            <a:r>
              <a:rPr lang="en-US" sz="1200" b="0" dirty="0"/>
              <a:t>.3 – Advanced Computer Functionality</a:t>
            </a:r>
            <a:endParaRPr lang="en-GB" b="0" dirty="0"/>
          </a:p>
          <a:p>
            <a:pPr>
              <a:lnSpc>
                <a:spcPct val="80000"/>
              </a:lnSpc>
              <a:buFontTx/>
              <a:buNone/>
            </a:pPr>
            <a:r>
              <a:rPr lang="en-US" dirty="0">
                <a:latin typeface="Arial" charset="0"/>
              </a:rPr>
              <a:t>3.3.2 – RAID</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3.3.2.1 – What Do You Already Know? - RAID</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3.3.2.2 – RAID Concepts</a:t>
            </a:r>
          </a:p>
          <a:p>
            <a:pPr marL="0" marR="0" lvl="0" indent="0" algn="l" defTabSz="457200" rtl="0" eaLnBrk="1" fontAlgn="auto" latinLnBrk="0" hangingPunct="1">
              <a:lnSpc>
                <a:spcPct val="80000"/>
              </a:lnSpc>
              <a:spcBef>
                <a:spcPts val="0"/>
              </a:spcBef>
              <a:spcAft>
                <a:spcPts val="0"/>
              </a:spcAft>
              <a:buClrTx/>
              <a:buSzTx/>
              <a:buFontTx/>
              <a:buNone/>
              <a:tabLst/>
              <a:defRPr/>
            </a:pPr>
            <a:endParaRPr lang="en-US" dirty="0">
              <a:latin typeface="Arial" charset="0"/>
            </a:endParaRPr>
          </a:p>
        </p:txBody>
      </p:sp>
      <p:sp>
        <p:nvSpPr>
          <p:cNvPr id="4" name="Slide Number Placeholder 3">
            <a:extLst>
              <a:ext uri="{FF2B5EF4-FFF2-40B4-BE49-F238E27FC236}">
                <a16:creationId xmlns:a16="http://schemas.microsoft.com/office/drawing/2014/main" id="{DD889FCE-AFDB-FDD5-F0E6-9324A5E58A23}"/>
              </a:ext>
            </a:extLst>
          </p:cNvPr>
          <p:cNvSpPr>
            <a:spLocks noGrp="1"/>
          </p:cNvSpPr>
          <p:nvPr>
            <p:ph type="sldNum" sz="quarter" idx="10"/>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267276973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D39CA6-E16E-3A44-1B6B-399F122355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6D52C52-BE27-D905-64F7-D8FBB0B96C6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6AC9C3B-4F11-77B7-255F-60472EA49DAA}"/>
              </a:ext>
            </a:extLst>
          </p:cNvPr>
          <p:cNvSpPr>
            <a:spLocks noGrp="1"/>
          </p:cNvSpPr>
          <p:nvPr>
            <p:ph type="body" idx="1"/>
          </p:nvPr>
        </p:nvSpPr>
        <p:spPr/>
        <p:txBody>
          <a:bodyPr/>
          <a:lstStyle/>
          <a:p>
            <a:pPr>
              <a:buFontTx/>
              <a:buNone/>
            </a:pPr>
            <a:r>
              <a:rPr lang="en-US" sz="1200" b="0" dirty="0"/>
              <a:t>.</a:t>
            </a:r>
            <a:r>
              <a:rPr lang="en-US" dirty="0"/>
              <a:t> Processor performance is shaped by multiple interacting factors — clock speed, instruction design, core count, memory hierarchy, and architecture.</a:t>
            </a:r>
            <a:br>
              <a:rPr lang="en-US" dirty="0"/>
            </a:br>
            <a:r>
              <a:rPr lang="en-US"/>
              <a:t>Understanding these characteristics allows us to evaluate computing systems more critically, rather than relying on marketing specifications alone.</a:t>
            </a:r>
            <a:endParaRPr lang="en-US" dirty="0">
              <a:latin typeface="Arial" charset="0"/>
            </a:endParaRPr>
          </a:p>
        </p:txBody>
      </p:sp>
      <p:sp>
        <p:nvSpPr>
          <p:cNvPr id="4" name="Slide Number Placeholder 3">
            <a:extLst>
              <a:ext uri="{FF2B5EF4-FFF2-40B4-BE49-F238E27FC236}">
                <a16:creationId xmlns:a16="http://schemas.microsoft.com/office/drawing/2014/main" id="{2983B2B8-1D90-EB91-7DCA-B1BF63002B32}"/>
              </a:ext>
            </a:extLst>
          </p:cNvPr>
          <p:cNvSpPr>
            <a:spLocks noGrp="1"/>
          </p:cNvSpPr>
          <p:nvPr>
            <p:ph type="sldNum" sz="quarter" idx="10"/>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21020744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F0CA4A-02EA-4CA6-8630-05FD97806B1F}"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857842-4F61-437C-8A55-3396480598E2}" type="slidenum">
              <a:rPr lang="en-GB" smtClean="0"/>
              <a:t>‹#›</a:t>
            </a:fld>
            <a:endParaRPr lang="en-GB"/>
          </a:p>
        </p:txBody>
      </p:sp>
    </p:spTree>
    <p:extLst>
      <p:ext uri="{BB962C8B-B14F-4D97-AF65-F5344CB8AC3E}">
        <p14:creationId xmlns:p14="http://schemas.microsoft.com/office/powerpoint/2010/main" val="2368532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236743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8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3.xml"/><Relationship Id="rId1" Type="http://schemas.openxmlformats.org/officeDocument/2006/relationships/tags" Target="../tags/tag1.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3.xml"/><Relationship Id="rId1" Type="http://schemas.openxmlformats.org/officeDocument/2006/relationships/tags" Target="../tags/tag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3.xml"/><Relationship Id="rId1" Type="http://schemas.openxmlformats.org/officeDocument/2006/relationships/tags" Target="../tags/tag3.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3.xml"/><Relationship Id="rId1" Type="http://schemas.openxmlformats.org/officeDocument/2006/relationships/tags" Target="../tags/tag4.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3.xml"/><Relationship Id="rId1" Type="http://schemas.openxmlformats.org/officeDocument/2006/relationships/tags" Target="../tags/tag5.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3.xml"/><Relationship Id="rId1" Type="http://schemas.openxmlformats.org/officeDocument/2006/relationships/tags" Target="../tags/tag6.xml"/><Relationship Id="rId5" Type="http://schemas.openxmlformats.org/officeDocument/2006/relationships/image" Target="../media/image10.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3.xml"/><Relationship Id="rId1" Type="http://schemas.openxmlformats.org/officeDocument/2006/relationships/tags" Target="../tags/tag7.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3.xml"/><Relationship Id="rId1" Type="http://schemas.openxmlformats.org/officeDocument/2006/relationships/tags" Target="../tags/tag8.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3.xml"/><Relationship Id="rId1" Type="http://schemas.openxmlformats.org/officeDocument/2006/relationships/tags" Target="../tags/tag9.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3.xml"/><Relationship Id="rId1" Type="http://schemas.openxmlformats.org/officeDocument/2006/relationships/tags" Target="../tags/tag10.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3.xml"/><Relationship Id="rId1" Type="http://schemas.openxmlformats.org/officeDocument/2006/relationships/tags" Target="../tags/tag11.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3.xml"/><Relationship Id="rId1" Type="http://schemas.openxmlformats.org/officeDocument/2006/relationships/tags" Target="../tags/tag12.xml"/><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3.xml"/><Relationship Id="rId7" Type="http://schemas.openxmlformats.org/officeDocument/2006/relationships/image" Target="../media/image15.png"/><Relationship Id="rId2" Type="http://schemas.openxmlformats.org/officeDocument/2006/relationships/slideLayout" Target="../slideLayouts/slideLayout3.xml"/><Relationship Id="rId1" Type="http://schemas.openxmlformats.org/officeDocument/2006/relationships/tags" Target="../tags/tag13.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3.xml"/><Relationship Id="rId1" Type="http://schemas.openxmlformats.org/officeDocument/2006/relationships/tags" Target="../tags/tag14.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3.xml"/><Relationship Id="rId1" Type="http://schemas.openxmlformats.org/officeDocument/2006/relationships/tags" Target="../tags/tag15.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3.xml"/><Relationship Id="rId1" Type="http://schemas.openxmlformats.org/officeDocument/2006/relationships/tags" Target="../tags/tag16.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3.xml"/><Relationship Id="rId1" Type="http://schemas.openxmlformats.org/officeDocument/2006/relationships/tags" Target="../tags/tag17.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3.xml"/><Relationship Id="rId1" Type="http://schemas.openxmlformats.org/officeDocument/2006/relationships/tags" Target="../tags/tag18.xml"/><Relationship Id="rId4" Type="http://schemas.openxmlformats.org/officeDocument/2006/relationships/image" Target="../media/image16.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3.xml"/><Relationship Id="rId1" Type="http://schemas.openxmlformats.org/officeDocument/2006/relationships/tags" Target="../tags/tag19.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3.xml"/><Relationship Id="rId1" Type="http://schemas.openxmlformats.org/officeDocument/2006/relationships/tags" Target="../tags/tag20.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3.xml"/><Relationship Id="rId1" Type="http://schemas.openxmlformats.org/officeDocument/2006/relationships/tags" Target="../tags/tag21.xml"/><Relationship Id="rId4" Type="http://schemas.openxmlformats.org/officeDocument/2006/relationships/image" Target="../media/image17.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3.xml"/><Relationship Id="rId1" Type="http://schemas.openxmlformats.org/officeDocument/2006/relationships/tags" Target="../tags/tag2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002410" y="1496505"/>
            <a:ext cx="8750257" cy="3864989"/>
          </a:xfrm>
        </p:spPr>
        <p:txBody>
          <a:bodyPr/>
          <a:lstStyle/>
          <a:p>
            <a:r>
              <a:rPr lang="en-GB" sz="4800" dirty="0"/>
              <a:t>Processor characteristics</a:t>
            </a:r>
            <a:br>
              <a:rPr lang="en-GB" dirty="0"/>
            </a:br>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a:xfrm>
            <a:off x="5963604" y="2571725"/>
            <a:ext cx="5633822" cy="3864989"/>
          </a:xfrm>
        </p:spPr>
        <p:txBody>
          <a:bodyPr/>
          <a:lstStyle/>
          <a:p>
            <a:endParaRPr lang="en-GB" dirty="0"/>
          </a:p>
          <a:p>
            <a:endParaRPr lang="en-GB" dirty="0"/>
          </a:p>
          <a:p>
            <a:endParaRPr lang="en-GB" dirty="0"/>
          </a:p>
          <a:p>
            <a:endParaRPr lang="en-GB" dirty="0"/>
          </a:p>
          <a:p>
            <a:endParaRPr lang="en-GB" dirty="0"/>
          </a:p>
          <a:p>
            <a:r>
              <a:rPr lang="en-GB" b="1" i="1" dirty="0"/>
              <a:t>Computer Architecture</a:t>
            </a:r>
          </a:p>
          <a:p>
            <a:r>
              <a:rPr lang="en-GB" b="1" i="1" dirty="0"/>
              <a:t>(ACCA4022)</a:t>
            </a:r>
          </a:p>
          <a:p>
            <a:r>
              <a:rPr lang="en-GB" dirty="0"/>
              <a:t>Applied Computing - WISA</a:t>
            </a:r>
          </a:p>
          <a:p>
            <a:endParaRPr lang="en-GB" dirty="0"/>
          </a:p>
        </p:txBody>
      </p:sp>
      <p:sp>
        <p:nvSpPr>
          <p:cNvPr id="5" name="TextBox 4">
            <a:extLst>
              <a:ext uri="{FF2B5EF4-FFF2-40B4-BE49-F238E27FC236}">
                <a16:creationId xmlns:a16="http://schemas.microsoft.com/office/drawing/2014/main" id="{E32B68FE-1775-B2D5-0265-EA82A2878A8F}"/>
              </a:ext>
            </a:extLst>
          </p:cNvPr>
          <p:cNvSpPr txBox="1"/>
          <p:nvPr/>
        </p:nvSpPr>
        <p:spPr>
          <a:xfrm>
            <a:off x="2456854" y="2331402"/>
            <a:ext cx="8861778" cy="707886"/>
          </a:xfrm>
          <a:prstGeom prst="rect">
            <a:avLst/>
          </a:prstGeom>
          <a:noFill/>
        </p:spPr>
        <p:txBody>
          <a:bodyPr wrap="square">
            <a:spAutoFit/>
          </a:bodyPr>
          <a:lstStyle/>
          <a:p>
            <a:r>
              <a:rPr lang="en-GB" sz="4000" dirty="0">
                <a:solidFill>
                  <a:schemeClr val="accent3">
                    <a:lumMod val="20000"/>
                    <a:lumOff val="80000"/>
                  </a:schemeClr>
                </a:solidFill>
              </a:rPr>
              <a:t>RISC, CISC, multi-core </a:t>
            </a:r>
            <a:endParaRPr lang="en-US" sz="4000" dirty="0">
              <a:solidFill>
                <a:schemeClr val="accent3">
                  <a:lumMod val="20000"/>
                  <a:lumOff val="80000"/>
                </a:schemeClr>
              </a:solidFill>
            </a:endParaRPr>
          </a:p>
        </p:txBody>
      </p:sp>
    </p:spTree>
    <p:extLst>
      <p:ext uri="{BB962C8B-B14F-4D97-AF65-F5344CB8AC3E}">
        <p14:creationId xmlns:p14="http://schemas.microsoft.com/office/powerpoint/2010/main" val="40596030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1C9B2F-8199-15FE-3ADF-0B59281C83E6}"/>
            </a:ext>
          </a:extLst>
        </p:cNvPr>
        <p:cNvGrpSpPr/>
        <p:nvPr/>
      </p:nvGrpSpPr>
      <p:grpSpPr>
        <a:xfrm>
          <a:off x="0" y="0"/>
          <a:ext cx="0" cy="0"/>
          <a:chOff x="0" y="0"/>
          <a:chExt cx="0" cy="0"/>
        </a:xfrm>
      </p:grpSpPr>
      <p:sp>
        <p:nvSpPr>
          <p:cNvPr id="13314" name="Title 1">
            <a:extLst>
              <a:ext uri="{FF2B5EF4-FFF2-40B4-BE49-F238E27FC236}">
                <a16:creationId xmlns:a16="http://schemas.microsoft.com/office/drawing/2014/main" id="{FD0DDC51-2490-5E5D-DB45-AEAC6FD10590}"/>
              </a:ext>
            </a:extLst>
          </p:cNvPr>
          <p:cNvSpPr>
            <a:spLocks noGrp="1"/>
          </p:cNvSpPr>
          <p:nvPr>
            <p:ph type="title"/>
          </p:nvPr>
        </p:nvSpPr>
        <p:spPr>
          <a:xfrm>
            <a:off x="358220" y="365126"/>
            <a:ext cx="10573550" cy="912690"/>
          </a:xfrm>
        </p:spPr>
        <p:txBody>
          <a:bodyPr>
            <a:normAutofit/>
          </a:bodyPr>
          <a:lstStyle/>
          <a:p>
            <a:r>
              <a:rPr lang="en-US" sz="3200" dirty="0">
                <a:latin typeface="Arial" charset="0"/>
              </a:rPr>
              <a:t>Objectives</a:t>
            </a:r>
            <a:endParaRPr lang="en-CA" altLang="en-US" sz="3200" dirty="0"/>
          </a:p>
        </p:txBody>
      </p:sp>
      <p:sp>
        <p:nvSpPr>
          <p:cNvPr id="3" name="Rectangle 2">
            <a:extLst>
              <a:ext uri="{FF2B5EF4-FFF2-40B4-BE49-F238E27FC236}">
                <a16:creationId xmlns:a16="http://schemas.microsoft.com/office/drawing/2014/main" id="{BA679541-526C-3FC6-0552-E4EEFEA7F989}"/>
              </a:ext>
            </a:extLst>
          </p:cNvPr>
          <p:cNvSpPr>
            <a:spLocks noChangeArrowheads="1"/>
          </p:cNvSpPr>
          <p:nvPr/>
        </p:nvSpPr>
        <p:spPr bwMode="auto">
          <a:xfrm>
            <a:off x="238977" y="1377980"/>
            <a:ext cx="9030937" cy="304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lvl="0" indent="-342900" eaLnBrk="0" fontAlgn="base" hangingPunct="0">
              <a:spcBef>
                <a:spcPct val="0"/>
              </a:spcBef>
              <a:spcAft>
                <a:spcPct val="0"/>
              </a:spcAft>
              <a:buFont typeface="Wingdings" panose="05000000000000000000" pitchFamily="2" charset="2"/>
              <a:buChar char="§"/>
            </a:pPr>
            <a:r>
              <a:rPr lang="en-US" sz="2800" dirty="0"/>
              <a:t>Explain the fundamental characteristics of a processor</a:t>
            </a:r>
          </a:p>
          <a:p>
            <a:pPr marL="342900" lvl="0" indent="-342900" eaLnBrk="0" fontAlgn="base" hangingPunct="0">
              <a:spcBef>
                <a:spcPct val="0"/>
              </a:spcBef>
              <a:spcAft>
                <a:spcPct val="0"/>
              </a:spcAft>
              <a:buFont typeface="Wingdings" panose="05000000000000000000" pitchFamily="2" charset="2"/>
              <a:buChar char="§"/>
            </a:pPr>
            <a:endParaRPr lang="en-US" sz="2800" dirty="0"/>
          </a:p>
          <a:p>
            <a:pPr marL="342900" lvl="0" indent="-342900" eaLnBrk="0" fontAlgn="base" hangingPunct="0">
              <a:spcBef>
                <a:spcPct val="0"/>
              </a:spcBef>
              <a:spcAft>
                <a:spcPct val="0"/>
              </a:spcAft>
              <a:buFont typeface="Wingdings" panose="05000000000000000000" pitchFamily="2" charset="2"/>
              <a:buChar char="§"/>
            </a:pPr>
            <a:r>
              <a:rPr lang="en-US" sz="2800" dirty="0"/>
              <a:t>Differentiate between RISC and CISC architectures</a:t>
            </a:r>
          </a:p>
          <a:p>
            <a:pPr marL="342900" lvl="0" indent="-342900" eaLnBrk="0" fontAlgn="base" hangingPunct="0">
              <a:spcBef>
                <a:spcPct val="0"/>
              </a:spcBef>
              <a:spcAft>
                <a:spcPct val="0"/>
              </a:spcAft>
              <a:buFont typeface="Wingdings" panose="05000000000000000000" pitchFamily="2" charset="2"/>
              <a:buChar char="§"/>
            </a:pPr>
            <a:endParaRPr lang="en-US" sz="2800" dirty="0"/>
          </a:p>
          <a:p>
            <a:pPr marL="342900" lvl="0" indent="-342900" eaLnBrk="0" fontAlgn="base" hangingPunct="0">
              <a:spcBef>
                <a:spcPct val="0"/>
              </a:spcBef>
              <a:spcAft>
                <a:spcPct val="0"/>
              </a:spcAft>
              <a:buFont typeface="Wingdings" panose="05000000000000000000" pitchFamily="2" charset="2"/>
              <a:buChar char="§"/>
            </a:pPr>
            <a:r>
              <a:rPr lang="en-US" sz="2800" dirty="0"/>
              <a:t>Describe the concept of multi-core processors and parallel processing</a:t>
            </a:r>
            <a:endParaRPr lang="en-US" altLang="en-US" sz="2800" dirty="0">
              <a:solidFill>
                <a:srgbClr val="FF0000"/>
              </a:solidFill>
              <a:latin typeface="Arial" panose="020B0604020202020204" pitchFamily="34" charset="0"/>
            </a:endParaRPr>
          </a:p>
          <a:p>
            <a:pPr lvl="0" eaLnBrk="0" fontAlgn="base" hangingPunct="0">
              <a:spcBef>
                <a:spcPct val="0"/>
              </a:spcBef>
              <a:spcAft>
                <a:spcPct val="0"/>
              </a:spcAft>
            </a:pPr>
            <a:endParaRPr lang="en-US" altLang="en-US" sz="2400" dirty="0">
              <a:solidFill>
                <a:srgbClr val="FF0000"/>
              </a:solidFill>
              <a:latin typeface="Arial" panose="020B0604020202020204" pitchFamily="34" charset="0"/>
            </a:endParaRPr>
          </a:p>
        </p:txBody>
      </p:sp>
    </p:spTree>
    <p:custDataLst>
      <p:tags r:id="rId1"/>
    </p:custDataLst>
    <p:extLst>
      <p:ext uri="{BB962C8B-B14F-4D97-AF65-F5344CB8AC3E}">
        <p14:creationId xmlns:p14="http://schemas.microsoft.com/office/powerpoint/2010/main" val="6175564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CDCDF7-17AB-0D22-57F7-ED6EFD75ED37}"/>
            </a:ext>
          </a:extLst>
        </p:cNvPr>
        <p:cNvGrpSpPr/>
        <p:nvPr/>
      </p:nvGrpSpPr>
      <p:grpSpPr>
        <a:xfrm>
          <a:off x="0" y="0"/>
          <a:ext cx="0" cy="0"/>
          <a:chOff x="0" y="0"/>
          <a:chExt cx="0" cy="0"/>
        </a:xfrm>
      </p:grpSpPr>
      <p:sp>
        <p:nvSpPr>
          <p:cNvPr id="13314" name="Title 1">
            <a:extLst>
              <a:ext uri="{FF2B5EF4-FFF2-40B4-BE49-F238E27FC236}">
                <a16:creationId xmlns:a16="http://schemas.microsoft.com/office/drawing/2014/main" id="{9F03F637-6C03-C300-0F21-AC351FEB4F6B}"/>
              </a:ext>
            </a:extLst>
          </p:cNvPr>
          <p:cNvSpPr>
            <a:spLocks noGrp="1"/>
          </p:cNvSpPr>
          <p:nvPr>
            <p:ph type="title"/>
          </p:nvPr>
        </p:nvSpPr>
        <p:spPr>
          <a:xfrm>
            <a:off x="0" y="42742"/>
            <a:ext cx="10573550" cy="912690"/>
          </a:xfrm>
        </p:spPr>
        <p:txBody>
          <a:bodyPr>
            <a:normAutofit/>
          </a:bodyPr>
          <a:lstStyle/>
          <a:p>
            <a:r>
              <a:rPr lang="en-US" sz="3200" b="1" dirty="0">
                <a:latin typeface="Arial" charset="0"/>
              </a:rPr>
              <a:t>Processor (CPU)</a:t>
            </a:r>
            <a:endParaRPr lang="en-CA" altLang="en-US" sz="3200" b="1" dirty="0"/>
          </a:p>
        </p:txBody>
      </p:sp>
      <p:sp>
        <p:nvSpPr>
          <p:cNvPr id="3" name="Rectangle 2">
            <a:extLst>
              <a:ext uri="{FF2B5EF4-FFF2-40B4-BE49-F238E27FC236}">
                <a16:creationId xmlns:a16="http://schemas.microsoft.com/office/drawing/2014/main" id="{7E179DE3-4ED9-FA07-52E2-843F30689046}"/>
              </a:ext>
            </a:extLst>
          </p:cNvPr>
          <p:cNvSpPr>
            <a:spLocks noChangeArrowheads="1"/>
          </p:cNvSpPr>
          <p:nvPr/>
        </p:nvSpPr>
        <p:spPr bwMode="auto">
          <a:xfrm>
            <a:off x="65143" y="732512"/>
            <a:ext cx="11712700" cy="51398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lang="en-US" sz="2800" b="1" dirty="0"/>
              <a:t>Central Processing Unit (CPU)</a:t>
            </a:r>
            <a:r>
              <a:rPr lang="en-US" sz="2800" dirty="0"/>
              <a:t> is the main component responsible for executing instructions in a computer</a:t>
            </a:r>
            <a:r>
              <a:rPr lang="en-US" sz="2400" dirty="0"/>
              <a:t>.</a:t>
            </a:r>
          </a:p>
          <a:p>
            <a:pPr lvl="0" eaLnBrk="0" fontAlgn="base" hangingPunct="0">
              <a:spcBef>
                <a:spcPct val="0"/>
              </a:spcBef>
              <a:spcAft>
                <a:spcPct val="0"/>
              </a:spcAft>
            </a:pPr>
            <a:endParaRPr lang="en-US" sz="2400" dirty="0"/>
          </a:p>
          <a:p>
            <a:r>
              <a:rPr lang="en-US" sz="2800" dirty="0"/>
              <a:t>The CPU performs:</a:t>
            </a:r>
          </a:p>
          <a:p>
            <a:endParaRPr lang="en-US" sz="2800" dirty="0"/>
          </a:p>
          <a:p>
            <a:pPr marL="342900" indent="-342900">
              <a:buFont typeface="Wingdings" panose="05000000000000000000" pitchFamily="2" charset="2"/>
              <a:buChar char="§"/>
            </a:pPr>
            <a:r>
              <a:rPr lang="en-US" sz="2800" dirty="0"/>
              <a:t>Arithmetic operations</a:t>
            </a:r>
          </a:p>
          <a:p>
            <a:pPr marL="342900" indent="-342900">
              <a:buFont typeface="Wingdings" panose="05000000000000000000" pitchFamily="2" charset="2"/>
              <a:buChar char="§"/>
            </a:pPr>
            <a:r>
              <a:rPr lang="en-US" sz="2800" dirty="0"/>
              <a:t>Logical decisions</a:t>
            </a:r>
          </a:p>
          <a:p>
            <a:pPr marL="342900" indent="-342900">
              <a:buFont typeface="Wingdings" panose="05000000000000000000" pitchFamily="2" charset="2"/>
              <a:buChar char="§"/>
            </a:pPr>
            <a:r>
              <a:rPr lang="en-US" sz="2800" dirty="0"/>
              <a:t>Control of system operations</a:t>
            </a:r>
          </a:p>
          <a:p>
            <a:endParaRPr lang="en-US" sz="2800" dirty="0"/>
          </a:p>
          <a:p>
            <a:r>
              <a:rPr lang="en-US" sz="2800" dirty="0"/>
              <a:t>-</a:t>
            </a:r>
            <a:r>
              <a:rPr lang="en-US" sz="2800" b="1" dirty="0"/>
              <a:t>it is often described as  the “brain” of the computer.</a:t>
            </a:r>
          </a:p>
          <a:p>
            <a:r>
              <a:rPr lang="en-US" sz="2800" b="1" dirty="0"/>
              <a:t>-</a:t>
            </a:r>
            <a:r>
              <a:rPr lang="en-US" sz="2800" dirty="0"/>
              <a:t>operates through the </a:t>
            </a:r>
            <a:r>
              <a:rPr lang="en-US" sz="2800" b="1" dirty="0"/>
              <a:t>Fetch–Decode–Execute cycle</a:t>
            </a:r>
          </a:p>
          <a:p>
            <a:pPr lvl="0" eaLnBrk="0" fontAlgn="base" hangingPunct="0">
              <a:spcBef>
                <a:spcPct val="0"/>
              </a:spcBef>
              <a:spcAft>
                <a:spcPct val="0"/>
              </a:spcAft>
            </a:pPr>
            <a:endParaRPr lang="en-US" altLang="en-US" sz="2400" dirty="0">
              <a:solidFill>
                <a:srgbClr val="FF0000"/>
              </a:solidFill>
              <a:latin typeface="Arial" panose="020B0604020202020204" pitchFamily="34" charset="0"/>
            </a:endParaRPr>
          </a:p>
        </p:txBody>
      </p:sp>
    </p:spTree>
    <p:custDataLst>
      <p:tags r:id="rId1"/>
    </p:custDataLst>
    <p:extLst>
      <p:ext uri="{BB962C8B-B14F-4D97-AF65-F5344CB8AC3E}">
        <p14:creationId xmlns:p14="http://schemas.microsoft.com/office/powerpoint/2010/main" val="14387433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1689CE-29B5-6B83-8CA9-7BF99652BC82}"/>
            </a:ext>
          </a:extLst>
        </p:cNvPr>
        <p:cNvGrpSpPr/>
        <p:nvPr/>
      </p:nvGrpSpPr>
      <p:grpSpPr>
        <a:xfrm>
          <a:off x="0" y="0"/>
          <a:ext cx="0" cy="0"/>
          <a:chOff x="0" y="0"/>
          <a:chExt cx="0" cy="0"/>
        </a:xfrm>
      </p:grpSpPr>
      <p:sp>
        <p:nvSpPr>
          <p:cNvPr id="13314" name="Title 1">
            <a:extLst>
              <a:ext uri="{FF2B5EF4-FFF2-40B4-BE49-F238E27FC236}">
                <a16:creationId xmlns:a16="http://schemas.microsoft.com/office/drawing/2014/main" id="{08D21421-9E48-0C6A-3BC2-590DC459A626}"/>
              </a:ext>
            </a:extLst>
          </p:cNvPr>
          <p:cNvSpPr>
            <a:spLocks noGrp="1"/>
          </p:cNvSpPr>
          <p:nvPr>
            <p:ph type="title"/>
          </p:nvPr>
        </p:nvSpPr>
        <p:spPr>
          <a:xfrm>
            <a:off x="0" y="42742"/>
            <a:ext cx="10573550" cy="912690"/>
          </a:xfrm>
        </p:spPr>
        <p:txBody>
          <a:bodyPr>
            <a:normAutofit/>
          </a:bodyPr>
          <a:lstStyle/>
          <a:p>
            <a:r>
              <a:rPr lang="en-US" sz="3200" b="1" dirty="0">
                <a:latin typeface="Arial" charset="0"/>
              </a:rPr>
              <a:t>Examples of CPU manufacturers</a:t>
            </a:r>
            <a:endParaRPr lang="en-CA" altLang="en-US" sz="3200" b="1" dirty="0"/>
          </a:p>
        </p:txBody>
      </p:sp>
      <p:sp>
        <p:nvSpPr>
          <p:cNvPr id="3" name="Rectangle 2">
            <a:extLst>
              <a:ext uri="{FF2B5EF4-FFF2-40B4-BE49-F238E27FC236}">
                <a16:creationId xmlns:a16="http://schemas.microsoft.com/office/drawing/2014/main" id="{D596F804-CC37-2F62-5D22-F31665F2654A}"/>
              </a:ext>
            </a:extLst>
          </p:cNvPr>
          <p:cNvSpPr>
            <a:spLocks noChangeArrowheads="1"/>
          </p:cNvSpPr>
          <p:nvPr/>
        </p:nvSpPr>
        <p:spPr bwMode="auto">
          <a:xfrm>
            <a:off x="65143" y="1040291"/>
            <a:ext cx="11712700"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US" sz="2400" b="1" dirty="0"/>
              <a:t>Intel Corporation:</a:t>
            </a:r>
            <a:r>
              <a:rPr lang="en-US" sz="2400" dirty="0"/>
              <a:t> A leader in x86 instruction set for PCs and servers, and one of the few that still manufactures its own chips (Integrated Device Manufacturer).</a:t>
            </a:r>
          </a:p>
          <a:p>
            <a:endParaRPr lang="en-US" sz="2400" dirty="0"/>
          </a:p>
          <a:p>
            <a:r>
              <a:rPr lang="en-US" sz="2400" b="1" dirty="0"/>
              <a:t>AMD (Advanced Micro Devices):</a:t>
            </a:r>
            <a:r>
              <a:rPr lang="en-US" sz="2400" dirty="0"/>
              <a:t> A primary competitor to Intel in the PC (Ryzen) and server (EPYC) markets, known for its high-performance computing solutions.</a:t>
            </a:r>
          </a:p>
          <a:p>
            <a:endParaRPr lang="en-US" sz="2400" dirty="0"/>
          </a:p>
          <a:p>
            <a:r>
              <a:rPr lang="en-US" sz="2400" b="1" dirty="0"/>
              <a:t>Apple Inc.:</a:t>
            </a:r>
            <a:r>
              <a:rPr lang="en-US" sz="2400" dirty="0"/>
              <a:t> Designs its own ARM-based, high-performance processors (M-series and A-series) for Macs, iPhones, and iPads.</a:t>
            </a:r>
          </a:p>
          <a:p>
            <a:endParaRPr lang="en-US" sz="2400" dirty="0"/>
          </a:p>
          <a:p>
            <a:pPr eaLnBrk="0" fontAlgn="base" hangingPunct="0">
              <a:spcBef>
                <a:spcPct val="0"/>
              </a:spcBef>
              <a:spcAft>
                <a:spcPct val="0"/>
              </a:spcAft>
            </a:pPr>
            <a:r>
              <a:rPr lang="en-US" sz="2400" b="1" dirty="0"/>
              <a:t>Qualcomm:</a:t>
            </a:r>
            <a:r>
              <a:rPr lang="en-US" sz="2400" dirty="0"/>
              <a:t> Dominates the mobile processor market with its Snapdragon series, also expanding into laptops and automotive.</a:t>
            </a:r>
          </a:p>
          <a:p>
            <a:pPr lvl="0" eaLnBrk="0" fontAlgn="base" hangingPunct="0">
              <a:spcBef>
                <a:spcPct val="0"/>
              </a:spcBef>
              <a:spcAft>
                <a:spcPct val="0"/>
              </a:spcAft>
            </a:pPr>
            <a:endParaRPr lang="en-US" altLang="en-US" sz="2400" dirty="0">
              <a:solidFill>
                <a:srgbClr val="FF0000"/>
              </a:solidFill>
              <a:latin typeface="Arial" panose="020B0604020202020204" pitchFamily="34" charset="0"/>
            </a:endParaRPr>
          </a:p>
        </p:txBody>
      </p:sp>
    </p:spTree>
    <p:custDataLst>
      <p:tags r:id="rId1"/>
    </p:custDataLst>
    <p:extLst>
      <p:ext uri="{BB962C8B-B14F-4D97-AF65-F5344CB8AC3E}">
        <p14:creationId xmlns:p14="http://schemas.microsoft.com/office/powerpoint/2010/main" val="10265350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12B1CF-AF30-6686-0DAD-55D7DB180DF1}"/>
            </a:ext>
          </a:extLst>
        </p:cNvPr>
        <p:cNvGrpSpPr/>
        <p:nvPr/>
      </p:nvGrpSpPr>
      <p:grpSpPr>
        <a:xfrm>
          <a:off x="0" y="0"/>
          <a:ext cx="0" cy="0"/>
          <a:chOff x="0" y="0"/>
          <a:chExt cx="0" cy="0"/>
        </a:xfrm>
      </p:grpSpPr>
      <p:sp>
        <p:nvSpPr>
          <p:cNvPr id="13314" name="Title 1">
            <a:extLst>
              <a:ext uri="{FF2B5EF4-FFF2-40B4-BE49-F238E27FC236}">
                <a16:creationId xmlns:a16="http://schemas.microsoft.com/office/drawing/2014/main" id="{4B01C5EC-A2AC-4F76-6258-4EF51F8758BA}"/>
              </a:ext>
            </a:extLst>
          </p:cNvPr>
          <p:cNvSpPr>
            <a:spLocks noGrp="1"/>
          </p:cNvSpPr>
          <p:nvPr>
            <p:ph type="title"/>
          </p:nvPr>
        </p:nvSpPr>
        <p:spPr>
          <a:xfrm>
            <a:off x="0" y="42742"/>
            <a:ext cx="10573550" cy="912690"/>
          </a:xfrm>
        </p:spPr>
        <p:txBody>
          <a:bodyPr>
            <a:normAutofit/>
          </a:bodyPr>
          <a:lstStyle/>
          <a:p>
            <a:r>
              <a:rPr lang="en-US" sz="3200" b="1" dirty="0">
                <a:latin typeface="Arial" charset="0"/>
              </a:rPr>
              <a:t>Fundamental Processor Characteristics</a:t>
            </a:r>
            <a:endParaRPr lang="en-CA" altLang="en-US" sz="3200" b="1" dirty="0"/>
          </a:p>
        </p:txBody>
      </p:sp>
      <p:sp>
        <p:nvSpPr>
          <p:cNvPr id="3" name="Rectangle 2">
            <a:extLst>
              <a:ext uri="{FF2B5EF4-FFF2-40B4-BE49-F238E27FC236}">
                <a16:creationId xmlns:a16="http://schemas.microsoft.com/office/drawing/2014/main" id="{9F794C48-D606-9B3F-1858-C42239E7C449}"/>
              </a:ext>
            </a:extLst>
          </p:cNvPr>
          <p:cNvSpPr>
            <a:spLocks noChangeArrowheads="1"/>
          </p:cNvSpPr>
          <p:nvPr/>
        </p:nvSpPr>
        <p:spPr bwMode="auto">
          <a:xfrm>
            <a:off x="318673" y="739275"/>
            <a:ext cx="11712700" cy="48936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US" sz="2400" dirty="0"/>
              <a:t>Four key characteristics  are :</a:t>
            </a:r>
          </a:p>
          <a:p>
            <a:pPr marL="342900" indent="-342900">
              <a:buFont typeface="Wingdings" panose="05000000000000000000" pitchFamily="2" charset="2"/>
              <a:buChar char="§"/>
            </a:pPr>
            <a:r>
              <a:rPr lang="en-US" sz="2400" b="1" dirty="0"/>
              <a:t>Clock speed(GHz) </a:t>
            </a:r>
            <a:r>
              <a:rPr lang="en-US" sz="2400" dirty="0"/>
              <a:t>– The number of clock cycles the CPU performs per second.</a:t>
            </a:r>
          </a:p>
          <a:p>
            <a:r>
              <a:rPr lang="en-US" sz="2400" dirty="0"/>
              <a:t> </a:t>
            </a:r>
            <a:r>
              <a:rPr lang="en-US" sz="2400" dirty="0" err="1"/>
              <a:t>e.g</a:t>
            </a:r>
            <a:r>
              <a:rPr lang="en-US" sz="2400" dirty="0"/>
              <a:t>  3 GHz = 3 billion clock cycles  per second</a:t>
            </a:r>
          </a:p>
          <a:p>
            <a:pPr marL="342900" indent="-342900">
              <a:buFont typeface="Wingdings" panose="05000000000000000000" pitchFamily="2" charset="2"/>
              <a:buChar char="§"/>
            </a:pPr>
            <a:endParaRPr lang="en-US" sz="2400" b="1" dirty="0"/>
          </a:p>
          <a:p>
            <a:pPr marL="342900" indent="-342900">
              <a:buFont typeface="Wingdings" panose="05000000000000000000" pitchFamily="2" charset="2"/>
              <a:buChar char="§"/>
            </a:pPr>
            <a:r>
              <a:rPr lang="en-US" sz="2400" b="1" dirty="0"/>
              <a:t>Number of Cores</a:t>
            </a:r>
            <a:r>
              <a:rPr lang="en-US" sz="2400" dirty="0"/>
              <a:t>– The number of independent processing units that can run tasks simultaneously.</a:t>
            </a:r>
          </a:p>
          <a:p>
            <a:pPr marL="342900" indent="-342900">
              <a:buFont typeface="Wingdings" panose="05000000000000000000" pitchFamily="2" charset="2"/>
              <a:buChar char="§"/>
            </a:pPr>
            <a:endParaRPr lang="en-US" sz="2400" dirty="0"/>
          </a:p>
          <a:p>
            <a:pPr marL="342900" indent="-342900">
              <a:buFont typeface="Wingdings" panose="05000000000000000000" pitchFamily="2" charset="2"/>
              <a:buChar char="§"/>
            </a:pPr>
            <a:r>
              <a:rPr lang="en-US" sz="2400" b="1" dirty="0"/>
              <a:t>Cache Memory  -</a:t>
            </a:r>
            <a:r>
              <a:rPr lang="en-US" sz="2400" dirty="0"/>
              <a:t>Small, fast memory inside the CPU that stores frequently used data.</a:t>
            </a:r>
          </a:p>
          <a:p>
            <a:endParaRPr lang="en-US" sz="2400" b="1" dirty="0"/>
          </a:p>
          <a:p>
            <a:pPr marL="342900" indent="-342900">
              <a:buFont typeface="Wingdings" panose="05000000000000000000" pitchFamily="2" charset="2"/>
              <a:buChar char="§"/>
            </a:pPr>
            <a:r>
              <a:rPr lang="en-US" sz="2400" b="1" dirty="0"/>
              <a:t>Word Size (32-bit/ 64 – bit) -</a:t>
            </a:r>
            <a:r>
              <a:rPr lang="en-US" sz="2400" dirty="0"/>
              <a:t>The amount of data the CPU can process at once and the maximum memory it can address.</a:t>
            </a:r>
          </a:p>
          <a:p>
            <a:endParaRPr lang="en-US" sz="2400" b="1" dirty="0"/>
          </a:p>
          <a:p>
            <a:pPr lvl="0" eaLnBrk="0" fontAlgn="base" hangingPunct="0">
              <a:spcBef>
                <a:spcPct val="0"/>
              </a:spcBef>
              <a:spcAft>
                <a:spcPct val="0"/>
              </a:spcAft>
            </a:pPr>
            <a:endParaRPr lang="en-US" altLang="en-US" sz="2400" dirty="0">
              <a:solidFill>
                <a:srgbClr val="FF0000"/>
              </a:solidFill>
              <a:latin typeface="Arial" panose="020B0604020202020204" pitchFamily="34" charset="0"/>
            </a:endParaRPr>
          </a:p>
        </p:txBody>
      </p:sp>
    </p:spTree>
    <p:custDataLst>
      <p:tags r:id="rId1"/>
    </p:custDataLst>
    <p:extLst>
      <p:ext uri="{BB962C8B-B14F-4D97-AF65-F5344CB8AC3E}">
        <p14:creationId xmlns:p14="http://schemas.microsoft.com/office/powerpoint/2010/main" val="25109714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0EF115-97BB-DDB1-93F7-A7E031DEBBFB}"/>
            </a:ext>
          </a:extLst>
        </p:cNvPr>
        <p:cNvGrpSpPr/>
        <p:nvPr/>
      </p:nvGrpSpPr>
      <p:grpSpPr>
        <a:xfrm>
          <a:off x="0" y="0"/>
          <a:ext cx="0" cy="0"/>
          <a:chOff x="0" y="0"/>
          <a:chExt cx="0" cy="0"/>
        </a:xfrm>
      </p:grpSpPr>
      <p:sp>
        <p:nvSpPr>
          <p:cNvPr id="13314" name="Title 1">
            <a:extLst>
              <a:ext uri="{FF2B5EF4-FFF2-40B4-BE49-F238E27FC236}">
                <a16:creationId xmlns:a16="http://schemas.microsoft.com/office/drawing/2014/main" id="{3F3FDC9B-BB35-F082-3044-8C60BA9CFB45}"/>
              </a:ext>
            </a:extLst>
          </p:cNvPr>
          <p:cNvSpPr>
            <a:spLocks noGrp="1"/>
          </p:cNvSpPr>
          <p:nvPr>
            <p:ph type="title"/>
          </p:nvPr>
        </p:nvSpPr>
        <p:spPr>
          <a:xfrm>
            <a:off x="0" y="42742"/>
            <a:ext cx="10573550" cy="912690"/>
          </a:xfrm>
        </p:spPr>
        <p:txBody>
          <a:bodyPr>
            <a:normAutofit/>
          </a:bodyPr>
          <a:lstStyle/>
          <a:p>
            <a:r>
              <a:rPr lang="en-US" sz="3200" b="1" dirty="0">
                <a:latin typeface="Arial" charset="0"/>
              </a:rPr>
              <a:t>Example Adverts from Amazon</a:t>
            </a:r>
            <a:endParaRPr lang="en-CA" altLang="en-US" sz="3200" b="1" dirty="0"/>
          </a:p>
        </p:txBody>
      </p:sp>
      <p:sp>
        <p:nvSpPr>
          <p:cNvPr id="3" name="Rectangle 2">
            <a:extLst>
              <a:ext uri="{FF2B5EF4-FFF2-40B4-BE49-F238E27FC236}">
                <a16:creationId xmlns:a16="http://schemas.microsoft.com/office/drawing/2014/main" id="{CED8587C-9349-11EA-229C-0903143B3FC5}"/>
              </a:ext>
            </a:extLst>
          </p:cNvPr>
          <p:cNvSpPr>
            <a:spLocks noChangeArrowheads="1"/>
          </p:cNvSpPr>
          <p:nvPr/>
        </p:nvSpPr>
        <p:spPr bwMode="auto">
          <a:xfrm>
            <a:off x="318673" y="2770600"/>
            <a:ext cx="1171270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sz="2400" b="1" dirty="0"/>
          </a:p>
          <a:p>
            <a:pPr lvl="0" eaLnBrk="0" fontAlgn="base" hangingPunct="0">
              <a:spcBef>
                <a:spcPct val="0"/>
              </a:spcBef>
              <a:spcAft>
                <a:spcPct val="0"/>
              </a:spcAft>
            </a:pPr>
            <a:endParaRPr lang="en-US" altLang="en-US" sz="2400" dirty="0">
              <a:solidFill>
                <a:srgbClr val="FF0000"/>
              </a:solidFill>
              <a:latin typeface="Arial" panose="020B0604020202020204" pitchFamily="34" charset="0"/>
            </a:endParaRPr>
          </a:p>
        </p:txBody>
      </p:sp>
      <p:pic>
        <p:nvPicPr>
          <p:cNvPr id="4" name="Picture 3">
            <a:extLst>
              <a:ext uri="{FF2B5EF4-FFF2-40B4-BE49-F238E27FC236}">
                <a16:creationId xmlns:a16="http://schemas.microsoft.com/office/drawing/2014/main" id="{27EBEDC3-788C-392A-F00A-05734D9B7947}"/>
              </a:ext>
            </a:extLst>
          </p:cNvPr>
          <p:cNvPicPr>
            <a:picLocks noChangeAspect="1"/>
          </p:cNvPicPr>
          <p:nvPr/>
        </p:nvPicPr>
        <p:blipFill>
          <a:blip r:embed="rId4"/>
          <a:stretch>
            <a:fillRect/>
          </a:stretch>
        </p:blipFill>
        <p:spPr>
          <a:xfrm>
            <a:off x="160627" y="952285"/>
            <a:ext cx="7601609" cy="2476715"/>
          </a:xfrm>
          <a:prstGeom prst="rect">
            <a:avLst/>
          </a:prstGeom>
        </p:spPr>
      </p:pic>
      <p:pic>
        <p:nvPicPr>
          <p:cNvPr id="6" name="Picture 5">
            <a:extLst>
              <a:ext uri="{FF2B5EF4-FFF2-40B4-BE49-F238E27FC236}">
                <a16:creationId xmlns:a16="http://schemas.microsoft.com/office/drawing/2014/main" id="{6569518C-6738-5B54-4D0F-4193CFDC5C91}"/>
              </a:ext>
            </a:extLst>
          </p:cNvPr>
          <p:cNvPicPr>
            <a:picLocks noChangeAspect="1"/>
          </p:cNvPicPr>
          <p:nvPr/>
        </p:nvPicPr>
        <p:blipFill>
          <a:blip r:embed="rId5"/>
          <a:stretch>
            <a:fillRect/>
          </a:stretch>
        </p:blipFill>
        <p:spPr>
          <a:xfrm>
            <a:off x="8173042" y="405498"/>
            <a:ext cx="2754602" cy="5203137"/>
          </a:xfrm>
          <a:prstGeom prst="rect">
            <a:avLst/>
          </a:prstGeom>
        </p:spPr>
      </p:pic>
      <p:pic>
        <p:nvPicPr>
          <p:cNvPr id="8" name="Picture 7">
            <a:extLst>
              <a:ext uri="{FF2B5EF4-FFF2-40B4-BE49-F238E27FC236}">
                <a16:creationId xmlns:a16="http://schemas.microsoft.com/office/drawing/2014/main" id="{EB348BA4-869C-8CF9-FD83-C95BD215541A}"/>
              </a:ext>
            </a:extLst>
          </p:cNvPr>
          <p:cNvPicPr>
            <a:picLocks noChangeAspect="1"/>
          </p:cNvPicPr>
          <p:nvPr/>
        </p:nvPicPr>
        <p:blipFill>
          <a:blip r:embed="rId6"/>
          <a:stretch>
            <a:fillRect/>
          </a:stretch>
        </p:blipFill>
        <p:spPr>
          <a:xfrm>
            <a:off x="230466" y="3429000"/>
            <a:ext cx="5268207" cy="2365102"/>
          </a:xfrm>
          <a:prstGeom prst="rect">
            <a:avLst/>
          </a:prstGeom>
        </p:spPr>
      </p:pic>
    </p:spTree>
    <p:custDataLst>
      <p:tags r:id="rId1"/>
    </p:custDataLst>
    <p:extLst>
      <p:ext uri="{BB962C8B-B14F-4D97-AF65-F5344CB8AC3E}">
        <p14:creationId xmlns:p14="http://schemas.microsoft.com/office/powerpoint/2010/main" val="15660216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A587DE-2DA9-7832-C28F-CD2364FC9111}"/>
            </a:ext>
          </a:extLst>
        </p:cNvPr>
        <p:cNvGrpSpPr/>
        <p:nvPr/>
      </p:nvGrpSpPr>
      <p:grpSpPr>
        <a:xfrm>
          <a:off x="0" y="0"/>
          <a:ext cx="0" cy="0"/>
          <a:chOff x="0" y="0"/>
          <a:chExt cx="0" cy="0"/>
        </a:xfrm>
      </p:grpSpPr>
      <p:sp>
        <p:nvSpPr>
          <p:cNvPr id="13314" name="Title 1">
            <a:extLst>
              <a:ext uri="{FF2B5EF4-FFF2-40B4-BE49-F238E27FC236}">
                <a16:creationId xmlns:a16="http://schemas.microsoft.com/office/drawing/2014/main" id="{7666B25C-68BC-B0D5-453C-887BABF331A6}"/>
              </a:ext>
            </a:extLst>
          </p:cNvPr>
          <p:cNvSpPr>
            <a:spLocks noGrp="1"/>
          </p:cNvSpPr>
          <p:nvPr>
            <p:ph type="title"/>
          </p:nvPr>
        </p:nvSpPr>
        <p:spPr>
          <a:xfrm>
            <a:off x="0" y="42742"/>
            <a:ext cx="10573550" cy="912690"/>
          </a:xfrm>
        </p:spPr>
        <p:txBody>
          <a:bodyPr>
            <a:normAutofit/>
          </a:bodyPr>
          <a:lstStyle/>
          <a:p>
            <a:r>
              <a:rPr lang="en-US" sz="3200" b="1" dirty="0">
                <a:latin typeface="Arial" charset="0"/>
              </a:rPr>
              <a:t>Example Adverts from Amazon</a:t>
            </a:r>
            <a:endParaRPr lang="en-CA" altLang="en-US" sz="3200" b="1" dirty="0"/>
          </a:p>
        </p:txBody>
      </p:sp>
      <p:sp>
        <p:nvSpPr>
          <p:cNvPr id="3" name="Rectangle 2">
            <a:extLst>
              <a:ext uri="{FF2B5EF4-FFF2-40B4-BE49-F238E27FC236}">
                <a16:creationId xmlns:a16="http://schemas.microsoft.com/office/drawing/2014/main" id="{C14AC31A-1927-01CF-EB0E-DAE8108FB293}"/>
              </a:ext>
            </a:extLst>
          </p:cNvPr>
          <p:cNvSpPr>
            <a:spLocks noChangeArrowheads="1"/>
          </p:cNvSpPr>
          <p:nvPr/>
        </p:nvSpPr>
        <p:spPr bwMode="auto">
          <a:xfrm>
            <a:off x="318673" y="2770600"/>
            <a:ext cx="1171270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sz="2400" b="1" dirty="0"/>
          </a:p>
          <a:p>
            <a:pPr lvl="0" eaLnBrk="0" fontAlgn="base" hangingPunct="0">
              <a:spcBef>
                <a:spcPct val="0"/>
              </a:spcBef>
              <a:spcAft>
                <a:spcPct val="0"/>
              </a:spcAft>
            </a:pPr>
            <a:endParaRPr lang="en-US" altLang="en-US" sz="2400" dirty="0">
              <a:solidFill>
                <a:srgbClr val="FF0000"/>
              </a:solidFill>
              <a:latin typeface="Arial" panose="020B0604020202020204" pitchFamily="34" charset="0"/>
            </a:endParaRPr>
          </a:p>
        </p:txBody>
      </p:sp>
      <p:pic>
        <p:nvPicPr>
          <p:cNvPr id="5" name="Picture 4">
            <a:extLst>
              <a:ext uri="{FF2B5EF4-FFF2-40B4-BE49-F238E27FC236}">
                <a16:creationId xmlns:a16="http://schemas.microsoft.com/office/drawing/2014/main" id="{AF0A7954-F2A6-23C0-87F2-3250BBF32A40}"/>
              </a:ext>
            </a:extLst>
          </p:cNvPr>
          <p:cNvPicPr>
            <a:picLocks noChangeAspect="1"/>
          </p:cNvPicPr>
          <p:nvPr/>
        </p:nvPicPr>
        <p:blipFill>
          <a:blip r:embed="rId4"/>
          <a:stretch>
            <a:fillRect/>
          </a:stretch>
        </p:blipFill>
        <p:spPr>
          <a:xfrm>
            <a:off x="160627" y="771405"/>
            <a:ext cx="4465707" cy="4389500"/>
          </a:xfrm>
          <a:prstGeom prst="rect">
            <a:avLst/>
          </a:prstGeom>
        </p:spPr>
      </p:pic>
      <p:pic>
        <p:nvPicPr>
          <p:cNvPr id="9" name="Picture 8">
            <a:extLst>
              <a:ext uri="{FF2B5EF4-FFF2-40B4-BE49-F238E27FC236}">
                <a16:creationId xmlns:a16="http://schemas.microsoft.com/office/drawing/2014/main" id="{5BC383E0-3403-B278-05B1-DC76260FC887}"/>
              </a:ext>
            </a:extLst>
          </p:cNvPr>
          <p:cNvPicPr>
            <a:picLocks noChangeAspect="1"/>
          </p:cNvPicPr>
          <p:nvPr/>
        </p:nvPicPr>
        <p:blipFill>
          <a:blip r:embed="rId5"/>
          <a:stretch>
            <a:fillRect/>
          </a:stretch>
        </p:blipFill>
        <p:spPr>
          <a:xfrm>
            <a:off x="5429850" y="699548"/>
            <a:ext cx="2517528" cy="5035057"/>
          </a:xfrm>
          <a:prstGeom prst="rect">
            <a:avLst/>
          </a:prstGeom>
        </p:spPr>
      </p:pic>
    </p:spTree>
    <p:custDataLst>
      <p:tags r:id="rId1"/>
    </p:custDataLst>
    <p:extLst>
      <p:ext uri="{BB962C8B-B14F-4D97-AF65-F5344CB8AC3E}">
        <p14:creationId xmlns:p14="http://schemas.microsoft.com/office/powerpoint/2010/main" val="17762679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E3E00A-56B6-33F4-E282-4A1BF20F21C2}"/>
            </a:ext>
          </a:extLst>
        </p:cNvPr>
        <p:cNvGrpSpPr/>
        <p:nvPr/>
      </p:nvGrpSpPr>
      <p:grpSpPr>
        <a:xfrm>
          <a:off x="0" y="0"/>
          <a:ext cx="0" cy="0"/>
          <a:chOff x="0" y="0"/>
          <a:chExt cx="0" cy="0"/>
        </a:xfrm>
      </p:grpSpPr>
      <p:sp>
        <p:nvSpPr>
          <p:cNvPr id="13314" name="Title 1">
            <a:extLst>
              <a:ext uri="{FF2B5EF4-FFF2-40B4-BE49-F238E27FC236}">
                <a16:creationId xmlns:a16="http://schemas.microsoft.com/office/drawing/2014/main" id="{C9FEEBD5-CEF8-B84A-78A3-A85D411BE8E5}"/>
              </a:ext>
            </a:extLst>
          </p:cNvPr>
          <p:cNvSpPr>
            <a:spLocks noGrp="1"/>
          </p:cNvSpPr>
          <p:nvPr>
            <p:ph type="title"/>
          </p:nvPr>
        </p:nvSpPr>
        <p:spPr>
          <a:xfrm>
            <a:off x="0" y="42742"/>
            <a:ext cx="10573550" cy="912690"/>
          </a:xfrm>
        </p:spPr>
        <p:txBody>
          <a:bodyPr>
            <a:normAutofit/>
          </a:bodyPr>
          <a:lstStyle/>
          <a:p>
            <a:r>
              <a:rPr lang="en-US" sz="3200" b="1" dirty="0">
                <a:latin typeface="Arial" charset="0"/>
              </a:rPr>
              <a:t>Fundamental Processor Characteristics  Continue…</a:t>
            </a:r>
            <a:endParaRPr lang="en-CA" altLang="en-US" sz="3200" b="1" dirty="0"/>
          </a:p>
        </p:txBody>
      </p:sp>
      <p:sp>
        <p:nvSpPr>
          <p:cNvPr id="3" name="Rectangle 2">
            <a:extLst>
              <a:ext uri="{FF2B5EF4-FFF2-40B4-BE49-F238E27FC236}">
                <a16:creationId xmlns:a16="http://schemas.microsoft.com/office/drawing/2014/main" id="{6ABB76DE-A639-EF6E-E895-0F9005416B92}"/>
              </a:ext>
            </a:extLst>
          </p:cNvPr>
          <p:cNvSpPr>
            <a:spLocks noChangeArrowheads="1"/>
          </p:cNvSpPr>
          <p:nvPr/>
        </p:nvSpPr>
        <p:spPr bwMode="auto">
          <a:xfrm>
            <a:off x="79023" y="1065795"/>
            <a:ext cx="11712700" cy="41549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US" sz="2400" b="1" dirty="0"/>
              <a:t>Clock Speed (GHZ):</a:t>
            </a:r>
          </a:p>
          <a:p>
            <a:r>
              <a:rPr lang="en-US" sz="2400" dirty="0"/>
              <a:t> ▪ Measured in Gigahertz (GHz), representing billions of cycles per second</a:t>
            </a:r>
          </a:p>
          <a:p>
            <a:br>
              <a:rPr lang="en-US" sz="2400" dirty="0"/>
            </a:br>
            <a:r>
              <a:rPr lang="en-US" sz="2400" dirty="0"/>
              <a:t>▪ Indicates how frequently the processor clock generates signals</a:t>
            </a:r>
          </a:p>
          <a:p>
            <a:br>
              <a:rPr lang="en-US" sz="2400" dirty="0"/>
            </a:br>
            <a:r>
              <a:rPr lang="en-US" sz="2400" dirty="0"/>
              <a:t>▪ Determines how many instruction cycles can occur per second</a:t>
            </a:r>
          </a:p>
          <a:p>
            <a:br>
              <a:rPr lang="en-US" sz="2400" dirty="0"/>
            </a:br>
            <a:r>
              <a:rPr lang="en-US" sz="2400" dirty="0"/>
              <a:t>▪ Often specified as Base Frequency and Maximum Turbo Frequency</a:t>
            </a:r>
          </a:p>
          <a:p>
            <a:br>
              <a:rPr lang="en-US" sz="2400" dirty="0"/>
            </a:br>
            <a:r>
              <a:rPr lang="en-US" sz="2400" dirty="0"/>
              <a:t>▪ Higher clock speed can improve performance, </a:t>
            </a:r>
            <a:r>
              <a:rPr lang="en-US" sz="2400" b="1" dirty="0">
                <a:solidFill>
                  <a:srgbClr val="FF0000"/>
                </a:solidFill>
              </a:rPr>
              <a:t>but overall efficiency also depends on architecture and core design</a:t>
            </a:r>
            <a:endParaRPr lang="en-US" altLang="en-US" sz="2400" b="1" dirty="0">
              <a:solidFill>
                <a:srgbClr val="FF0000"/>
              </a:solidFill>
              <a:latin typeface="Arial" panose="020B0604020202020204" pitchFamily="34" charset="0"/>
            </a:endParaRPr>
          </a:p>
        </p:txBody>
      </p:sp>
    </p:spTree>
    <p:custDataLst>
      <p:tags r:id="rId1"/>
    </p:custDataLst>
    <p:extLst>
      <p:ext uri="{BB962C8B-B14F-4D97-AF65-F5344CB8AC3E}">
        <p14:creationId xmlns:p14="http://schemas.microsoft.com/office/powerpoint/2010/main" val="37274794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82D90B-E23F-4E28-D139-7987931BE014}"/>
            </a:ext>
          </a:extLst>
        </p:cNvPr>
        <p:cNvGrpSpPr/>
        <p:nvPr/>
      </p:nvGrpSpPr>
      <p:grpSpPr>
        <a:xfrm>
          <a:off x="0" y="0"/>
          <a:ext cx="0" cy="0"/>
          <a:chOff x="0" y="0"/>
          <a:chExt cx="0" cy="0"/>
        </a:xfrm>
      </p:grpSpPr>
      <p:sp>
        <p:nvSpPr>
          <p:cNvPr id="13314" name="Title 1">
            <a:extLst>
              <a:ext uri="{FF2B5EF4-FFF2-40B4-BE49-F238E27FC236}">
                <a16:creationId xmlns:a16="http://schemas.microsoft.com/office/drawing/2014/main" id="{0210FB53-0585-243D-E1E4-EEDE035DFC56}"/>
              </a:ext>
            </a:extLst>
          </p:cNvPr>
          <p:cNvSpPr>
            <a:spLocks noGrp="1"/>
          </p:cNvSpPr>
          <p:nvPr>
            <p:ph type="title"/>
          </p:nvPr>
        </p:nvSpPr>
        <p:spPr>
          <a:xfrm>
            <a:off x="0" y="42742"/>
            <a:ext cx="10573550" cy="912690"/>
          </a:xfrm>
        </p:spPr>
        <p:txBody>
          <a:bodyPr>
            <a:normAutofit/>
          </a:bodyPr>
          <a:lstStyle/>
          <a:p>
            <a:r>
              <a:rPr lang="en-US" sz="3200" b="1" dirty="0">
                <a:latin typeface="Arial" charset="0"/>
              </a:rPr>
              <a:t>Fundamental Processor Characteristics  Continue…</a:t>
            </a:r>
            <a:endParaRPr lang="en-CA" altLang="en-US" sz="3200" b="1" dirty="0"/>
          </a:p>
        </p:txBody>
      </p:sp>
      <p:sp>
        <p:nvSpPr>
          <p:cNvPr id="3" name="Rectangle 2">
            <a:extLst>
              <a:ext uri="{FF2B5EF4-FFF2-40B4-BE49-F238E27FC236}">
                <a16:creationId xmlns:a16="http://schemas.microsoft.com/office/drawing/2014/main" id="{4054F838-BBF6-17CA-4899-FEAAF6B8D337}"/>
              </a:ext>
            </a:extLst>
          </p:cNvPr>
          <p:cNvSpPr>
            <a:spLocks noChangeArrowheads="1"/>
          </p:cNvSpPr>
          <p:nvPr/>
        </p:nvSpPr>
        <p:spPr bwMode="auto">
          <a:xfrm>
            <a:off x="79023" y="1250462"/>
            <a:ext cx="11712700"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US" sz="2400" b="1" dirty="0"/>
              <a:t>Number of Cores</a:t>
            </a:r>
          </a:p>
          <a:p>
            <a:r>
              <a:rPr lang="en-US" sz="2400" dirty="0"/>
              <a:t> ▪ A core is an independent processing unit capable of executing instructions</a:t>
            </a:r>
          </a:p>
          <a:p>
            <a:endParaRPr lang="en-US" sz="2400" dirty="0"/>
          </a:p>
          <a:p>
            <a:r>
              <a:rPr lang="en-US" sz="2400" dirty="0"/>
              <a:t>▪Multi-core processors contain </a:t>
            </a:r>
            <a:r>
              <a:rPr lang="en-US" sz="2400" dirty="0">
                <a:solidFill>
                  <a:srgbClr val="FF0000"/>
                </a:solidFill>
              </a:rPr>
              <a:t>two or more </a:t>
            </a:r>
            <a:r>
              <a:rPr lang="en-US" sz="2400" dirty="0"/>
              <a:t>cores on a </a:t>
            </a:r>
            <a:r>
              <a:rPr lang="en-US" sz="2400" dirty="0">
                <a:solidFill>
                  <a:srgbClr val="FF0000"/>
                </a:solidFill>
              </a:rPr>
              <a:t>single chip</a:t>
            </a:r>
          </a:p>
          <a:p>
            <a:br>
              <a:rPr lang="en-US" sz="2400" dirty="0"/>
            </a:br>
            <a:r>
              <a:rPr lang="en-US" sz="2400" dirty="0"/>
              <a:t>▪ Each core can execute instructions independently</a:t>
            </a:r>
          </a:p>
          <a:p>
            <a:br>
              <a:rPr lang="en-US" sz="2400" dirty="0"/>
            </a:br>
            <a:r>
              <a:rPr lang="en-US" sz="2400" dirty="0"/>
              <a:t>▪ Enables concurrent task execution (multitasking)</a:t>
            </a:r>
          </a:p>
          <a:p>
            <a:br>
              <a:rPr lang="en-US" sz="2400" dirty="0"/>
            </a:br>
            <a:r>
              <a:rPr lang="en-US" sz="2400" dirty="0"/>
              <a:t>▪ Improves system throughput when workloads are </a:t>
            </a:r>
            <a:r>
              <a:rPr lang="en-US" sz="2400" dirty="0" err="1"/>
              <a:t>parallelisable</a:t>
            </a:r>
            <a:endParaRPr lang="en-US" altLang="en-US" sz="2400" b="1" dirty="0">
              <a:solidFill>
                <a:srgbClr val="FF0000"/>
              </a:solidFill>
              <a:latin typeface="Arial" panose="020B0604020202020204" pitchFamily="34" charset="0"/>
            </a:endParaRPr>
          </a:p>
        </p:txBody>
      </p:sp>
    </p:spTree>
    <p:custDataLst>
      <p:tags r:id="rId1"/>
    </p:custDataLst>
    <p:extLst>
      <p:ext uri="{BB962C8B-B14F-4D97-AF65-F5344CB8AC3E}">
        <p14:creationId xmlns:p14="http://schemas.microsoft.com/office/powerpoint/2010/main" val="20235900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1B40B8-035B-35C4-A9E4-E5949DF3856A}"/>
            </a:ext>
          </a:extLst>
        </p:cNvPr>
        <p:cNvGrpSpPr/>
        <p:nvPr/>
      </p:nvGrpSpPr>
      <p:grpSpPr>
        <a:xfrm>
          <a:off x="0" y="0"/>
          <a:ext cx="0" cy="0"/>
          <a:chOff x="0" y="0"/>
          <a:chExt cx="0" cy="0"/>
        </a:xfrm>
      </p:grpSpPr>
      <p:sp>
        <p:nvSpPr>
          <p:cNvPr id="13314" name="Title 1">
            <a:extLst>
              <a:ext uri="{FF2B5EF4-FFF2-40B4-BE49-F238E27FC236}">
                <a16:creationId xmlns:a16="http://schemas.microsoft.com/office/drawing/2014/main" id="{4F04DB00-8209-851B-A0C3-77AD36227B8A}"/>
              </a:ext>
            </a:extLst>
          </p:cNvPr>
          <p:cNvSpPr>
            <a:spLocks noGrp="1"/>
          </p:cNvSpPr>
          <p:nvPr>
            <p:ph type="title"/>
          </p:nvPr>
        </p:nvSpPr>
        <p:spPr>
          <a:xfrm>
            <a:off x="79022" y="-186088"/>
            <a:ext cx="10573550" cy="912690"/>
          </a:xfrm>
        </p:spPr>
        <p:txBody>
          <a:bodyPr>
            <a:normAutofit/>
          </a:bodyPr>
          <a:lstStyle/>
          <a:p>
            <a:r>
              <a:rPr lang="en-US" sz="3200" b="1" dirty="0">
                <a:latin typeface="Arial" charset="0"/>
              </a:rPr>
              <a:t>Fundamental Processor Characteristics  Continue…</a:t>
            </a:r>
            <a:endParaRPr lang="en-CA" altLang="en-US" sz="3200" b="1" dirty="0"/>
          </a:p>
        </p:txBody>
      </p:sp>
      <p:sp>
        <p:nvSpPr>
          <p:cNvPr id="3" name="Rectangle 2">
            <a:extLst>
              <a:ext uri="{FF2B5EF4-FFF2-40B4-BE49-F238E27FC236}">
                <a16:creationId xmlns:a16="http://schemas.microsoft.com/office/drawing/2014/main" id="{D0782E06-36A0-C96A-0A4A-2544DEC38B3C}"/>
              </a:ext>
            </a:extLst>
          </p:cNvPr>
          <p:cNvSpPr>
            <a:spLocks noChangeArrowheads="1"/>
          </p:cNvSpPr>
          <p:nvPr/>
        </p:nvSpPr>
        <p:spPr bwMode="auto">
          <a:xfrm>
            <a:off x="158044" y="499087"/>
            <a:ext cx="11712700" cy="56323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US" sz="2400" b="1" dirty="0"/>
              <a:t>Cache Memory:</a:t>
            </a:r>
          </a:p>
          <a:p>
            <a:r>
              <a:rPr lang="en-US" sz="2400" dirty="0"/>
              <a:t> ▪High-speed memory integrated within the processor</a:t>
            </a:r>
          </a:p>
          <a:p>
            <a:br>
              <a:rPr lang="en-US" sz="2400" dirty="0"/>
            </a:br>
            <a:r>
              <a:rPr lang="en-US" sz="2400" dirty="0"/>
              <a:t>▪ Stores frequently accessed data and instructions</a:t>
            </a:r>
          </a:p>
          <a:p>
            <a:br>
              <a:rPr lang="en-US" sz="2400" dirty="0"/>
            </a:br>
            <a:r>
              <a:rPr lang="en-US" sz="2400" dirty="0"/>
              <a:t>▪ Reduces latency compared to accessing main memory (RAM)</a:t>
            </a:r>
          </a:p>
          <a:p>
            <a:endParaRPr lang="en-US" sz="2400" dirty="0"/>
          </a:p>
          <a:p>
            <a:r>
              <a:rPr lang="en-US" sz="2400" dirty="0"/>
              <a:t>▪ Cache memory is </a:t>
            </a:r>
            <a:r>
              <a:rPr lang="en-US" sz="2400" dirty="0" err="1"/>
              <a:t>organised</a:t>
            </a:r>
            <a:r>
              <a:rPr lang="en-US" sz="2400" dirty="0"/>
              <a:t> hierarchically into levels (L1, L2, L3)</a:t>
            </a:r>
          </a:p>
          <a:p>
            <a:br>
              <a:rPr lang="en-US" sz="2400" dirty="0"/>
            </a:br>
            <a:r>
              <a:rPr lang="en-US" sz="2400" dirty="0"/>
              <a:t>▪ Lower levels (L1) are smaller and faster</a:t>
            </a:r>
          </a:p>
          <a:p>
            <a:br>
              <a:rPr lang="en-US" sz="2400" dirty="0"/>
            </a:br>
            <a:r>
              <a:rPr lang="en-US" sz="2400" dirty="0"/>
              <a:t>▪ Higher levels (L2, L3) are larger but slightly slower</a:t>
            </a:r>
          </a:p>
          <a:p>
            <a:br>
              <a:rPr lang="en-US" sz="2400" dirty="0"/>
            </a:br>
            <a:r>
              <a:rPr lang="en-US" sz="2400" dirty="0">
                <a:solidFill>
                  <a:srgbClr val="FF0000"/>
                </a:solidFill>
              </a:rPr>
              <a:t>This hierarchy balances speed and storage capacity</a:t>
            </a:r>
          </a:p>
          <a:p>
            <a:endParaRPr lang="en-US" altLang="en-US" sz="2400" dirty="0">
              <a:solidFill>
                <a:srgbClr val="FF0000"/>
              </a:solidFill>
              <a:latin typeface="Arial" panose="020B0604020202020204" pitchFamily="34" charset="0"/>
            </a:endParaRPr>
          </a:p>
        </p:txBody>
      </p:sp>
    </p:spTree>
    <p:custDataLst>
      <p:tags r:id="rId1"/>
    </p:custDataLst>
    <p:extLst>
      <p:ext uri="{BB962C8B-B14F-4D97-AF65-F5344CB8AC3E}">
        <p14:creationId xmlns:p14="http://schemas.microsoft.com/office/powerpoint/2010/main" val="12738081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E35C49-E87F-0627-3096-EB59BE31ABFD}"/>
            </a:ext>
          </a:extLst>
        </p:cNvPr>
        <p:cNvGrpSpPr/>
        <p:nvPr/>
      </p:nvGrpSpPr>
      <p:grpSpPr>
        <a:xfrm>
          <a:off x="0" y="0"/>
          <a:ext cx="0" cy="0"/>
          <a:chOff x="0" y="0"/>
          <a:chExt cx="0" cy="0"/>
        </a:xfrm>
      </p:grpSpPr>
      <p:sp>
        <p:nvSpPr>
          <p:cNvPr id="13314" name="Title 1">
            <a:extLst>
              <a:ext uri="{FF2B5EF4-FFF2-40B4-BE49-F238E27FC236}">
                <a16:creationId xmlns:a16="http://schemas.microsoft.com/office/drawing/2014/main" id="{15164441-EEE6-343C-1A82-F2D9A4BC282E}"/>
              </a:ext>
            </a:extLst>
          </p:cNvPr>
          <p:cNvSpPr>
            <a:spLocks noGrp="1"/>
          </p:cNvSpPr>
          <p:nvPr>
            <p:ph type="title"/>
          </p:nvPr>
        </p:nvSpPr>
        <p:spPr>
          <a:xfrm>
            <a:off x="79022" y="-186088"/>
            <a:ext cx="10573550" cy="912690"/>
          </a:xfrm>
        </p:spPr>
        <p:txBody>
          <a:bodyPr>
            <a:normAutofit/>
          </a:bodyPr>
          <a:lstStyle/>
          <a:p>
            <a:r>
              <a:rPr lang="en-US" sz="3200" b="1" dirty="0">
                <a:latin typeface="Arial" charset="0"/>
              </a:rPr>
              <a:t>Fundamental Processor Characteristics  Continue…</a:t>
            </a:r>
            <a:endParaRPr lang="en-CA" altLang="en-US" sz="3200" b="1" dirty="0"/>
          </a:p>
        </p:txBody>
      </p:sp>
      <p:sp>
        <p:nvSpPr>
          <p:cNvPr id="3" name="Rectangle 2">
            <a:extLst>
              <a:ext uri="{FF2B5EF4-FFF2-40B4-BE49-F238E27FC236}">
                <a16:creationId xmlns:a16="http://schemas.microsoft.com/office/drawing/2014/main" id="{334E259D-0884-AFC7-B226-34391092B60E}"/>
              </a:ext>
            </a:extLst>
          </p:cNvPr>
          <p:cNvSpPr>
            <a:spLocks noChangeArrowheads="1"/>
          </p:cNvSpPr>
          <p:nvPr/>
        </p:nvSpPr>
        <p:spPr bwMode="auto">
          <a:xfrm>
            <a:off x="0" y="880206"/>
            <a:ext cx="12192000"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US" sz="2400" b="1" dirty="0"/>
              <a:t>Word Size (32-bit / 64-bit):</a:t>
            </a:r>
          </a:p>
          <a:p>
            <a:r>
              <a:rPr lang="en-US" sz="2400" dirty="0"/>
              <a:t> ▪Refers to the number of bits the processor can process simultaneously and the maximum memory it can address</a:t>
            </a:r>
          </a:p>
          <a:p>
            <a:br>
              <a:rPr lang="en-US" sz="2400" dirty="0"/>
            </a:br>
            <a:r>
              <a:rPr lang="en-US" sz="2400" dirty="0"/>
              <a:t>▪ Determines the size of memory addresses the CPU can generate</a:t>
            </a:r>
          </a:p>
          <a:p>
            <a:br>
              <a:rPr lang="en-US" sz="2400" dirty="0"/>
            </a:br>
            <a:r>
              <a:rPr lang="en-US" sz="2400" dirty="0"/>
              <a:t>▪ 32-bit systems can address up to 4GB of memory</a:t>
            </a:r>
          </a:p>
          <a:p>
            <a:br>
              <a:rPr lang="en-US" sz="2400" dirty="0"/>
            </a:br>
            <a:r>
              <a:rPr lang="en-US" sz="2400" dirty="0"/>
              <a:t>▪ 64-bit systems can address substantially larger memory spaces</a:t>
            </a:r>
          </a:p>
          <a:p>
            <a:br>
              <a:rPr lang="en-US" sz="2400" dirty="0"/>
            </a:br>
            <a:r>
              <a:rPr lang="en-US" sz="2400" dirty="0"/>
              <a:t>▪ Modern operating systems and processors predominantly use 64-bit architecture</a:t>
            </a:r>
            <a:br>
              <a:rPr lang="en-US" sz="2400" dirty="0"/>
            </a:br>
            <a:endParaRPr lang="en-US" altLang="en-US" sz="2400" dirty="0">
              <a:solidFill>
                <a:srgbClr val="FF0000"/>
              </a:solidFill>
              <a:latin typeface="Arial" panose="020B0604020202020204" pitchFamily="34" charset="0"/>
            </a:endParaRPr>
          </a:p>
        </p:txBody>
      </p:sp>
    </p:spTree>
    <p:custDataLst>
      <p:tags r:id="rId1"/>
    </p:custDataLst>
    <p:extLst>
      <p:ext uri="{BB962C8B-B14F-4D97-AF65-F5344CB8AC3E}">
        <p14:creationId xmlns:p14="http://schemas.microsoft.com/office/powerpoint/2010/main" val="32116748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4A3D8C-894D-E1D2-FE6B-ECDC9EBDC295}"/>
            </a:ext>
          </a:extLst>
        </p:cNvPr>
        <p:cNvGrpSpPr/>
        <p:nvPr/>
      </p:nvGrpSpPr>
      <p:grpSpPr>
        <a:xfrm>
          <a:off x="0" y="0"/>
          <a:ext cx="0" cy="0"/>
          <a:chOff x="0" y="0"/>
          <a:chExt cx="0" cy="0"/>
        </a:xfrm>
      </p:grpSpPr>
      <p:sp>
        <p:nvSpPr>
          <p:cNvPr id="13314" name="Title 1">
            <a:extLst>
              <a:ext uri="{FF2B5EF4-FFF2-40B4-BE49-F238E27FC236}">
                <a16:creationId xmlns:a16="http://schemas.microsoft.com/office/drawing/2014/main" id="{7CE16EB6-97E1-49A0-AA44-B7FEFAF3EBD9}"/>
              </a:ext>
            </a:extLst>
          </p:cNvPr>
          <p:cNvSpPr>
            <a:spLocks noGrp="1"/>
          </p:cNvSpPr>
          <p:nvPr>
            <p:ph type="title"/>
          </p:nvPr>
        </p:nvSpPr>
        <p:spPr>
          <a:xfrm>
            <a:off x="0" y="42742"/>
            <a:ext cx="10573550" cy="912690"/>
          </a:xfrm>
        </p:spPr>
        <p:txBody>
          <a:bodyPr>
            <a:normAutofit/>
          </a:bodyPr>
          <a:lstStyle/>
          <a:p>
            <a:r>
              <a:rPr lang="en-US" sz="3200" b="1" dirty="0">
                <a:latin typeface="Arial" charset="0"/>
              </a:rPr>
              <a:t>Processor Architecture</a:t>
            </a:r>
            <a:endParaRPr lang="en-CA" altLang="en-US" sz="3200" b="1" dirty="0"/>
          </a:p>
        </p:txBody>
      </p:sp>
      <p:sp>
        <p:nvSpPr>
          <p:cNvPr id="3" name="Rectangle 2">
            <a:extLst>
              <a:ext uri="{FF2B5EF4-FFF2-40B4-BE49-F238E27FC236}">
                <a16:creationId xmlns:a16="http://schemas.microsoft.com/office/drawing/2014/main" id="{3669505B-BFCB-36A7-C726-05EEFD10DB24}"/>
              </a:ext>
            </a:extLst>
          </p:cNvPr>
          <p:cNvSpPr>
            <a:spLocks noChangeArrowheads="1"/>
          </p:cNvSpPr>
          <p:nvPr/>
        </p:nvSpPr>
        <p:spPr bwMode="auto">
          <a:xfrm>
            <a:off x="239650" y="705177"/>
            <a:ext cx="11712700" cy="54476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US" sz="2400" dirty="0"/>
              <a:t>▪ </a:t>
            </a:r>
            <a:r>
              <a:rPr lang="en-US" sz="2800" dirty="0"/>
              <a:t>Processor architecture defines how instructions are designed and executed</a:t>
            </a:r>
          </a:p>
          <a:p>
            <a:br>
              <a:rPr lang="en-US" sz="2800" dirty="0"/>
            </a:br>
            <a:r>
              <a:rPr lang="en-US" sz="2800" dirty="0"/>
              <a:t>▪ Determines instruction format, complexity, and hardware implementation</a:t>
            </a:r>
          </a:p>
          <a:p>
            <a:br>
              <a:rPr lang="en-US" sz="2800" dirty="0"/>
            </a:br>
            <a:r>
              <a:rPr lang="en-US" sz="2800" dirty="0"/>
              <a:t>▪ Two principal architectural approaches:</a:t>
            </a:r>
          </a:p>
          <a:p>
            <a:br>
              <a:rPr lang="en-US" sz="2800" dirty="0"/>
            </a:br>
            <a:r>
              <a:rPr lang="en-US" sz="2800" dirty="0"/>
              <a:t>▪ RISC (Reduced Instruction Set Computer)</a:t>
            </a:r>
          </a:p>
          <a:p>
            <a:br>
              <a:rPr lang="en-US" sz="2800" dirty="0"/>
            </a:br>
            <a:r>
              <a:rPr lang="en-US" sz="2800" dirty="0"/>
              <a:t>▪ CISC (Complex Instruction Set Computer</a:t>
            </a:r>
            <a:r>
              <a:rPr lang="en-US" sz="2400" dirty="0"/>
              <a:t>)</a:t>
            </a:r>
          </a:p>
          <a:p>
            <a:endParaRPr lang="en-US" sz="2400" b="1" dirty="0"/>
          </a:p>
          <a:p>
            <a:r>
              <a:rPr lang="en-US" sz="2400" b="1" dirty="0"/>
              <a:t>Example of an instruction:</a:t>
            </a:r>
            <a:br>
              <a:rPr lang="en-US" sz="2400" dirty="0"/>
            </a:br>
            <a:r>
              <a:rPr lang="en-US" sz="2400" dirty="0"/>
              <a:t>▪ </a:t>
            </a:r>
            <a:r>
              <a:rPr lang="en-US" dirty="0"/>
              <a:t>ADD R1, R2, R3</a:t>
            </a:r>
            <a:r>
              <a:rPr lang="en-US" sz="2400" dirty="0"/>
              <a:t> → Adds the values in registers R2 and R3 and stores the result in R1</a:t>
            </a:r>
            <a:endParaRPr lang="en-US" sz="2400" b="1" dirty="0"/>
          </a:p>
          <a:p>
            <a:pPr lvl="0" eaLnBrk="0" fontAlgn="base" hangingPunct="0">
              <a:spcBef>
                <a:spcPct val="0"/>
              </a:spcBef>
              <a:spcAft>
                <a:spcPct val="0"/>
              </a:spcAft>
            </a:pPr>
            <a:endParaRPr lang="en-US" altLang="en-US" sz="2400" dirty="0">
              <a:solidFill>
                <a:srgbClr val="FF0000"/>
              </a:solidFill>
              <a:latin typeface="Arial" panose="020B0604020202020204" pitchFamily="34" charset="0"/>
            </a:endParaRPr>
          </a:p>
        </p:txBody>
      </p:sp>
    </p:spTree>
    <p:custDataLst>
      <p:tags r:id="rId1"/>
    </p:custDataLst>
    <p:extLst>
      <p:ext uri="{BB962C8B-B14F-4D97-AF65-F5344CB8AC3E}">
        <p14:creationId xmlns:p14="http://schemas.microsoft.com/office/powerpoint/2010/main" val="29622934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A02577-64EA-422F-AE2B-CC3482858394}"/>
            </a:ext>
          </a:extLst>
        </p:cNvPr>
        <p:cNvGrpSpPr/>
        <p:nvPr/>
      </p:nvGrpSpPr>
      <p:grpSpPr>
        <a:xfrm>
          <a:off x="0" y="0"/>
          <a:ext cx="0" cy="0"/>
          <a:chOff x="0" y="0"/>
          <a:chExt cx="0" cy="0"/>
        </a:xfrm>
      </p:grpSpPr>
      <p:sp>
        <p:nvSpPr>
          <p:cNvPr id="13314" name="Title 1">
            <a:extLst>
              <a:ext uri="{FF2B5EF4-FFF2-40B4-BE49-F238E27FC236}">
                <a16:creationId xmlns:a16="http://schemas.microsoft.com/office/drawing/2014/main" id="{9FF7E406-D187-13BD-01C0-96A2C9556372}"/>
              </a:ext>
            </a:extLst>
          </p:cNvPr>
          <p:cNvSpPr>
            <a:spLocks noGrp="1"/>
          </p:cNvSpPr>
          <p:nvPr>
            <p:ph type="title"/>
          </p:nvPr>
        </p:nvSpPr>
        <p:spPr>
          <a:xfrm>
            <a:off x="0" y="42742"/>
            <a:ext cx="10573550" cy="912690"/>
          </a:xfrm>
        </p:spPr>
        <p:txBody>
          <a:bodyPr>
            <a:normAutofit/>
          </a:bodyPr>
          <a:lstStyle/>
          <a:p>
            <a:r>
              <a:rPr lang="en-US" sz="3200" b="1" dirty="0">
                <a:latin typeface="Arial" charset="0"/>
              </a:rPr>
              <a:t>Registers</a:t>
            </a:r>
            <a:endParaRPr lang="en-CA" altLang="en-US" sz="3200" b="1" dirty="0"/>
          </a:p>
        </p:txBody>
      </p:sp>
      <p:sp>
        <p:nvSpPr>
          <p:cNvPr id="6" name="TextBox 5">
            <a:extLst>
              <a:ext uri="{FF2B5EF4-FFF2-40B4-BE49-F238E27FC236}">
                <a16:creationId xmlns:a16="http://schemas.microsoft.com/office/drawing/2014/main" id="{C92503AE-0C90-3DDC-EF17-9672835C118C}"/>
              </a:ext>
            </a:extLst>
          </p:cNvPr>
          <p:cNvSpPr txBox="1"/>
          <p:nvPr/>
        </p:nvSpPr>
        <p:spPr>
          <a:xfrm>
            <a:off x="0" y="1171440"/>
            <a:ext cx="10656277" cy="2246769"/>
          </a:xfrm>
          <a:prstGeom prst="rect">
            <a:avLst/>
          </a:prstGeom>
          <a:noFill/>
        </p:spPr>
        <p:txBody>
          <a:bodyPr wrap="square">
            <a:spAutoFit/>
          </a:bodyPr>
          <a:lstStyle/>
          <a:p>
            <a:r>
              <a:rPr lang="en-US" dirty="0"/>
              <a:t>▪ </a:t>
            </a:r>
            <a:r>
              <a:rPr lang="en-US" sz="2800" dirty="0"/>
              <a:t>Registers are </a:t>
            </a:r>
            <a:r>
              <a:rPr lang="en-US" sz="2800" dirty="0">
                <a:solidFill>
                  <a:srgbClr val="FF0000"/>
                </a:solidFill>
              </a:rPr>
              <a:t>very small, high-speed storage locations </a:t>
            </a:r>
            <a:r>
              <a:rPr lang="en-US" sz="2800" dirty="0"/>
              <a:t>inside the CPU</a:t>
            </a:r>
          </a:p>
          <a:p>
            <a:br>
              <a:rPr lang="en-US" sz="2800" dirty="0"/>
            </a:br>
            <a:r>
              <a:rPr lang="en-US" sz="2800" dirty="0"/>
              <a:t>▪ Used to hold data </a:t>
            </a:r>
            <a:r>
              <a:rPr lang="en-US" sz="2800" dirty="0">
                <a:solidFill>
                  <a:srgbClr val="FF0000"/>
                </a:solidFill>
              </a:rPr>
              <a:t>temporarily during instruction execution</a:t>
            </a:r>
          </a:p>
          <a:p>
            <a:br>
              <a:rPr lang="en-US" sz="2800" dirty="0"/>
            </a:br>
            <a:r>
              <a:rPr lang="en-US" sz="2800" dirty="0"/>
              <a:t>▪ Enable faster processing compared to accessing main memory</a:t>
            </a:r>
            <a:endParaRPr lang="en-GB" sz="2800" dirty="0"/>
          </a:p>
        </p:txBody>
      </p:sp>
      <p:pic>
        <p:nvPicPr>
          <p:cNvPr id="8" name="Picture 7">
            <a:extLst>
              <a:ext uri="{FF2B5EF4-FFF2-40B4-BE49-F238E27FC236}">
                <a16:creationId xmlns:a16="http://schemas.microsoft.com/office/drawing/2014/main" id="{B14A78D7-0743-E5F4-28BD-A7782DF286B4}"/>
              </a:ext>
            </a:extLst>
          </p:cNvPr>
          <p:cNvPicPr>
            <a:picLocks noChangeAspect="1"/>
          </p:cNvPicPr>
          <p:nvPr/>
        </p:nvPicPr>
        <p:blipFill>
          <a:blip r:embed="rId4"/>
          <a:stretch>
            <a:fillRect/>
          </a:stretch>
        </p:blipFill>
        <p:spPr>
          <a:xfrm>
            <a:off x="120705" y="3762551"/>
            <a:ext cx="6332220" cy="1705614"/>
          </a:xfrm>
          <a:prstGeom prst="rect">
            <a:avLst/>
          </a:prstGeom>
        </p:spPr>
      </p:pic>
    </p:spTree>
    <p:custDataLst>
      <p:tags r:id="rId1"/>
    </p:custDataLst>
    <p:extLst>
      <p:ext uri="{BB962C8B-B14F-4D97-AF65-F5344CB8AC3E}">
        <p14:creationId xmlns:p14="http://schemas.microsoft.com/office/powerpoint/2010/main" val="10599124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70C5CC-B3A4-9B1C-0B0C-293E660E1F4B}"/>
            </a:ext>
          </a:extLst>
        </p:cNvPr>
        <p:cNvGrpSpPr/>
        <p:nvPr/>
      </p:nvGrpSpPr>
      <p:grpSpPr>
        <a:xfrm>
          <a:off x="0" y="0"/>
          <a:ext cx="0" cy="0"/>
          <a:chOff x="0" y="0"/>
          <a:chExt cx="0" cy="0"/>
        </a:xfrm>
      </p:grpSpPr>
      <p:sp>
        <p:nvSpPr>
          <p:cNvPr id="13314" name="Title 1">
            <a:extLst>
              <a:ext uri="{FF2B5EF4-FFF2-40B4-BE49-F238E27FC236}">
                <a16:creationId xmlns:a16="http://schemas.microsoft.com/office/drawing/2014/main" id="{7E964102-147A-36CD-03A6-AB78AE0090AB}"/>
              </a:ext>
            </a:extLst>
          </p:cNvPr>
          <p:cNvSpPr>
            <a:spLocks noGrp="1"/>
          </p:cNvSpPr>
          <p:nvPr>
            <p:ph type="title"/>
          </p:nvPr>
        </p:nvSpPr>
        <p:spPr>
          <a:xfrm>
            <a:off x="-1" y="42741"/>
            <a:ext cx="11207263" cy="1844674"/>
          </a:xfrm>
        </p:spPr>
        <p:txBody>
          <a:bodyPr>
            <a:normAutofit/>
          </a:bodyPr>
          <a:lstStyle/>
          <a:p>
            <a:r>
              <a:rPr lang="en-US" sz="3200" b="1" dirty="0">
                <a:latin typeface="Arial" charset="0"/>
              </a:rPr>
              <a:t>Memory Hierarchy in a Computer System</a:t>
            </a:r>
            <a:br>
              <a:rPr lang="en-US" sz="3200" b="1" dirty="0">
                <a:latin typeface="Arial" charset="0"/>
              </a:rPr>
            </a:br>
            <a:br>
              <a:rPr lang="en-US" sz="3200" b="1" dirty="0">
                <a:latin typeface="Arial" charset="0"/>
              </a:rPr>
            </a:br>
            <a:r>
              <a:rPr lang="en-US" sz="2800" b="1" dirty="0"/>
              <a:t>Memory is </a:t>
            </a:r>
            <a:r>
              <a:rPr lang="en-US" sz="2800" b="1" dirty="0" err="1"/>
              <a:t>organised</a:t>
            </a:r>
            <a:r>
              <a:rPr lang="en-US" sz="2800" b="1" dirty="0"/>
              <a:t> in a hierarchical structure based on </a:t>
            </a:r>
            <a:r>
              <a:rPr lang="en-US" sz="2800" b="1" dirty="0">
                <a:solidFill>
                  <a:srgbClr val="FF0000"/>
                </a:solidFill>
              </a:rPr>
              <a:t>speed, size, and proximity </a:t>
            </a:r>
            <a:r>
              <a:rPr lang="en-US" sz="2800" b="1" dirty="0"/>
              <a:t>to the CPU.</a:t>
            </a:r>
            <a:endParaRPr lang="en-CA" altLang="en-US" sz="2800" b="1" dirty="0"/>
          </a:p>
        </p:txBody>
      </p:sp>
      <p:pic>
        <p:nvPicPr>
          <p:cNvPr id="3" name="Picture 2">
            <a:extLst>
              <a:ext uri="{FF2B5EF4-FFF2-40B4-BE49-F238E27FC236}">
                <a16:creationId xmlns:a16="http://schemas.microsoft.com/office/drawing/2014/main" id="{74580CC2-7A63-EF47-0850-BA2D740EDE84}"/>
              </a:ext>
            </a:extLst>
          </p:cNvPr>
          <p:cNvPicPr>
            <a:picLocks noChangeAspect="1"/>
          </p:cNvPicPr>
          <p:nvPr/>
        </p:nvPicPr>
        <p:blipFill>
          <a:blip r:embed="rId4"/>
          <a:stretch>
            <a:fillRect/>
          </a:stretch>
        </p:blipFill>
        <p:spPr>
          <a:xfrm>
            <a:off x="110705" y="1887415"/>
            <a:ext cx="5484152" cy="1939518"/>
          </a:xfrm>
          <a:prstGeom prst="rect">
            <a:avLst/>
          </a:prstGeom>
        </p:spPr>
      </p:pic>
      <p:pic>
        <p:nvPicPr>
          <p:cNvPr id="5" name="Picture 4">
            <a:extLst>
              <a:ext uri="{FF2B5EF4-FFF2-40B4-BE49-F238E27FC236}">
                <a16:creationId xmlns:a16="http://schemas.microsoft.com/office/drawing/2014/main" id="{CEFEA0C9-BC70-ABA8-B4FD-92AD32CE21E1}"/>
              </a:ext>
            </a:extLst>
          </p:cNvPr>
          <p:cNvPicPr>
            <a:picLocks noChangeAspect="1"/>
          </p:cNvPicPr>
          <p:nvPr/>
        </p:nvPicPr>
        <p:blipFill>
          <a:blip r:embed="rId5"/>
          <a:stretch>
            <a:fillRect/>
          </a:stretch>
        </p:blipFill>
        <p:spPr>
          <a:xfrm>
            <a:off x="5705563" y="2381494"/>
            <a:ext cx="4225126" cy="1445439"/>
          </a:xfrm>
          <a:prstGeom prst="rect">
            <a:avLst/>
          </a:prstGeom>
        </p:spPr>
      </p:pic>
      <p:pic>
        <p:nvPicPr>
          <p:cNvPr id="9" name="Picture 8">
            <a:extLst>
              <a:ext uri="{FF2B5EF4-FFF2-40B4-BE49-F238E27FC236}">
                <a16:creationId xmlns:a16="http://schemas.microsoft.com/office/drawing/2014/main" id="{49DF7EA7-A756-66E5-EE1A-C851444DAA1F}"/>
              </a:ext>
            </a:extLst>
          </p:cNvPr>
          <p:cNvPicPr>
            <a:picLocks noChangeAspect="1"/>
          </p:cNvPicPr>
          <p:nvPr/>
        </p:nvPicPr>
        <p:blipFill>
          <a:blip r:embed="rId6"/>
          <a:stretch>
            <a:fillRect/>
          </a:stretch>
        </p:blipFill>
        <p:spPr>
          <a:xfrm>
            <a:off x="110705" y="3826933"/>
            <a:ext cx="4225126" cy="1868805"/>
          </a:xfrm>
          <a:prstGeom prst="rect">
            <a:avLst/>
          </a:prstGeom>
        </p:spPr>
      </p:pic>
      <p:pic>
        <p:nvPicPr>
          <p:cNvPr id="11" name="Picture 10">
            <a:extLst>
              <a:ext uri="{FF2B5EF4-FFF2-40B4-BE49-F238E27FC236}">
                <a16:creationId xmlns:a16="http://schemas.microsoft.com/office/drawing/2014/main" id="{B1301360-9EAA-764D-CA34-259F75FF63E0}"/>
              </a:ext>
            </a:extLst>
          </p:cNvPr>
          <p:cNvPicPr>
            <a:picLocks noChangeAspect="1"/>
          </p:cNvPicPr>
          <p:nvPr/>
        </p:nvPicPr>
        <p:blipFill>
          <a:blip r:embed="rId7"/>
          <a:stretch>
            <a:fillRect/>
          </a:stretch>
        </p:blipFill>
        <p:spPr>
          <a:xfrm>
            <a:off x="5828374" y="3826933"/>
            <a:ext cx="3327349" cy="1887858"/>
          </a:xfrm>
          <a:prstGeom prst="rect">
            <a:avLst/>
          </a:prstGeom>
        </p:spPr>
      </p:pic>
    </p:spTree>
    <p:custDataLst>
      <p:tags r:id="rId1"/>
    </p:custDataLst>
    <p:extLst>
      <p:ext uri="{BB962C8B-B14F-4D97-AF65-F5344CB8AC3E}">
        <p14:creationId xmlns:p14="http://schemas.microsoft.com/office/powerpoint/2010/main" val="34561197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DA3A5C-5193-3115-48F8-712CB957DD01}"/>
            </a:ext>
          </a:extLst>
        </p:cNvPr>
        <p:cNvGrpSpPr/>
        <p:nvPr/>
      </p:nvGrpSpPr>
      <p:grpSpPr>
        <a:xfrm>
          <a:off x="0" y="0"/>
          <a:ext cx="0" cy="0"/>
          <a:chOff x="0" y="0"/>
          <a:chExt cx="0" cy="0"/>
        </a:xfrm>
      </p:grpSpPr>
      <p:sp>
        <p:nvSpPr>
          <p:cNvPr id="13314" name="Title 1">
            <a:extLst>
              <a:ext uri="{FF2B5EF4-FFF2-40B4-BE49-F238E27FC236}">
                <a16:creationId xmlns:a16="http://schemas.microsoft.com/office/drawing/2014/main" id="{C1FE9378-616C-C0B9-E3E4-89416150BED8}"/>
              </a:ext>
            </a:extLst>
          </p:cNvPr>
          <p:cNvSpPr>
            <a:spLocks noGrp="1"/>
          </p:cNvSpPr>
          <p:nvPr>
            <p:ph type="title"/>
          </p:nvPr>
        </p:nvSpPr>
        <p:spPr>
          <a:xfrm>
            <a:off x="0" y="42742"/>
            <a:ext cx="10573550" cy="912690"/>
          </a:xfrm>
        </p:spPr>
        <p:txBody>
          <a:bodyPr>
            <a:normAutofit/>
          </a:bodyPr>
          <a:lstStyle/>
          <a:p>
            <a:r>
              <a:rPr lang="en-US" sz="3200" b="1" dirty="0">
                <a:latin typeface="Arial" charset="0"/>
              </a:rPr>
              <a:t>RISC Architecture- </a:t>
            </a:r>
            <a:r>
              <a:rPr lang="en-GB" sz="3200" dirty="0"/>
              <a:t>(Reduced Instruction Set Computer)</a:t>
            </a:r>
            <a:endParaRPr lang="en-CA" altLang="en-US" sz="3200" b="1" dirty="0"/>
          </a:p>
        </p:txBody>
      </p:sp>
      <p:sp>
        <p:nvSpPr>
          <p:cNvPr id="3" name="Rectangle 2">
            <a:extLst>
              <a:ext uri="{FF2B5EF4-FFF2-40B4-BE49-F238E27FC236}">
                <a16:creationId xmlns:a16="http://schemas.microsoft.com/office/drawing/2014/main" id="{41145E78-2939-56AF-0711-2BBE03AEE8D2}"/>
              </a:ext>
            </a:extLst>
          </p:cNvPr>
          <p:cNvSpPr>
            <a:spLocks noChangeArrowheads="1"/>
          </p:cNvSpPr>
          <p:nvPr/>
        </p:nvSpPr>
        <p:spPr bwMode="auto">
          <a:xfrm>
            <a:off x="0" y="955432"/>
            <a:ext cx="11952350"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US" sz="2400" dirty="0"/>
              <a:t>▪ </a:t>
            </a:r>
            <a:r>
              <a:rPr lang="en-US" sz="2800" dirty="0"/>
              <a:t>Employs a relatively small and uniform set of simple instructions</a:t>
            </a:r>
          </a:p>
          <a:p>
            <a:br>
              <a:rPr lang="en-US" sz="2800" dirty="0"/>
            </a:br>
            <a:r>
              <a:rPr lang="en-US" sz="2800" dirty="0"/>
              <a:t>▪ Each instruction performs a single, clearly defined operation</a:t>
            </a:r>
          </a:p>
          <a:p>
            <a:br>
              <a:rPr lang="en-US" sz="2800" dirty="0"/>
            </a:br>
            <a:r>
              <a:rPr lang="en-US" sz="2800" dirty="0"/>
              <a:t>▪ Complex tasks are decomposed into multiple simple instructions</a:t>
            </a:r>
          </a:p>
          <a:p>
            <a:br>
              <a:rPr lang="en-US" sz="2800" dirty="0"/>
            </a:br>
            <a:r>
              <a:rPr lang="en-US" sz="2800" dirty="0"/>
              <a:t>▪ </a:t>
            </a:r>
            <a:r>
              <a:rPr lang="en-US" sz="2800" dirty="0" err="1"/>
              <a:t>Emphasises</a:t>
            </a:r>
            <a:r>
              <a:rPr lang="en-US" sz="2800" dirty="0"/>
              <a:t> efficiency, predictability, and streamlined hardware design</a:t>
            </a:r>
          </a:p>
          <a:p>
            <a:br>
              <a:rPr lang="en-US" sz="2800" dirty="0"/>
            </a:br>
            <a:r>
              <a:rPr lang="en-US" sz="2800" dirty="0"/>
              <a:t>▪ Common in ARM-based processors used in </a:t>
            </a:r>
            <a:r>
              <a:rPr lang="en-US" sz="2800" b="1" dirty="0">
                <a:solidFill>
                  <a:srgbClr val="FF0000"/>
                </a:solidFill>
              </a:rPr>
              <a:t>mobile and embedded systems</a:t>
            </a:r>
            <a:endParaRPr lang="en-US" altLang="en-US" sz="2800" b="1" dirty="0">
              <a:solidFill>
                <a:srgbClr val="FF0000"/>
              </a:solidFill>
              <a:latin typeface="Arial" panose="020B0604020202020204" pitchFamily="34" charset="0"/>
            </a:endParaRPr>
          </a:p>
        </p:txBody>
      </p:sp>
    </p:spTree>
    <p:custDataLst>
      <p:tags r:id="rId1"/>
    </p:custDataLst>
    <p:extLst>
      <p:ext uri="{BB962C8B-B14F-4D97-AF65-F5344CB8AC3E}">
        <p14:creationId xmlns:p14="http://schemas.microsoft.com/office/powerpoint/2010/main" val="18590753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B22590-9FB2-6850-AB80-693DB3725606}"/>
            </a:ext>
          </a:extLst>
        </p:cNvPr>
        <p:cNvGrpSpPr/>
        <p:nvPr/>
      </p:nvGrpSpPr>
      <p:grpSpPr>
        <a:xfrm>
          <a:off x="0" y="0"/>
          <a:ext cx="0" cy="0"/>
          <a:chOff x="0" y="0"/>
          <a:chExt cx="0" cy="0"/>
        </a:xfrm>
      </p:grpSpPr>
      <p:sp>
        <p:nvSpPr>
          <p:cNvPr id="13314" name="Title 1">
            <a:extLst>
              <a:ext uri="{FF2B5EF4-FFF2-40B4-BE49-F238E27FC236}">
                <a16:creationId xmlns:a16="http://schemas.microsoft.com/office/drawing/2014/main" id="{60FFEAC0-4896-102D-E3F8-95ECE0075FA2}"/>
              </a:ext>
            </a:extLst>
          </p:cNvPr>
          <p:cNvSpPr>
            <a:spLocks noGrp="1"/>
          </p:cNvSpPr>
          <p:nvPr>
            <p:ph type="title"/>
          </p:nvPr>
        </p:nvSpPr>
        <p:spPr>
          <a:xfrm>
            <a:off x="0" y="42742"/>
            <a:ext cx="10573550" cy="912690"/>
          </a:xfrm>
        </p:spPr>
        <p:txBody>
          <a:bodyPr>
            <a:normAutofit/>
          </a:bodyPr>
          <a:lstStyle/>
          <a:p>
            <a:r>
              <a:rPr lang="en-US" sz="3200" b="1" dirty="0">
                <a:latin typeface="Arial" charset="0"/>
              </a:rPr>
              <a:t>RISC Architecture  continue…</a:t>
            </a:r>
            <a:endParaRPr lang="en-CA" altLang="en-US" sz="3200" b="1" dirty="0"/>
          </a:p>
        </p:txBody>
      </p:sp>
      <p:sp>
        <p:nvSpPr>
          <p:cNvPr id="3" name="Rectangle 2">
            <a:extLst>
              <a:ext uri="{FF2B5EF4-FFF2-40B4-BE49-F238E27FC236}">
                <a16:creationId xmlns:a16="http://schemas.microsoft.com/office/drawing/2014/main" id="{97FE7F30-5738-B79F-336F-CF6E4111477A}"/>
              </a:ext>
            </a:extLst>
          </p:cNvPr>
          <p:cNvSpPr>
            <a:spLocks noChangeArrowheads="1"/>
          </p:cNvSpPr>
          <p:nvPr/>
        </p:nvSpPr>
        <p:spPr bwMode="auto">
          <a:xfrm>
            <a:off x="0" y="955432"/>
            <a:ext cx="11952350"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US" sz="2800" dirty="0"/>
              <a:t>Example – Adding the value in B to A </a:t>
            </a:r>
            <a:endParaRPr lang="en-US" altLang="en-US" sz="2800" b="1" dirty="0">
              <a:solidFill>
                <a:srgbClr val="FF0000"/>
              </a:solidFill>
              <a:latin typeface="Arial" panose="020B0604020202020204" pitchFamily="34" charset="0"/>
            </a:endParaRPr>
          </a:p>
        </p:txBody>
      </p:sp>
      <p:sp>
        <p:nvSpPr>
          <p:cNvPr id="4" name="TextBox 3">
            <a:extLst>
              <a:ext uri="{FF2B5EF4-FFF2-40B4-BE49-F238E27FC236}">
                <a16:creationId xmlns:a16="http://schemas.microsoft.com/office/drawing/2014/main" id="{F48D74A4-C5A3-F8BB-41E8-8B71B60F08FF}"/>
              </a:ext>
            </a:extLst>
          </p:cNvPr>
          <p:cNvSpPr txBox="1"/>
          <p:nvPr/>
        </p:nvSpPr>
        <p:spPr>
          <a:xfrm>
            <a:off x="180622" y="1868122"/>
            <a:ext cx="9990667" cy="2585323"/>
          </a:xfrm>
          <a:prstGeom prst="rect">
            <a:avLst/>
          </a:prstGeom>
          <a:noFill/>
        </p:spPr>
        <p:txBody>
          <a:bodyPr wrap="square">
            <a:spAutoFit/>
          </a:bodyPr>
          <a:lstStyle/>
          <a:p>
            <a:pPr>
              <a:buNone/>
            </a:pPr>
            <a:r>
              <a:rPr lang="en-US" dirty="0"/>
              <a:t>▪ </a:t>
            </a:r>
            <a:r>
              <a:rPr lang="en-US" dirty="0">
                <a:latin typeface="Courier New" panose="02070309020205020404" pitchFamily="49" charset="0"/>
              </a:rPr>
              <a:t>LOAD R1, A</a:t>
            </a:r>
            <a:r>
              <a:rPr lang="en-US" dirty="0"/>
              <a:t> → Load value from memory location A into register R1</a:t>
            </a:r>
          </a:p>
          <a:p>
            <a:pPr>
              <a:buNone/>
            </a:pPr>
            <a:br>
              <a:rPr lang="en-US" dirty="0"/>
            </a:br>
            <a:r>
              <a:rPr lang="en-US" dirty="0"/>
              <a:t>▪ </a:t>
            </a:r>
            <a:r>
              <a:rPr lang="en-US" dirty="0">
                <a:latin typeface="Courier New" panose="02070309020205020404" pitchFamily="49" charset="0"/>
              </a:rPr>
              <a:t>LOAD R2, B</a:t>
            </a:r>
            <a:r>
              <a:rPr lang="en-US" dirty="0"/>
              <a:t> → Load value from memory location B into register R2</a:t>
            </a:r>
          </a:p>
          <a:p>
            <a:pPr>
              <a:buNone/>
            </a:pPr>
            <a:br>
              <a:rPr lang="en-US" dirty="0"/>
            </a:br>
            <a:r>
              <a:rPr lang="en-US" dirty="0"/>
              <a:t>▪ </a:t>
            </a:r>
            <a:r>
              <a:rPr lang="en-US" dirty="0">
                <a:latin typeface="Courier New" panose="02070309020205020404" pitchFamily="49" charset="0"/>
              </a:rPr>
              <a:t>ADD R1, R1, R2</a:t>
            </a:r>
            <a:r>
              <a:rPr lang="en-US" dirty="0"/>
              <a:t> → Perform arithmetic operation using registers</a:t>
            </a:r>
          </a:p>
          <a:p>
            <a:pPr>
              <a:buNone/>
            </a:pPr>
            <a:br>
              <a:rPr lang="en-US" dirty="0"/>
            </a:br>
            <a:r>
              <a:rPr lang="en-US" dirty="0"/>
              <a:t>▪ </a:t>
            </a:r>
            <a:r>
              <a:rPr lang="en-US" dirty="0">
                <a:latin typeface="Courier New" panose="02070309020205020404" pitchFamily="49" charset="0"/>
              </a:rPr>
              <a:t>STORE R1, A</a:t>
            </a:r>
            <a:r>
              <a:rPr lang="en-US" dirty="0"/>
              <a:t> → Store the result back into memory location A</a:t>
            </a:r>
          </a:p>
          <a:p>
            <a:pPr>
              <a:buNone/>
            </a:pPr>
            <a:endParaRPr lang="en-US" dirty="0"/>
          </a:p>
          <a:p>
            <a:pPr>
              <a:buNone/>
            </a:pPr>
            <a:r>
              <a:rPr lang="en-US" dirty="0"/>
              <a:t>In RISC architecture </a:t>
            </a:r>
            <a:r>
              <a:rPr lang="en-US" dirty="0">
                <a:solidFill>
                  <a:srgbClr val="FF0000"/>
                </a:solidFill>
              </a:rPr>
              <a:t>Memory access </a:t>
            </a:r>
            <a:r>
              <a:rPr lang="en-US" dirty="0"/>
              <a:t>and </a:t>
            </a:r>
            <a:r>
              <a:rPr lang="en-US" dirty="0">
                <a:solidFill>
                  <a:srgbClr val="FF0000"/>
                </a:solidFill>
              </a:rPr>
              <a:t>arithmetic operations </a:t>
            </a:r>
            <a:r>
              <a:rPr lang="en-US" dirty="0"/>
              <a:t>are executed as separate instructions</a:t>
            </a:r>
          </a:p>
        </p:txBody>
      </p:sp>
    </p:spTree>
    <p:custDataLst>
      <p:tags r:id="rId1"/>
    </p:custDataLst>
    <p:extLst>
      <p:ext uri="{BB962C8B-B14F-4D97-AF65-F5344CB8AC3E}">
        <p14:creationId xmlns:p14="http://schemas.microsoft.com/office/powerpoint/2010/main" val="8371426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7F52B2-034B-7C94-CD29-FB1DC4A2CD47}"/>
            </a:ext>
          </a:extLst>
        </p:cNvPr>
        <p:cNvGrpSpPr/>
        <p:nvPr/>
      </p:nvGrpSpPr>
      <p:grpSpPr>
        <a:xfrm>
          <a:off x="0" y="0"/>
          <a:ext cx="0" cy="0"/>
          <a:chOff x="0" y="0"/>
          <a:chExt cx="0" cy="0"/>
        </a:xfrm>
      </p:grpSpPr>
      <p:sp>
        <p:nvSpPr>
          <p:cNvPr id="13314" name="Title 1">
            <a:extLst>
              <a:ext uri="{FF2B5EF4-FFF2-40B4-BE49-F238E27FC236}">
                <a16:creationId xmlns:a16="http://schemas.microsoft.com/office/drawing/2014/main" id="{14D54FE2-7FA3-B57A-FBB9-6CFD09F5FB93}"/>
              </a:ext>
            </a:extLst>
          </p:cNvPr>
          <p:cNvSpPr>
            <a:spLocks noGrp="1"/>
          </p:cNvSpPr>
          <p:nvPr>
            <p:ph type="title"/>
          </p:nvPr>
        </p:nvSpPr>
        <p:spPr>
          <a:xfrm>
            <a:off x="0" y="42742"/>
            <a:ext cx="10573550" cy="912690"/>
          </a:xfrm>
        </p:spPr>
        <p:txBody>
          <a:bodyPr>
            <a:normAutofit/>
          </a:bodyPr>
          <a:lstStyle/>
          <a:p>
            <a:r>
              <a:rPr lang="en-US" sz="3200" b="1" dirty="0">
                <a:latin typeface="Arial" charset="0"/>
              </a:rPr>
              <a:t>CISC Architecture-</a:t>
            </a:r>
            <a:r>
              <a:rPr lang="en-GB" sz="3200" dirty="0"/>
              <a:t>(Complex Instruction Set Computer)</a:t>
            </a:r>
            <a:endParaRPr lang="en-CA" altLang="en-US" sz="3200" b="1" dirty="0"/>
          </a:p>
        </p:txBody>
      </p:sp>
      <p:sp>
        <p:nvSpPr>
          <p:cNvPr id="3" name="Rectangle 2">
            <a:extLst>
              <a:ext uri="{FF2B5EF4-FFF2-40B4-BE49-F238E27FC236}">
                <a16:creationId xmlns:a16="http://schemas.microsoft.com/office/drawing/2014/main" id="{824BE555-AA03-82EC-E15B-FD4AFE35157F}"/>
              </a:ext>
            </a:extLst>
          </p:cNvPr>
          <p:cNvSpPr>
            <a:spLocks noChangeArrowheads="1"/>
          </p:cNvSpPr>
          <p:nvPr/>
        </p:nvSpPr>
        <p:spPr bwMode="auto">
          <a:xfrm>
            <a:off x="0" y="1186000"/>
            <a:ext cx="11957538"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US" sz="2400" dirty="0"/>
              <a:t> </a:t>
            </a:r>
            <a:r>
              <a:rPr lang="en-US" sz="2800" dirty="0"/>
              <a:t>▪ </a:t>
            </a:r>
            <a:r>
              <a:rPr lang="en-US" sz="2800" dirty="0" err="1"/>
              <a:t>Utilises</a:t>
            </a:r>
            <a:r>
              <a:rPr lang="en-US" sz="2800" dirty="0"/>
              <a:t> a larger and more versatile instruction set</a:t>
            </a:r>
          </a:p>
          <a:p>
            <a:br>
              <a:rPr lang="en-US" sz="2800" dirty="0"/>
            </a:br>
            <a:r>
              <a:rPr lang="en-US" sz="2800" dirty="0"/>
              <a:t>▪ Individual instructions may perform multiple operations</a:t>
            </a:r>
          </a:p>
          <a:p>
            <a:br>
              <a:rPr lang="en-US" sz="2800" dirty="0"/>
            </a:br>
            <a:r>
              <a:rPr lang="en-US" sz="2800" dirty="0"/>
              <a:t>▪ Designed to reduce the number of instructions required per program</a:t>
            </a:r>
          </a:p>
          <a:p>
            <a:br>
              <a:rPr lang="en-US" sz="2800" dirty="0"/>
            </a:br>
            <a:r>
              <a:rPr lang="en-US" sz="2800" dirty="0"/>
              <a:t>▪ Hardware implementation is generally more complex</a:t>
            </a:r>
          </a:p>
          <a:p>
            <a:br>
              <a:rPr lang="en-US" sz="2800" dirty="0"/>
            </a:br>
            <a:r>
              <a:rPr lang="en-US" sz="2800" dirty="0"/>
              <a:t>▪ Common in x86-based desktop and server processors</a:t>
            </a:r>
            <a:endParaRPr lang="en-US" altLang="en-US" sz="2800" b="1" dirty="0">
              <a:solidFill>
                <a:srgbClr val="FF0000"/>
              </a:solidFill>
              <a:latin typeface="Arial" panose="020B0604020202020204" pitchFamily="34" charset="0"/>
            </a:endParaRPr>
          </a:p>
        </p:txBody>
      </p:sp>
    </p:spTree>
    <p:custDataLst>
      <p:tags r:id="rId1"/>
    </p:custDataLst>
    <p:extLst>
      <p:ext uri="{BB962C8B-B14F-4D97-AF65-F5344CB8AC3E}">
        <p14:creationId xmlns:p14="http://schemas.microsoft.com/office/powerpoint/2010/main" val="39402899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69F060-38B1-1BCE-CD48-0B1E8F46B48A}"/>
            </a:ext>
          </a:extLst>
        </p:cNvPr>
        <p:cNvGrpSpPr/>
        <p:nvPr/>
      </p:nvGrpSpPr>
      <p:grpSpPr>
        <a:xfrm>
          <a:off x="0" y="0"/>
          <a:ext cx="0" cy="0"/>
          <a:chOff x="0" y="0"/>
          <a:chExt cx="0" cy="0"/>
        </a:xfrm>
      </p:grpSpPr>
      <p:sp>
        <p:nvSpPr>
          <p:cNvPr id="13314" name="Title 1">
            <a:extLst>
              <a:ext uri="{FF2B5EF4-FFF2-40B4-BE49-F238E27FC236}">
                <a16:creationId xmlns:a16="http://schemas.microsoft.com/office/drawing/2014/main" id="{B849F2D2-F3B8-FA79-1B6A-3FDAD752BF6A}"/>
              </a:ext>
            </a:extLst>
          </p:cNvPr>
          <p:cNvSpPr>
            <a:spLocks noGrp="1"/>
          </p:cNvSpPr>
          <p:nvPr>
            <p:ph type="title"/>
          </p:nvPr>
        </p:nvSpPr>
        <p:spPr>
          <a:xfrm>
            <a:off x="0" y="42742"/>
            <a:ext cx="10573550" cy="912690"/>
          </a:xfrm>
        </p:spPr>
        <p:txBody>
          <a:bodyPr>
            <a:normAutofit/>
          </a:bodyPr>
          <a:lstStyle/>
          <a:p>
            <a:r>
              <a:rPr lang="en-US" sz="3200" b="1" dirty="0">
                <a:latin typeface="Arial" charset="0"/>
              </a:rPr>
              <a:t>CISC Architecture  continue…</a:t>
            </a:r>
            <a:endParaRPr lang="en-CA" altLang="en-US" sz="3200" b="1" dirty="0"/>
          </a:p>
        </p:txBody>
      </p:sp>
      <p:sp>
        <p:nvSpPr>
          <p:cNvPr id="3" name="Rectangle 2">
            <a:extLst>
              <a:ext uri="{FF2B5EF4-FFF2-40B4-BE49-F238E27FC236}">
                <a16:creationId xmlns:a16="http://schemas.microsoft.com/office/drawing/2014/main" id="{8EB1EA24-AF6A-7133-A9F7-6A9BA24B2DF0}"/>
              </a:ext>
            </a:extLst>
          </p:cNvPr>
          <p:cNvSpPr>
            <a:spLocks noChangeArrowheads="1"/>
          </p:cNvSpPr>
          <p:nvPr/>
        </p:nvSpPr>
        <p:spPr bwMode="auto">
          <a:xfrm>
            <a:off x="0" y="955432"/>
            <a:ext cx="11952350"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US" sz="2800" dirty="0"/>
              <a:t>Example – Adding the value in B to A </a:t>
            </a:r>
            <a:endParaRPr lang="en-US" altLang="en-US" sz="2800" b="1" dirty="0">
              <a:solidFill>
                <a:srgbClr val="FF0000"/>
              </a:solidFill>
              <a:latin typeface="Arial" panose="020B0604020202020204" pitchFamily="34" charset="0"/>
            </a:endParaRPr>
          </a:p>
        </p:txBody>
      </p:sp>
      <p:sp>
        <p:nvSpPr>
          <p:cNvPr id="4" name="TextBox 3">
            <a:extLst>
              <a:ext uri="{FF2B5EF4-FFF2-40B4-BE49-F238E27FC236}">
                <a16:creationId xmlns:a16="http://schemas.microsoft.com/office/drawing/2014/main" id="{7BBCDEDD-EDC7-F7B1-AF13-813C6E4D1551}"/>
              </a:ext>
            </a:extLst>
          </p:cNvPr>
          <p:cNvSpPr txBox="1"/>
          <p:nvPr/>
        </p:nvSpPr>
        <p:spPr>
          <a:xfrm>
            <a:off x="180622" y="1868122"/>
            <a:ext cx="9990667" cy="2954655"/>
          </a:xfrm>
          <a:prstGeom prst="rect">
            <a:avLst/>
          </a:prstGeom>
          <a:noFill/>
        </p:spPr>
        <p:txBody>
          <a:bodyPr wrap="square">
            <a:spAutoFit/>
          </a:bodyPr>
          <a:lstStyle/>
          <a:p>
            <a:r>
              <a:rPr lang="en-US" dirty="0"/>
              <a:t>▪ </a:t>
            </a:r>
            <a:r>
              <a:rPr lang="en-US" sz="2400" dirty="0"/>
              <a:t>ADD A, B → Add the value stored in </a:t>
            </a:r>
            <a:r>
              <a:rPr lang="en-US" sz="2400" dirty="0">
                <a:solidFill>
                  <a:srgbClr val="FF0000"/>
                </a:solidFill>
              </a:rPr>
              <a:t>memory location B </a:t>
            </a:r>
            <a:r>
              <a:rPr lang="en-US" sz="2400" dirty="0"/>
              <a:t>directly to memory </a:t>
            </a:r>
            <a:r>
              <a:rPr lang="en-US" sz="2400" dirty="0">
                <a:solidFill>
                  <a:srgbClr val="FF0000"/>
                </a:solidFill>
              </a:rPr>
              <a:t>location A</a:t>
            </a:r>
          </a:p>
          <a:p>
            <a:endParaRPr lang="en-US" sz="2400" dirty="0"/>
          </a:p>
          <a:p>
            <a:r>
              <a:rPr lang="en-US" sz="2400" dirty="0"/>
              <a:t>A single instruction may:</a:t>
            </a:r>
            <a:br>
              <a:rPr lang="en-US" sz="2400" dirty="0"/>
            </a:br>
            <a:r>
              <a:rPr lang="en-US" sz="2400" dirty="0"/>
              <a:t>▪ Access memory</a:t>
            </a:r>
            <a:br>
              <a:rPr lang="en-US" sz="2400" dirty="0"/>
            </a:br>
            <a:r>
              <a:rPr lang="en-US" sz="2400" dirty="0"/>
              <a:t>▪ Perform arithmetic</a:t>
            </a:r>
            <a:br>
              <a:rPr lang="en-US" sz="2400" dirty="0"/>
            </a:br>
            <a:r>
              <a:rPr lang="en-US" sz="2400" dirty="0"/>
              <a:t>▪ Store the result</a:t>
            </a:r>
          </a:p>
          <a:p>
            <a:pPr>
              <a:buNone/>
            </a:pPr>
            <a:endParaRPr lang="en-US" dirty="0"/>
          </a:p>
        </p:txBody>
      </p:sp>
    </p:spTree>
    <p:custDataLst>
      <p:tags r:id="rId1"/>
    </p:custDataLst>
    <p:extLst>
      <p:ext uri="{BB962C8B-B14F-4D97-AF65-F5344CB8AC3E}">
        <p14:creationId xmlns:p14="http://schemas.microsoft.com/office/powerpoint/2010/main" val="4015649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64BF2D-29B9-0EA0-F81B-4419640398F7}"/>
            </a:ext>
          </a:extLst>
        </p:cNvPr>
        <p:cNvGrpSpPr/>
        <p:nvPr/>
      </p:nvGrpSpPr>
      <p:grpSpPr>
        <a:xfrm>
          <a:off x="0" y="0"/>
          <a:ext cx="0" cy="0"/>
          <a:chOff x="0" y="0"/>
          <a:chExt cx="0" cy="0"/>
        </a:xfrm>
      </p:grpSpPr>
      <p:sp>
        <p:nvSpPr>
          <p:cNvPr id="13314" name="Title 1">
            <a:extLst>
              <a:ext uri="{FF2B5EF4-FFF2-40B4-BE49-F238E27FC236}">
                <a16:creationId xmlns:a16="http://schemas.microsoft.com/office/drawing/2014/main" id="{8F2744BE-8400-B844-6975-18D20ADAFDCA}"/>
              </a:ext>
            </a:extLst>
          </p:cNvPr>
          <p:cNvSpPr>
            <a:spLocks noGrp="1"/>
          </p:cNvSpPr>
          <p:nvPr>
            <p:ph type="title"/>
          </p:nvPr>
        </p:nvSpPr>
        <p:spPr>
          <a:xfrm>
            <a:off x="0" y="42742"/>
            <a:ext cx="10573550" cy="912690"/>
          </a:xfrm>
        </p:spPr>
        <p:txBody>
          <a:bodyPr>
            <a:normAutofit/>
          </a:bodyPr>
          <a:lstStyle/>
          <a:p>
            <a:pPr algn="ctr"/>
            <a:r>
              <a:rPr lang="en-US" sz="3200" b="1" dirty="0">
                <a:latin typeface="Arial" charset="0"/>
              </a:rPr>
              <a:t>RISC vs CISC</a:t>
            </a:r>
            <a:endParaRPr lang="en-CA" altLang="en-US" sz="3200" b="1" dirty="0"/>
          </a:p>
        </p:txBody>
      </p:sp>
      <p:pic>
        <p:nvPicPr>
          <p:cNvPr id="6" name="Picture 5">
            <a:extLst>
              <a:ext uri="{FF2B5EF4-FFF2-40B4-BE49-F238E27FC236}">
                <a16:creationId xmlns:a16="http://schemas.microsoft.com/office/drawing/2014/main" id="{0721F21C-D0C5-1366-31B0-30EE4202006F}"/>
              </a:ext>
            </a:extLst>
          </p:cNvPr>
          <p:cNvPicPr>
            <a:picLocks noChangeAspect="1"/>
          </p:cNvPicPr>
          <p:nvPr/>
        </p:nvPicPr>
        <p:blipFill>
          <a:blip r:embed="rId4"/>
          <a:stretch>
            <a:fillRect/>
          </a:stretch>
        </p:blipFill>
        <p:spPr>
          <a:xfrm>
            <a:off x="146757" y="1169794"/>
            <a:ext cx="11099516" cy="4215006"/>
          </a:xfrm>
          <a:prstGeom prst="rect">
            <a:avLst/>
          </a:prstGeom>
        </p:spPr>
      </p:pic>
    </p:spTree>
    <p:custDataLst>
      <p:tags r:id="rId1"/>
    </p:custDataLst>
    <p:extLst>
      <p:ext uri="{BB962C8B-B14F-4D97-AF65-F5344CB8AC3E}">
        <p14:creationId xmlns:p14="http://schemas.microsoft.com/office/powerpoint/2010/main" val="7678175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3FD4F9-8141-3259-70C2-D4BA128BBD88}"/>
            </a:ext>
          </a:extLst>
        </p:cNvPr>
        <p:cNvGrpSpPr/>
        <p:nvPr/>
      </p:nvGrpSpPr>
      <p:grpSpPr>
        <a:xfrm>
          <a:off x="0" y="0"/>
          <a:ext cx="0" cy="0"/>
          <a:chOff x="0" y="0"/>
          <a:chExt cx="0" cy="0"/>
        </a:xfrm>
      </p:grpSpPr>
      <p:sp>
        <p:nvSpPr>
          <p:cNvPr id="13314" name="Title 1">
            <a:extLst>
              <a:ext uri="{FF2B5EF4-FFF2-40B4-BE49-F238E27FC236}">
                <a16:creationId xmlns:a16="http://schemas.microsoft.com/office/drawing/2014/main" id="{212E0411-83FE-5FC2-72CE-146454C411DF}"/>
              </a:ext>
            </a:extLst>
          </p:cNvPr>
          <p:cNvSpPr>
            <a:spLocks noGrp="1"/>
          </p:cNvSpPr>
          <p:nvPr>
            <p:ph type="title"/>
          </p:nvPr>
        </p:nvSpPr>
        <p:spPr>
          <a:xfrm>
            <a:off x="0" y="42742"/>
            <a:ext cx="10573550" cy="912690"/>
          </a:xfrm>
        </p:spPr>
        <p:txBody>
          <a:bodyPr>
            <a:normAutofit/>
          </a:bodyPr>
          <a:lstStyle/>
          <a:p>
            <a:pPr algn="ctr"/>
            <a:r>
              <a:rPr lang="en-US" sz="3200" b="1" dirty="0">
                <a:latin typeface="Arial" charset="0"/>
              </a:rPr>
              <a:t>Multi-Core Processors</a:t>
            </a:r>
            <a:endParaRPr lang="en-CA" altLang="en-US" sz="3200" b="1" dirty="0"/>
          </a:p>
        </p:txBody>
      </p:sp>
      <p:sp>
        <p:nvSpPr>
          <p:cNvPr id="3" name="TextBox 2">
            <a:extLst>
              <a:ext uri="{FF2B5EF4-FFF2-40B4-BE49-F238E27FC236}">
                <a16:creationId xmlns:a16="http://schemas.microsoft.com/office/drawing/2014/main" id="{9A124FAA-43E5-7246-CB3B-5CE94B9DC0EA}"/>
              </a:ext>
            </a:extLst>
          </p:cNvPr>
          <p:cNvSpPr txBox="1"/>
          <p:nvPr/>
        </p:nvSpPr>
        <p:spPr>
          <a:xfrm>
            <a:off x="361244" y="790223"/>
            <a:ext cx="9843912" cy="4893647"/>
          </a:xfrm>
          <a:prstGeom prst="rect">
            <a:avLst/>
          </a:prstGeom>
          <a:noFill/>
        </p:spPr>
        <p:txBody>
          <a:bodyPr wrap="square">
            <a:spAutoFit/>
          </a:bodyPr>
          <a:lstStyle/>
          <a:p>
            <a:pPr>
              <a:buNone/>
            </a:pPr>
            <a:r>
              <a:rPr lang="en-US" sz="2400" dirty="0"/>
              <a:t>A multi-core processor is a single physical CPU containing multiple independent cores</a:t>
            </a:r>
          </a:p>
          <a:p>
            <a:pPr>
              <a:buNone/>
            </a:pPr>
            <a:endParaRPr lang="en-US" sz="2400" dirty="0"/>
          </a:p>
          <a:p>
            <a:pPr>
              <a:buNone/>
            </a:pPr>
            <a:r>
              <a:rPr lang="en-US" sz="2400" dirty="0"/>
              <a:t>▪ Each core can execute instructions independently</a:t>
            </a:r>
          </a:p>
          <a:p>
            <a:pPr>
              <a:buNone/>
            </a:pPr>
            <a:endParaRPr lang="en-US" sz="2400" dirty="0"/>
          </a:p>
          <a:p>
            <a:pPr>
              <a:buNone/>
            </a:pPr>
            <a:r>
              <a:rPr lang="en-US" sz="2400" dirty="0"/>
              <a:t>▪ All cores are integrated within the same processor package</a:t>
            </a:r>
          </a:p>
          <a:p>
            <a:pPr>
              <a:buNone/>
            </a:pPr>
            <a:endParaRPr lang="en-US" sz="2400" dirty="0"/>
          </a:p>
          <a:p>
            <a:pPr>
              <a:buNone/>
            </a:pPr>
            <a:r>
              <a:rPr lang="en-US" sz="2400" dirty="0"/>
              <a:t>▪ Enables multiple tasks to run at the same time</a:t>
            </a:r>
          </a:p>
          <a:p>
            <a:pPr>
              <a:buNone/>
            </a:pPr>
            <a:endParaRPr lang="en-US" sz="2400" dirty="0"/>
          </a:p>
          <a:p>
            <a:pPr>
              <a:buNone/>
            </a:pPr>
            <a:r>
              <a:rPr lang="en-US" sz="2400" dirty="0"/>
              <a:t>▪ Improves performance when programs are designed to divide work across cores</a:t>
            </a:r>
          </a:p>
          <a:p>
            <a:pPr>
              <a:buNone/>
            </a:pPr>
            <a:endParaRPr lang="en-US" sz="2400" dirty="0"/>
          </a:p>
          <a:p>
            <a:pPr>
              <a:buNone/>
            </a:pPr>
            <a:r>
              <a:rPr lang="en-US" sz="2400" dirty="0"/>
              <a:t>▪ Provides better energy efficiency compared to increasing clock speed alone</a:t>
            </a:r>
          </a:p>
        </p:txBody>
      </p:sp>
    </p:spTree>
    <p:custDataLst>
      <p:tags r:id="rId1"/>
    </p:custDataLst>
    <p:extLst>
      <p:ext uri="{BB962C8B-B14F-4D97-AF65-F5344CB8AC3E}">
        <p14:creationId xmlns:p14="http://schemas.microsoft.com/office/powerpoint/2010/main" val="14407699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C05E92-015C-A694-0CDB-440FE8E1E76F}"/>
            </a:ext>
          </a:extLst>
        </p:cNvPr>
        <p:cNvGrpSpPr/>
        <p:nvPr/>
      </p:nvGrpSpPr>
      <p:grpSpPr>
        <a:xfrm>
          <a:off x="0" y="0"/>
          <a:ext cx="0" cy="0"/>
          <a:chOff x="0" y="0"/>
          <a:chExt cx="0" cy="0"/>
        </a:xfrm>
      </p:grpSpPr>
      <p:sp>
        <p:nvSpPr>
          <p:cNvPr id="13314" name="Title 1">
            <a:extLst>
              <a:ext uri="{FF2B5EF4-FFF2-40B4-BE49-F238E27FC236}">
                <a16:creationId xmlns:a16="http://schemas.microsoft.com/office/drawing/2014/main" id="{E9CF659D-534A-16AF-8D04-B80F3263B80A}"/>
              </a:ext>
            </a:extLst>
          </p:cNvPr>
          <p:cNvSpPr>
            <a:spLocks noGrp="1"/>
          </p:cNvSpPr>
          <p:nvPr>
            <p:ph type="title"/>
          </p:nvPr>
        </p:nvSpPr>
        <p:spPr>
          <a:xfrm>
            <a:off x="0" y="42742"/>
            <a:ext cx="10573550" cy="912690"/>
          </a:xfrm>
        </p:spPr>
        <p:txBody>
          <a:bodyPr>
            <a:normAutofit/>
          </a:bodyPr>
          <a:lstStyle/>
          <a:p>
            <a:pPr algn="ctr"/>
            <a:r>
              <a:rPr lang="en-US" sz="3200" b="1" dirty="0">
                <a:latin typeface="Arial" charset="0"/>
              </a:rPr>
              <a:t>Parallel Processing</a:t>
            </a:r>
            <a:endParaRPr lang="en-CA" altLang="en-US" sz="3200" b="1" dirty="0"/>
          </a:p>
        </p:txBody>
      </p:sp>
      <p:sp>
        <p:nvSpPr>
          <p:cNvPr id="3" name="TextBox 2">
            <a:extLst>
              <a:ext uri="{FF2B5EF4-FFF2-40B4-BE49-F238E27FC236}">
                <a16:creationId xmlns:a16="http://schemas.microsoft.com/office/drawing/2014/main" id="{92A28296-DC73-7999-0DF3-6CE271522654}"/>
              </a:ext>
            </a:extLst>
          </p:cNvPr>
          <p:cNvSpPr txBox="1"/>
          <p:nvPr/>
        </p:nvSpPr>
        <p:spPr>
          <a:xfrm>
            <a:off x="361244" y="790222"/>
            <a:ext cx="11420448" cy="3970318"/>
          </a:xfrm>
          <a:prstGeom prst="rect">
            <a:avLst/>
          </a:prstGeom>
          <a:noFill/>
        </p:spPr>
        <p:txBody>
          <a:bodyPr wrap="square">
            <a:spAutoFit/>
          </a:bodyPr>
          <a:lstStyle/>
          <a:p>
            <a:r>
              <a:rPr lang="en-US" sz="2400" dirty="0"/>
              <a:t>▪ </a:t>
            </a:r>
            <a:r>
              <a:rPr lang="en-US" sz="2800" dirty="0"/>
              <a:t>Parallel processing involves dividing a task into smaller independent parts</a:t>
            </a:r>
          </a:p>
          <a:p>
            <a:endParaRPr lang="en-US" sz="2800" dirty="0"/>
          </a:p>
          <a:p>
            <a:r>
              <a:rPr lang="en-US" sz="2800" dirty="0"/>
              <a:t>▪ These parts are executed simultaneously on multiple cores</a:t>
            </a:r>
          </a:p>
          <a:p>
            <a:endParaRPr lang="en-US" sz="2800" dirty="0"/>
          </a:p>
          <a:p>
            <a:r>
              <a:rPr lang="en-US" sz="2800" dirty="0"/>
              <a:t>▪ Each core processes a portion of the overall workload</a:t>
            </a:r>
          </a:p>
          <a:p>
            <a:endParaRPr lang="en-US" sz="2800" dirty="0"/>
          </a:p>
          <a:p>
            <a:r>
              <a:rPr lang="en-US" sz="2800" dirty="0"/>
              <a:t>▪ This can reduce total execution time when tasks are suitable for division</a:t>
            </a:r>
          </a:p>
          <a:p>
            <a:endParaRPr lang="en-US" sz="2800" dirty="0"/>
          </a:p>
          <a:p>
            <a:r>
              <a:rPr lang="en-US" sz="2800" dirty="0"/>
              <a:t>▪ Performance improvement depends on how effectively the </a:t>
            </a:r>
            <a:r>
              <a:rPr lang="en-US" sz="2800" dirty="0">
                <a:solidFill>
                  <a:srgbClr val="FF0000"/>
                </a:solidFill>
              </a:rPr>
              <a:t>task can be split</a:t>
            </a:r>
          </a:p>
        </p:txBody>
      </p:sp>
    </p:spTree>
    <p:custDataLst>
      <p:tags r:id="rId1"/>
    </p:custDataLst>
    <p:extLst>
      <p:ext uri="{BB962C8B-B14F-4D97-AF65-F5344CB8AC3E}">
        <p14:creationId xmlns:p14="http://schemas.microsoft.com/office/powerpoint/2010/main" val="4109829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00DE61-E643-A581-CE9F-AD08FA657EA6}"/>
            </a:ext>
          </a:extLst>
        </p:cNvPr>
        <p:cNvGrpSpPr/>
        <p:nvPr/>
      </p:nvGrpSpPr>
      <p:grpSpPr>
        <a:xfrm>
          <a:off x="0" y="0"/>
          <a:ext cx="0" cy="0"/>
          <a:chOff x="0" y="0"/>
          <a:chExt cx="0" cy="0"/>
        </a:xfrm>
      </p:grpSpPr>
      <p:sp>
        <p:nvSpPr>
          <p:cNvPr id="13314" name="Title 1">
            <a:extLst>
              <a:ext uri="{FF2B5EF4-FFF2-40B4-BE49-F238E27FC236}">
                <a16:creationId xmlns:a16="http://schemas.microsoft.com/office/drawing/2014/main" id="{20A64C70-4CE7-3731-E29A-2AAD3B748EE5}"/>
              </a:ext>
            </a:extLst>
          </p:cNvPr>
          <p:cNvSpPr>
            <a:spLocks noGrp="1"/>
          </p:cNvSpPr>
          <p:nvPr>
            <p:ph type="title"/>
          </p:nvPr>
        </p:nvSpPr>
        <p:spPr>
          <a:xfrm>
            <a:off x="0" y="42742"/>
            <a:ext cx="10573550" cy="912690"/>
          </a:xfrm>
        </p:spPr>
        <p:txBody>
          <a:bodyPr>
            <a:normAutofit/>
          </a:bodyPr>
          <a:lstStyle/>
          <a:p>
            <a:pPr algn="ctr"/>
            <a:r>
              <a:rPr lang="en-US" sz="3200" b="1" dirty="0">
                <a:latin typeface="Arial" charset="0"/>
              </a:rPr>
              <a:t>Parallel Processing continue…</a:t>
            </a:r>
            <a:endParaRPr lang="en-CA" altLang="en-US" sz="3200" b="1" dirty="0"/>
          </a:p>
        </p:txBody>
      </p:sp>
      <p:pic>
        <p:nvPicPr>
          <p:cNvPr id="4" name="Picture 3">
            <a:extLst>
              <a:ext uri="{FF2B5EF4-FFF2-40B4-BE49-F238E27FC236}">
                <a16:creationId xmlns:a16="http://schemas.microsoft.com/office/drawing/2014/main" id="{CE443EA6-0C4B-1473-4CCC-97AA70FF3BE7}"/>
              </a:ext>
            </a:extLst>
          </p:cNvPr>
          <p:cNvPicPr>
            <a:picLocks noChangeAspect="1"/>
          </p:cNvPicPr>
          <p:nvPr/>
        </p:nvPicPr>
        <p:blipFill>
          <a:blip r:embed="rId4"/>
          <a:stretch>
            <a:fillRect/>
          </a:stretch>
        </p:blipFill>
        <p:spPr>
          <a:xfrm>
            <a:off x="965200" y="1229029"/>
            <a:ext cx="8077200" cy="4473526"/>
          </a:xfrm>
          <a:prstGeom prst="rect">
            <a:avLst/>
          </a:prstGeom>
        </p:spPr>
      </p:pic>
    </p:spTree>
    <p:custDataLst>
      <p:tags r:id="rId1"/>
    </p:custDataLst>
    <p:extLst>
      <p:ext uri="{BB962C8B-B14F-4D97-AF65-F5344CB8AC3E}">
        <p14:creationId xmlns:p14="http://schemas.microsoft.com/office/powerpoint/2010/main" val="26684716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CBFE24-ADB6-A238-3F6A-D2CBFF401B77}"/>
            </a:ext>
          </a:extLst>
        </p:cNvPr>
        <p:cNvGrpSpPr/>
        <p:nvPr/>
      </p:nvGrpSpPr>
      <p:grpSpPr>
        <a:xfrm>
          <a:off x="0" y="0"/>
          <a:ext cx="0" cy="0"/>
          <a:chOff x="0" y="0"/>
          <a:chExt cx="0" cy="0"/>
        </a:xfrm>
      </p:grpSpPr>
      <p:sp>
        <p:nvSpPr>
          <p:cNvPr id="13314" name="Title 1">
            <a:extLst>
              <a:ext uri="{FF2B5EF4-FFF2-40B4-BE49-F238E27FC236}">
                <a16:creationId xmlns:a16="http://schemas.microsoft.com/office/drawing/2014/main" id="{39D3EC88-5DB5-B948-4AD8-FE01433633BD}"/>
              </a:ext>
            </a:extLst>
          </p:cNvPr>
          <p:cNvSpPr>
            <a:spLocks noGrp="1"/>
          </p:cNvSpPr>
          <p:nvPr>
            <p:ph type="title"/>
          </p:nvPr>
        </p:nvSpPr>
        <p:spPr>
          <a:xfrm>
            <a:off x="0" y="42742"/>
            <a:ext cx="10573550" cy="912690"/>
          </a:xfrm>
        </p:spPr>
        <p:txBody>
          <a:bodyPr>
            <a:normAutofit/>
          </a:bodyPr>
          <a:lstStyle/>
          <a:p>
            <a:pPr algn="ctr"/>
            <a:r>
              <a:rPr lang="en-US" sz="3200" b="1" dirty="0">
                <a:latin typeface="Arial" charset="0"/>
              </a:rPr>
              <a:t>Summary</a:t>
            </a:r>
            <a:endParaRPr lang="en-CA" altLang="en-US" sz="3200" b="1" dirty="0"/>
          </a:p>
        </p:txBody>
      </p:sp>
      <p:sp>
        <p:nvSpPr>
          <p:cNvPr id="3" name="TextBox 2">
            <a:extLst>
              <a:ext uri="{FF2B5EF4-FFF2-40B4-BE49-F238E27FC236}">
                <a16:creationId xmlns:a16="http://schemas.microsoft.com/office/drawing/2014/main" id="{D7457BEA-E1EB-0BFB-5B69-12852B29830A}"/>
              </a:ext>
            </a:extLst>
          </p:cNvPr>
          <p:cNvSpPr txBox="1"/>
          <p:nvPr/>
        </p:nvSpPr>
        <p:spPr>
          <a:xfrm>
            <a:off x="316089" y="767644"/>
            <a:ext cx="9561689" cy="4708981"/>
          </a:xfrm>
          <a:prstGeom prst="rect">
            <a:avLst/>
          </a:prstGeom>
          <a:noFill/>
        </p:spPr>
        <p:txBody>
          <a:bodyPr wrap="square">
            <a:spAutoFit/>
          </a:bodyPr>
          <a:lstStyle/>
          <a:p>
            <a:pPr>
              <a:buNone/>
            </a:pPr>
            <a:r>
              <a:rPr lang="en-US" dirty="0"/>
              <a:t>▪ </a:t>
            </a:r>
            <a:r>
              <a:rPr lang="en-US" sz="2000" dirty="0"/>
              <a:t>A processor (CPU) executes instructions through the Fetch–Decode–Execute cycle</a:t>
            </a:r>
          </a:p>
          <a:p>
            <a:pPr>
              <a:buNone/>
            </a:pPr>
            <a:endParaRPr lang="en-US" sz="2000" dirty="0"/>
          </a:p>
          <a:p>
            <a:pPr>
              <a:buNone/>
            </a:pPr>
            <a:r>
              <a:rPr lang="en-US" sz="2000" dirty="0"/>
              <a:t>▪ Processor performance depends on multiple interacting characteristics</a:t>
            </a:r>
          </a:p>
          <a:p>
            <a:pPr>
              <a:buNone/>
            </a:pPr>
            <a:endParaRPr lang="en-US" sz="2000" dirty="0"/>
          </a:p>
          <a:p>
            <a:pPr>
              <a:buNone/>
            </a:pPr>
            <a:r>
              <a:rPr lang="en-US" sz="2000" dirty="0"/>
              <a:t>▪ Clock speed determines how many cycles occur per second</a:t>
            </a:r>
          </a:p>
          <a:p>
            <a:pPr>
              <a:buNone/>
            </a:pPr>
            <a:endParaRPr lang="en-US" sz="2000" dirty="0"/>
          </a:p>
          <a:p>
            <a:pPr>
              <a:buNone/>
            </a:pPr>
            <a:r>
              <a:rPr lang="en-US" sz="2000" dirty="0"/>
              <a:t>▪ Core count enables simultaneous execution of tasks</a:t>
            </a:r>
          </a:p>
          <a:p>
            <a:pPr>
              <a:buNone/>
            </a:pPr>
            <a:endParaRPr lang="en-US" sz="2000" dirty="0"/>
          </a:p>
          <a:p>
            <a:pPr>
              <a:buNone/>
            </a:pPr>
            <a:r>
              <a:rPr lang="en-US" sz="2000" dirty="0"/>
              <a:t>▪ Cache memory reduces access delays to main memory</a:t>
            </a:r>
          </a:p>
          <a:p>
            <a:pPr>
              <a:buNone/>
            </a:pPr>
            <a:endParaRPr lang="en-US" sz="2000" dirty="0"/>
          </a:p>
          <a:p>
            <a:pPr>
              <a:buNone/>
            </a:pPr>
            <a:r>
              <a:rPr lang="en-US" sz="2000" dirty="0"/>
              <a:t>▪ Word size affects data handling and memory capacity</a:t>
            </a:r>
          </a:p>
          <a:p>
            <a:pPr>
              <a:buNone/>
            </a:pPr>
            <a:endParaRPr lang="en-US" sz="2000" dirty="0"/>
          </a:p>
          <a:p>
            <a:pPr>
              <a:buNone/>
            </a:pPr>
            <a:r>
              <a:rPr lang="en-US" sz="2000" dirty="0"/>
              <a:t>▪ RISC and CISC represent different architectural design philosophies</a:t>
            </a:r>
          </a:p>
          <a:p>
            <a:pPr>
              <a:buNone/>
            </a:pPr>
            <a:endParaRPr lang="en-US" sz="2000" dirty="0"/>
          </a:p>
          <a:p>
            <a:pPr>
              <a:buNone/>
            </a:pPr>
            <a:r>
              <a:rPr lang="en-US" sz="2000" dirty="0"/>
              <a:t>▪ Multi-core processors enable parallel processing to improve efficiency</a:t>
            </a:r>
          </a:p>
        </p:txBody>
      </p:sp>
    </p:spTree>
    <p:custDataLst>
      <p:tags r:id="rId1"/>
    </p:custDataLst>
    <p:extLst>
      <p:ext uri="{BB962C8B-B14F-4D97-AF65-F5344CB8AC3E}">
        <p14:creationId xmlns:p14="http://schemas.microsoft.com/office/powerpoint/2010/main" val="37767390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3E9028-AFF1-C3A4-E5D2-F93847106D2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C15BBD-6517-43FE-A371-6EFD6BB7392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20427FF-FD35-5690-4E02-06FEAA98A9D7}"/>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4037923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C71DF-3A08-5ED1-A876-9174176DDB5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51C6299-31E9-56C6-E1AE-CDACCDF8E299}"/>
              </a:ext>
            </a:extLst>
          </p:cNvPr>
          <p:cNvSpPr>
            <a:spLocks noGrp="1"/>
          </p:cNvSpPr>
          <p:nvPr>
            <p:ph idx="1"/>
          </p:nvPr>
        </p:nvSpPr>
        <p:spPr/>
        <p:txBody>
          <a:bodyPr/>
          <a:lstStyle/>
          <a:p>
            <a:pPr marL="0" indent="0">
              <a:buNone/>
            </a:pPr>
            <a:r>
              <a:rPr lang="en-GB"/>
              <a:t>Any questions</a:t>
            </a:r>
          </a:p>
          <a:p>
            <a:endParaRPr lang="en-GB"/>
          </a:p>
          <a:p>
            <a:endParaRPr lang="en-GB"/>
          </a:p>
          <a:p>
            <a:pPr marL="0" indent="0">
              <a:buNone/>
            </a:pPr>
            <a:r>
              <a:rPr lang="en-GB"/>
              <a:t>Thank you</a:t>
            </a:r>
          </a:p>
        </p:txBody>
      </p:sp>
    </p:spTree>
    <p:extLst>
      <p:ext uri="{BB962C8B-B14F-4D97-AF65-F5344CB8AC3E}">
        <p14:creationId xmlns:p14="http://schemas.microsoft.com/office/powerpoint/2010/main" val="290686676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3341C0C2-F5F1-4B28-B166-BFFEC8B89FE5}">
  <ds:schemaRefs>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purl.org/dc/terms/"/>
    <ds:schemaRef ds:uri="9902240c-f584-4322-946e-7b0be23bca91"/>
    <ds:schemaRef ds:uri="http://purl.org/dc/dcmitype/"/>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1825</Words>
  <Application>Microsoft Office PowerPoint</Application>
  <PresentationFormat>Widescreen</PresentationFormat>
  <Paragraphs>254</Paragraphs>
  <Slides>25</Slides>
  <Notes>22</Notes>
  <HiddenSlides>0</HiddenSlides>
  <MMClips>0</MMClips>
  <ScaleCrop>false</ScaleCrop>
  <HeadingPairs>
    <vt:vector size="6" baseType="variant">
      <vt:variant>
        <vt:lpstr>Fonts Used</vt:lpstr>
      </vt:variant>
      <vt:variant>
        <vt:i4>5</vt:i4>
      </vt:variant>
      <vt:variant>
        <vt:lpstr>Theme</vt:lpstr>
      </vt:variant>
      <vt:variant>
        <vt:i4>4</vt:i4>
      </vt:variant>
      <vt:variant>
        <vt:lpstr>Slide Titles</vt:lpstr>
      </vt:variant>
      <vt:variant>
        <vt:i4>25</vt:i4>
      </vt:variant>
    </vt:vector>
  </HeadingPairs>
  <TitlesOfParts>
    <vt:vector size="34" baseType="lpstr">
      <vt:lpstr>Arial</vt:lpstr>
      <vt:lpstr>Calibri</vt:lpstr>
      <vt:lpstr>Calibri Light</vt:lpstr>
      <vt:lpstr>Courier New</vt:lpstr>
      <vt:lpstr>Wingdings</vt:lpstr>
      <vt:lpstr>UWTSD 200_Title Page</vt:lpstr>
      <vt:lpstr>UWTSD 200_Text 1</vt:lpstr>
      <vt:lpstr>UWTSD 200_Title Page 2</vt:lpstr>
      <vt:lpstr>UWTSD 200_Subtitle 4</vt:lpstr>
      <vt:lpstr>PowerPoint Presentation</vt:lpstr>
      <vt:lpstr>Objectives</vt:lpstr>
      <vt:lpstr>Processor (CPU)</vt:lpstr>
      <vt:lpstr>Examples of CPU manufacturers</vt:lpstr>
      <vt:lpstr>Fundamental Processor Characteristics</vt:lpstr>
      <vt:lpstr>Example Adverts from Amazon</vt:lpstr>
      <vt:lpstr>Example Adverts from Amazon</vt:lpstr>
      <vt:lpstr>Fundamental Processor Characteristics  Continue…</vt:lpstr>
      <vt:lpstr>Fundamental Processor Characteristics  Continue…</vt:lpstr>
      <vt:lpstr>Fundamental Processor Characteristics  Continue…</vt:lpstr>
      <vt:lpstr>Fundamental Processor Characteristics  Continue…</vt:lpstr>
      <vt:lpstr>Processor Architecture</vt:lpstr>
      <vt:lpstr>Registers</vt:lpstr>
      <vt:lpstr>Memory Hierarchy in a Computer System  Memory is organised in a hierarchical structure based on speed, size, and proximity to the CPU.</vt:lpstr>
      <vt:lpstr>RISC Architecture- (Reduced Instruction Set Computer)</vt:lpstr>
      <vt:lpstr>RISC Architecture  continue…</vt:lpstr>
      <vt:lpstr>CISC Architecture-(Complex Instruction Set Computer)</vt:lpstr>
      <vt:lpstr>CISC Architecture  continue…</vt:lpstr>
      <vt:lpstr>RISC vs CISC</vt:lpstr>
      <vt:lpstr>Multi-Core Processors</vt:lpstr>
      <vt:lpstr>Parallel Processing</vt:lpstr>
      <vt:lpstr>Parallel Processing continue…</vt:lpstr>
      <vt:lpstr>Summary</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42</cp:revision>
  <dcterms:created xsi:type="dcterms:W3CDTF">2021-03-05T06:07:01Z</dcterms:created>
  <dcterms:modified xsi:type="dcterms:W3CDTF">2026-02-23T02:00:59Z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