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79" r:id="rId2"/>
    <p:sldId id="277" r:id="rId3"/>
    <p:sldId id="258" r:id="rId4"/>
    <p:sldId id="259" r:id="rId5"/>
    <p:sldId id="262" r:id="rId6"/>
    <p:sldId id="270" r:id="rId7"/>
    <p:sldId id="268" r:id="rId8"/>
    <p:sldId id="269" r:id="rId9"/>
    <p:sldId id="260" r:id="rId10"/>
    <p:sldId id="273" r:id="rId11"/>
    <p:sldId id="261" r:id="rId12"/>
    <p:sldId id="271" r:id="rId13"/>
    <p:sldId id="280" r:id="rId14"/>
    <p:sldId id="267" r:id="rId15"/>
    <p:sldId id="274" r:id="rId16"/>
    <p:sldId id="266" r:id="rId17"/>
    <p:sldId id="272" r:id="rId18"/>
    <p:sldId id="264" r:id="rId19"/>
    <p:sldId id="275" r:id="rId20"/>
    <p:sldId id="276"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17848F-AD4E-47A8-946A-CE86F4652EFE}" v="2" dt="2021-03-23T09:58:28.882"/>
    <p1510:client id="{560537F5-311C-4151-B6D5-23FD14B8AEA1}" v="481" dt="2021-03-22T13:26:51.761"/>
    <p1510:client id="{7A382BCD-40E6-46F2-8076-E3224533894D}" v="1175" dt="2021-03-22T17:29:14.605"/>
    <p1510:client id="{ADF88C13-8FB3-474A-A57D-359DEC9307EB}" v="47" dt="2021-03-22T19:17:51.442"/>
    <p1510:client id="{BDA7E6C3-1E35-478A-8843-78BA1554EBA0}" v="7" dt="2021-03-22T14:00:22.511"/>
    <p1510:client id="{C310B7D6-8DD5-4681-B4E0-A052E1DB5583}" v="56" dt="2021-03-23T11:36:45.1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74" autoAdjust="0"/>
    <p:restoredTop sz="86642" autoAdjust="0"/>
  </p:normalViewPr>
  <p:slideViewPr>
    <p:cSldViewPr snapToGrid="0">
      <p:cViewPr varScale="1">
        <p:scale>
          <a:sx n="62" d="100"/>
          <a:sy n="62" d="100"/>
        </p:scale>
        <p:origin x="10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marie Thomas" userId="971845f940baea66" providerId="Windows Live" clId="Web-{4817848F-AD4E-47A8-946A-CE86F4652EFE}"/>
    <pc:docChg chg="modSld">
      <pc:chgData name="Annmarie Thomas" userId="971845f940baea66" providerId="Windows Live" clId="Web-{4817848F-AD4E-47A8-946A-CE86F4652EFE}" dt="2021-03-23T09:58:28.882" v="1"/>
      <pc:docMkLst>
        <pc:docMk/>
      </pc:docMkLst>
      <pc:sldChg chg="delSp delAnim modAnim">
        <pc:chgData name="Annmarie Thomas" userId="971845f940baea66" providerId="Windows Live" clId="Web-{4817848F-AD4E-47A8-946A-CE86F4652EFE}" dt="2021-03-23T09:58:28.882" v="1"/>
        <pc:sldMkLst>
          <pc:docMk/>
          <pc:sldMk cId="1684436888" sldId="278"/>
        </pc:sldMkLst>
        <pc:picChg chg="del">
          <ac:chgData name="Annmarie Thomas" userId="971845f940baea66" providerId="Windows Live" clId="Web-{4817848F-AD4E-47A8-946A-CE86F4652EFE}" dt="2021-03-23T09:58:28.882" v="1"/>
          <ac:picMkLst>
            <pc:docMk/>
            <pc:sldMk cId="1684436888" sldId="278"/>
            <ac:picMk id="4" creationId="{719E3108-6C35-4B7E-9450-6BD9431C0534}"/>
          </ac:picMkLst>
        </pc:picChg>
      </pc:sldChg>
    </pc:docChg>
  </pc:docChgLst>
  <pc:docChgLst>
    <pc:chgData name="Annmarie Thomas" userId="971845f940baea66" providerId="LiveId" clId="{C310B7D6-8DD5-4681-B4E0-A052E1DB5583}"/>
    <pc:docChg chg="undo custSel addSld delSld modSld sldOrd modMainMaster">
      <pc:chgData name="Annmarie Thomas" userId="971845f940baea66" providerId="LiveId" clId="{C310B7D6-8DD5-4681-B4E0-A052E1DB5583}" dt="2021-03-23T11:39:23.831" v="466" actId="20577"/>
      <pc:docMkLst>
        <pc:docMk/>
      </pc:docMkLst>
      <pc:sldChg chg="modSp mod modTransition modNotesTx">
        <pc:chgData name="Annmarie Thomas" userId="971845f940baea66" providerId="LiveId" clId="{C310B7D6-8DD5-4681-B4E0-A052E1DB5583}" dt="2021-03-23T11:34:57.340" v="425"/>
        <pc:sldMkLst>
          <pc:docMk/>
          <pc:sldMk cId="1055994576" sldId="258"/>
        </pc:sldMkLst>
        <pc:spChg chg="mod">
          <ac:chgData name="Annmarie Thomas" userId="971845f940baea66" providerId="LiveId" clId="{C310B7D6-8DD5-4681-B4E0-A052E1DB5583}" dt="2021-03-23T11:27:19.603" v="343" actId="113"/>
          <ac:spMkLst>
            <pc:docMk/>
            <pc:sldMk cId="1055994576" sldId="258"/>
            <ac:spMk id="2" creationId="{F1D9C497-4AFF-4FBE-884C-9A446E41F3D6}"/>
          </ac:spMkLst>
        </pc:spChg>
      </pc:sldChg>
      <pc:sldChg chg="modSp mod modTransition">
        <pc:chgData name="Annmarie Thomas" userId="971845f940baea66" providerId="LiveId" clId="{C310B7D6-8DD5-4681-B4E0-A052E1DB5583}" dt="2021-03-23T11:34:57.340" v="425"/>
        <pc:sldMkLst>
          <pc:docMk/>
          <pc:sldMk cId="696192903" sldId="259"/>
        </pc:sldMkLst>
        <pc:spChg chg="mod">
          <ac:chgData name="Annmarie Thomas" userId="971845f940baea66" providerId="LiveId" clId="{C310B7D6-8DD5-4681-B4E0-A052E1DB5583}" dt="2021-03-23T11:27:28.623" v="344" actId="255"/>
          <ac:spMkLst>
            <pc:docMk/>
            <pc:sldMk cId="696192903" sldId="259"/>
            <ac:spMk id="2" creationId="{D26147CF-1A11-4695-A469-A6D092013A20}"/>
          </ac:spMkLst>
        </pc:spChg>
      </pc:sldChg>
      <pc:sldChg chg="modTransition">
        <pc:chgData name="Annmarie Thomas" userId="971845f940baea66" providerId="LiveId" clId="{C310B7D6-8DD5-4681-B4E0-A052E1DB5583}" dt="2021-03-23T11:34:57.340" v="425"/>
        <pc:sldMkLst>
          <pc:docMk/>
          <pc:sldMk cId="1792272989" sldId="260"/>
        </pc:sldMkLst>
      </pc:sldChg>
      <pc:sldChg chg="modSp mod modTransition modNotesTx">
        <pc:chgData name="Annmarie Thomas" userId="971845f940baea66" providerId="LiveId" clId="{C310B7D6-8DD5-4681-B4E0-A052E1DB5583}" dt="2021-03-23T11:34:57.340" v="425"/>
        <pc:sldMkLst>
          <pc:docMk/>
          <pc:sldMk cId="3044853822" sldId="261"/>
        </pc:sldMkLst>
        <pc:spChg chg="mod">
          <ac:chgData name="Annmarie Thomas" userId="971845f940baea66" providerId="LiveId" clId="{C310B7D6-8DD5-4681-B4E0-A052E1DB5583}" dt="2021-03-23T11:28:14.926" v="348" actId="113"/>
          <ac:spMkLst>
            <pc:docMk/>
            <pc:sldMk cId="3044853822" sldId="261"/>
            <ac:spMk id="2" creationId="{1CC7D19E-A46A-4253-9AE0-F75581DD98CF}"/>
          </ac:spMkLst>
        </pc:spChg>
      </pc:sldChg>
      <pc:sldChg chg="delSp modSp mod modTransition delAnim">
        <pc:chgData name="Annmarie Thomas" userId="971845f940baea66" providerId="LiveId" clId="{C310B7D6-8DD5-4681-B4E0-A052E1DB5583}" dt="2021-03-23T11:34:57.340" v="425"/>
        <pc:sldMkLst>
          <pc:docMk/>
          <pc:sldMk cId="3386170374" sldId="262"/>
        </pc:sldMkLst>
        <pc:picChg chg="mod">
          <ac:chgData name="Annmarie Thomas" userId="971845f940baea66" providerId="LiveId" clId="{C310B7D6-8DD5-4681-B4E0-A052E1DB5583}" dt="2021-03-23T10:31:24.761" v="231" actId="1076"/>
          <ac:picMkLst>
            <pc:docMk/>
            <pc:sldMk cId="3386170374" sldId="262"/>
            <ac:picMk id="2" creationId="{2C69AAB0-8348-4480-AF2F-CEA4F3C045B3}"/>
          </ac:picMkLst>
        </pc:picChg>
        <pc:picChg chg="del">
          <ac:chgData name="Annmarie Thomas" userId="971845f940baea66" providerId="LiveId" clId="{C310B7D6-8DD5-4681-B4E0-A052E1DB5583}" dt="2021-03-23T10:30:41.026" v="230" actId="478"/>
          <ac:picMkLst>
            <pc:docMk/>
            <pc:sldMk cId="3386170374" sldId="262"/>
            <ac:picMk id="3" creationId="{736BA4A6-AC93-4CF9-8DFE-4AF0EC226530}"/>
          </ac:picMkLst>
        </pc:picChg>
      </pc:sldChg>
      <pc:sldChg chg="addSp delSp modSp mod ord modTransition addAnim delAnim">
        <pc:chgData name="Annmarie Thomas" userId="971845f940baea66" providerId="LiveId" clId="{C310B7D6-8DD5-4681-B4E0-A052E1DB5583}" dt="2021-03-23T11:34:57.340" v="425"/>
        <pc:sldMkLst>
          <pc:docMk/>
          <pc:sldMk cId="1961385712" sldId="264"/>
        </pc:sldMkLst>
        <pc:spChg chg="mod">
          <ac:chgData name="Annmarie Thomas" userId="971845f940baea66" providerId="LiveId" clId="{C310B7D6-8DD5-4681-B4E0-A052E1DB5583}" dt="2021-03-23T11:29:03.266" v="356" actId="255"/>
          <ac:spMkLst>
            <pc:docMk/>
            <pc:sldMk cId="1961385712" sldId="264"/>
            <ac:spMk id="2" creationId="{025E5317-A2D5-46E6-8259-67B40DF19B13}"/>
          </ac:spMkLst>
        </pc:spChg>
        <pc:picChg chg="add del">
          <ac:chgData name="Annmarie Thomas" userId="971845f940baea66" providerId="LiveId" clId="{C310B7D6-8DD5-4681-B4E0-A052E1DB5583}" dt="2021-03-23T10:35:38.694" v="234" actId="478"/>
          <ac:picMkLst>
            <pc:docMk/>
            <pc:sldMk cId="1961385712" sldId="264"/>
            <ac:picMk id="4" creationId="{B3541CE3-49C9-4603-BEFD-31446A3A464D}"/>
          </ac:picMkLst>
        </pc:picChg>
      </pc:sldChg>
      <pc:sldChg chg="ord modTransition">
        <pc:chgData name="Annmarie Thomas" userId="971845f940baea66" providerId="LiveId" clId="{C310B7D6-8DD5-4681-B4E0-A052E1DB5583}" dt="2021-03-23T11:34:57.340" v="425"/>
        <pc:sldMkLst>
          <pc:docMk/>
          <pc:sldMk cId="61456520" sldId="266"/>
        </pc:sldMkLst>
      </pc:sldChg>
      <pc:sldChg chg="delSp modSp mod ord modTransition delAnim modNotesTx">
        <pc:chgData name="Annmarie Thomas" userId="971845f940baea66" providerId="LiveId" clId="{C310B7D6-8DD5-4681-B4E0-A052E1DB5583}" dt="2021-03-23T11:34:57.340" v="425"/>
        <pc:sldMkLst>
          <pc:docMk/>
          <pc:sldMk cId="1201160907" sldId="267"/>
        </pc:sldMkLst>
        <pc:spChg chg="mod">
          <ac:chgData name="Annmarie Thomas" userId="971845f940baea66" providerId="LiveId" clId="{C310B7D6-8DD5-4681-B4E0-A052E1DB5583}" dt="2021-03-23T11:28:43.230" v="355" actId="20577"/>
          <ac:spMkLst>
            <pc:docMk/>
            <pc:sldMk cId="1201160907" sldId="267"/>
            <ac:spMk id="2" creationId="{CEFD2613-902D-4A8E-A777-2BA3F6C2B157}"/>
          </ac:spMkLst>
        </pc:spChg>
        <pc:picChg chg="del">
          <ac:chgData name="Annmarie Thomas" userId="971845f940baea66" providerId="LiveId" clId="{C310B7D6-8DD5-4681-B4E0-A052E1DB5583}" dt="2021-03-23T11:00:09.092" v="270" actId="478"/>
          <ac:picMkLst>
            <pc:docMk/>
            <pc:sldMk cId="1201160907" sldId="267"/>
            <ac:picMk id="6" creationId="{DE012CCE-7329-4964-83B0-4DADB1F91C4C}"/>
          </ac:picMkLst>
        </pc:picChg>
        <pc:picChg chg="mod">
          <ac:chgData name="Annmarie Thomas" userId="971845f940baea66" providerId="LiveId" clId="{C310B7D6-8DD5-4681-B4E0-A052E1DB5583}" dt="2021-03-23T11:01:04.249" v="271" actId="1076"/>
          <ac:picMkLst>
            <pc:docMk/>
            <pc:sldMk cId="1201160907" sldId="267"/>
            <ac:picMk id="7" creationId="{36EEF2F9-76F0-413A-A57C-C754A1E62C38}"/>
          </ac:picMkLst>
        </pc:picChg>
      </pc:sldChg>
      <pc:sldChg chg="delSp modSp mod modTransition delAnim">
        <pc:chgData name="Annmarie Thomas" userId="971845f940baea66" providerId="LiveId" clId="{C310B7D6-8DD5-4681-B4E0-A052E1DB5583}" dt="2021-03-23T11:34:57.340" v="425"/>
        <pc:sldMkLst>
          <pc:docMk/>
          <pc:sldMk cId="824642189" sldId="268"/>
        </pc:sldMkLst>
        <pc:picChg chg="mod">
          <ac:chgData name="Annmarie Thomas" userId="971845f940baea66" providerId="LiveId" clId="{C310B7D6-8DD5-4681-B4E0-A052E1DB5583}" dt="2021-03-23T10:48:40.120" v="242" actId="1076"/>
          <ac:picMkLst>
            <pc:docMk/>
            <pc:sldMk cId="824642189" sldId="268"/>
            <ac:picMk id="2" creationId="{B14DBFC8-E2B7-4C4F-8A42-36A323529E2B}"/>
          </ac:picMkLst>
        </pc:picChg>
        <pc:picChg chg="del">
          <ac:chgData name="Annmarie Thomas" userId="971845f940baea66" providerId="LiveId" clId="{C310B7D6-8DD5-4681-B4E0-A052E1DB5583}" dt="2021-03-23T10:38:49.915" v="237" actId="478"/>
          <ac:picMkLst>
            <pc:docMk/>
            <pc:sldMk cId="824642189" sldId="268"/>
            <ac:picMk id="7" creationId="{7A426AFB-92E9-4596-8F2F-F886DF18281D}"/>
          </ac:picMkLst>
        </pc:picChg>
      </pc:sldChg>
      <pc:sldChg chg="modSp mod modTransition modNotesTx">
        <pc:chgData name="Annmarie Thomas" userId="971845f940baea66" providerId="LiveId" clId="{C310B7D6-8DD5-4681-B4E0-A052E1DB5583}" dt="2021-03-23T11:34:57.340" v="425"/>
        <pc:sldMkLst>
          <pc:docMk/>
          <pc:sldMk cId="1889694662" sldId="269"/>
        </pc:sldMkLst>
        <pc:spChg chg="mod">
          <ac:chgData name="Annmarie Thomas" userId="971845f940baea66" providerId="LiveId" clId="{C310B7D6-8DD5-4681-B4E0-A052E1DB5583}" dt="2021-03-23T11:27:55.440" v="346" actId="255"/>
          <ac:spMkLst>
            <pc:docMk/>
            <pc:sldMk cId="1889694662" sldId="269"/>
            <ac:spMk id="2" creationId="{71EC65CC-0BA3-48F6-8FA6-E415B36191BE}"/>
          </ac:spMkLst>
        </pc:spChg>
      </pc:sldChg>
      <pc:sldChg chg="delSp modSp mod modTransition delAnim">
        <pc:chgData name="Annmarie Thomas" userId="971845f940baea66" providerId="LiveId" clId="{C310B7D6-8DD5-4681-B4E0-A052E1DB5583}" dt="2021-03-23T11:34:57.340" v="425"/>
        <pc:sldMkLst>
          <pc:docMk/>
          <pc:sldMk cId="3227280482" sldId="270"/>
        </pc:sldMkLst>
        <pc:spChg chg="mod">
          <ac:chgData name="Annmarie Thomas" userId="971845f940baea66" providerId="LiveId" clId="{C310B7D6-8DD5-4681-B4E0-A052E1DB5583}" dt="2021-03-23T11:27:44.705" v="345" actId="255"/>
          <ac:spMkLst>
            <pc:docMk/>
            <pc:sldMk cId="3227280482" sldId="270"/>
            <ac:spMk id="2" creationId="{B9B100B9-A02D-415C-A034-FF167CC0FD98}"/>
          </ac:spMkLst>
        </pc:spChg>
        <pc:picChg chg="del">
          <ac:chgData name="Annmarie Thomas" userId="971845f940baea66" providerId="LiveId" clId="{C310B7D6-8DD5-4681-B4E0-A052E1DB5583}" dt="2021-03-23T10:32:08.459" v="232" actId="478"/>
          <ac:picMkLst>
            <pc:docMk/>
            <pc:sldMk cId="3227280482" sldId="270"/>
            <ac:picMk id="3" creationId="{E89E9436-004B-4856-B2DC-68D573F130B3}"/>
          </ac:picMkLst>
        </pc:picChg>
        <pc:picChg chg="mod">
          <ac:chgData name="Annmarie Thomas" userId="971845f940baea66" providerId="LiveId" clId="{C310B7D6-8DD5-4681-B4E0-A052E1DB5583}" dt="2021-03-23T11:01:57.627" v="272" actId="1076"/>
          <ac:picMkLst>
            <pc:docMk/>
            <pc:sldMk cId="3227280482" sldId="270"/>
            <ac:picMk id="4" creationId="{23E60502-28F8-49D4-BE91-2B3494CBB6E5}"/>
          </ac:picMkLst>
        </pc:picChg>
      </pc:sldChg>
      <pc:sldChg chg="modSp mod modTransition modNotesTx">
        <pc:chgData name="Annmarie Thomas" userId="971845f940baea66" providerId="LiveId" clId="{C310B7D6-8DD5-4681-B4E0-A052E1DB5583}" dt="2021-03-23T11:34:57.340" v="425"/>
        <pc:sldMkLst>
          <pc:docMk/>
          <pc:sldMk cId="4227005688" sldId="271"/>
        </pc:sldMkLst>
        <pc:picChg chg="mod">
          <ac:chgData name="Annmarie Thomas" userId="971845f940baea66" providerId="LiveId" clId="{C310B7D6-8DD5-4681-B4E0-A052E1DB5583}" dt="2021-03-23T11:19:46.896" v="311" actId="1076"/>
          <ac:picMkLst>
            <pc:docMk/>
            <pc:sldMk cId="4227005688" sldId="271"/>
            <ac:picMk id="4" creationId="{3F0D1FED-041B-47CB-9F11-61B9C3E05352}"/>
          </ac:picMkLst>
        </pc:picChg>
      </pc:sldChg>
      <pc:sldChg chg="delSp modSp mod ord modTransition delAnim">
        <pc:chgData name="Annmarie Thomas" userId="971845f940baea66" providerId="LiveId" clId="{C310B7D6-8DD5-4681-B4E0-A052E1DB5583}" dt="2021-03-23T11:34:57.340" v="425"/>
        <pc:sldMkLst>
          <pc:docMk/>
          <pc:sldMk cId="2945558399" sldId="272"/>
        </pc:sldMkLst>
        <pc:picChg chg="del">
          <ac:chgData name="Annmarie Thomas" userId="971845f940baea66" providerId="LiveId" clId="{C310B7D6-8DD5-4681-B4E0-A052E1DB5583}" dt="2021-03-23T10:36:05.199" v="235" actId="478"/>
          <ac:picMkLst>
            <pc:docMk/>
            <pc:sldMk cId="2945558399" sldId="272"/>
            <ac:picMk id="5" creationId="{39B90C1E-D77E-4547-B782-89243EADAEE8}"/>
          </ac:picMkLst>
        </pc:picChg>
        <pc:picChg chg="mod">
          <ac:chgData name="Annmarie Thomas" userId="971845f940baea66" providerId="LiveId" clId="{C310B7D6-8DD5-4681-B4E0-A052E1DB5583}" dt="2021-03-23T10:37:22.012" v="236" actId="1076"/>
          <ac:picMkLst>
            <pc:docMk/>
            <pc:sldMk cId="2945558399" sldId="272"/>
            <ac:picMk id="8" creationId="{E1835C97-4817-4AA7-8519-460AD846A5DC}"/>
          </ac:picMkLst>
        </pc:picChg>
      </pc:sldChg>
      <pc:sldChg chg="modTransition">
        <pc:chgData name="Annmarie Thomas" userId="971845f940baea66" providerId="LiveId" clId="{C310B7D6-8DD5-4681-B4E0-A052E1DB5583}" dt="2021-03-23T11:34:57.340" v="425"/>
        <pc:sldMkLst>
          <pc:docMk/>
          <pc:sldMk cId="1523180780" sldId="273"/>
        </pc:sldMkLst>
      </pc:sldChg>
      <pc:sldChg chg="modSp mod ord modTransition">
        <pc:chgData name="Annmarie Thomas" userId="971845f940baea66" providerId="LiveId" clId="{C310B7D6-8DD5-4681-B4E0-A052E1DB5583}" dt="2021-03-23T11:34:57.340" v="425"/>
        <pc:sldMkLst>
          <pc:docMk/>
          <pc:sldMk cId="3432763316" sldId="274"/>
        </pc:sldMkLst>
        <pc:picChg chg="mod">
          <ac:chgData name="Annmarie Thomas" userId="971845f940baea66" providerId="LiveId" clId="{C310B7D6-8DD5-4681-B4E0-A052E1DB5583}" dt="2021-03-23T11:18:25.943" v="310" actId="1076"/>
          <ac:picMkLst>
            <pc:docMk/>
            <pc:sldMk cId="3432763316" sldId="274"/>
            <ac:picMk id="2" creationId="{2B7B5062-36A1-41D4-9C5B-AD4222463D8A}"/>
          </ac:picMkLst>
        </pc:picChg>
      </pc:sldChg>
      <pc:sldChg chg="modSp mod ord modTransition">
        <pc:chgData name="Annmarie Thomas" userId="971845f940baea66" providerId="LiveId" clId="{C310B7D6-8DD5-4681-B4E0-A052E1DB5583}" dt="2021-03-23T11:34:57.340" v="425"/>
        <pc:sldMkLst>
          <pc:docMk/>
          <pc:sldMk cId="2215309639" sldId="275"/>
        </pc:sldMkLst>
        <pc:spChg chg="mod">
          <ac:chgData name="Annmarie Thomas" userId="971845f940baea66" providerId="LiveId" clId="{C310B7D6-8DD5-4681-B4E0-A052E1DB5583}" dt="2021-03-23T11:29:28.934" v="358" actId="255"/>
          <ac:spMkLst>
            <pc:docMk/>
            <pc:sldMk cId="2215309639" sldId="275"/>
            <ac:spMk id="3" creationId="{DF6BC5E4-0771-4CD3-B540-B418D8722E24}"/>
          </ac:spMkLst>
        </pc:spChg>
        <pc:picChg chg="mod">
          <ac:chgData name="Annmarie Thomas" userId="971845f940baea66" providerId="LiveId" clId="{C310B7D6-8DD5-4681-B4E0-A052E1DB5583}" dt="2021-03-23T11:22:47.968" v="313" actId="1076"/>
          <ac:picMkLst>
            <pc:docMk/>
            <pc:sldMk cId="2215309639" sldId="275"/>
            <ac:picMk id="4" creationId="{C7F952F5-AF1C-4117-BA82-05360EE22729}"/>
          </ac:picMkLst>
        </pc:picChg>
      </pc:sldChg>
      <pc:sldChg chg="modTransition">
        <pc:chgData name="Annmarie Thomas" userId="971845f940baea66" providerId="LiveId" clId="{C310B7D6-8DD5-4681-B4E0-A052E1DB5583}" dt="2021-03-23T11:34:57.340" v="425"/>
        <pc:sldMkLst>
          <pc:docMk/>
          <pc:sldMk cId="350624832" sldId="276"/>
        </pc:sldMkLst>
      </pc:sldChg>
      <pc:sldChg chg="addSp delSp modSp mod modTransition setBg setClrOvrMap">
        <pc:chgData name="Annmarie Thomas" userId="971845f940baea66" providerId="LiveId" clId="{C310B7D6-8DD5-4681-B4E0-A052E1DB5583}" dt="2021-03-23T11:34:57.340" v="425"/>
        <pc:sldMkLst>
          <pc:docMk/>
          <pc:sldMk cId="1418599499" sldId="277"/>
        </pc:sldMkLst>
        <pc:spChg chg="mod">
          <ac:chgData name="Annmarie Thomas" userId="971845f940baea66" providerId="LiveId" clId="{C310B7D6-8DD5-4681-B4E0-A052E1DB5583}" dt="2021-03-23T11:27:06.191" v="341" actId="20577"/>
          <ac:spMkLst>
            <pc:docMk/>
            <pc:sldMk cId="1418599499" sldId="277"/>
            <ac:spMk id="2" creationId="{54800657-B991-4CC5-8295-6D8F88175F42}"/>
          </ac:spMkLst>
        </pc:spChg>
        <pc:spChg chg="mod">
          <ac:chgData name="Annmarie Thomas" userId="971845f940baea66" providerId="LiveId" clId="{C310B7D6-8DD5-4681-B4E0-A052E1DB5583}" dt="2021-03-23T11:31:28.738" v="395" actId="313"/>
          <ac:spMkLst>
            <pc:docMk/>
            <pc:sldMk cId="1418599499" sldId="277"/>
            <ac:spMk id="3" creationId="{911D4FE1-90E6-401A-9B38-EDB246068BAC}"/>
          </ac:spMkLst>
        </pc:spChg>
        <pc:spChg chg="mod">
          <ac:chgData name="Annmarie Thomas" userId="971845f940baea66" providerId="LiveId" clId="{C310B7D6-8DD5-4681-B4E0-A052E1DB5583}" dt="2021-03-23T11:31:11.733" v="390" actId="313"/>
          <ac:spMkLst>
            <pc:docMk/>
            <pc:sldMk cId="1418599499" sldId="277"/>
            <ac:spMk id="4" creationId="{30C5FA04-EC3E-4999-B7C9-D018266940AB}"/>
          </ac:spMkLst>
        </pc:spChg>
        <pc:spChg chg="add del">
          <ac:chgData name="Annmarie Thomas" userId="971845f940baea66" providerId="LiveId" clId="{C310B7D6-8DD5-4681-B4E0-A052E1DB5583}" dt="2021-03-23T10:19:13.099" v="225" actId="26606"/>
          <ac:spMkLst>
            <pc:docMk/>
            <pc:sldMk cId="1418599499" sldId="277"/>
            <ac:spMk id="25" creationId="{10F24D38-B79E-44B4-830E-043F45D96DC2}"/>
          </ac:spMkLst>
        </pc:spChg>
        <pc:spChg chg="add del">
          <ac:chgData name="Annmarie Thomas" userId="971845f940baea66" providerId="LiveId" clId="{C310B7D6-8DD5-4681-B4E0-A052E1DB5583}" dt="2021-03-23T10:19:01.884" v="220" actId="26606"/>
          <ac:spMkLst>
            <pc:docMk/>
            <pc:sldMk cId="1418599499" sldId="277"/>
            <ac:spMk id="31" creationId="{8CA06CD6-90CA-4C45-856C-6771339E1E22}"/>
          </ac:spMkLst>
        </pc:spChg>
        <pc:spChg chg="add del">
          <ac:chgData name="Annmarie Thomas" userId="971845f940baea66" providerId="LiveId" clId="{C310B7D6-8DD5-4681-B4E0-A052E1DB5583}" dt="2021-03-23T10:19:06.697" v="222" actId="26606"/>
          <ac:spMkLst>
            <pc:docMk/>
            <pc:sldMk cId="1418599499" sldId="277"/>
            <ac:spMk id="35" creationId="{58DEA6A1-FC5C-4E6E-BBBF-7E472949B394}"/>
          </ac:spMkLst>
        </pc:spChg>
        <pc:spChg chg="add del">
          <ac:chgData name="Annmarie Thomas" userId="971845f940baea66" providerId="LiveId" clId="{C310B7D6-8DD5-4681-B4E0-A052E1DB5583}" dt="2021-03-23T10:19:06.697" v="222" actId="26606"/>
          <ac:spMkLst>
            <pc:docMk/>
            <pc:sldMk cId="1418599499" sldId="277"/>
            <ac:spMk id="36" creationId="{9F7D788E-2C1B-4EF4-8719-12613771FF98}"/>
          </ac:spMkLst>
        </pc:spChg>
        <pc:spChg chg="add del">
          <ac:chgData name="Annmarie Thomas" userId="971845f940baea66" providerId="LiveId" clId="{C310B7D6-8DD5-4681-B4E0-A052E1DB5583}" dt="2021-03-23T10:19:06.697" v="222" actId="26606"/>
          <ac:spMkLst>
            <pc:docMk/>
            <pc:sldMk cId="1418599499" sldId="277"/>
            <ac:spMk id="37" creationId="{96AAAC3B-1954-46B7-BBAC-27DFF5B5295F}"/>
          </ac:spMkLst>
        </pc:spChg>
        <pc:spChg chg="add del">
          <ac:chgData name="Annmarie Thomas" userId="971845f940baea66" providerId="LiveId" clId="{C310B7D6-8DD5-4681-B4E0-A052E1DB5583}" dt="2021-03-23T10:19:06.697" v="222" actId="26606"/>
          <ac:spMkLst>
            <pc:docMk/>
            <pc:sldMk cId="1418599499" sldId="277"/>
            <ac:spMk id="38" creationId="{7C54E824-C0F4-480B-BC88-689F50C45FBD}"/>
          </ac:spMkLst>
        </pc:spChg>
        <pc:spChg chg="add del">
          <ac:chgData name="Annmarie Thomas" userId="971845f940baea66" providerId="LiveId" clId="{C310B7D6-8DD5-4681-B4E0-A052E1DB5583}" dt="2021-03-23T10:19:06.697" v="222" actId="26606"/>
          <ac:spMkLst>
            <pc:docMk/>
            <pc:sldMk cId="1418599499" sldId="277"/>
            <ac:spMk id="39" creationId="{A5AD6500-BB62-4AAC-9D2F-C10DDC90CBB1}"/>
          </ac:spMkLst>
        </pc:spChg>
        <pc:spChg chg="add del">
          <ac:chgData name="Annmarie Thomas" userId="971845f940baea66" providerId="LiveId" clId="{C310B7D6-8DD5-4681-B4E0-A052E1DB5583}" dt="2021-03-23T10:19:13.047" v="224" actId="26606"/>
          <ac:spMkLst>
            <pc:docMk/>
            <pc:sldMk cId="1418599499" sldId="277"/>
            <ac:spMk id="41" creationId="{B36F400F-DF28-43BC-8D8E-4929793B392A}"/>
          </ac:spMkLst>
        </pc:spChg>
        <pc:spChg chg="add del">
          <ac:chgData name="Annmarie Thomas" userId="971845f940baea66" providerId="LiveId" clId="{C310B7D6-8DD5-4681-B4E0-A052E1DB5583}" dt="2021-03-23T10:21:45.723" v="229" actId="26606"/>
          <ac:spMkLst>
            <pc:docMk/>
            <pc:sldMk cId="1418599499" sldId="277"/>
            <ac:spMk id="43" creationId="{1DE7243B-5109-444B-8FAF-7437C66BC0E9}"/>
          </ac:spMkLst>
        </pc:spChg>
        <pc:spChg chg="add del">
          <ac:chgData name="Annmarie Thomas" userId="971845f940baea66" providerId="LiveId" clId="{C310B7D6-8DD5-4681-B4E0-A052E1DB5583}" dt="2021-03-23T10:21:45.723" v="229" actId="26606"/>
          <ac:spMkLst>
            <pc:docMk/>
            <pc:sldMk cId="1418599499" sldId="277"/>
            <ac:spMk id="44" creationId="{4C5D6221-DA7B-4611-AA26-7D8E349FDE96}"/>
          </ac:spMkLst>
        </pc:spChg>
        <pc:spChg chg="add del">
          <ac:chgData name="Annmarie Thomas" userId="971845f940baea66" providerId="LiveId" clId="{C310B7D6-8DD5-4681-B4E0-A052E1DB5583}" dt="2021-03-23T10:21:45.669" v="228" actId="26606"/>
          <ac:spMkLst>
            <pc:docMk/>
            <pc:sldMk cId="1418599499" sldId="277"/>
            <ac:spMk id="49" creationId="{21739CA5-F0F5-48E1-8E8C-F24B71827E46}"/>
          </ac:spMkLst>
        </pc:spChg>
        <pc:spChg chg="add del">
          <ac:chgData name="Annmarie Thomas" userId="971845f940baea66" providerId="LiveId" clId="{C310B7D6-8DD5-4681-B4E0-A052E1DB5583}" dt="2021-03-23T10:21:45.669" v="228" actId="26606"/>
          <ac:spMkLst>
            <pc:docMk/>
            <pc:sldMk cId="1418599499" sldId="277"/>
            <ac:spMk id="51" creationId="{3EAD2937-F230-41D4-B9C5-975B129BFC20}"/>
          </ac:spMkLst>
        </pc:spChg>
        <pc:spChg chg="add del">
          <ac:chgData name="Annmarie Thomas" userId="971845f940baea66" providerId="LiveId" clId="{C310B7D6-8DD5-4681-B4E0-A052E1DB5583}" dt="2021-03-23T10:21:45.669" v="228" actId="26606"/>
          <ac:spMkLst>
            <pc:docMk/>
            <pc:sldMk cId="1418599499" sldId="277"/>
            <ac:spMk id="53" creationId="{CCD444A3-C338-4886-B7F1-4BA2AF46EB64}"/>
          </ac:spMkLst>
        </pc:spChg>
        <pc:spChg chg="add">
          <ac:chgData name="Annmarie Thomas" userId="971845f940baea66" providerId="LiveId" clId="{C310B7D6-8DD5-4681-B4E0-A052E1DB5583}" dt="2021-03-23T10:21:45.723" v="229" actId="26606"/>
          <ac:spMkLst>
            <pc:docMk/>
            <pc:sldMk cId="1418599499" sldId="277"/>
            <ac:spMk id="55" creationId="{E35A04CF-97D4-4FF7-B359-C546B1F62E54}"/>
          </ac:spMkLst>
        </pc:spChg>
        <pc:spChg chg="add">
          <ac:chgData name="Annmarie Thomas" userId="971845f940baea66" providerId="LiveId" clId="{C310B7D6-8DD5-4681-B4E0-A052E1DB5583}" dt="2021-03-23T10:21:45.723" v="229" actId="26606"/>
          <ac:spMkLst>
            <pc:docMk/>
            <pc:sldMk cId="1418599499" sldId="277"/>
            <ac:spMk id="56" creationId="{1DE7243B-5109-444B-8FAF-7437C66BC0E9}"/>
          </ac:spMkLst>
        </pc:spChg>
        <pc:spChg chg="add">
          <ac:chgData name="Annmarie Thomas" userId="971845f940baea66" providerId="LiveId" clId="{C310B7D6-8DD5-4681-B4E0-A052E1DB5583}" dt="2021-03-23T10:21:45.723" v="229" actId="26606"/>
          <ac:spMkLst>
            <pc:docMk/>
            <pc:sldMk cId="1418599499" sldId="277"/>
            <ac:spMk id="57" creationId="{4C5D6221-DA7B-4611-AA26-7D8E349FDE96}"/>
          </ac:spMkLst>
        </pc:spChg>
        <pc:picChg chg="mod">
          <ac:chgData name="Annmarie Thomas" userId="971845f940baea66" providerId="LiveId" clId="{C310B7D6-8DD5-4681-B4E0-A052E1DB5583}" dt="2021-03-23T11:21:05.504" v="312" actId="1076"/>
          <ac:picMkLst>
            <pc:docMk/>
            <pc:sldMk cId="1418599499" sldId="277"/>
            <ac:picMk id="5" creationId="{D7DFF684-9D02-4EC7-A716-29C1F1C703EC}"/>
          </ac:picMkLst>
        </pc:picChg>
        <pc:cxnChg chg="add del">
          <ac:chgData name="Annmarie Thomas" userId="971845f940baea66" providerId="LiveId" clId="{C310B7D6-8DD5-4681-B4E0-A052E1DB5583}" dt="2021-03-23T10:19:13.099" v="225" actId="26606"/>
          <ac:cxnSpMkLst>
            <pc:docMk/>
            <pc:sldMk cId="1418599499" sldId="277"/>
            <ac:cxnSpMk id="26" creationId="{FC469874-256B-45B3-A79C-7591B4BA1ECC}"/>
          </ac:cxnSpMkLst>
        </pc:cxnChg>
        <pc:cxnChg chg="add del">
          <ac:chgData name="Annmarie Thomas" userId="971845f940baea66" providerId="LiveId" clId="{C310B7D6-8DD5-4681-B4E0-A052E1DB5583}" dt="2021-03-23T10:19:01.884" v="220" actId="26606"/>
          <ac:cxnSpMkLst>
            <pc:docMk/>
            <pc:sldMk cId="1418599499" sldId="277"/>
            <ac:cxnSpMk id="33" creationId="{5021601D-2758-4B15-A31C-FDA184C51B3A}"/>
          </ac:cxnSpMkLst>
        </pc:cxnChg>
      </pc:sldChg>
      <pc:sldChg chg="addSp delSp modSp del mod modTransition modMedia delAnim delDesignElem chgLayout">
        <pc:chgData name="Annmarie Thomas" userId="971845f940baea66" providerId="LiveId" clId="{C310B7D6-8DD5-4681-B4E0-A052E1DB5583}" dt="2021-03-23T10:16:35.617" v="218" actId="2696"/>
        <pc:sldMkLst>
          <pc:docMk/>
          <pc:sldMk cId="1684436888" sldId="278"/>
        </pc:sldMkLst>
        <pc:spChg chg="mod ord">
          <ac:chgData name="Annmarie Thomas" userId="971845f940baea66" providerId="LiveId" clId="{C310B7D6-8DD5-4681-B4E0-A052E1DB5583}" dt="2021-03-23T10:10:36.172" v="42" actId="26606"/>
          <ac:spMkLst>
            <pc:docMk/>
            <pc:sldMk cId="1684436888" sldId="278"/>
            <ac:spMk id="2" creationId="{DABCE59F-5719-41AA-80D9-0A94C6BECA44}"/>
          </ac:spMkLst>
        </pc:spChg>
        <pc:spChg chg="mod ord">
          <ac:chgData name="Annmarie Thomas" userId="971845f940baea66" providerId="LiveId" clId="{C310B7D6-8DD5-4681-B4E0-A052E1DB5583}" dt="2021-03-23T10:10:36.172" v="42" actId="26606"/>
          <ac:spMkLst>
            <pc:docMk/>
            <pc:sldMk cId="1684436888" sldId="278"/>
            <ac:spMk id="3" creationId="{F4EAA97A-CAA7-489C-AEF3-F909174A65A0}"/>
          </ac:spMkLst>
        </pc:spChg>
        <pc:spChg chg="add del mod">
          <ac:chgData name="Annmarie Thomas" userId="971845f940baea66" providerId="LiveId" clId="{C310B7D6-8DD5-4681-B4E0-A052E1DB5583}" dt="2021-03-23T10:10:09.045" v="39" actId="6264"/>
          <ac:spMkLst>
            <pc:docMk/>
            <pc:sldMk cId="1684436888" sldId="278"/>
            <ac:spMk id="4" creationId="{6BD9865A-6EDC-499F-8FBD-D256AC38586A}"/>
          </ac:spMkLst>
        </pc:spChg>
        <pc:spChg chg="add del mod">
          <ac:chgData name="Annmarie Thomas" userId="971845f940baea66" providerId="LiveId" clId="{C310B7D6-8DD5-4681-B4E0-A052E1DB5583}" dt="2021-03-23T10:10:09.045" v="39" actId="6264"/>
          <ac:spMkLst>
            <pc:docMk/>
            <pc:sldMk cId="1684436888" sldId="278"/>
            <ac:spMk id="6" creationId="{5A9BCDD6-029A-4E89-91EA-6FC9F3F3331A}"/>
          </ac:spMkLst>
        </pc:spChg>
        <pc:spChg chg="add">
          <ac:chgData name="Annmarie Thomas" userId="971845f940baea66" providerId="LiveId" clId="{C310B7D6-8DD5-4681-B4E0-A052E1DB5583}" dt="2021-03-23T10:10:36.172" v="42" actId="26606"/>
          <ac:spMkLst>
            <pc:docMk/>
            <pc:sldMk cId="1684436888" sldId="278"/>
            <ac:spMk id="7" creationId="{C1DD1A8A-57D5-4A81-AD04-532B043C5611}"/>
          </ac:spMkLst>
        </pc:spChg>
        <pc:spChg chg="del">
          <ac:chgData name="Annmarie Thomas" userId="971845f940baea66" providerId="LiveId" clId="{C310B7D6-8DD5-4681-B4E0-A052E1DB5583}" dt="2021-03-23T10:10:09.045" v="39" actId="6264"/>
          <ac:spMkLst>
            <pc:docMk/>
            <pc:sldMk cId="1684436888" sldId="278"/>
            <ac:spMk id="9" creationId="{C1DD1A8A-57D5-4A81-AD04-532B043C5611}"/>
          </ac:spMkLst>
        </pc:spChg>
        <pc:spChg chg="add">
          <ac:chgData name="Annmarie Thomas" userId="971845f940baea66" providerId="LiveId" clId="{C310B7D6-8DD5-4681-B4E0-A052E1DB5583}" dt="2021-03-23T10:10:36.172" v="42" actId="26606"/>
          <ac:spMkLst>
            <pc:docMk/>
            <pc:sldMk cId="1684436888" sldId="278"/>
            <ac:spMk id="10" creationId="{007891EC-4501-44ED-A8C8-B11B6DB767AB}"/>
          </ac:spMkLst>
        </pc:spChg>
        <pc:spChg chg="del">
          <ac:chgData name="Annmarie Thomas" userId="971845f940baea66" providerId="LiveId" clId="{C310B7D6-8DD5-4681-B4E0-A052E1DB5583}" dt="2021-03-23T10:10:09.045" v="39" actId="6264"/>
          <ac:spMkLst>
            <pc:docMk/>
            <pc:sldMk cId="1684436888" sldId="278"/>
            <ac:spMk id="11" creationId="{007891EC-4501-44ED-A8C8-B11B6DB767AB}"/>
          </ac:spMkLst>
        </pc:spChg>
        <pc:picChg chg="del mod">
          <ac:chgData name="Annmarie Thomas" userId="971845f940baea66" providerId="LiveId" clId="{C310B7D6-8DD5-4681-B4E0-A052E1DB5583}" dt="2021-03-23T10:10:27.929" v="41" actId="478"/>
          <ac:picMkLst>
            <pc:docMk/>
            <pc:sldMk cId="1684436888" sldId="278"/>
            <ac:picMk id="5" creationId="{F6745D4D-F772-4120-BF02-D380D27BE39A}"/>
          </ac:picMkLst>
        </pc:picChg>
        <pc:picChg chg="add mod">
          <ac:chgData name="Annmarie Thomas" userId="971845f940baea66" providerId="LiveId" clId="{C310B7D6-8DD5-4681-B4E0-A052E1DB5583}" dt="2021-03-23T10:10:42.624" v="44"/>
          <ac:picMkLst>
            <pc:docMk/>
            <pc:sldMk cId="1684436888" sldId="278"/>
            <ac:picMk id="8" creationId="{85926254-390F-451F-9F09-9271DB78166B}"/>
          </ac:picMkLst>
        </pc:picChg>
      </pc:sldChg>
      <pc:sldChg chg="modSp new del mod">
        <pc:chgData name="Annmarie Thomas" userId="971845f940baea66" providerId="LiveId" clId="{C310B7D6-8DD5-4681-B4E0-A052E1DB5583}" dt="2021-03-23T10:13:10.346" v="125" actId="2696"/>
        <pc:sldMkLst>
          <pc:docMk/>
          <pc:sldMk cId="2238315434" sldId="279"/>
        </pc:sldMkLst>
        <pc:spChg chg="mod">
          <ac:chgData name="Annmarie Thomas" userId="971845f940baea66" providerId="LiveId" clId="{C310B7D6-8DD5-4681-B4E0-A052E1DB5583}" dt="2021-03-23T10:12:50.555" v="122" actId="20577"/>
          <ac:spMkLst>
            <pc:docMk/>
            <pc:sldMk cId="2238315434" sldId="279"/>
            <ac:spMk id="2" creationId="{D078F284-87E4-4A7C-A15C-0E356E9EC101}"/>
          </ac:spMkLst>
        </pc:spChg>
        <pc:spChg chg="mod">
          <ac:chgData name="Annmarie Thomas" userId="971845f940baea66" providerId="LiveId" clId="{C310B7D6-8DD5-4681-B4E0-A052E1DB5583}" dt="2021-03-23T10:13:01.248" v="124" actId="20577"/>
          <ac:spMkLst>
            <pc:docMk/>
            <pc:sldMk cId="2238315434" sldId="279"/>
            <ac:spMk id="3" creationId="{06A91B9B-F687-4BF1-B861-610BF84B8563}"/>
          </ac:spMkLst>
        </pc:spChg>
      </pc:sldChg>
      <pc:sldChg chg="addSp delSp modSp new del mod">
        <pc:chgData name="Annmarie Thomas" userId="971845f940baea66" providerId="LiveId" clId="{C310B7D6-8DD5-4681-B4E0-A052E1DB5583}" dt="2021-03-23T10:10:02.393" v="38" actId="2696"/>
        <pc:sldMkLst>
          <pc:docMk/>
          <pc:sldMk cId="3072284908" sldId="279"/>
        </pc:sldMkLst>
        <pc:spChg chg="add">
          <ac:chgData name="Annmarie Thomas" userId="971845f940baea66" providerId="LiveId" clId="{C310B7D6-8DD5-4681-B4E0-A052E1DB5583}" dt="2021-03-23T10:06:27.076" v="4" actId="22"/>
          <ac:spMkLst>
            <pc:docMk/>
            <pc:sldMk cId="3072284908" sldId="279"/>
            <ac:spMk id="3" creationId="{2E2AB843-ED81-470E-A15A-24EA120F8D72}"/>
          </ac:spMkLst>
        </pc:spChg>
        <pc:spChg chg="add del mod">
          <ac:chgData name="Annmarie Thomas" userId="971845f940baea66" providerId="LiveId" clId="{C310B7D6-8DD5-4681-B4E0-A052E1DB5583}" dt="2021-03-23T10:08:30.674" v="7"/>
          <ac:spMkLst>
            <pc:docMk/>
            <pc:sldMk cId="3072284908" sldId="279"/>
            <ac:spMk id="4" creationId="{CB28E388-E739-49EE-AA45-A438BC904948}"/>
          </ac:spMkLst>
        </pc:spChg>
        <pc:spChg chg="add mod">
          <ac:chgData name="Annmarie Thomas" userId="971845f940baea66" providerId="LiveId" clId="{C310B7D6-8DD5-4681-B4E0-A052E1DB5583}" dt="2021-03-23T10:09:05.667" v="24" actId="20577"/>
          <ac:spMkLst>
            <pc:docMk/>
            <pc:sldMk cId="3072284908" sldId="279"/>
            <ac:spMk id="5" creationId="{4203D3AD-CB90-4BE3-892B-8DED2B7904AA}"/>
          </ac:spMkLst>
        </pc:spChg>
        <pc:spChg chg="add mod">
          <ac:chgData name="Annmarie Thomas" userId="971845f940baea66" providerId="LiveId" clId="{C310B7D6-8DD5-4681-B4E0-A052E1DB5583}" dt="2021-03-23T10:09:52.278" v="37" actId="20577"/>
          <ac:spMkLst>
            <pc:docMk/>
            <pc:sldMk cId="3072284908" sldId="279"/>
            <ac:spMk id="7" creationId="{C61AB04A-A3FA-4197-BE6E-572F3BD5B29C}"/>
          </ac:spMkLst>
        </pc:spChg>
      </pc:sldChg>
      <pc:sldChg chg="addSp delSp modSp new mod modTransition setBg">
        <pc:chgData name="Annmarie Thomas" userId="971845f940baea66" providerId="LiveId" clId="{C310B7D6-8DD5-4681-B4E0-A052E1DB5583}" dt="2021-03-23T11:39:23.831" v="466" actId="20577"/>
        <pc:sldMkLst>
          <pc:docMk/>
          <pc:sldMk cId="3429655245" sldId="279"/>
        </pc:sldMkLst>
        <pc:spChg chg="mod">
          <ac:chgData name="Annmarie Thomas" userId="971845f940baea66" providerId="LiveId" clId="{C310B7D6-8DD5-4681-B4E0-A052E1DB5583}" dt="2021-03-23T11:26:35.056" v="316" actId="1076"/>
          <ac:spMkLst>
            <pc:docMk/>
            <pc:sldMk cId="3429655245" sldId="279"/>
            <ac:spMk id="2" creationId="{17574056-AB80-44B2-9EFD-FA26C97E0CAD}"/>
          </ac:spMkLst>
        </pc:spChg>
        <pc:spChg chg="mod">
          <ac:chgData name="Annmarie Thomas" userId="971845f940baea66" providerId="LiveId" clId="{C310B7D6-8DD5-4681-B4E0-A052E1DB5583}" dt="2021-03-23T11:39:23.831" v="466" actId="20577"/>
          <ac:spMkLst>
            <pc:docMk/>
            <pc:sldMk cId="3429655245" sldId="279"/>
            <ac:spMk id="3" creationId="{78545BE5-F958-424E-AA2A-C0FB5681D712}"/>
          </ac:spMkLst>
        </pc:spChg>
        <pc:spChg chg="add del">
          <ac:chgData name="Annmarie Thomas" userId="971845f940baea66" providerId="LiveId" clId="{C310B7D6-8DD5-4681-B4E0-A052E1DB5583}" dt="2021-03-23T10:14:58.973" v="214" actId="26606"/>
          <ac:spMkLst>
            <pc:docMk/>
            <pc:sldMk cId="3429655245" sldId="279"/>
            <ac:spMk id="8" creationId="{889C5E17-24D0-4696-A3C5-A2261FB455FA}"/>
          </ac:spMkLst>
        </pc:spChg>
        <pc:spChg chg="add">
          <ac:chgData name="Annmarie Thomas" userId="971845f940baea66" providerId="LiveId" clId="{C310B7D6-8DD5-4681-B4E0-A052E1DB5583}" dt="2021-03-23T10:15:17.171" v="217" actId="26606"/>
          <ac:spMkLst>
            <pc:docMk/>
            <pc:sldMk cId="3429655245" sldId="279"/>
            <ac:spMk id="9" creationId="{8FC9BE17-9A7B-462D-AE50-3D8777387304}"/>
          </ac:spMkLst>
        </pc:spChg>
        <pc:spChg chg="add del">
          <ac:chgData name="Annmarie Thomas" userId="971845f940baea66" providerId="LiveId" clId="{C310B7D6-8DD5-4681-B4E0-A052E1DB5583}" dt="2021-03-23T10:14:47.835" v="212" actId="26606"/>
          <ac:spMkLst>
            <pc:docMk/>
            <pc:sldMk cId="3429655245" sldId="279"/>
            <ac:spMk id="10" creationId="{EDDBB197-D710-4A4F-A9CA-FD2177498BE8}"/>
          </ac:spMkLst>
        </pc:spChg>
        <pc:spChg chg="add">
          <ac:chgData name="Annmarie Thomas" userId="971845f940baea66" providerId="LiveId" clId="{C310B7D6-8DD5-4681-B4E0-A052E1DB5583}" dt="2021-03-23T10:15:17.171" v="217" actId="26606"/>
          <ac:spMkLst>
            <pc:docMk/>
            <pc:sldMk cId="3429655245" sldId="279"/>
            <ac:spMk id="11" creationId="{3EBE8569-6AEC-4B8C-8D53-2DE337CDBA65}"/>
          </ac:spMkLst>
        </pc:spChg>
        <pc:spChg chg="add del">
          <ac:chgData name="Annmarie Thomas" userId="971845f940baea66" providerId="LiveId" clId="{C310B7D6-8DD5-4681-B4E0-A052E1DB5583}" dt="2021-03-23T10:14:47.835" v="212" actId="26606"/>
          <ac:spMkLst>
            <pc:docMk/>
            <pc:sldMk cId="3429655245" sldId="279"/>
            <ac:spMk id="12" creationId="{975D1CFA-2CDB-4B64-BD9F-85744E8DA12F}"/>
          </ac:spMkLst>
        </pc:spChg>
        <pc:spChg chg="add">
          <ac:chgData name="Annmarie Thomas" userId="971845f940baea66" providerId="LiveId" clId="{C310B7D6-8DD5-4681-B4E0-A052E1DB5583}" dt="2021-03-23T10:15:17.171" v="217" actId="26606"/>
          <ac:spMkLst>
            <pc:docMk/>
            <pc:sldMk cId="3429655245" sldId="279"/>
            <ac:spMk id="13" creationId="{55D4142C-5077-457F-A6AD-3FECFDB39685}"/>
          </ac:spMkLst>
        </pc:spChg>
        <pc:spChg chg="add">
          <ac:chgData name="Annmarie Thomas" userId="971845f940baea66" providerId="LiveId" clId="{C310B7D6-8DD5-4681-B4E0-A052E1DB5583}" dt="2021-03-23T10:15:17.171" v="217" actId="26606"/>
          <ac:spMkLst>
            <pc:docMk/>
            <pc:sldMk cId="3429655245" sldId="279"/>
            <ac:spMk id="15" creationId="{7A5F0580-5EE9-419F-96EE-B6529EF6E7D0}"/>
          </ac:spMkLst>
        </pc:spChg>
        <pc:spChg chg="add del">
          <ac:chgData name="Annmarie Thomas" userId="971845f940baea66" providerId="LiveId" clId="{C310B7D6-8DD5-4681-B4E0-A052E1DB5583}" dt="2021-03-23T10:15:17.102" v="216" actId="26606"/>
          <ac:spMkLst>
            <pc:docMk/>
            <pc:sldMk cId="3429655245" sldId="279"/>
            <ac:spMk id="16" creationId="{53172EE5-132F-4DD4-8855-4DBBD9C3465E}"/>
          </ac:spMkLst>
        </pc:spChg>
        <pc:spChg chg="add del">
          <ac:chgData name="Annmarie Thomas" userId="971845f940baea66" providerId="LiveId" clId="{C310B7D6-8DD5-4681-B4E0-A052E1DB5583}" dt="2021-03-23T10:14:58.973" v="214" actId="26606"/>
          <ac:spMkLst>
            <pc:docMk/>
            <pc:sldMk cId="3429655245" sldId="279"/>
            <ac:spMk id="20" creationId="{6929B58F-2358-44CC-ACE5-EF1BD3C6C824}"/>
          </ac:spMkLst>
        </pc:spChg>
        <pc:spChg chg="add del">
          <ac:chgData name="Annmarie Thomas" userId="971845f940baea66" providerId="LiveId" clId="{C310B7D6-8DD5-4681-B4E0-A052E1DB5583}" dt="2021-03-23T10:15:17.102" v="216" actId="26606"/>
          <ac:spMkLst>
            <pc:docMk/>
            <pc:sldMk cId="3429655245" sldId="279"/>
            <ac:spMk id="25" creationId="{0D7B6173-1D58-48E2-83CF-37350F315F75}"/>
          </ac:spMkLst>
        </pc:spChg>
        <pc:spChg chg="add del">
          <ac:chgData name="Annmarie Thomas" userId="971845f940baea66" providerId="LiveId" clId="{C310B7D6-8DD5-4681-B4E0-A052E1DB5583}" dt="2021-03-23T10:15:17.102" v="216" actId="26606"/>
          <ac:spMkLst>
            <pc:docMk/>
            <pc:sldMk cId="3429655245" sldId="279"/>
            <ac:spMk id="26" creationId="{3E4CBDBB-4FBD-4B9E-BD01-054A81D431CC}"/>
          </ac:spMkLst>
        </pc:spChg>
        <pc:spChg chg="add del">
          <ac:chgData name="Annmarie Thomas" userId="971845f940baea66" providerId="LiveId" clId="{C310B7D6-8DD5-4681-B4E0-A052E1DB5583}" dt="2021-03-23T10:15:17.102" v="216" actId="26606"/>
          <ac:spMkLst>
            <pc:docMk/>
            <pc:sldMk cId="3429655245" sldId="279"/>
            <ac:spMk id="28" creationId="{72C4834C-B602-4125-8264-BD0D55A5885F}"/>
          </ac:spMkLst>
        </pc:spChg>
        <pc:grpChg chg="add del">
          <ac:chgData name="Annmarie Thomas" userId="971845f940baea66" providerId="LiveId" clId="{C310B7D6-8DD5-4681-B4E0-A052E1DB5583}" dt="2021-03-23T10:14:47.835" v="212" actId="26606"/>
          <ac:grpSpMkLst>
            <pc:docMk/>
            <pc:sldMk cId="3429655245" sldId="279"/>
            <ac:grpSpMk id="14" creationId="{25EE5136-01F1-466C-962D-BA9B4C6757AA}"/>
          </ac:grpSpMkLst>
        </pc:grpChg>
        <pc:grpChg chg="add del">
          <ac:chgData name="Annmarie Thomas" userId="971845f940baea66" providerId="LiveId" clId="{C310B7D6-8DD5-4681-B4E0-A052E1DB5583}" dt="2021-03-23T10:14:58.973" v="214" actId="26606"/>
          <ac:grpSpMkLst>
            <pc:docMk/>
            <pc:sldMk cId="3429655245" sldId="279"/>
            <ac:grpSpMk id="21" creationId="{09DA5303-A1AF-4830-806C-51FCD96188B7}"/>
          </ac:grpSpMkLst>
        </pc:grpChg>
        <pc:picChg chg="mod">
          <ac:chgData name="Annmarie Thomas" userId="971845f940baea66" providerId="LiveId" clId="{C310B7D6-8DD5-4681-B4E0-A052E1DB5583}" dt="2021-03-23T10:21:01.965" v="226" actId="1076"/>
          <ac:picMkLst>
            <pc:docMk/>
            <pc:sldMk cId="3429655245" sldId="279"/>
            <ac:picMk id="4" creationId="{62A9F422-4441-4E14-802E-5B015A2F302E}"/>
          </ac:picMkLst>
        </pc:picChg>
        <pc:picChg chg="add">
          <ac:chgData name="Annmarie Thomas" userId="971845f940baea66" providerId="LiveId" clId="{C310B7D6-8DD5-4681-B4E0-A052E1DB5583}" dt="2021-03-23T10:15:17.171" v="217" actId="26606"/>
          <ac:picMkLst>
            <pc:docMk/>
            <pc:sldMk cId="3429655245" sldId="279"/>
            <ac:picMk id="5" creationId="{DBF959A0-F041-441A-BB92-BD517D009488}"/>
          </ac:picMkLst>
        </pc:picChg>
        <pc:picChg chg="add del">
          <ac:chgData name="Annmarie Thomas" userId="971845f940baea66" providerId="LiveId" clId="{C310B7D6-8DD5-4681-B4E0-A052E1DB5583}" dt="2021-03-23T10:14:47.835" v="212" actId="26606"/>
          <ac:picMkLst>
            <pc:docMk/>
            <pc:sldMk cId="3429655245" sldId="279"/>
            <ac:picMk id="7" creationId="{9657023E-5306-4B17-B28C-3FD3F26EE402}"/>
          </ac:picMkLst>
        </pc:picChg>
        <pc:picChg chg="add del">
          <ac:chgData name="Annmarie Thomas" userId="971845f940baea66" providerId="LiveId" clId="{C310B7D6-8DD5-4681-B4E0-A052E1DB5583}" dt="2021-03-23T10:15:17.102" v="216" actId="26606"/>
          <ac:picMkLst>
            <pc:docMk/>
            <pc:sldMk cId="3429655245" sldId="279"/>
            <ac:picMk id="27" creationId="{B01A6F03-171F-40B2-8B2C-A061B89241F6}"/>
          </ac:picMkLst>
        </pc:picChg>
      </pc:sldChg>
      <pc:sldChg chg="new del">
        <pc:chgData name="Annmarie Thomas" userId="971845f940baea66" providerId="LiveId" clId="{C310B7D6-8DD5-4681-B4E0-A052E1DB5583}" dt="2021-03-23T11:08:25.858" v="277" actId="2696"/>
        <pc:sldMkLst>
          <pc:docMk/>
          <pc:sldMk cId="358010283" sldId="280"/>
        </pc:sldMkLst>
      </pc:sldChg>
      <pc:sldChg chg="new del">
        <pc:chgData name="Annmarie Thomas" userId="971845f940baea66" providerId="LiveId" clId="{C310B7D6-8DD5-4681-B4E0-A052E1DB5583}" dt="2021-03-23T11:08:10.076" v="275" actId="2696"/>
        <pc:sldMkLst>
          <pc:docMk/>
          <pc:sldMk cId="841413790" sldId="280"/>
        </pc:sldMkLst>
      </pc:sldChg>
      <pc:sldChg chg="modSp new mod modTransition modNotesTx">
        <pc:chgData name="Annmarie Thomas" userId="971845f940baea66" providerId="LiveId" clId="{C310B7D6-8DD5-4681-B4E0-A052E1DB5583}" dt="2021-03-23T11:34:57.340" v="425"/>
        <pc:sldMkLst>
          <pc:docMk/>
          <pc:sldMk cId="2741092303" sldId="280"/>
        </pc:sldMkLst>
        <pc:spChg chg="mod">
          <ac:chgData name="Annmarie Thomas" userId="971845f940baea66" providerId="LiveId" clId="{C310B7D6-8DD5-4681-B4E0-A052E1DB5583}" dt="2021-03-23T11:28:25.807" v="350" actId="113"/>
          <ac:spMkLst>
            <pc:docMk/>
            <pc:sldMk cId="2741092303" sldId="280"/>
            <ac:spMk id="2" creationId="{2D323C0D-A8D1-445E-9712-054F6157681D}"/>
          </ac:spMkLst>
        </pc:spChg>
        <pc:spChg chg="mod">
          <ac:chgData name="Annmarie Thomas" userId="971845f940baea66" providerId="LiveId" clId="{C310B7D6-8DD5-4681-B4E0-A052E1DB5583}" dt="2021-03-23T11:10:02.251" v="293"/>
          <ac:spMkLst>
            <pc:docMk/>
            <pc:sldMk cId="2741092303" sldId="280"/>
            <ac:spMk id="3" creationId="{A7913A53-6115-4135-895B-ED1A04D228D8}"/>
          </ac:spMkLst>
        </pc:spChg>
        <pc:picChg chg="mod">
          <ac:chgData name="Annmarie Thomas" userId="971845f940baea66" providerId="LiveId" clId="{C310B7D6-8DD5-4681-B4E0-A052E1DB5583}" dt="2021-03-23T11:13:51.774" v="295" actId="1076"/>
          <ac:picMkLst>
            <pc:docMk/>
            <pc:sldMk cId="2741092303" sldId="280"/>
            <ac:picMk id="4" creationId="{9D2FD9D2-64C7-4026-805D-4C92506B81D6}"/>
          </ac:picMkLst>
        </pc:picChg>
      </pc:sldChg>
      <pc:sldMasterChg chg="modTransition modSldLayout">
        <pc:chgData name="Annmarie Thomas" userId="971845f940baea66" providerId="LiveId" clId="{C310B7D6-8DD5-4681-B4E0-A052E1DB5583}" dt="2021-03-23T11:34:57.340" v="425"/>
        <pc:sldMasterMkLst>
          <pc:docMk/>
          <pc:sldMasterMk cId="2460954070" sldId="2147483660"/>
        </pc:sldMasterMkLst>
        <pc:sldLayoutChg chg="modTransition">
          <pc:chgData name="Annmarie Thomas" userId="971845f940baea66" providerId="LiveId" clId="{C310B7D6-8DD5-4681-B4E0-A052E1DB5583}" dt="2021-03-23T11:34:57.340" v="425"/>
          <pc:sldLayoutMkLst>
            <pc:docMk/>
            <pc:sldMasterMk cId="2460954070" sldId="2147483660"/>
            <pc:sldLayoutMk cId="2385387890" sldId="2147483661"/>
          </pc:sldLayoutMkLst>
        </pc:sldLayoutChg>
        <pc:sldLayoutChg chg="modTransition">
          <pc:chgData name="Annmarie Thomas" userId="971845f940baea66" providerId="LiveId" clId="{C310B7D6-8DD5-4681-B4E0-A052E1DB5583}" dt="2021-03-23T11:34:57.340" v="425"/>
          <pc:sldLayoutMkLst>
            <pc:docMk/>
            <pc:sldMasterMk cId="2460954070" sldId="2147483660"/>
            <pc:sldLayoutMk cId="949138452" sldId="2147483662"/>
          </pc:sldLayoutMkLst>
        </pc:sldLayoutChg>
        <pc:sldLayoutChg chg="modTransition">
          <pc:chgData name="Annmarie Thomas" userId="971845f940baea66" providerId="LiveId" clId="{C310B7D6-8DD5-4681-B4E0-A052E1DB5583}" dt="2021-03-23T11:34:57.340" v="425"/>
          <pc:sldLayoutMkLst>
            <pc:docMk/>
            <pc:sldMasterMk cId="2460954070" sldId="2147483660"/>
            <pc:sldLayoutMk cId="2591524520" sldId="2147483663"/>
          </pc:sldLayoutMkLst>
        </pc:sldLayoutChg>
        <pc:sldLayoutChg chg="modTransition">
          <pc:chgData name="Annmarie Thomas" userId="971845f940baea66" providerId="LiveId" clId="{C310B7D6-8DD5-4681-B4E0-A052E1DB5583}" dt="2021-03-23T11:34:57.340" v="425"/>
          <pc:sldLayoutMkLst>
            <pc:docMk/>
            <pc:sldMasterMk cId="2460954070" sldId="2147483660"/>
            <pc:sldLayoutMk cId="1203092039" sldId="2147483664"/>
          </pc:sldLayoutMkLst>
        </pc:sldLayoutChg>
        <pc:sldLayoutChg chg="modTransition">
          <pc:chgData name="Annmarie Thomas" userId="971845f940baea66" providerId="LiveId" clId="{C310B7D6-8DD5-4681-B4E0-A052E1DB5583}" dt="2021-03-23T11:34:57.340" v="425"/>
          <pc:sldLayoutMkLst>
            <pc:docMk/>
            <pc:sldMasterMk cId="2460954070" sldId="2147483660"/>
            <pc:sldLayoutMk cId="3733172339" sldId="2147483665"/>
          </pc:sldLayoutMkLst>
        </pc:sldLayoutChg>
        <pc:sldLayoutChg chg="modTransition">
          <pc:chgData name="Annmarie Thomas" userId="971845f940baea66" providerId="LiveId" clId="{C310B7D6-8DD5-4681-B4E0-A052E1DB5583}" dt="2021-03-23T11:34:57.340" v="425"/>
          <pc:sldLayoutMkLst>
            <pc:docMk/>
            <pc:sldMasterMk cId="2460954070" sldId="2147483660"/>
            <pc:sldLayoutMk cId="3210312558" sldId="2147483666"/>
          </pc:sldLayoutMkLst>
        </pc:sldLayoutChg>
        <pc:sldLayoutChg chg="modTransition">
          <pc:chgData name="Annmarie Thomas" userId="971845f940baea66" providerId="LiveId" clId="{C310B7D6-8DD5-4681-B4E0-A052E1DB5583}" dt="2021-03-23T11:34:57.340" v="425"/>
          <pc:sldLayoutMkLst>
            <pc:docMk/>
            <pc:sldMasterMk cId="2460954070" sldId="2147483660"/>
            <pc:sldLayoutMk cId="3146388984" sldId="2147483667"/>
          </pc:sldLayoutMkLst>
        </pc:sldLayoutChg>
        <pc:sldLayoutChg chg="modTransition">
          <pc:chgData name="Annmarie Thomas" userId="971845f940baea66" providerId="LiveId" clId="{C310B7D6-8DD5-4681-B4E0-A052E1DB5583}" dt="2021-03-23T11:34:57.340" v="425"/>
          <pc:sldLayoutMkLst>
            <pc:docMk/>
            <pc:sldMasterMk cId="2460954070" sldId="2147483660"/>
            <pc:sldLayoutMk cId="3171841454" sldId="2147483668"/>
          </pc:sldLayoutMkLst>
        </pc:sldLayoutChg>
        <pc:sldLayoutChg chg="modTransition">
          <pc:chgData name="Annmarie Thomas" userId="971845f940baea66" providerId="LiveId" clId="{C310B7D6-8DD5-4681-B4E0-A052E1DB5583}" dt="2021-03-23T11:34:57.340" v="425"/>
          <pc:sldLayoutMkLst>
            <pc:docMk/>
            <pc:sldMasterMk cId="2460954070" sldId="2147483660"/>
            <pc:sldLayoutMk cId="1718958274" sldId="2147483669"/>
          </pc:sldLayoutMkLst>
        </pc:sldLayoutChg>
        <pc:sldLayoutChg chg="modTransition">
          <pc:chgData name="Annmarie Thomas" userId="971845f940baea66" providerId="LiveId" clId="{C310B7D6-8DD5-4681-B4E0-A052E1DB5583}" dt="2021-03-23T11:34:57.340" v="425"/>
          <pc:sldLayoutMkLst>
            <pc:docMk/>
            <pc:sldMasterMk cId="2460954070" sldId="2147483660"/>
            <pc:sldLayoutMk cId="2202905451" sldId="2147483670"/>
          </pc:sldLayoutMkLst>
        </pc:sldLayoutChg>
        <pc:sldLayoutChg chg="modTransition">
          <pc:chgData name="Annmarie Thomas" userId="971845f940baea66" providerId="LiveId" clId="{C310B7D6-8DD5-4681-B4E0-A052E1DB5583}" dt="2021-03-23T11:34:57.340" v="425"/>
          <pc:sldLayoutMkLst>
            <pc:docMk/>
            <pc:sldMasterMk cId="2460954070" sldId="2147483660"/>
            <pc:sldLayoutMk cId="3479445657" sldId="2147483671"/>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9.png"/><Relationship Id="rId7"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9.png"/><Relationship Id="rId7"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27A73C-4E93-498C-8F82-864F19765CE3}"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BFAD9413-1997-4ED1-990D-2C146CBA7565}">
      <dgm:prSet custT="1"/>
      <dgm:spPr/>
      <dgm:t>
        <a:bodyPr/>
        <a:lstStyle/>
        <a:p>
          <a:pPr>
            <a:lnSpc>
              <a:spcPct val="100000"/>
            </a:lnSpc>
            <a:defRPr cap="all"/>
          </a:pPr>
          <a:r>
            <a:rPr lang="en-GB" sz="1600"/>
            <a:t>Approach to strategy, </a:t>
          </a:r>
          <a:endParaRPr lang="en-US" sz="1600"/>
        </a:p>
      </dgm:t>
    </dgm:pt>
    <dgm:pt modelId="{36EE0389-B43C-4C1D-A261-618DDDD4240A}" type="parTrans" cxnId="{85B2C065-A07C-4C1D-8A90-994ECFCC6595}">
      <dgm:prSet/>
      <dgm:spPr/>
      <dgm:t>
        <a:bodyPr/>
        <a:lstStyle/>
        <a:p>
          <a:endParaRPr lang="en-US"/>
        </a:p>
      </dgm:t>
    </dgm:pt>
    <dgm:pt modelId="{4A5E45CF-AF8C-4DFA-BC25-BC982AF0F453}" type="sibTrans" cxnId="{85B2C065-A07C-4C1D-8A90-994ECFCC6595}">
      <dgm:prSet/>
      <dgm:spPr/>
      <dgm:t>
        <a:bodyPr/>
        <a:lstStyle/>
        <a:p>
          <a:endParaRPr lang="en-US"/>
        </a:p>
      </dgm:t>
    </dgm:pt>
    <dgm:pt modelId="{AACBD045-E49E-4482-9368-78F9CB3EDA5D}">
      <dgm:prSet custT="1"/>
      <dgm:spPr/>
      <dgm:t>
        <a:bodyPr/>
        <a:lstStyle/>
        <a:p>
          <a:pPr>
            <a:lnSpc>
              <a:spcPct val="100000"/>
            </a:lnSpc>
            <a:defRPr cap="all"/>
          </a:pPr>
          <a:r>
            <a:rPr lang="en-GB" sz="1600"/>
            <a:t>Approaches to organisation and management, </a:t>
          </a:r>
          <a:endParaRPr lang="en-US" sz="1600"/>
        </a:p>
      </dgm:t>
    </dgm:pt>
    <dgm:pt modelId="{FF773061-80E6-428F-8939-8E500E2EDFFB}" type="parTrans" cxnId="{38AF76CA-16B3-4711-B84B-98047031C475}">
      <dgm:prSet/>
      <dgm:spPr/>
      <dgm:t>
        <a:bodyPr/>
        <a:lstStyle/>
        <a:p>
          <a:endParaRPr lang="en-US"/>
        </a:p>
      </dgm:t>
    </dgm:pt>
    <dgm:pt modelId="{65268CC2-0D26-4F78-9B40-C14FBE2B0F0C}" type="sibTrans" cxnId="{38AF76CA-16B3-4711-B84B-98047031C475}">
      <dgm:prSet/>
      <dgm:spPr/>
      <dgm:t>
        <a:bodyPr/>
        <a:lstStyle/>
        <a:p>
          <a:endParaRPr lang="en-US"/>
        </a:p>
      </dgm:t>
    </dgm:pt>
    <dgm:pt modelId="{20960627-CD29-40A1-9E5C-5BB625E701AC}">
      <dgm:prSet custT="1"/>
      <dgm:spPr/>
      <dgm:t>
        <a:bodyPr/>
        <a:lstStyle/>
        <a:p>
          <a:pPr>
            <a:lnSpc>
              <a:spcPct val="100000"/>
            </a:lnSpc>
            <a:defRPr cap="all"/>
          </a:pPr>
          <a:r>
            <a:rPr lang="en-GB" sz="1600"/>
            <a:t>Group and teamwork </a:t>
          </a:r>
          <a:endParaRPr lang="en-US" sz="1600"/>
        </a:p>
      </dgm:t>
    </dgm:pt>
    <dgm:pt modelId="{7C52EEBA-5045-4FE7-BF69-8FFFF8973407}" type="parTrans" cxnId="{1F0D28DB-CEBE-4F07-A379-4F0A5B4A0D77}">
      <dgm:prSet/>
      <dgm:spPr/>
      <dgm:t>
        <a:bodyPr/>
        <a:lstStyle/>
        <a:p>
          <a:endParaRPr lang="en-US"/>
        </a:p>
      </dgm:t>
    </dgm:pt>
    <dgm:pt modelId="{4EB3825D-0132-42EF-9B03-8F2AC497E060}" type="sibTrans" cxnId="{1F0D28DB-CEBE-4F07-A379-4F0A5B4A0D77}">
      <dgm:prSet/>
      <dgm:spPr/>
      <dgm:t>
        <a:bodyPr/>
        <a:lstStyle/>
        <a:p>
          <a:endParaRPr lang="en-US"/>
        </a:p>
      </dgm:t>
    </dgm:pt>
    <dgm:pt modelId="{29DA207D-C6DB-4165-8CDC-38DC8EC3184B}">
      <dgm:prSet custT="1"/>
      <dgm:spPr/>
      <dgm:t>
        <a:bodyPr/>
        <a:lstStyle/>
        <a:p>
          <a:pPr>
            <a:lnSpc>
              <a:spcPct val="100000"/>
            </a:lnSpc>
            <a:defRPr cap="all"/>
          </a:pPr>
          <a:r>
            <a:rPr lang="en-GB" sz="1600"/>
            <a:t>Corporate Social Responsibility - in relation to how sustainable the business is. </a:t>
          </a:r>
          <a:endParaRPr lang="en-US" sz="1600"/>
        </a:p>
      </dgm:t>
    </dgm:pt>
    <dgm:pt modelId="{6400340C-67AA-4883-913C-362A2D08EBD8}" type="parTrans" cxnId="{06C67CB2-AA16-4907-9A33-1916309EA1FE}">
      <dgm:prSet/>
      <dgm:spPr/>
      <dgm:t>
        <a:bodyPr/>
        <a:lstStyle/>
        <a:p>
          <a:endParaRPr lang="en-US"/>
        </a:p>
      </dgm:t>
    </dgm:pt>
    <dgm:pt modelId="{21FCD52F-F9EB-408C-91D0-466DF086A3A0}" type="sibTrans" cxnId="{06C67CB2-AA16-4907-9A33-1916309EA1FE}">
      <dgm:prSet/>
      <dgm:spPr/>
      <dgm:t>
        <a:bodyPr/>
        <a:lstStyle/>
        <a:p>
          <a:endParaRPr lang="en-US"/>
        </a:p>
      </dgm:t>
    </dgm:pt>
    <dgm:pt modelId="{1A87BD10-D3B1-4F74-B11D-DFF0B5CA5A84}" type="pres">
      <dgm:prSet presAssocID="{3227A73C-4E93-498C-8F82-864F19765CE3}" presName="root" presStyleCnt="0">
        <dgm:presLayoutVars>
          <dgm:dir/>
          <dgm:resizeHandles val="exact"/>
        </dgm:presLayoutVars>
      </dgm:prSet>
      <dgm:spPr/>
    </dgm:pt>
    <dgm:pt modelId="{B10BFC24-4556-4062-9899-A490480C263E}" type="pres">
      <dgm:prSet presAssocID="{BFAD9413-1997-4ED1-990D-2C146CBA7565}" presName="compNode" presStyleCnt="0"/>
      <dgm:spPr/>
    </dgm:pt>
    <dgm:pt modelId="{5BD5043B-E5CD-4E09-9BAE-CD0E537D9D36}" type="pres">
      <dgm:prSet presAssocID="{BFAD9413-1997-4ED1-990D-2C146CBA7565}" presName="iconBgRect" presStyleLbl="bgShp" presStyleIdx="0" presStyleCnt="4"/>
      <dgm:spPr/>
    </dgm:pt>
    <dgm:pt modelId="{9C6D1951-3D21-43EB-8300-B6A6A0808C36}" type="pres">
      <dgm:prSet presAssocID="{BFAD9413-1997-4ED1-990D-2C146CBA75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ybook"/>
        </a:ext>
      </dgm:extLst>
    </dgm:pt>
    <dgm:pt modelId="{A7CEBFE5-AABF-44A9-8D59-ADE017294DC4}" type="pres">
      <dgm:prSet presAssocID="{BFAD9413-1997-4ED1-990D-2C146CBA7565}" presName="spaceRect" presStyleCnt="0"/>
      <dgm:spPr/>
    </dgm:pt>
    <dgm:pt modelId="{DF9572F5-A1A4-4B6B-9718-4C6A68D5B9B1}" type="pres">
      <dgm:prSet presAssocID="{BFAD9413-1997-4ED1-990D-2C146CBA7565}" presName="textRect" presStyleLbl="revTx" presStyleIdx="0" presStyleCnt="4">
        <dgm:presLayoutVars>
          <dgm:chMax val="1"/>
          <dgm:chPref val="1"/>
        </dgm:presLayoutVars>
      </dgm:prSet>
      <dgm:spPr/>
    </dgm:pt>
    <dgm:pt modelId="{F15B1951-A36B-4F85-84CF-2C9795C44857}" type="pres">
      <dgm:prSet presAssocID="{4A5E45CF-AF8C-4DFA-BC25-BC982AF0F453}" presName="sibTrans" presStyleCnt="0"/>
      <dgm:spPr/>
    </dgm:pt>
    <dgm:pt modelId="{7AF2C122-14D9-401A-B27C-822C9B71C0D8}" type="pres">
      <dgm:prSet presAssocID="{AACBD045-E49E-4482-9368-78F9CB3EDA5D}" presName="compNode" presStyleCnt="0"/>
      <dgm:spPr/>
    </dgm:pt>
    <dgm:pt modelId="{8D7DAABF-93F2-424B-8FE9-172A056389EE}" type="pres">
      <dgm:prSet presAssocID="{AACBD045-E49E-4482-9368-78F9CB3EDA5D}" presName="iconBgRect" presStyleLbl="bgShp" presStyleIdx="1" presStyleCnt="4"/>
      <dgm:spPr/>
    </dgm:pt>
    <dgm:pt modelId="{295158D3-85AB-4CBF-95FA-41B381232F52}" type="pres">
      <dgm:prSet presAssocID="{AACBD045-E49E-4482-9368-78F9CB3EDA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AA508397-D15A-4920-9BF5-CC6917268D80}" type="pres">
      <dgm:prSet presAssocID="{AACBD045-E49E-4482-9368-78F9CB3EDA5D}" presName="spaceRect" presStyleCnt="0"/>
      <dgm:spPr/>
    </dgm:pt>
    <dgm:pt modelId="{2E50358E-E529-4FFE-A1C5-56E3121D903F}" type="pres">
      <dgm:prSet presAssocID="{AACBD045-E49E-4482-9368-78F9CB3EDA5D}" presName="textRect" presStyleLbl="revTx" presStyleIdx="1" presStyleCnt="4">
        <dgm:presLayoutVars>
          <dgm:chMax val="1"/>
          <dgm:chPref val="1"/>
        </dgm:presLayoutVars>
      </dgm:prSet>
      <dgm:spPr/>
    </dgm:pt>
    <dgm:pt modelId="{BDA63C10-EBE0-4237-9967-330B1BDB12F1}" type="pres">
      <dgm:prSet presAssocID="{65268CC2-0D26-4F78-9B40-C14FBE2B0F0C}" presName="sibTrans" presStyleCnt="0"/>
      <dgm:spPr/>
    </dgm:pt>
    <dgm:pt modelId="{57336311-D06F-4485-9197-D28244BF1063}" type="pres">
      <dgm:prSet presAssocID="{20960627-CD29-40A1-9E5C-5BB625E701AC}" presName="compNode" presStyleCnt="0"/>
      <dgm:spPr/>
    </dgm:pt>
    <dgm:pt modelId="{829848DB-9FD8-4928-9F92-69431C1E8306}" type="pres">
      <dgm:prSet presAssocID="{20960627-CD29-40A1-9E5C-5BB625E701AC}" presName="iconBgRect" presStyleLbl="bgShp" presStyleIdx="2" presStyleCnt="4"/>
      <dgm:spPr/>
    </dgm:pt>
    <dgm:pt modelId="{B3E10628-EEBE-4B66-8A5D-77C0DCB79047}" type="pres">
      <dgm:prSet presAssocID="{20960627-CD29-40A1-9E5C-5BB625E701A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E664383D-DAA5-4AC8-97DC-343FDAB6A470}" type="pres">
      <dgm:prSet presAssocID="{20960627-CD29-40A1-9E5C-5BB625E701AC}" presName="spaceRect" presStyleCnt="0"/>
      <dgm:spPr/>
    </dgm:pt>
    <dgm:pt modelId="{D1C8C716-4691-4BFF-BADD-B0660E1F940B}" type="pres">
      <dgm:prSet presAssocID="{20960627-CD29-40A1-9E5C-5BB625E701AC}" presName="textRect" presStyleLbl="revTx" presStyleIdx="2" presStyleCnt="4">
        <dgm:presLayoutVars>
          <dgm:chMax val="1"/>
          <dgm:chPref val="1"/>
        </dgm:presLayoutVars>
      </dgm:prSet>
      <dgm:spPr/>
    </dgm:pt>
    <dgm:pt modelId="{E25566E8-D707-42AD-8DFA-B83373F11294}" type="pres">
      <dgm:prSet presAssocID="{4EB3825D-0132-42EF-9B03-8F2AC497E060}" presName="sibTrans" presStyleCnt="0"/>
      <dgm:spPr/>
    </dgm:pt>
    <dgm:pt modelId="{FC7D8BB9-02D4-4CC8-8F9D-30A6E5252951}" type="pres">
      <dgm:prSet presAssocID="{29DA207D-C6DB-4165-8CDC-38DC8EC3184B}" presName="compNode" presStyleCnt="0"/>
      <dgm:spPr/>
    </dgm:pt>
    <dgm:pt modelId="{D54B29F9-4026-4DD5-9F86-4479F48436D4}" type="pres">
      <dgm:prSet presAssocID="{29DA207D-C6DB-4165-8CDC-38DC8EC3184B}" presName="iconBgRect" presStyleLbl="bgShp" presStyleIdx="3" presStyleCnt="4"/>
      <dgm:spPr/>
    </dgm:pt>
    <dgm:pt modelId="{EEE2F44B-ACC8-446D-99AE-778A1AEF7938}" type="pres">
      <dgm:prSet presAssocID="{29DA207D-C6DB-4165-8CDC-38DC8EC318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nnections"/>
        </a:ext>
      </dgm:extLst>
    </dgm:pt>
    <dgm:pt modelId="{A33CE5DD-3C8F-4D3D-ADEF-282199714F34}" type="pres">
      <dgm:prSet presAssocID="{29DA207D-C6DB-4165-8CDC-38DC8EC3184B}" presName="spaceRect" presStyleCnt="0"/>
      <dgm:spPr/>
    </dgm:pt>
    <dgm:pt modelId="{49DC560E-19BD-49BB-ABDB-181927C96CC5}" type="pres">
      <dgm:prSet presAssocID="{29DA207D-C6DB-4165-8CDC-38DC8EC3184B}" presName="textRect" presStyleLbl="revTx" presStyleIdx="3" presStyleCnt="4" custScaleX="165873">
        <dgm:presLayoutVars>
          <dgm:chMax val="1"/>
          <dgm:chPref val="1"/>
        </dgm:presLayoutVars>
      </dgm:prSet>
      <dgm:spPr/>
    </dgm:pt>
  </dgm:ptLst>
  <dgm:cxnLst>
    <dgm:cxn modelId="{058D0B00-2AE9-412F-BF33-6A5E9B069901}" type="presOf" srcId="{20960627-CD29-40A1-9E5C-5BB625E701AC}" destId="{D1C8C716-4691-4BFF-BADD-B0660E1F940B}" srcOrd="0" destOrd="0" presId="urn:microsoft.com/office/officeart/2018/5/layout/IconCircleLabelList"/>
    <dgm:cxn modelId="{9C29AF31-5AE0-4D72-A224-961F4F395AE5}" type="presOf" srcId="{AACBD045-E49E-4482-9368-78F9CB3EDA5D}" destId="{2E50358E-E529-4FFE-A1C5-56E3121D903F}" srcOrd="0" destOrd="0" presId="urn:microsoft.com/office/officeart/2018/5/layout/IconCircleLabelList"/>
    <dgm:cxn modelId="{0B5E2D65-BDB7-4701-8455-E05B25DFC673}" type="presOf" srcId="{BFAD9413-1997-4ED1-990D-2C146CBA7565}" destId="{DF9572F5-A1A4-4B6B-9718-4C6A68D5B9B1}" srcOrd="0" destOrd="0" presId="urn:microsoft.com/office/officeart/2018/5/layout/IconCircleLabelList"/>
    <dgm:cxn modelId="{85B2C065-A07C-4C1D-8A90-994ECFCC6595}" srcId="{3227A73C-4E93-498C-8F82-864F19765CE3}" destId="{BFAD9413-1997-4ED1-990D-2C146CBA7565}" srcOrd="0" destOrd="0" parTransId="{36EE0389-B43C-4C1D-A261-618DDDD4240A}" sibTransId="{4A5E45CF-AF8C-4DFA-BC25-BC982AF0F453}"/>
    <dgm:cxn modelId="{CF3D0CAD-52BE-4EF0-90D6-EBB04BC78E8B}" type="presOf" srcId="{29DA207D-C6DB-4165-8CDC-38DC8EC3184B}" destId="{49DC560E-19BD-49BB-ABDB-181927C96CC5}" srcOrd="0" destOrd="0" presId="urn:microsoft.com/office/officeart/2018/5/layout/IconCircleLabelList"/>
    <dgm:cxn modelId="{06C67CB2-AA16-4907-9A33-1916309EA1FE}" srcId="{3227A73C-4E93-498C-8F82-864F19765CE3}" destId="{29DA207D-C6DB-4165-8CDC-38DC8EC3184B}" srcOrd="3" destOrd="0" parTransId="{6400340C-67AA-4883-913C-362A2D08EBD8}" sibTransId="{21FCD52F-F9EB-408C-91D0-466DF086A3A0}"/>
    <dgm:cxn modelId="{38AF76CA-16B3-4711-B84B-98047031C475}" srcId="{3227A73C-4E93-498C-8F82-864F19765CE3}" destId="{AACBD045-E49E-4482-9368-78F9CB3EDA5D}" srcOrd="1" destOrd="0" parTransId="{FF773061-80E6-428F-8939-8E500E2EDFFB}" sibTransId="{65268CC2-0D26-4F78-9B40-C14FBE2B0F0C}"/>
    <dgm:cxn modelId="{BFF9C7CE-9122-43B5-BC20-4A2B8DC99ADD}" type="presOf" srcId="{3227A73C-4E93-498C-8F82-864F19765CE3}" destId="{1A87BD10-D3B1-4F74-B11D-DFF0B5CA5A84}" srcOrd="0" destOrd="0" presId="urn:microsoft.com/office/officeart/2018/5/layout/IconCircleLabelList"/>
    <dgm:cxn modelId="{1F0D28DB-CEBE-4F07-A379-4F0A5B4A0D77}" srcId="{3227A73C-4E93-498C-8F82-864F19765CE3}" destId="{20960627-CD29-40A1-9E5C-5BB625E701AC}" srcOrd="2" destOrd="0" parTransId="{7C52EEBA-5045-4FE7-BF69-8FFFF8973407}" sibTransId="{4EB3825D-0132-42EF-9B03-8F2AC497E060}"/>
    <dgm:cxn modelId="{09B0751D-BDBA-4BEC-9778-0E438EDF7792}" type="presParOf" srcId="{1A87BD10-D3B1-4F74-B11D-DFF0B5CA5A84}" destId="{B10BFC24-4556-4062-9899-A490480C263E}" srcOrd="0" destOrd="0" presId="urn:microsoft.com/office/officeart/2018/5/layout/IconCircleLabelList"/>
    <dgm:cxn modelId="{45191886-0511-42E5-AF47-9615A2998FD9}" type="presParOf" srcId="{B10BFC24-4556-4062-9899-A490480C263E}" destId="{5BD5043B-E5CD-4E09-9BAE-CD0E537D9D36}" srcOrd="0" destOrd="0" presId="urn:microsoft.com/office/officeart/2018/5/layout/IconCircleLabelList"/>
    <dgm:cxn modelId="{0B6A1D50-AF58-4EDE-8CF1-73AE2AF3B54C}" type="presParOf" srcId="{B10BFC24-4556-4062-9899-A490480C263E}" destId="{9C6D1951-3D21-43EB-8300-B6A6A0808C36}" srcOrd="1" destOrd="0" presId="urn:microsoft.com/office/officeart/2018/5/layout/IconCircleLabelList"/>
    <dgm:cxn modelId="{72AE5464-1A8F-4791-976A-A55CDB70FB65}" type="presParOf" srcId="{B10BFC24-4556-4062-9899-A490480C263E}" destId="{A7CEBFE5-AABF-44A9-8D59-ADE017294DC4}" srcOrd="2" destOrd="0" presId="urn:microsoft.com/office/officeart/2018/5/layout/IconCircleLabelList"/>
    <dgm:cxn modelId="{7DF4BC8A-1F60-414D-ABC3-B5A2512B0ABD}" type="presParOf" srcId="{B10BFC24-4556-4062-9899-A490480C263E}" destId="{DF9572F5-A1A4-4B6B-9718-4C6A68D5B9B1}" srcOrd="3" destOrd="0" presId="urn:microsoft.com/office/officeart/2018/5/layout/IconCircleLabelList"/>
    <dgm:cxn modelId="{7AF90B7C-079B-4507-99D1-5642AFF96DB8}" type="presParOf" srcId="{1A87BD10-D3B1-4F74-B11D-DFF0B5CA5A84}" destId="{F15B1951-A36B-4F85-84CF-2C9795C44857}" srcOrd="1" destOrd="0" presId="urn:microsoft.com/office/officeart/2018/5/layout/IconCircleLabelList"/>
    <dgm:cxn modelId="{A1CFE15A-0485-482B-8CE5-6FD2FC4C3A2A}" type="presParOf" srcId="{1A87BD10-D3B1-4F74-B11D-DFF0B5CA5A84}" destId="{7AF2C122-14D9-401A-B27C-822C9B71C0D8}" srcOrd="2" destOrd="0" presId="urn:microsoft.com/office/officeart/2018/5/layout/IconCircleLabelList"/>
    <dgm:cxn modelId="{18764A2E-0E78-4191-9984-E767ECF970AB}" type="presParOf" srcId="{7AF2C122-14D9-401A-B27C-822C9B71C0D8}" destId="{8D7DAABF-93F2-424B-8FE9-172A056389EE}" srcOrd="0" destOrd="0" presId="urn:microsoft.com/office/officeart/2018/5/layout/IconCircleLabelList"/>
    <dgm:cxn modelId="{409ACF10-2B9D-40D7-AA35-840BDEFF7F66}" type="presParOf" srcId="{7AF2C122-14D9-401A-B27C-822C9B71C0D8}" destId="{295158D3-85AB-4CBF-95FA-41B381232F52}" srcOrd="1" destOrd="0" presId="urn:microsoft.com/office/officeart/2018/5/layout/IconCircleLabelList"/>
    <dgm:cxn modelId="{9E388F9F-BA27-4E30-A640-6CBE11A8031E}" type="presParOf" srcId="{7AF2C122-14D9-401A-B27C-822C9B71C0D8}" destId="{AA508397-D15A-4920-9BF5-CC6917268D80}" srcOrd="2" destOrd="0" presId="urn:microsoft.com/office/officeart/2018/5/layout/IconCircleLabelList"/>
    <dgm:cxn modelId="{F44A5185-E156-43CB-8C57-C64435F072CE}" type="presParOf" srcId="{7AF2C122-14D9-401A-B27C-822C9B71C0D8}" destId="{2E50358E-E529-4FFE-A1C5-56E3121D903F}" srcOrd="3" destOrd="0" presId="urn:microsoft.com/office/officeart/2018/5/layout/IconCircleLabelList"/>
    <dgm:cxn modelId="{EFB837A0-3F4B-4B5B-8E42-0B54113C1958}" type="presParOf" srcId="{1A87BD10-D3B1-4F74-B11D-DFF0B5CA5A84}" destId="{BDA63C10-EBE0-4237-9967-330B1BDB12F1}" srcOrd="3" destOrd="0" presId="urn:microsoft.com/office/officeart/2018/5/layout/IconCircleLabelList"/>
    <dgm:cxn modelId="{01601C9E-6430-4B51-887B-8E03A826E783}" type="presParOf" srcId="{1A87BD10-D3B1-4F74-B11D-DFF0B5CA5A84}" destId="{57336311-D06F-4485-9197-D28244BF1063}" srcOrd="4" destOrd="0" presId="urn:microsoft.com/office/officeart/2018/5/layout/IconCircleLabelList"/>
    <dgm:cxn modelId="{25B96DFA-F058-45C2-8A70-29737A1CBD75}" type="presParOf" srcId="{57336311-D06F-4485-9197-D28244BF1063}" destId="{829848DB-9FD8-4928-9F92-69431C1E8306}" srcOrd="0" destOrd="0" presId="urn:microsoft.com/office/officeart/2018/5/layout/IconCircleLabelList"/>
    <dgm:cxn modelId="{8652D654-C999-4EDD-AD40-B1FFD05A8B34}" type="presParOf" srcId="{57336311-D06F-4485-9197-D28244BF1063}" destId="{B3E10628-EEBE-4B66-8A5D-77C0DCB79047}" srcOrd="1" destOrd="0" presId="urn:microsoft.com/office/officeart/2018/5/layout/IconCircleLabelList"/>
    <dgm:cxn modelId="{18C249E6-673E-4C65-8FB7-F4AB4280B55E}" type="presParOf" srcId="{57336311-D06F-4485-9197-D28244BF1063}" destId="{E664383D-DAA5-4AC8-97DC-343FDAB6A470}" srcOrd="2" destOrd="0" presId="urn:microsoft.com/office/officeart/2018/5/layout/IconCircleLabelList"/>
    <dgm:cxn modelId="{03847B25-7634-4E1C-B651-DF072D704AA7}" type="presParOf" srcId="{57336311-D06F-4485-9197-D28244BF1063}" destId="{D1C8C716-4691-4BFF-BADD-B0660E1F940B}" srcOrd="3" destOrd="0" presId="urn:microsoft.com/office/officeart/2018/5/layout/IconCircleLabelList"/>
    <dgm:cxn modelId="{5C408792-17F0-42B4-AA8E-A7A3755BDE94}" type="presParOf" srcId="{1A87BD10-D3B1-4F74-B11D-DFF0B5CA5A84}" destId="{E25566E8-D707-42AD-8DFA-B83373F11294}" srcOrd="5" destOrd="0" presId="urn:microsoft.com/office/officeart/2018/5/layout/IconCircleLabelList"/>
    <dgm:cxn modelId="{6DACA7E3-A316-4EC8-9705-5EC82BD69AFF}" type="presParOf" srcId="{1A87BD10-D3B1-4F74-B11D-DFF0B5CA5A84}" destId="{FC7D8BB9-02D4-4CC8-8F9D-30A6E5252951}" srcOrd="6" destOrd="0" presId="urn:microsoft.com/office/officeart/2018/5/layout/IconCircleLabelList"/>
    <dgm:cxn modelId="{714E54A9-1ABE-4553-93EA-DAC422F1A0EA}" type="presParOf" srcId="{FC7D8BB9-02D4-4CC8-8F9D-30A6E5252951}" destId="{D54B29F9-4026-4DD5-9F86-4479F48436D4}" srcOrd="0" destOrd="0" presId="urn:microsoft.com/office/officeart/2018/5/layout/IconCircleLabelList"/>
    <dgm:cxn modelId="{B620BFE8-3E02-4402-A9B7-46287DE2AB03}" type="presParOf" srcId="{FC7D8BB9-02D4-4CC8-8F9D-30A6E5252951}" destId="{EEE2F44B-ACC8-446D-99AE-778A1AEF7938}" srcOrd="1" destOrd="0" presId="urn:microsoft.com/office/officeart/2018/5/layout/IconCircleLabelList"/>
    <dgm:cxn modelId="{1B225A21-9788-49EB-A5C4-9DDD9E2D14D5}" type="presParOf" srcId="{FC7D8BB9-02D4-4CC8-8F9D-30A6E5252951}" destId="{A33CE5DD-3C8F-4D3D-ADEF-282199714F34}" srcOrd="2" destOrd="0" presId="urn:microsoft.com/office/officeart/2018/5/layout/IconCircleLabelList"/>
    <dgm:cxn modelId="{17757F4C-BF0E-4721-B42B-8288A5A714BB}" type="presParOf" srcId="{FC7D8BB9-02D4-4CC8-8F9D-30A6E5252951}" destId="{49DC560E-19BD-49BB-ABDB-181927C96CC5}"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2828AA-31F2-44E4-929B-4C90F86BD77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5226E33-B1E4-421C-8C3B-EDBAFEB8306F}">
      <dgm:prSet/>
      <dgm:spPr/>
      <dgm:t>
        <a:bodyPr/>
        <a:lstStyle/>
        <a:p>
          <a:r>
            <a:rPr lang="en-US" b="1"/>
            <a:t>P</a:t>
          </a:r>
          <a:r>
            <a:rPr lang="en-US"/>
            <a:t>olitical factors</a:t>
          </a:r>
        </a:p>
      </dgm:t>
    </dgm:pt>
    <dgm:pt modelId="{12F5F19D-614D-4F76-AA5C-946486025725}" type="parTrans" cxnId="{0FC9F661-8A15-4714-BA39-463237674466}">
      <dgm:prSet/>
      <dgm:spPr/>
      <dgm:t>
        <a:bodyPr/>
        <a:lstStyle/>
        <a:p>
          <a:endParaRPr lang="en-US"/>
        </a:p>
      </dgm:t>
    </dgm:pt>
    <dgm:pt modelId="{CA956E65-9D65-4557-9C5B-D3801238FDC6}" type="sibTrans" cxnId="{0FC9F661-8A15-4714-BA39-463237674466}">
      <dgm:prSet/>
      <dgm:spPr/>
      <dgm:t>
        <a:bodyPr/>
        <a:lstStyle/>
        <a:p>
          <a:endParaRPr lang="en-US"/>
        </a:p>
      </dgm:t>
    </dgm:pt>
    <dgm:pt modelId="{48F89EF2-F5ED-41E1-A911-B846EDD25CE8}">
      <dgm:prSet/>
      <dgm:spPr/>
      <dgm:t>
        <a:bodyPr/>
        <a:lstStyle/>
        <a:p>
          <a:r>
            <a:rPr lang="en-US" b="1"/>
            <a:t>E</a:t>
          </a:r>
          <a:r>
            <a:rPr lang="en-US"/>
            <a:t>conomic factors</a:t>
          </a:r>
        </a:p>
      </dgm:t>
    </dgm:pt>
    <dgm:pt modelId="{BBC1DEF6-8C66-44F4-909E-2AC8BA4BDDF2}" type="parTrans" cxnId="{CF77B2D3-521D-4ED2-AC29-64608A8F2273}">
      <dgm:prSet/>
      <dgm:spPr/>
      <dgm:t>
        <a:bodyPr/>
        <a:lstStyle/>
        <a:p>
          <a:endParaRPr lang="en-US"/>
        </a:p>
      </dgm:t>
    </dgm:pt>
    <dgm:pt modelId="{E1ECA29C-46FD-4B98-9616-58950ABCA324}" type="sibTrans" cxnId="{CF77B2D3-521D-4ED2-AC29-64608A8F2273}">
      <dgm:prSet/>
      <dgm:spPr/>
      <dgm:t>
        <a:bodyPr/>
        <a:lstStyle/>
        <a:p>
          <a:endParaRPr lang="en-US"/>
        </a:p>
      </dgm:t>
    </dgm:pt>
    <dgm:pt modelId="{1814EED0-270F-4038-B054-49A3E143BD03}">
      <dgm:prSet/>
      <dgm:spPr/>
      <dgm:t>
        <a:bodyPr/>
        <a:lstStyle/>
        <a:p>
          <a:r>
            <a:rPr lang="en-US" b="1"/>
            <a:t>S</a:t>
          </a:r>
          <a:r>
            <a:rPr lang="en-US"/>
            <a:t>ocio-cultural/social factors</a:t>
          </a:r>
        </a:p>
      </dgm:t>
    </dgm:pt>
    <dgm:pt modelId="{694690A7-ECB6-4A04-85EF-44A1599DDC67}" type="parTrans" cxnId="{B20A25AA-6DB3-427B-BA6A-DF421FD22FFC}">
      <dgm:prSet/>
      <dgm:spPr/>
      <dgm:t>
        <a:bodyPr/>
        <a:lstStyle/>
        <a:p>
          <a:endParaRPr lang="en-US"/>
        </a:p>
      </dgm:t>
    </dgm:pt>
    <dgm:pt modelId="{2C0F6DEC-CDDE-413B-93B8-39ED37A5F4AA}" type="sibTrans" cxnId="{B20A25AA-6DB3-427B-BA6A-DF421FD22FFC}">
      <dgm:prSet/>
      <dgm:spPr/>
      <dgm:t>
        <a:bodyPr/>
        <a:lstStyle/>
        <a:p>
          <a:endParaRPr lang="en-US"/>
        </a:p>
      </dgm:t>
    </dgm:pt>
    <dgm:pt modelId="{1086CCB3-FF79-4739-82E3-0B749AF38FEE}">
      <dgm:prSet/>
      <dgm:spPr/>
      <dgm:t>
        <a:bodyPr/>
        <a:lstStyle/>
        <a:p>
          <a:r>
            <a:rPr lang="en-US" b="1"/>
            <a:t>T</a:t>
          </a:r>
          <a:r>
            <a:rPr lang="en-US"/>
            <a:t>echnological factors</a:t>
          </a:r>
        </a:p>
      </dgm:t>
    </dgm:pt>
    <dgm:pt modelId="{BE208A53-6259-4C49-ABAE-ADD09845D888}" type="parTrans" cxnId="{F46BD995-E9C9-4D5A-BB97-4668FC4BC6D6}">
      <dgm:prSet/>
      <dgm:spPr/>
      <dgm:t>
        <a:bodyPr/>
        <a:lstStyle/>
        <a:p>
          <a:endParaRPr lang="en-US"/>
        </a:p>
      </dgm:t>
    </dgm:pt>
    <dgm:pt modelId="{E765E94A-81FE-4DBC-9330-51E38E279A64}" type="sibTrans" cxnId="{F46BD995-E9C9-4D5A-BB97-4668FC4BC6D6}">
      <dgm:prSet/>
      <dgm:spPr/>
      <dgm:t>
        <a:bodyPr/>
        <a:lstStyle/>
        <a:p>
          <a:endParaRPr lang="en-US"/>
        </a:p>
      </dgm:t>
    </dgm:pt>
    <dgm:pt modelId="{315A7F48-E2D5-4314-9DA2-B659893A8CE5}">
      <dgm:prSet/>
      <dgm:spPr/>
      <dgm:t>
        <a:bodyPr/>
        <a:lstStyle/>
        <a:p>
          <a:r>
            <a:rPr lang="en-US" b="1"/>
            <a:t>L</a:t>
          </a:r>
          <a:r>
            <a:rPr lang="en-US"/>
            <a:t>egal factors</a:t>
          </a:r>
        </a:p>
      </dgm:t>
    </dgm:pt>
    <dgm:pt modelId="{F07A0A4A-22E4-406B-88E8-F7FC758CA3E0}" type="parTrans" cxnId="{6EBB52F7-26B7-489D-8965-159A33D7E440}">
      <dgm:prSet/>
      <dgm:spPr/>
      <dgm:t>
        <a:bodyPr/>
        <a:lstStyle/>
        <a:p>
          <a:endParaRPr lang="en-US"/>
        </a:p>
      </dgm:t>
    </dgm:pt>
    <dgm:pt modelId="{87EAA4BB-BFD9-43D9-A129-D01724D24625}" type="sibTrans" cxnId="{6EBB52F7-26B7-489D-8965-159A33D7E440}">
      <dgm:prSet/>
      <dgm:spPr/>
      <dgm:t>
        <a:bodyPr/>
        <a:lstStyle/>
        <a:p>
          <a:endParaRPr lang="en-US"/>
        </a:p>
      </dgm:t>
    </dgm:pt>
    <dgm:pt modelId="{D387B986-73CD-4E15-A8F9-8DDBF4A93D31}">
      <dgm:prSet/>
      <dgm:spPr/>
      <dgm:t>
        <a:bodyPr/>
        <a:lstStyle/>
        <a:p>
          <a:r>
            <a:rPr lang="en-US" b="1"/>
            <a:t>E</a:t>
          </a:r>
          <a:r>
            <a:rPr lang="en-US"/>
            <a:t>cological/environmental factors</a:t>
          </a:r>
        </a:p>
      </dgm:t>
    </dgm:pt>
    <dgm:pt modelId="{F56AEF8A-8ED0-4A29-889D-2F9DB9DDE141}" type="parTrans" cxnId="{98020D31-24C6-4C2B-8889-3F756D48A81F}">
      <dgm:prSet/>
      <dgm:spPr/>
      <dgm:t>
        <a:bodyPr/>
        <a:lstStyle/>
        <a:p>
          <a:endParaRPr lang="en-US"/>
        </a:p>
      </dgm:t>
    </dgm:pt>
    <dgm:pt modelId="{733B4D9E-4395-4D8C-905E-2C430CFEBE31}" type="sibTrans" cxnId="{98020D31-24C6-4C2B-8889-3F756D48A81F}">
      <dgm:prSet/>
      <dgm:spPr/>
      <dgm:t>
        <a:bodyPr/>
        <a:lstStyle/>
        <a:p>
          <a:endParaRPr lang="en-US"/>
        </a:p>
      </dgm:t>
    </dgm:pt>
    <dgm:pt modelId="{9656C1A6-2683-4D8D-B4A7-5DFCE3AA7A4B}" type="pres">
      <dgm:prSet presAssocID="{C32828AA-31F2-44E4-929B-4C90F86BD776}" presName="vert0" presStyleCnt="0">
        <dgm:presLayoutVars>
          <dgm:dir/>
          <dgm:animOne val="branch"/>
          <dgm:animLvl val="lvl"/>
        </dgm:presLayoutVars>
      </dgm:prSet>
      <dgm:spPr/>
    </dgm:pt>
    <dgm:pt modelId="{A4FB9E8A-939D-457E-818B-43E41B51AC24}" type="pres">
      <dgm:prSet presAssocID="{A5226E33-B1E4-421C-8C3B-EDBAFEB8306F}" presName="thickLine" presStyleLbl="alignNode1" presStyleIdx="0" presStyleCnt="6"/>
      <dgm:spPr/>
    </dgm:pt>
    <dgm:pt modelId="{DD8A5C57-7E6C-43F6-8E31-A036C7102F35}" type="pres">
      <dgm:prSet presAssocID="{A5226E33-B1E4-421C-8C3B-EDBAFEB8306F}" presName="horz1" presStyleCnt="0"/>
      <dgm:spPr/>
    </dgm:pt>
    <dgm:pt modelId="{FDB96CB2-5F52-4DC1-AE6A-FF97A6CEC309}" type="pres">
      <dgm:prSet presAssocID="{A5226E33-B1E4-421C-8C3B-EDBAFEB8306F}" presName="tx1" presStyleLbl="revTx" presStyleIdx="0" presStyleCnt="6"/>
      <dgm:spPr/>
    </dgm:pt>
    <dgm:pt modelId="{9B02A166-EBBF-46B9-B971-9CA8311166EF}" type="pres">
      <dgm:prSet presAssocID="{A5226E33-B1E4-421C-8C3B-EDBAFEB8306F}" presName="vert1" presStyleCnt="0"/>
      <dgm:spPr/>
    </dgm:pt>
    <dgm:pt modelId="{A472D06A-1D7D-4A59-8407-08003A15B78A}" type="pres">
      <dgm:prSet presAssocID="{48F89EF2-F5ED-41E1-A911-B846EDD25CE8}" presName="thickLine" presStyleLbl="alignNode1" presStyleIdx="1" presStyleCnt="6"/>
      <dgm:spPr/>
    </dgm:pt>
    <dgm:pt modelId="{4DD01776-D69C-425E-90D1-8A505A53D97D}" type="pres">
      <dgm:prSet presAssocID="{48F89EF2-F5ED-41E1-A911-B846EDD25CE8}" presName="horz1" presStyleCnt="0"/>
      <dgm:spPr/>
    </dgm:pt>
    <dgm:pt modelId="{6D36E4F4-1E45-44F8-BF4C-12E83245CCDD}" type="pres">
      <dgm:prSet presAssocID="{48F89EF2-F5ED-41E1-A911-B846EDD25CE8}" presName="tx1" presStyleLbl="revTx" presStyleIdx="1" presStyleCnt="6"/>
      <dgm:spPr/>
    </dgm:pt>
    <dgm:pt modelId="{17A507E4-1B6D-4631-A639-DE1B8F3ECF0C}" type="pres">
      <dgm:prSet presAssocID="{48F89EF2-F5ED-41E1-A911-B846EDD25CE8}" presName="vert1" presStyleCnt="0"/>
      <dgm:spPr/>
    </dgm:pt>
    <dgm:pt modelId="{A7A48B8D-D3B7-4B5B-9024-87F353B136FB}" type="pres">
      <dgm:prSet presAssocID="{1814EED0-270F-4038-B054-49A3E143BD03}" presName="thickLine" presStyleLbl="alignNode1" presStyleIdx="2" presStyleCnt="6"/>
      <dgm:spPr/>
    </dgm:pt>
    <dgm:pt modelId="{D7D8A9D1-C86B-495E-9D8F-D7951BA9C45D}" type="pres">
      <dgm:prSet presAssocID="{1814EED0-270F-4038-B054-49A3E143BD03}" presName="horz1" presStyleCnt="0"/>
      <dgm:spPr/>
    </dgm:pt>
    <dgm:pt modelId="{26F64C71-DB15-488C-97AE-E2EE00A41609}" type="pres">
      <dgm:prSet presAssocID="{1814EED0-270F-4038-B054-49A3E143BD03}" presName="tx1" presStyleLbl="revTx" presStyleIdx="2" presStyleCnt="6"/>
      <dgm:spPr/>
    </dgm:pt>
    <dgm:pt modelId="{67A258F7-46D5-48BB-97AF-30B229D3E9F7}" type="pres">
      <dgm:prSet presAssocID="{1814EED0-270F-4038-B054-49A3E143BD03}" presName="vert1" presStyleCnt="0"/>
      <dgm:spPr/>
    </dgm:pt>
    <dgm:pt modelId="{CA121026-A102-4087-A5C2-A507D264570F}" type="pres">
      <dgm:prSet presAssocID="{1086CCB3-FF79-4739-82E3-0B749AF38FEE}" presName="thickLine" presStyleLbl="alignNode1" presStyleIdx="3" presStyleCnt="6"/>
      <dgm:spPr/>
    </dgm:pt>
    <dgm:pt modelId="{8C965C6C-E4BA-4FDA-8EFC-B0EA39A94C31}" type="pres">
      <dgm:prSet presAssocID="{1086CCB3-FF79-4739-82E3-0B749AF38FEE}" presName="horz1" presStyleCnt="0"/>
      <dgm:spPr/>
    </dgm:pt>
    <dgm:pt modelId="{B75DFE9E-A9C9-4E03-BF36-07E47F2E15F8}" type="pres">
      <dgm:prSet presAssocID="{1086CCB3-FF79-4739-82E3-0B749AF38FEE}" presName="tx1" presStyleLbl="revTx" presStyleIdx="3" presStyleCnt="6"/>
      <dgm:spPr/>
    </dgm:pt>
    <dgm:pt modelId="{B2E8EAF5-6F1B-430E-AB35-D3B27D8466BF}" type="pres">
      <dgm:prSet presAssocID="{1086CCB3-FF79-4739-82E3-0B749AF38FEE}" presName="vert1" presStyleCnt="0"/>
      <dgm:spPr/>
    </dgm:pt>
    <dgm:pt modelId="{0BDB0E67-9F4A-4F5D-A471-A55AE90EEA2A}" type="pres">
      <dgm:prSet presAssocID="{315A7F48-E2D5-4314-9DA2-B659893A8CE5}" presName="thickLine" presStyleLbl="alignNode1" presStyleIdx="4" presStyleCnt="6"/>
      <dgm:spPr/>
    </dgm:pt>
    <dgm:pt modelId="{500D3BCE-6B1B-4308-B549-3708C52C1C59}" type="pres">
      <dgm:prSet presAssocID="{315A7F48-E2D5-4314-9DA2-B659893A8CE5}" presName="horz1" presStyleCnt="0"/>
      <dgm:spPr/>
    </dgm:pt>
    <dgm:pt modelId="{ED6BBD3B-D0D5-44BE-BFF4-8B712125D6E9}" type="pres">
      <dgm:prSet presAssocID="{315A7F48-E2D5-4314-9DA2-B659893A8CE5}" presName="tx1" presStyleLbl="revTx" presStyleIdx="4" presStyleCnt="6"/>
      <dgm:spPr/>
    </dgm:pt>
    <dgm:pt modelId="{0843CF43-A1B7-4744-93DF-17B643A7E400}" type="pres">
      <dgm:prSet presAssocID="{315A7F48-E2D5-4314-9DA2-B659893A8CE5}" presName="vert1" presStyleCnt="0"/>
      <dgm:spPr/>
    </dgm:pt>
    <dgm:pt modelId="{F99E0289-E5D3-4965-800B-829A56E21605}" type="pres">
      <dgm:prSet presAssocID="{D387B986-73CD-4E15-A8F9-8DDBF4A93D31}" presName="thickLine" presStyleLbl="alignNode1" presStyleIdx="5" presStyleCnt="6"/>
      <dgm:spPr/>
    </dgm:pt>
    <dgm:pt modelId="{703D6B4C-0CC4-444C-BF9D-1D6BE3F27A3F}" type="pres">
      <dgm:prSet presAssocID="{D387B986-73CD-4E15-A8F9-8DDBF4A93D31}" presName="horz1" presStyleCnt="0"/>
      <dgm:spPr/>
    </dgm:pt>
    <dgm:pt modelId="{E106D3CE-E819-4CF5-A8CE-FCF700056D27}" type="pres">
      <dgm:prSet presAssocID="{D387B986-73CD-4E15-A8F9-8DDBF4A93D31}" presName="tx1" presStyleLbl="revTx" presStyleIdx="5" presStyleCnt="6"/>
      <dgm:spPr/>
    </dgm:pt>
    <dgm:pt modelId="{6891D352-B393-4C95-89FC-2826614D3487}" type="pres">
      <dgm:prSet presAssocID="{D387B986-73CD-4E15-A8F9-8DDBF4A93D31}" presName="vert1" presStyleCnt="0"/>
      <dgm:spPr/>
    </dgm:pt>
  </dgm:ptLst>
  <dgm:cxnLst>
    <dgm:cxn modelId="{98020D31-24C6-4C2B-8889-3F756D48A81F}" srcId="{C32828AA-31F2-44E4-929B-4C90F86BD776}" destId="{D387B986-73CD-4E15-A8F9-8DDBF4A93D31}" srcOrd="5" destOrd="0" parTransId="{F56AEF8A-8ED0-4A29-889D-2F9DB9DDE141}" sibTransId="{733B4D9E-4395-4D8C-905E-2C430CFEBE31}"/>
    <dgm:cxn modelId="{0FC9F661-8A15-4714-BA39-463237674466}" srcId="{C32828AA-31F2-44E4-929B-4C90F86BD776}" destId="{A5226E33-B1E4-421C-8C3B-EDBAFEB8306F}" srcOrd="0" destOrd="0" parTransId="{12F5F19D-614D-4F76-AA5C-946486025725}" sibTransId="{CA956E65-9D65-4557-9C5B-D3801238FDC6}"/>
    <dgm:cxn modelId="{E8660B66-0D3B-4FA3-BE4D-F14239FC814F}" type="presOf" srcId="{1086CCB3-FF79-4739-82E3-0B749AF38FEE}" destId="{B75DFE9E-A9C9-4E03-BF36-07E47F2E15F8}" srcOrd="0" destOrd="0" presId="urn:microsoft.com/office/officeart/2008/layout/LinedList"/>
    <dgm:cxn modelId="{51B1D467-76C7-4F32-8E5B-3089E1687785}" type="presOf" srcId="{48F89EF2-F5ED-41E1-A911-B846EDD25CE8}" destId="{6D36E4F4-1E45-44F8-BF4C-12E83245CCDD}" srcOrd="0" destOrd="0" presId="urn:microsoft.com/office/officeart/2008/layout/LinedList"/>
    <dgm:cxn modelId="{3DD80073-FA73-4CD9-A1AC-993C4D218CE6}" type="presOf" srcId="{D387B986-73CD-4E15-A8F9-8DDBF4A93D31}" destId="{E106D3CE-E819-4CF5-A8CE-FCF700056D27}" srcOrd="0" destOrd="0" presId="urn:microsoft.com/office/officeart/2008/layout/LinedList"/>
    <dgm:cxn modelId="{70C88677-2F65-423D-9CA8-BD2565CF732E}" type="presOf" srcId="{315A7F48-E2D5-4314-9DA2-B659893A8CE5}" destId="{ED6BBD3B-D0D5-44BE-BFF4-8B712125D6E9}" srcOrd="0" destOrd="0" presId="urn:microsoft.com/office/officeart/2008/layout/LinedList"/>
    <dgm:cxn modelId="{F46BD995-E9C9-4D5A-BB97-4668FC4BC6D6}" srcId="{C32828AA-31F2-44E4-929B-4C90F86BD776}" destId="{1086CCB3-FF79-4739-82E3-0B749AF38FEE}" srcOrd="3" destOrd="0" parTransId="{BE208A53-6259-4C49-ABAE-ADD09845D888}" sibTransId="{E765E94A-81FE-4DBC-9330-51E38E279A64}"/>
    <dgm:cxn modelId="{A7838E99-E4E7-4ABD-9B9F-665AB21989B8}" type="presOf" srcId="{C32828AA-31F2-44E4-929B-4C90F86BD776}" destId="{9656C1A6-2683-4D8D-B4A7-5DFCE3AA7A4B}" srcOrd="0" destOrd="0" presId="urn:microsoft.com/office/officeart/2008/layout/LinedList"/>
    <dgm:cxn modelId="{B20A25AA-6DB3-427B-BA6A-DF421FD22FFC}" srcId="{C32828AA-31F2-44E4-929B-4C90F86BD776}" destId="{1814EED0-270F-4038-B054-49A3E143BD03}" srcOrd="2" destOrd="0" parTransId="{694690A7-ECB6-4A04-85EF-44A1599DDC67}" sibTransId="{2C0F6DEC-CDDE-413B-93B8-39ED37A5F4AA}"/>
    <dgm:cxn modelId="{DC9F31AA-2F1A-455D-BA78-E5C525E5F5C3}" type="presOf" srcId="{A5226E33-B1E4-421C-8C3B-EDBAFEB8306F}" destId="{FDB96CB2-5F52-4DC1-AE6A-FF97A6CEC309}" srcOrd="0" destOrd="0" presId="urn:microsoft.com/office/officeart/2008/layout/LinedList"/>
    <dgm:cxn modelId="{CF77B2D3-521D-4ED2-AC29-64608A8F2273}" srcId="{C32828AA-31F2-44E4-929B-4C90F86BD776}" destId="{48F89EF2-F5ED-41E1-A911-B846EDD25CE8}" srcOrd="1" destOrd="0" parTransId="{BBC1DEF6-8C66-44F4-909E-2AC8BA4BDDF2}" sibTransId="{E1ECA29C-46FD-4B98-9616-58950ABCA324}"/>
    <dgm:cxn modelId="{CDD374D8-63D4-4AEA-98CD-8D80AD552CD8}" type="presOf" srcId="{1814EED0-270F-4038-B054-49A3E143BD03}" destId="{26F64C71-DB15-488C-97AE-E2EE00A41609}" srcOrd="0" destOrd="0" presId="urn:microsoft.com/office/officeart/2008/layout/LinedList"/>
    <dgm:cxn modelId="{6EBB52F7-26B7-489D-8965-159A33D7E440}" srcId="{C32828AA-31F2-44E4-929B-4C90F86BD776}" destId="{315A7F48-E2D5-4314-9DA2-B659893A8CE5}" srcOrd="4" destOrd="0" parTransId="{F07A0A4A-22E4-406B-88E8-F7FC758CA3E0}" sibTransId="{87EAA4BB-BFD9-43D9-A129-D01724D24625}"/>
    <dgm:cxn modelId="{DD1AC69D-1250-4E33-B97A-9083B9E15DFF}" type="presParOf" srcId="{9656C1A6-2683-4D8D-B4A7-5DFCE3AA7A4B}" destId="{A4FB9E8A-939D-457E-818B-43E41B51AC24}" srcOrd="0" destOrd="0" presId="urn:microsoft.com/office/officeart/2008/layout/LinedList"/>
    <dgm:cxn modelId="{282CB83B-3859-477F-AD1B-6DA5F4C18BFC}" type="presParOf" srcId="{9656C1A6-2683-4D8D-B4A7-5DFCE3AA7A4B}" destId="{DD8A5C57-7E6C-43F6-8E31-A036C7102F35}" srcOrd="1" destOrd="0" presId="urn:microsoft.com/office/officeart/2008/layout/LinedList"/>
    <dgm:cxn modelId="{ED8AF5DF-92A2-44C8-AFDE-4977C8EFB764}" type="presParOf" srcId="{DD8A5C57-7E6C-43F6-8E31-A036C7102F35}" destId="{FDB96CB2-5F52-4DC1-AE6A-FF97A6CEC309}" srcOrd="0" destOrd="0" presId="urn:microsoft.com/office/officeart/2008/layout/LinedList"/>
    <dgm:cxn modelId="{3433867B-B757-4C4D-B963-B52721192E08}" type="presParOf" srcId="{DD8A5C57-7E6C-43F6-8E31-A036C7102F35}" destId="{9B02A166-EBBF-46B9-B971-9CA8311166EF}" srcOrd="1" destOrd="0" presId="urn:microsoft.com/office/officeart/2008/layout/LinedList"/>
    <dgm:cxn modelId="{5A0A80B6-861C-4045-B598-B6B012AFA41F}" type="presParOf" srcId="{9656C1A6-2683-4D8D-B4A7-5DFCE3AA7A4B}" destId="{A472D06A-1D7D-4A59-8407-08003A15B78A}" srcOrd="2" destOrd="0" presId="urn:microsoft.com/office/officeart/2008/layout/LinedList"/>
    <dgm:cxn modelId="{9517962A-D319-4370-8FB3-CD4E95639E1C}" type="presParOf" srcId="{9656C1A6-2683-4D8D-B4A7-5DFCE3AA7A4B}" destId="{4DD01776-D69C-425E-90D1-8A505A53D97D}" srcOrd="3" destOrd="0" presId="urn:microsoft.com/office/officeart/2008/layout/LinedList"/>
    <dgm:cxn modelId="{59C340C6-9CD0-469E-B369-CCDA33EABBD2}" type="presParOf" srcId="{4DD01776-D69C-425E-90D1-8A505A53D97D}" destId="{6D36E4F4-1E45-44F8-BF4C-12E83245CCDD}" srcOrd="0" destOrd="0" presId="urn:microsoft.com/office/officeart/2008/layout/LinedList"/>
    <dgm:cxn modelId="{4F841429-958B-4316-A89B-1114783D160E}" type="presParOf" srcId="{4DD01776-D69C-425E-90D1-8A505A53D97D}" destId="{17A507E4-1B6D-4631-A639-DE1B8F3ECF0C}" srcOrd="1" destOrd="0" presId="urn:microsoft.com/office/officeart/2008/layout/LinedList"/>
    <dgm:cxn modelId="{0FE7206A-FA27-430A-AF0E-E86FF3200F07}" type="presParOf" srcId="{9656C1A6-2683-4D8D-B4A7-5DFCE3AA7A4B}" destId="{A7A48B8D-D3B7-4B5B-9024-87F353B136FB}" srcOrd="4" destOrd="0" presId="urn:microsoft.com/office/officeart/2008/layout/LinedList"/>
    <dgm:cxn modelId="{050E4E55-D892-45D6-95F0-A9B39F7B4F2A}" type="presParOf" srcId="{9656C1A6-2683-4D8D-B4A7-5DFCE3AA7A4B}" destId="{D7D8A9D1-C86B-495E-9D8F-D7951BA9C45D}" srcOrd="5" destOrd="0" presId="urn:microsoft.com/office/officeart/2008/layout/LinedList"/>
    <dgm:cxn modelId="{64A149DD-6556-42A4-8F9D-DE80D677EDAC}" type="presParOf" srcId="{D7D8A9D1-C86B-495E-9D8F-D7951BA9C45D}" destId="{26F64C71-DB15-488C-97AE-E2EE00A41609}" srcOrd="0" destOrd="0" presId="urn:microsoft.com/office/officeart/2008/layout/LinedList"/>
    <dgm:cxn modelId="{F842387C-9DBA-4053-BCD4-16A8F05422C4}" type="presParOf" srcId="{D7D8A9D1-C86B-495E-9D8F-D7951BA9C45D}" destId="{67A258F7-46D5-48BB-97AF-30B229D3E9F7}" srcOrd="1" destOrd="0" presId="urn:microsoft.com/office/officeart/2008/layout/LinedList"/>
    <dgm:cxn modelId="{EDFFB270-A0A3-4C12-8F3E-8CC89C51EC92}" type="presParOf" srcId="{9656C1A6-2683-4D8D-B4A7-5DFCE3AA7A4B}" destId="{CA121026-A102-4087-A5C2-A507D264570F}" srcOrd="6" destOrd="0" presId="urn:microsoft.com/office/officeart/2008/layout/LinedList"/>
    <dgm:cxn modelId="{08CC7C26-8842-48A5-833E-7A59112BED0B}" type="presParOf" srcId="{9656C1A6-2683-4D8D-B4A7-5DFCE3AA7A4B}" destId="{8C965C6C-E4BA-4FDA-8EFC-B0EA39A94C31}" srcOrd="7" destOrd="0" presId="urn:microsoft.com/office/officeart/2008/layout/LinedList"/>
    <dgm:cxn modelId="{133CE48B-1D35-4F64-8E08-C94817ED2AA0}" type="presParOf" srcId="{8C965C6C-E4BA-4FDA-8EFC-B0EA39A94C31}" destId="{B75DFE9E-A9C9-4E03-BF36-07E47F2E15F8}" srcOrd="0" destOrd="0" presId="urn:microsoft.com/office/officeart/2008/layout/LinedList"/>
    <dgm:cxn modelId="{FD78639A-0F15-40F0-B924-44F79A5BF926}" type="presParOf" srcId="{8C965C6C-E4BA-4FDA-8EFC-B0EA39A94C31}" destId="{B2E8EAF5-6F1B-430E-AB35-D3B27D8466BF}" srcOrd="1" destOrd="0" presId="urn:microsoft.com/office/officeart/2008/layout/LinedList"/>
    <dgm:cxn modelId="{6AC79FAA-BFC4-4363-829F-54ED065A99A9}" type="presParOf" srcId="{9656C1A6-2683-4D8D-B4A7-5DFCE3AA7A4B}" destId="{0BDB0E67-9F4A-4F5D-A471-A55AE90EEA2A}" srcOrd="8" destOrd="0" presId="urn:microsoft.com/office/officeart/2008/layout/LinedList"/>
    <dgm:cxn modelId="{8040BBDC-E74C-47CA-9BE2-E93E04688A0F}" type="presParOf" srcId="{9656C1A6-2683-4D8D-B4A7-5DFCE3AA7A4B}" destId="{500D3BCE-6B1B-4308-B549-3708C52C1C59}" srcOrd="9" destOrd="0" presId="urn:microsoft.com/office/officeart/2008/layout/LinedList"/>
    <dgm:cxn modelId="{1D9478FD-671C-4DAB-80E8-4582776D8241}" type="presParOf" srcId="{500D3BCE-6B1B-4308-B549-3708C52C1C59}" destId="{ED6BBD3B-D0D5-44BE-BFF4-8B712125D6E9}" srcOrd="0" destOrd="0" presId="urn:microsoft.com/office/officeart/2008/layout/LinedList"/>
    <dgm:cxn modelId="{ABA6F16F-C1B7-45FA-9C76-2B1B836A7CCB}" type="presParOf" srcId="{500D3BCE-6B1B-4308-B549-3708C52C1C59}" destId="{0843CF43-A1B7-4744-93DF-17B643A7E400}" srcOrd="1" destOrd="0" presId="urn:microsoft.com/office/officeart/2008/layout/LinedList"/>
    <dgm:cxn modelId="{0AA88F53-6B35-47B3-AD72-A8AB81C13517}" type="presParOf" srcId="{9656C1A6-2683-4D8D-B4A7-5DFCE3AA7A4B}" destId="{F99E0289-E5D3-4965-800B-829A56E21605}" srcOrd="10" destOrd="0" presId="urn:microsoft.com/office/officeart/2008/layout/LinedList"/>
    <dgm:cxn modelId="{B968ACEF-0975-4FD0-BFCD-EC40545CF882}" type="presParOf" srcId="{9656C1A6-2683-4D8D-B4A7-5DFCE3AA7A4B}" destId="{703D6B4C-0CC4-444C-BF9D-1D6BE3F27A3F}" srcOrd="11" destOrd="0" presId="urn:microsoft.com/office/officeart/2008/layout/LinedList"/>
    <dgm:cxn modelId="{5B98FC01-7A01-44C3-B888-BA60A66CB17D}" type="presParOf" srcId="{703D6B4C-0CC4-444C-BF9D-1D6BE3F27A3F}" destId="{E106D3CE-E819-4CF5-A8CE-FCF700056D27}" srcOrd="0" destOrd="0" presId="urn:microsoft.com/office/officeart/2008/layout/LinedList"/>
    <dgm:cxn modelId="{2840CE85-31CB-48CD-A20E-947206D0B7DE}" type="presParOf" srcId="{703D6B4C-0CC4-444C-BF9D-1D6BE3F27A3F}" destId="{6891D352-B393-4C95-89FC-2826614D348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F215E8-E1EB-4B6E-B1D7-4974EBB1DF2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3B709CF-E262-4FD8-8647-BFBAC5CD16AE}">
      <dgm:prSet/>
      <dgm:spPr/>
      <dgm:t>
        <a:bodyPr/>
        <a:lstStyle/>
        <a:p>
          <a:r>
            <a:rPr lang="en-GB" b="1"/>
            <a:t>"Vision: To be the standard against which others are measured,</a:t>
          </a:r>
          <a:endParaRPr lang="en-US"/>
        </a:p>
      </dgm:t>
    </dgm:pt>
    <dgm:pt modelId="{704B7C67-AC5B-479C-8024-E9002CDF0446}" type="parTrans" cxnId="{30A4EE8B-A746-448D-B801-44350061E6E7}">
      <dgm:prSet/>
      <dgm:spPr/>
      <dgm:t>
        <a:bodyPr/>
        <a:lstStyle/>
        <a:p>
          <a:endParaRPr lang="en-US"/>
        </a:p>
      </dgm:t>
    </dgm:pt>
    <dgm:pt modelId="{D4B29CA6-0334-48B6-B0F1-C132604CCF2A}" type="sibTrans" cxnId="{30A4EE8B-A746-448D-B801-44350061E6E7}">
      <dgm:prSet/>
      <dgm:spPr/>
      <dgm:t>
        <a:bodyPr/>
        <a:lstStyle/>
        <a:p>
          <a:endParaRPr lang="en-US"/>
        </a:p>
      </dgm:t>
    </dgm:pt>
    <dgm:pt modelId="{764A6447-CA84-4204-AC87-6C43706CDE75}">
      <dgm:prSet/>
      <dgm:spPr/>
      <dgm:t>
        <a:bodyPr/>
        <a:lstStyle/>
        <a:p>
          <a:r>
            <a:rPr lang="en-GB" b="1"/>
            <a:t>Mission: To make aspirational quality accessible to all,</a:t>
          </a:r>
          <a:endParaRPr lang="en-US"/>
        </a:p>
      </dgm:t>
    </dgm:pt>
    <dgm:pt modelId="{9355F17E-5C46-4ADB-8923-EC9337FEB8E8}" type="parTrans" cxnId="{35D857CC-43DC-4313-B9A2-145DEB239FC2}">
      <dgm:prSet/>
      <dgm:spPr/>
      <dgm:t>
        <a:bodyPr/>
        <a:lstStyle/>
        <a:p>
          <a:endParaRPr lang="en-US"/>
        </a:p>
      </dgm:t>
    </dgm:pt>
    <dgm:pt modelId="{6D6C04F5-01C4-45C2-81BA-CCD1AAE62FCD}" type="sibTrans" cxnId="{35D857CC-43DC-4313-B9A2-145DEB239FC2}">
      <dgm:prSet/>
      <dgm:spPr/>
      <dgm:t>
        <a:bodyPr/>
        <a:lstStyle/>
        <a:p>
          <a:endParaRPr lang="en-US"/>
        </a:p>
      </dgm:t>
    </dgm:pt>
    <dgm:pt modelId="{CC76C7FB-C86B-4F1C-89E3-FB8A81990603}">
      <dgm:prSet/>
      <dgm:spPr/>
      <dgm:t>
        <a:bodyPr/>
        <a:lstStyle/>
        <a:p>
          <a:r>
            <a:rPr lang="en-GB" b="1"/>
            <a:t>and Values Quality: value, service, innovation and trust."</a:t>
          </a:r>
          <a:r>
            <a:rPr lang="en-GB"/>
            <a:t>(By Staff Writer, 2020)</a:t>
          </a:r>
          <a:endParaRPr lang="en-US"/>
        </a:p>
      </dgm:t>
    </dgm:pt>
    <dgm:pt modelId="{0AEF5A4D-FE51-4A95-94E0-74041A5FBE92}" type="parTrans" cxnId="{B094B551-8A6F-425A-813F-F43504A5A179}">
      <dgm:prSet/>
      <dgm:spPr/>
      <dgm:t>
        <a:bodyPr/>
        <a:lstStyle/>
        <a:p>
          <a:endParaRPr lang="en-US"/>
        </a:p>
      </dgm:t>
    </dgm:pt>
    <dgm:pt modelId="{D411253A-13FE-4405-8BCB-5389F81569E9}" type="sibTrans" cxnId="{B094B551-8A6F-425A-813F-F43504A5A179}">
      <dgm:prSet/>
      <dgm:spPr/>
      <dgm:t>
        <a:bodyPr/>
        <a:lstStyle/>
        <a:p>
          <a:endParaRPr lang="en-US"/>
        </a:p>
      </dgm:t>
    </dgm:pt>
    <dgm:pt modelId="{82B8BC4B-C4BF-495F-9E00-0591721B65DF}" type="pres">
      <dgm:prSet presAssocID="{19F215E8-E1EB-4B6E-B1D7-4974EBB1DF2D}" presName="linear" presStyleCnt="0">
        <dgm:presLayoutVars>
          <dgm:animLvl val="lvl"/>
          <dgm:resizeHandles val="exact"/>
        </dgm:presLayoutVars>
      </dgm:prSet>
      <dgm:spPr/>
    </dgm:pt>
    <dgm:pt modelId="{1E58302A-FCCE-4F4F-9B56-736EBA45E82D}" type="pres">
      <dgm:prSet presAssocID="{C3B709CF-E262-4FD8-8647-BFBAC5CD16AE}" presName="parentText" presStyleLbl="node1" presStyleIdx="0" presStyleCnt="3">
        <dgm:presLayoutVars>
          <dgm:chMax val="0"/>
          <dgm:bulletEnabled val="1"/>
        </dgm:presLayoutVars>
      </dgm:prSet>
      <dgm:spPr/>
    </dgm:pt>
    <dgm:pt modelId="{35371DA3-DE33-4CC7-AC4A-4726D754EA4A}" type="pres">
      <dgm:prSet presAssocID="{D4B29CA6-0334-48B6-B0F1-C132604CCF2A}" presName="spacer" presStyleCnt="0"/>
      <dgm:spPr/>
    </dgm:pt>
    <dgm:pt modelId="{716D843D-6FBD-4EB8-97C3-6AC2418BD991}" type="pres">
      <dgm:prSet presAssocID="{764A6447-CA84-4204-AC87-6C43706CDE75}" presName="parentText" presStyleLbl="node1" presStyleIdx="1" presStyleCnt="3">
        <dgm:presLayoutVars>
          <dgm:chMax val="0"/>
          <dgm:bulletEnabled val="1"/>
        </dgm:presLayoutVars>
      </dgm:prSet>
      <dgm:spPr/>
    </dgm:pt>
    <dgm:pt modelId="{F34F3D4E-9DE9-4437-8CF9-C13B218525AC}" type="pres">
      <dgm:prSet presAssocID="{6D6C04F5-01C4-45C2-81BA-CCD1AAE62FCD}" presName="spacer" presStyleCnt="0"/>
      <dgm:spPr/>
    </dgm:pt>
    <dgm:pt modelId="{C54FD804-B2DE-49EB-8F53-60188B45254A}" type="pres">
      <dgm:prSet presAssocID="{CC76C7FB-C86B-4F1C-89E3-FB8A81990603}" presName="parentText" presStyleLbl="node1" presStyleIdx="2" presStyleCnt="3">
        <dgm:presLayoutVars>
          <dgm:chMax val="0"/>
          <dgm:bulletEnabled val="1"/>
        </dgm:presLayoutVars>
      </dgm:prSet>
      <dgm:spPr/>
    </dgm:pt>
  </dgm:ptLst>
  <dgm:cxnLst>
    <dgm:cxn modelId="{BBCA7B1F-C458-4254-B47D-1DB2A23600B5}" type="presOf" srcId="{19F215E8-E1EB-4B6E-B1D7-4974EBB1DF2D}" destId="{82B8BC4B-C4BF-495F-9E00-0591721B65DF}" srcOrd="0" destOrd="0" presId="urn:microsoft.com/office/officeart/2005/8/layout/vList2"/>
    <dgm:cxn modelId="{2A20643E-7BC8-4C9A-9367-C1282AA988C5}" type="presOf" srcId="{C3B709CF-E262-4FD8-8647-BFBAC5CD16AE}" destId="{1E58302A-FCCE-4F4F-9B56-736EBA45E82D}" srcOrd="0" destOrd="0" presId="urn:microsoft.com/office/officeart/2005/8/layout/vList2"/>
    <dgm:cxn modelId="{B094B551-8A6F-425A-813F-F43504A5A179}" srcId="{19F215E8-E1EB-4B6E-B1D7-4974EBB1DF2D}" destId="{CC76C7FB-C86B-4F1C-89E3-FB8A81990603}" srcOrd="2" destOrd="0" parTransId="{0AEF5A4D-FE51-4A95-94E0-74041A5FBE92}" sibTransId="{D411253A-13FE-4405-8BCB-5389F81569E9}"/>
    <dgm:cxn modelId="{30A4EE8B-A746-448D-B801-44350061E6E7}" srcId="{19F215E8-E1EB-4B6E-B1D7-4974EBB1DF2D}" destId="{C3B709CF-E262-4FD8-8647-BFBAC5CD16AE}" srcOrd="0" destOrd="0" parTransId="{704B7C67-AC5B-479C-8024-E9002CDF0446}" sibTransId="{D4B29CA6-0334-48B6-B0F1-C132604CCF2A}"/>
    <dgm:cxn modelId="{268D4F91-44A4-4560-AA28-490F86189DB2}" type="presOf" srcId="{CC76C7FB-C86B-4F1C-89E3-FB8A81990603}" destId="{C54FD804-B2DE-49EB-8F53-60188B45254A}" srcOrd="0" destOrd="0" presId="urn:microsoft.com/office/officeart/2005/8/layout/vList2"/>
    <dgm:cxn modelId="{933FEDC4-8357-4EAA-AC47-EFEED1475BCF}" type="presOf" srcId="{764A6447-CA84-4204-AC87-6C43706CDE75}" destId="{716D843D-6FBD-4EB8-97C3-6AC2418BD991}" srcOrd="0" destOrd="0" presId="urn:microsoft.com/office/officeart/2005/8/layout/vList2"/>
    <dgm:cxn modelId="{35D857CC-43DC-4313-B9A2-145DEB239FC2}" srcId="{19F215E8-E1EB-4B6E-B1D7-4974EBB1DF2D}" destId="{764A6447-CA84-4204-AC87-6C43706CDE75}" srcOrd="1" destOrd="0" parTransId="{9355F17E-5C46-4ADB-8923-EC9337FEB8E8}" sibTransId="{6D6C04F5-01C4-45C2-81BA-CCD1AAE62FCD}"/>
    <dgm:cxn modelId="{0FBEF291-973F-4CEE-B734-038A791CCF05}" type="presParOf" srcId="{82B8BC4B-C4BF-495F-9E00-0591721B65DF}" destId="{1E58302A-FCCE-4F4F-9B56-736EBA45E82D}" srcOrd="0" destOrd="0" presId="urn:microsoft.com/office/officeart/2005/8/layout/vList2"/>
    <dgm:cxn modelId="{93600681-36B5-4D7B-BB63-274E732C758C}" type="presParOf" srcId="{82B8BC4B-C4BF-495F-9E00-0591721B65DF}" destId="{35371DA3-DE33-4CC7-AC4A-4726D754EA4A}" srcOrd="1" destOrd="0" presId="urn:microsoft.com/office/officeart/2005/8/layout/vList2"/>
    <dgm:cxn modelId="{C1817F25-2B2D-4FEF-B32E-014DBD1D9C13}" type="presParOf" srcId="{82B8BC4B-C4BF-495F-9E00-0591721B65DF}" destId="{716D843D-6FBD-4EB8-97C3-6AC2418BD991}" srcOrd="2" destOrd="0" presId="urn:microsoft.com/office/officeart/2005/8/layout/vList2"/>
    <dgm:cxn modelId="{4D05A04D-4F13-4614-AFFF-9FBAB578FB2C}" type="presParOf" srcId="{82B8BC4B-C4BF-495F-9E00-0591721B65DF}" destId="{F34F3D4E-9DE9-4437-8CF9-C13B218525AC}" srcOrd="3" destOrd="0" presId="urn:microsoft.com/office/officeart/2005/8/layout/vList2"/>
    <dgm:cxn modelId="{3BAB2B43-283D-4FBA-AB5E-FF164394F157}" type="presParOf" srcId="{82B8BC4B-C4BF-495F-9E00-0591721B65DF}" destId="{C54FD804-B2DE-49EB-8F53-60188B45254A}"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825123-54C3-4E51-A1F3-535C8133C81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3A5A740-8AA7-4057-B256-4D60B9EA07DC}">
      <dgm:prSet/>
      <dgm:spPr/>
      <dgm:t>
        <a:bodyPr/>
        <a:lstStyle/>
        <a:p>
          <a:r>
            <a:rPr lang="en-GB" b="1"/>
            <a:t>Strong</a:t>
          </a:r>
          <a:endParaRPr lang="en-US"/>
        </a:p>
      </dgm:t>
    </dgm:pt>
    <dgm:pt modelId="{EFBE435C-0B02-42B6-AC50-7F039A305DC1}" type="parTrans" cxnId="{1DB4238E-64F0-4147-86BF-1BB241DF4A4B}">
      <dgm:prSet/>
      <dgm:spPr/>
      <dgm:t>
        <a:bodyPr/>
        <a:lstStyle/>
        <a:p>
          <a:endParaRPr lang="en-US"/>
        </a:p>
      </dgm:t>
    </dgm:pt>
    <dgm:pt modelId="{8C2AD41F-D5C1-4E04-BBDB-379A73FF2297}" type="sibTrans" cxnId="{1DB4238E-64F0-4147-86BF-1BB241DF4A4B}">
      <dgm:prSet/>
      <dgm:spPr/>
      <dgm:t>
        <a:bodyPr/>
        <a:lstStyle/>
        <a:p>
          <a:endParaRPr lang="en-US"/>
        </a:p>
      </dgm:t>
    </dgm:pt>
    <dgm:pt modelId="{89DAE7C6-52BF-44DC-9DEB-1C137045E39E}">
      <dgm:prSet/>
      <dgm:spPr/>
      <dgm:t>
        <a:bodyPr/>
        <a:lstStyle/>
        <a:p>
          <a:r>
            <a:rPr lang="en-GB" b="1"/>
            <a:t>Good reputation</a:t>
          </a:r>
          <a:endParaRPr lang="en-US"/>
        </a:p>
      </dgm:t>
    </dgm:pt>
    <dgm:pt modelId="{8B755B6A-8217-4D84-8771-97A9D06DE03D}" type="parTrans" cxnId="{058DEB3E-6C89-4228-9AD7-1E4B7C605A4A}">
      <dgm:prSet/>
      <dgm:spPr/>
      <dgm:t>
        <a:bodyPr/>
        <a:lstStyle/>
        <a:p>
          <a:endParaRPr lang="en-US"/>
        </a:p>
      </dgm:t>
    </dgm:pt>
    <dgm:pt modelId="{9861201A-6864-450B-8E3F-B884FCB53290}" type="sibTrans" cxnId="{058DEB3E-6C89-4228-9AD7-1E4B7C605A4A}">
      <dgm:prSet/>
      <dgm:spPr/>
      <dgm:t>
        <a:bodyPr/>
        <a:lstStyle/>
        <a:p>
          <a:endParaRPr lang="en-US"/>
        </a:p>
      </dgm:t>
    </dgm:pt>
    <dgm:pt modelId="{3DDBBA82-5E8C-4D2A-AAD2-881F1E501CBA}">
      <dgm:prSet/>
      <dgm:spPr/>
      <dgm:t>
        <a:bodyPr/>
        <a:lstStyle/>
        <a:p>
          <a:r>
            <a:rPr lang="en-GB" b="1"/>
            <a:t>Threat of competitors</a:t>
          </a:r>
          <a:endParaRPr lang="en-US"/>
        </a:p>
      </dgm:t>
    </dgm:pt>
    <dgm:pt modelId="{3D7CEBEE-CE36-44A3-913A-73E258F05D21}" type="parTrans" cxnId="{0068DA94-932D-4CD8-BD1B-EDB7067731EA}">
      <dgm:prSet/>
      <dgm:spPr/>
      <dgm:t>
        <a:bodyPr/>
        <a:lstStyle/>
        <a:p>
          <a:endParaRPr lang="en-US"/>
        </a:p>
      </dgm:t>
    </dgm:pt>
    <dgm:pt modelId="{4BD45229-4A16-4F06-8AFC-91F791F2B421}" type="sibTrans" cxnId="{0068DA94-932D-4CD8-BD1B-EDB7067731EA}">
      <dgm:prSet/>
      <dgm:spPr/>
      <dgm:t>
        <a:bodyPr/>
        <a:lstStyle/>
        <a:p>
          <a:endParaRPr lang="en-US"/>
        </a:p>
      </dgm:t>
    </dgm:pt>
    <dgm:pt modelId="{6208D6D5-B525-4965-870A-2229FBE29DA6}" type="pres">
      <dgm:prSet presAssocID="{9D825123-54C3-4E51-A1F3-535C8133C813}" presName="linear" presStyleCnt="0">
        <dgm:presLayoutVars>
          <dgm:animLvl val="lvl"/>
          <dgm:resizeHandles val="exact"/>
        </dgm:presLayoutVars>
      </dgm:prSet>
      <dgm:spPr/>
    </dgm:pt>
    <dgm:pt modelId="{D9DF6BFE-9BEE-4E0C-9015-7BE6A2D9E4BA}" type="pres">
      <dgm:prSet presAssocID="{73A5A740-8AA7-4057-B256-4D60B9EA07DC}" presName="parentText" presStyleLbl="node1" presStyleIdx="0" presStyleCnt="3">
        <dgm:presLayoutVars>
          <dgm:chMax val="0"/>
          <dgm:bulletEnabled val="1"/>
        </dgm:presLayoutVars>
      </dgm:prSet>
      <dgm:spPr/>
    </dgm:pt>
    <dgm:pt modelId="{8D28DC79-56A5-4180-AF48-15BF838D87A8}" type="pres">
      <dgm:prSet presAssocID="{8C2AD41F-D5C1-4E04-BBDB-379A73FF2297}" presName="spacer" presStyleCnt="0"/>
      <dgm:spPr/>
    </dgm:pt>
    <dgm:pt modelId="{E19FFD27-2087-4ADD-B6DC-74D9842DA9CB}" type="pres">
      <dgm:prSet presAssocID="{89DAE7C6-52BF-44DC-9DEB-1C137045E39E}" presName="parentText" presStyleLbl="node1" presStyleIdx="1" presStyleCnt="3">
        <dgm:presLayoutVars>
          <dgm:chMax val="0"/>
          <dgm:bulletEnabled val="1"/>
        </dgm:presLayoutVars>
      </dgm:prSet>
      <dgm:spPr/>
    </dgm:pt>
    <dgm:pt modelId="{AD3E7A3B-E2AA-493F-87E0-3C86A7AC4F35}" type="pres">
      <dgm:prSet presAssocID="{9861201A-6864-450B-8E3F-B884FCB53290}" presName="spacer" presStyleCnt="0"/>
      <dgm:spPr/>
    </dgm:pt>
    <dgm:pt modelId="{3CA9D561-927A-4C84-BAB7-03DC55605466}" type="pres">
      <dgm:prSet presAssocID="{3DDBBA82-5E8C-4D2A-AAD2-881F1E501CBA}" presName="parentText" presStyleLbl="node1" presStyleIdx="2" presStyleCnt="3">
        <dgm:presLayoutVars>
          <dgm:chMax val="0"/>
          <dgm:bulletEnabled val="1"/>
        </dgm:presLayoutVars>
      </dgm:prSet>
      <dgm:spPr/>
    </dgm:pt>
  </dgm:ptLst>
  <dgm:cxnLst>
    <dgm:cxn modelId="{55B58217-0880-4284-B406-B3C6CAFBF958}" type="presOf" srcId="{73A5A740-8AA7-4057-B256-4D60B9EA07DC}" destId="{D9DF6BFE-9BEE-4E0C-9015-7BE6A2D9E4BA}" srcOrd="0" destOrd="0" presId="urn:microsoft.com/office/officeart/2005/8/layout/vList2"/>
    <dgm:cxn modelId="{058DEB3E-6C89-4228-9AD7-1E4B7C605A4A}" srcId="{9D825123-54C3-4E51-A1F3-535C8133C813}" destId="{89DAE7C6-52BF-44DC-9DEB-1C137045E39E}" srcOrd="1" destOrd="0" parTransId="{8B755B6A-8217-4D84-8771-97A9D06DE03D}" sibTransId="{9861201A-6864-450B-8E3F-B884FCB53290}"/>
    <dgm:cxn modelId="{1DB4238E-64F0-4147-86BF-1BB241DF4A4B}" srcId="{9D825123-54C3-4E51-A1F3-535C8133C813}" destId="{73A5A740-8AA7-4057-B256-4D60B9EA07DC}" srcOrd="0" destOrd="0" parTransId="{EFBE435C-0B02-42B6-AC50-7F039A305DC1}" sibTransId="{8C2AD41F-D5C1-4E04-BBDB-379A73FF2297}"/>
    <dgm:cxn modelId="{0068DA94-932D-4CD8-BD1B-EDB7067731EA}" srcId="{9D825123-54C3-4E51-A1F3-535C8133C813}" destId="{3DDBBA82-5E8C-4D2A-AAD2-881F1E501CBA}" srcOrd="2" destOrd="0" parTransId="{3D7CEBEE-CE36-44A3-913A-73E258F05D21}" sibTransId="{4BD45229-4A16-4F06-8AFC-91F791F2B421}"/>
    <dgm:cxn modelId="{968BEB97-CF1A-43D0-9F8E-E32B54D653AA}" type="presOf" srcId="{89DAE7C6-52BF-44DC-9DEB-1C137045E39E}" destId="{E19FFD27-2087-4ADD-B6DC-74D9842DA9CB}" srcOrd="0" destOrd="0" presId="urn:microsoft.com/office/officeart/2005/8/layout/vList2"/>
    <dgm:cxn modelId="{13608FC1-A76C-4E62-ABD6-C9AD3E61BEBD}" type="presOf" srcId="{3DDBBA82-5E8C-4D2A-AAD2-881F1E501CBA}" destId="{3CA9D561-927A-4C84-BAB7-03DC55605466}" srcOrd="0" destOrd="0" presId="urn:microsoft.com/office/officeart/2005/8/layout/vList2"/>
    <dgm:cxn modelId="{0A176ACA-6156-4F31-AA60-B71E68C6D416}" type="presOf" srcId="{9D825123-54C3-4E51-A1F3-535C8133C813}" destId="{6208D6D5-B525-4965-870A-2229FBE29DA6}" srcOrd="0" destOrd="0" presId="urn:microsoft.com/office/officeart/2005/8/layout/vList2"/>
    <dgm:cxn modelId="{18D4BD20-F91D-4CB4-8F15-EAB386A1CF00}" type="presParOf" srcId="{6208D6D5-B525-4965-870A-2229FBE29DA6}" destId="{D9DF6BFE-9BEE-4E0C-9015-7BE6A2D9E4BA}" srcOrd="0" destOrd="0" presId="urn:microsoft.com/office/officeart/2005/8/layout/vList2"/>
    <dgm:cxn modelId="{D1CC4424-0DA6-4974-ABCC-201A0CEA6FF1}" type="presParOf" srcId="{6208D6D5-B525-4965-870A-2229FBE29DA6}" destId="{8D28DC79-56A5-4180-AF48-15BF838D87A8}" srcOrd="1" destOrd="0" presId="urn:microsoft.com/office/officeart/2005/8/layout/vList2"/>
    <dgm:cxn modelId="{E7B7931C-A4C8-41BC-AE6B-47FDD9DB9D23}" type="presParOf" srcId="{6208D6D5-B525-4965-870A-2229FBE29DA6}" destId="{E19FFD27-2087-4ADD-B6DC-74D9842DA9CB}" srcOrd="2" destOrd="0" presId="urn:microsoft.com/office/officeart/2005/8/layout/vList2"/>
    <dgm:cxn modelId="{55D7DF26-ACF0-45B4-98EF-2CABA68DE681}" type="presParOf" srcId="{6208D6D5-B525-4965-870A-2229FBE29DA6}" destId="{AD3E7A3B-E2AA-493F-87E0-3C86A7AC4F35}" srcOrd="3" destOrd="0" presId="urn:microsoft.com/office/officeart/2005/8/layout/vList2"/>
    <dgm:cxn modelId="{C3DFF9AF-9E04-4218-B579-C3C88005BEF2}" type="presParOf" srcId="{6208D6D5-B525-4965-870A-2229FBE29DA6}" destId="{3CA9D561-927A-4C84-BAB7-03DC55605466}"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095C29D-2EEA-47F9-A511-601DBE8D975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F362C2C-ED78-4A0F-BBFC-8B6EF17BCC38}">
      <dgm:prSet/>
      <dgm:spPr/>
      <dgm:t>
        <a:bodyPr/>
        <a:lstStyle/>
        <a:p>
          <a:pPr>
            <a:lnSpc>
              <a:spcPct val="100000"/>
            </a:lnSpc>
          </a:pPr>
          <a:r>
            <a:rPr lang="en-GB"/>
            <a:t>Approach to strategy, </a:t>
          </a:r>
          <a:endParaRPr lang="en-US"/>
        </a:p>
      </dgm:t>
    </dgm:pt>
    <dgm:pt modelId="{B6C479F6-CDCE-4657-9157-E1ABBE04BF03}" type="parTrans" cxnId="{63EEDCF5-1D7E-44B0-BB95-0B2782F6F6A0}">
      <dgm:prSet/>
      <dgm:spPr/>
      <dgm:t>
        <a:bodyPr/>
        <a:lstStyle/>
        <a:p>
          <a:endParaRPr lang="en-US"/>
        </a:p>
      </dgm:t>
    </dgm:pt>
    <dgm:pt modelId="{FE202EDA-3044-48D0-B48F-391E1978ACE2}" type="sibTrans" cxnId="{63EEDCF5-1D7E-44B0-BB95-0B2782F6F6A0}">
      <dgm:prSet/>
      <dgm:spPr/>
      <dgm:t>
        <a:bodyPr/>
        <a:lstStyle/>
        <a:p>
          <a:pPr>
            <a:lnSpc>
              <a:spcPct val="100000"/>
            </a:lnSpc>
          </a:pPr>
          <a:endParaRPr lang="en-US"/>
        </a:p>
      </dgm:t>
    </dgm:pt>
    <dgm:pt modelId="{6E4499AB-9730-4F1F-9DDF-DCA0BF1995D7}">
      <dgm:prSet/>
      <dgm:spPr/>
      <dgm:t>
        <a:bodyPr/>
        <a:lstStyle/>
        <a:p>
          <a:pPr>
            <a:lnSpc>
              <a:spcPct val="100000"/>
            </a:lnSpc>
          </a:pPr>
          <a:r>
            <a:rPr lang="en-GB"/>
            <a:t>Approaches to organisation and management </a:t>
          </a:r>
          <a:endParaRPr lang="en-US"/>
        </a:p>
      </dgm:t>
    </dgm:pt>
    <dgm:pt modelId="{6A65CD25-9FE6-4CC1-A9AF-0BBCEF19414E}" type="parTrans" cxnId="{7C12CA81-048F-4629-9BBF-7BB8F2A60297}">
      <dgm:prSet/>
      <dgm:spPr/>
      <dgm:t>
        <a:bodyPr/>
        <a:lstStyle/>
        <a:p>
          <a:endParaRPr lang="en-US"/>
        </a:p>
      </dgm:t>
    </dgm:pt>
    <dgm:pt modelId="{7755DCA3-D54E-40BD-A384-A7EB247467AE}" type="sibTrans" cxnId="{7C12CA81-048F-4629-9BBF-7BB8F2A60297}">
      <dgm:prSet/>
      <dgm:spPr/>
      <dgm:t>
        <a:bodyPr/>
        <a:lstStyle/>
        <a:p>
          <a:pPr>
            <a:lnSpc>
              <a:spcPct val="100000"/>
            </a:lnSpc>
          </a:pPr>
          <a:endParaRPr lang="en-US"/>
        </a:p>
      </dgm:t>
    </dgm:pt>
    <dgm:pt modelId="{19A54DA1-7943-4FB0-AF10-3FC56846901F}">
      <dgm:prSet/>
      <dgm:spPr/>
      <dgm:t>
        <a:bodyPr/>
        <a:lstStyle/>
        <a:p>
          <a:pPr>
            <a:lnSpc>
              <a:spcPct val="100000"/>
            </a:lnSpc>
          </a:pPr>
          <a:r>
            <a:rPr lang="en-GB"/>
            <a:t>Group and teamwork </a:t>
          </a:r>
          <a:endParaRPr lang="en-US"/>
        </a:p>
      </dgm:t>
    </dgm:pt>
    <dgm:pt modelId="{B78C1939-60F0-4963-8B83-1237DF7C8414}" type="parTrans" cxnId="{C7483E0D-221E-487E-851F-5B352240CA47}">
      <dgm:prSet/>
      <dgm:spPr/>
      <dgm:t>
        <a:bodyPr/>
        <a:lstStyle/>
        <a:p>
          <a:endParaRPr lang="en-US"/>
        </a:p>
      </dgm:t>
    </dgm:pt>
    <dgm:pt modelId="{A31C9DD8-B598-4BCC-B18F-9FA4EBE5D846}" type="sibTrans" cxnId="{C7483E0D-221E-487E-851F-5B352240CA47}">
      <dgm:prSet/>
      <dgm:spPr/>
      <dgm:t>
        <a:bodyPr/>
        <a:lstStyle/>
        <a:p>
          <a:pPr>
            <a:lnSpc>
              <a:spcPct val="100000"/>
            </a:lnSpc>
          </a:pPr>
          <a:endParaRPr lang="en-US"/>
        </a:p>
      </dgm:t>
    </dgm:pt>
    <dgm:pt modelId="{12E8387D-C2EC-46B4-8AF6-421416C93753}">
      <dgm:prSet/>
      <dgm:spPr/>
      <dgm:t>
        <a:bodyPr/>
        <a:lstStyle/>
        <a:p>
          <a:pPr>
            <a:lnSpc>
              <a:spcPct val="100000"/>
            </a:lnSpc>
          </a:pPr>
          <a:r>
            <a:rPr lang="en-GB"/>
            <a:t>Corporate Social Responsibility - in relation to how sustainable the business is. </a:t>
          </a:r>
          <a:endParaRPr lang="en-US"/>
        </a:p>
      </dgm:t>
    </dgm:pt>
    <dgm:pt modelId="{9F72817D-2E0C-4EDA-8C1E-37CD3CB9843F}" type="parTrans" cxnId="{64B4359F-E53B-463D-B684-515F50B7B2B9}">
      <dgm:prSet/>
      <dgm:spPr/>
      <dgm:t>
        <a:bodyPr/>
        <a:lstStyle/>
        <a:p>
          <a:endParaRPr lang="en-US"/>
        </a:p>
      </dgm:t>
    </dgm:pt>
    <dgm:pt modelId="{E6687343-6F38-4141-8ACD-6AE5A4C03337}" type="sibTrans" cxnId="{64B4359F-E53B-463D-B684-515F50B7B2B9}">
      <dgm:prSet/>
      <dgm:spPr/>
      <dgm:t>
        <a:bodyPr/>
        <a:lstStyle/>
        <a:p>
          <a:endParaRPr lang="en-US"/>
        </a:p>
      </dgm:t>
    </dgm:pt>
    <dgm:pt modelId="{A6D67FCE-DAA7-45FC-91D4-75D0655498C7}" type="pres">
      <dgm:prSet presAssocID="{A095C29D-2EEA-47F9-A511-601DBE8D9753}" presName="root" presStyleCnt="0">
        <dgm:presLayoutVars>
          <dgm:dir/>
          <dgm:resizeHandles val="exact"/>
        </dgm:presLayoutVars>
      </dgm:prSet>
      <dgm:spPr/>
    </dgm:pt>
    <dgm:pt modelId="{D0145C28-9305-4175-9FEC-FD42D682E4D9}" type="pres">
      <dgm:prSet presAssocID="{A095C29D-2EEA-47F9-A511-601DBE8D9753}" presName="container" presStyleCnt="0">
        <dgm:presLayoutVars>
          <dgm:dir/>
          <dgm:resizeHandles val="exact"/>
        </dgm:presLayoutVars>
      </dgm:prSet>
      <dgm:spPr/>
    </dgm:pt>
    <dgm:pt modelId="{2E7F90DB-A77E-44E4-9CA1-6B12E35DC605}" type="pres">
      <dgm:prSet presAssocID="{5F362C2C-ED78-4A0F-BBFC-8B6EF17BCC38}" presName="compNode" presStyleCnt="0"/>
      <dgm:spPr/>
    </dgm:pt>
    <dgm:pt modelId="{248CE1BF-E4AB-4114-93E2-D1FEECB75A09}" type="pres">
      <dgm:prSet presAssocID="{5F362C2C-ED78-4A0F-BBFC-8B6EF17BCC38}" presName="iconBgRect" presStyleLbl="bgShp" presStyleIdx="0" presStyleCnt="4"/>
      <dgm:spPr/>
    </dgm:pt>
    <dgm:pt modelId="{8198C5A5-3D82-4EEA-A88F-BEC83252EA27}" type="pres">
      <dgm:prSet presAssocID="{5F362C2C-ED78-4A0F-BBFC-8B6EF17BCC3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ybook"/>
        </a:ext>
      </dgm:extLst>
    </dgm:pt>
    <dgm:pt modelId="{37B671AE-13B2-4605-B36C-184B6EF76FFB}" type="pres">
      <dgm:prSet presAssocID="{5F362C2C-ED78-4A0F-BBFC-8B6EF17BCC38}" presName="spaceRect" presStyleCnt="0"/>
      <dgm:spPr/>
    </dgm:pt>
    <dgm:pt modelId="{C39F95F6-CD91-47E5-BB27-39095A495F13}" type="pres">
      <dgm:prSet presAssocID="{5F362C2C-ED78-4A0F-BBFC-8B6EF17BCC38}" presName="textRect" presStyleLbl="revTx" presStyleIdx="0" presStyleCnt="4">
        <dgm:presLayoutVars>
          <dgm:chMax val="1"/>
          <dgm:chPref val="1"/>
        </dgm:presLayoutVars>
      </dgm:prSet>
      <dgm:spPr/>
    </dgm:pt>
    <dgm:pt modelId="{9B83AADD-C7AC-4610-ADF1-087E1462AC54}" type="pres">
      <dgm:prSet presAssocID="{FE202EDA-3044-48D0-B48F-391E1978ACE2}" presName="sibTrans" presStyleLbl="sibTrans2D1" presStyleIdx="0" presStyleCnt="0"/>
      <dgm:spPr/>
    </dgm:pt>
    <dgm:pt modelId="{413BF15A-1941-497D-9F15-F3C34A4CE4DB}" type="pres">
      <dgm:prSet presAssocID="{6E4499AB-9730-4F1F-9DDF-DCA0BF1995D7}" presName="compNode" presStyleCnt="0"/>
      <dgm:spPr/>
    </dgm:pt>
    <dgm:pt modelId="{04DA7461-0C90-41C3-9484-9EA3AFD8F965}" type="pres">
      <dgm:prSet presAssocID="{6E4499AB-9730-4F1F-9DDF-DCA0BF1995D7}" presName="iconBgRect" presStyleLbl="bgShp" presStyleIdx="1" presStyleCnt="4"/>
      <dgm:spPr/>
    </dgm:pt>
    <dgm:pt modelId="{0BAE5C3E-70F4-4B5E-94A6-9FC9E8C1C181}" type="pres">
      <dgm:prSet presAssocID="{6E4499AB-9730-4F1F-9DDF-DCA0BF1995D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419DC52E-123B-4F89-966A-7808822ACFC0}" type="pres">
      <dgm:prSet presAssocID="{6E4499AB-9730-4F1F-9DDF-DCA0BF1995D7}" presName="spaceRect" presStyleCnt="0"/>
      <dgm:spPr/>
    </dgm:pt>
    <dgm:pt modelId="{285D841C-6D4B-478D-80F2-6BA574D8AC92}" type="pres">
      <dgm:prSet presAssocID="{6E4499AB-9730-4F1F-9DDF-DCA0BF1995D7}" presName="textRect" presStyleLbl="revTx" presStyleIdx="1" presStyleCnt="4">
        <dgm:presLayoutVars>
          <dgm:chMax val="1"/>
          <dgm:chPref val="1"/>
        </dgm:presLayoutVars>
      </dgm:prSet>
      <dgm:spPr/>
    </dgm:pt>
    <dgm:pt modelId="{D8C668F9-71C8-47E2-92DB-2F70F8C626FA}" type="pres">
      <dgm:prSet presAssocID="{7755DCA3-D54E-40BD-A384-A7EB247467AE}" presName="sibTrans" presStyleLbl="sibTrans2D1" presStyleIdx="0" presStyleCnt="0"/>
      <dgm:spPr/>
    </dgm:pt>
    <dgm:pt modelId="{67D273FB-C03E-4CCD-A9DF-E522E00210E5}" type="pres">
      <dgm:prSet presAssocID="{19A54DA1-7943-4FB0-AF10-3FC56846901F}" presName="compNode" presStyleCnt="0"/>
      <dgm:spPr/>
    </dgm:pt>
    <dgm:pt modelId="{9A6F7F6B-C881-466E-9723-1D600030DF75}" type="pres">
      <dgm:prSet presAssocID="{19A54DA1-7943-4FB0-AF10-3FC56846901F}" presName="iconBgRect" presStyleLbl="bgShp" presStyleIdx="2" presStyleCnt="4"/>
      <dgm:spPr/>
    </dgm:pt>
    <dgm:pt modelId="{D4677DD4-555F-4F95-93FB-F65A1B8125D2}" type="pres">
      <dgm:prSet presAssocID="{19A54DA1-7943-4FB0-AF10-3FC5684690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431D0859-697B-4643-8D6C-4FF011FF11A1}" type="pres">
      <dgm:prSet presAssocID="{19A54DA1-7943-4FB0-AF10-3FC56846901F}" presName="spaceRect" presStyleCnt="0"/>
      <dgm:spPr/>
    </dgm:pt>
    <dgm:pt modelId="{8EA7A5FC-E7F0-46B8-A173-9D0D04A9B28D}" type="pres">
      <dgm:prSet presAssocID="{19A54DA1-7943-4FB0-AF10-3FC56846901F}" presName="textRect" presStyleLbl="revTx" presStyleIdx="2" presStyleCnt="4">
        <dgm:presLayoutVars>
          <dgm:chMax val="1"/>
          <dgm:chPref val="1"/>
        </dgm:presLayoutVars>
      </dgm:prSet>
      <dgm:spPr/>
    </dgm:pt>
    <dgm:pt modelId="{F16EA3C3-46F6-4849-B215-B80C9775892C}" type="pres">
      <dgm:prSet presAssocID="{A31C9DD8-B598-4BCC-B18F-9FA4EBE5D846}" presName="sibTrans" presStyleLbl="sibTrans2D1" presStyleIdx="0" presStyleCnt="0"/>
      <dgm:spPr/>
    </dgm:pt>
    <dgm:pt modelId="{1D32E1FC-8A2E-4E3B-BC52-3B08C94C120A}" type="pres">
      <dgm:prSet presAssocID="{12E8387D-C2EC-46B4-8AF6-421416C93753}" presName="compNode" presStyleCnt="0"/>
      <dgm:spPr/>
    </dgm:pt>
    <dgm:pt modelId="{3E942C68-8FA4-4F37-A3A0-347C208DD5C9}" type="pres">
      <dgm:prSet presAssocID="{12E8387D-C2EC-46B4-8AF6-421416C93753}" presName="iconBgRect" presStyleLbl="bgShp" presStyleIdx="3" presStyleCnt="4"/>
      <dgm:spPr/>
    </dgm:pt>
    <dgm:pt modelId="{EF56F78F-87DB-444D-990F-9FDE8F626FD5}" type="pres">
      <dgm:prSet presAssocID="{12E8387D-C2EC-46B4-8AF6-421416C937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8A53FFFC-1C8C-4592-BB0E-1B4D49A1A274}" type="pres">
      <dgm:prSet presAssocID="{12E8387D-C2EC-46B4-8AF6-421416C93753}" presName="spaceRect" presStyleCnt="0"/>
      <dgm:spPr/>
    </dgm:pt>
    <dgm:pt modelId="{0031394D-EFC5-49DA-9C7A-FB19AC807FCD}" type="pres">
      <dgm:prSet presAssocID="{12E8387D-C2EC-46B4-8AF6-421416C93753}" presName="textRect" presStyleLbl="revTx" presStyleIdx="3" presStyleCnt="4">
        <dgm:presLayoutVars>
          <dgm:chMax val="1"/>
          <dgm:chPref val="1"/>
        </dgm:presLayoutVars>
      </dgm:prSet>
      <dgm:spPr/>
    </dgm:pt>
  </dgm:ptLst>
  <dgm:cxnLst>
    <dgm:cxn modelId="{773F9C09-C488-4ECB-A853-E120A1AE3156}" type="presOf" srcId="{FE202EDA-3044-48D0-B48F-391E1978ACE2}" destId="{9B83AADD-C7AC-4610-ADF1-087E1462AC54}" srcOrd="0" destOrd="0" presId="urn:microsoft.com/office/officeart/2018/2/layout/IconCircleList"/>
    <dgm:cxn modelId="{C7483E0D-221E-487E-851F-5B352240CA47}" srcId="{A095C29D-2EEA-47F9-A511-601DBE8D9753}" destId="{19A54DA1-7943-4FB0-AF10-3FC56846901F}" srcOrd="2" destOrd="0" parTransId="{B78C1939-60F0-4963-8B83-1237DF7C8414}" sibTransId="{A31C9DD8-B598-4BCC-B18F-9FA4EBE5D846}"/>
    <dgm:cxn modelId="{4E0D655D-C25E-4E7C-B3BC-9D0CA0CED233}" type="presOf" srcId="{A095C29D-2EEA-47F9-A511-601DBE8D9753}" destId="{A6D67FCE-DAA7-45FC-91D4-75D0655498C7}" srcOrd="0" destOrd="0" presId="urn:microsoft.com/office/officeart/2018/2/layout/IconCircleList"/>
    <dgm:cxn modelId="{8F685A48-6417-4627-918B-AE855B1F7B89}" type="presOf" srcId="{7755DCA3-D54E-40BD-A384-A7EB247467AE}" destId="{D8C668F9-71C8-47E2-92DB-2F70F8C626FA}" srcOrd="0" destOrd="0" presId="urn:microsoft.com/office/officeart/2018/2/layout/IconCircleList"/>
    <dgm:cxn modelId="{D824B748-05DD-40F0-AF79-DAF2002F99AF}" type="presOf" srcId="{12E8387D-C2EC-46B4-8AF6-421416C93753}" destId="{0031394D-EFC5-49DA-9C7A-FB19AC807FCD}" srcOrd="0" destOrd="0" presId="urn:microsoft.com/office/officeart/2018/2/layout/IconCircleList"/>
    <dgm:cxn modelId="{9725DB74-14B5-4FD9-BA0C-0D7238AB876E}" type="presOf" srcId="{6E4499AB-9730-4F1F-9DDF-DCA0BF1995D7}" destId="{285D841C-6D4B-478D-80F2-6BA574D8AC92}" srcOrd="0" destOrd="0" presId="urn:microsoft.com/office/officeart/2018/2/layout/IconCircleList"/>
    <dgm:cxn modelId="{7C12CA81-048F-4629-9BBF-7BB8F2A60297}" srcId="{A095C29D-2EEA-47F9-A511-601DBE8D9753}" destId="{6E4499AB-9730-4F1F-9DDF-DCA0BF1995D7}" srcOrd="1" destOrd="0" parTransId="{6A65CD25-9FE6-4CC1-A9AF-0BBCEF19414E}" sibTransId="{7755DCA3-D54E-40BD-A384-A7EB247467AE}"/>
    <dgm:cxn modelId="{D149948E-8CA4-4584-A936-2FFCAE017007}" type="presOf" srcId="{19A54DA1-7943-4FB0-AF10-3FC56846901F}" destId="{8EA7A5FC-E7F0-46B8-A173-9D0D04A9B28D}" srcOrd="0" destOrd="0" presId="urn:microsoft.com/office/officeart/2018/2/layout/IconCircleList"/>
    <dgm:cxn modelId="{2EEDDC98-E1EC-4796-AA84-CBB5EDB99B78}" type="presOf" srcId="{A31C9DD8-B598-4BCC-B18F-9FA4EBE5D846}" destId="{F16EA3C3-46F6-4849-B215-B80C9775892C}" srcOrd="0" destOrd="0" presId="urn:microsoft.com/office/officeart/2018/2/layout/IconCircleList"/>
    <dgm:cxn modelId="{64B4359F-E53B-463D-B684-515F50B7B2B9}" srcId="{A095C29D-2EEA-47F9-A511-601DBE8D9753}" destId="{12E8387D-C2EC-46B4-8AF6-421416C93753}" srcOrd="3" destOrd="0" parTransId="{9F72817D-2E0C-4EDA-8C1E-37CD3CB9843F}" sibTransId="{E6687343-6F38-4141-8ACD-6AE5A4C03337}"/>
    <dgm:cxn modelId="{C54397BB-2C0F-4891-9C18-8A7CE6EC19B9}" type="presOf" srcId="{5F362C2C-ED78-4A0F-BBFC-8B6EF17BCC38}" destId="{C39F95F6-CD91-47E5-BB27-39095A495F13}" srcOrd="0" destOrd="0" presId="urn:microsoft.com/office/officeart/2018/2/layout/IconCircleList"/>
    <dgm:cxn modelId="{63EEDCF5-1D7E-44B0-BB95-0B2782F6F6A0}" srcId="{A095C29D-2EEA-47F9-A511-601DBE8D9753}" destId="{5F362C2C-ED78-4A0F-BBFC-8B6EF17BCC38}" srcOrd="0" destOrd="0" parTransId="{B6C479F6-CDCE-4657-9157-E1ABBE04BF03}" sibTransId="{FE202EDA-3044-48D0-B48F-391E1978ACE2}"/>
    <dgm:cxn modelId="{8F9A084D-F4C1-4063-9194-E98675779A15}" type="presParOf" srcId="{A6D67FCE-DAA7-45FC-91D4-75D0655498C7}" destId="{D0145C28-9305-4175-9FEC-FD42D682E4D9}" srcOrd="0" destOrd="0" presId="urn:microsoft.com/office/officeart/2018/2/layout/IconCircleList"/>
    <dgm:cxn modelId="{3522948B-BC58-4847-933F-A204C87EF6BA}" type="presParOf" srcId="{D0145C28-9305-4175-9FEC-FD42D682E4D9}" destId="{2E7F90DB-A77E-44E4-9CA1-6B12E35DC605}" srcOrd="0" destOrd="0" presId="urn:microsoft.com/office/officeart/2018/2/layout/IconCircleList"/>
    <dgm:cxn modelId="{730AD6DB-C00D-46E1-8960-14E90F2BC00D}" type="presParOf" srcId="{2E7F90DB-A77E-44E4-9CA1-6B12E35DC605}" destId="{248CE1BF-E4AB-4114-93E2-D1FEECB75A09}" srcOrd="0" destOrd="0" presId="urn:microsoft.com/office/officeart/2018/2/layout/IconCircleList"/>
    <dgm:cxn modelId="{BA3AC20E-3BBC-4EE2-93AC-4334715D8414}" type="presParOf" srcId="{2E7F90DB-A77E-44E4-9CA1-6B12E35DC605}" destId="{8198C5A5-3D82-4EEA-A88F-BEC83252EA27}" srcOrd="1" destOrd="0" presId="urn:microsoft.com/office/officeart/2018/2/layout/IconCircleList"/>
    <dgm:cxn modelId="{46B6ED3C-1E21-4E3A-9789-E00CE6D956AD}" type="presParOf" srcId="{2E7F90DB-A77E-44E4-9CA1-6B12E35DC605}" destId="{37B671AE-13B2-4605-B36C-184B6EF76FFB}" srcOrd="2" destOrd="0" presId="urn:microsoft.com/office/officeart/2018/2/layout/IconCircleList"/>
    <dgm:cxn modelId="{BAAD3E13-2059-4DD7-A982-3D6495BD81EF}" type="presParOf" srcId="{2E7F90DB-A77E-44E4-9CA1-6B12E35DC605}" destId="{C39F95F6-CD91-47E5-BB27-39095A495F13}" srcOrd="3" destOrd="0" presId="urn:microsoft.com/office/officeart/2018/2/layout/IconCircleList"/>
    <dgm:cxn modelId="{11BBF3C6-DAB6-40A2-A193-A3F706381B7E}" type="presParOf" srcId="{D0145C28-9305-4175-9FEC-FD42D682E4D9}" destId="{9B83AADD-C7AC-4610-ADF1-087E1462AC54}" srcOrd="1" destOrd="0" presId="urn:microsoft.com/office/officeart/2018/2/layout/IconCircleList"/>
    <dgm:cxn modelId="{2AED9FE0-EB29-4895-8B93-3185971B1F64}" type="presParOf" srcId="{D0145C28-9305-4175-9FEC-FD42D682E4D9}" destId="{413BF15A-1941-497D-9F15-F3C34A4CE4DB}" srcOrd="2" destOrd="0" presId="urn:microsoft.com/office/officeart/2018/2/layout/IconCircleList"/>
    <dgm:cxn modelId="{43C729AF-C6ED-4F5D-B78B-C916FD8AA0E5}" type="presParOf" srcId="{413BF15A-1941-497D-9F15-F3C34A4CE4DB}" destId="{04DA7461-0C90-41C3-9484-9EA3AFD8F965}" srcOrd="0" destOrd="0" presId="urn:microsoft.com/office/officeart/2018/2/layout/IconCircleList"/>
    <dgm:cxn modelId="{CE509D07-581C-437F-A7B3-B1C90FDE1F0B}" type="presParOf" srcId="{413BF15A-1941-497D-9F15-F3C34A4CE4DB}" destId="{0BAE5C3E-70F4-4B5E-94A6-9FC9E8C1C181}" srcOrd="1" destOrd="0" presId="urn:microsoft.com/office/officeart/2018/2/layout/IconCircleList"/>
    <dgm:cxn modelId="{12D246F6-F25D-4F21-91EE-F1EFA085DEF6}" type="presParOf" srcId="{413BF15A-1941-497D-9F15-F3C34A4CE4DB}" destId="{419DC52E-123B-4F89-966A-7808822ACFC0}" srcOrd="2" destOrd="0" presId="urn:microsoft.com/office/officeart/2018/2/layout/IconCircleList"/>
    <dgm:cxn modelId="{A022A729-2A1E-41DF-BC51-0405A84504CD}" type="presParOf" srcId="{413BF15A-1941-497D-9F15-F3C34A4CE4DB}" destId="{285D841C-6D4B-478D-80F2-6BA574D8AC92}" srcOrd="3" destOrd="0" presId="urn:microsoft.com/office/officeart/2018/2/layout/IconCircleList"/>
    <dgm:cxn modelId="{258210C6-3DB0-447E-9A64-DE48CB04FA9A}" type="presParOf" srcId="{D0145C28-9305-4175-9FEC-FD42D682E4D9}" destId="{D8C668F9-71C8-47E2-92DB-2F70F8C626FA}" srcOrd="3" destOrd="0" presId="urn:microsoft.com/office/officeart/2018/2/layout/IconCircleList"/>
    <dgm:cxn modelId="{74C29988-92C6-454C-B03F-07D80615E5B7}" type="presParOf" srcId="{D0145C28-9305-4175-9FEC-FD42D682E4D9}" destId="{67D273FB-C03E-4CCD-A9DF-E522E00210E5}" srcOrd="4" destOrd="0" presId="urn:microsoft.com/office/officeart/2018/2/layout/IconCircleList"/>
    <dgm:cxn modelId="{DD151BED-664D-42D0-9C65-DA6E0A6ABCFD}" type="presParOf" srcId="{67D273FB-C03E-4CCD-A9DF-E522E00210E5}" destId="{9A6F7F6B-C881-466E-9723-1D600030DF75}" srcOrd="0" destOrd="0" presId="urn:microsoft.com/office/officeart/2018/2/layout/IconCircleList"/>
    <dgm:cxn modelId="{2869750E-DA79-4C1C-B054-D3A465BE944D}" type="presParOf" srcId="{67D273FB-C03E-4CCD-A9DF-E522E00210E5}" destId="{D4677DD4-555F-4F95-93FB-F65A1B8125D2}" srcOrd="1" destOrd="0" presId="urn:microsoft.com/office/officeart/2018/2/layout/IconCircleList"/>
    <dgm:cxn modelId="{18D5CAE0-387E-428A-A30B-747401EF8C8C}" type="presParOf" srcId="{67D273FB-C03E-4CCD-A9DF-E522E00210E5}" destId="{431D0859-697B-4643-8D6C-4FF011FF11A1}" srcOrd="2" destOrd="0" presId="urn:microsoft.com/office/officeart/2018/2/layout/IconCircleList"/>
    <dgm:cxn modelId="{6B9B5E3B-78B5-4349-A8F4-77C6BA5436A0}" type="presParOf" srcId="{67D273FB-C03E-4CCD-A9DF-E522E00210E5}" destId="{8EA7A5FC-E7F0-46B8-A173-9D0D04A9B28D}" srcOrd="3" destOrd="0" presId="urn:microsoft.com/office/officeart/2018/2/layout/IconCircleList"/>
    <dgm:cxn modelId="{7B2EB4DB-E019-4315-8892-10FE4312BC19}" type="presParOf" srcId="{D0145C28-9305-4175-9FEC-FD42D682E4D9}" destId="{F16EA3C3-46F6-4849-B215-B80C9775892C}" srcOrd="5" destOrd="0" presId="urn:microsoft.com/office/officeart/2018/2/layout/IconCircleList"/>
    <dgm:cxn modelId="{49EDB867-DC51-4B88-898B-2B65BA65021A}" type="presParOf" srcId="{D0145C28-9305-4175-9FEC-FD42D682E4D9}" destId="{1D32E1FC-8A2E-4E3B-BC52-3B08C94C120A}" srcOrd="6" destOrd="0" presId="urn:microsoft.com/office/officeart/2018/2/layout/IconCircleList"/>
    <dgm:cxn modelId="{9D2D7CB8-76FF-42F8-BDEA-AAC112578024}" type="presParOf" srcId="{1D32E1FC-8A2E-4E3B-BC52-3B08C94C120A}" destId="{3E942C68-8FA4-4F37-A3A0-347C208DD5C9}" srcOrd="0" destOrd="0" presId="urn:microsoft.com/office/officeart/2018/2/layout/IconCircleList"/>
    <dgm:cxn modelId="{602756B6-72AA-4666-8BEE-631674E493D8}" type="presParOf" srcId="{1D32E1FC-8A2E-4E3B-BC52-3B08C94C120A}" destId="{EF56F78F-87DB-444D-990F-9FDE8F626FD5}" srcOrd="1" destOrd="0" presId="urn:microsoft.com/office/officeart/2018/2/layout/IconCircleList"/>
    <dgm:cxn modelId="{B29345FF-E508-48AF-AA65-B0309F1792F5}" type="presParOf" srcId="{1D32E1FC-8A2E-4E3B-BC52-3B08C94C120A}" destId="{8A53FFFC-1C8C-4592-BB0E-1B4D49A1A274}" srcOrd="2" destOrd="0" presId="urn:microsoft.com/office/officeart/2018/2/layout/IconCircleList"/>
    <dgm:cxn modelId="{E7E12526-DC51-4DD8-88E6-F7EB8760D8F3}" type="presParOf" srcId="{1D32E1FC-8A2E-4E3B-BC52-3B08C94C120A}" destId="{0031394D-EFC5-49DA-9C7A-FB19AC807FC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5043B-E5CD-4E09-9BAE-CD0E537D9D36}">
      <dsp:nvSpPr>
        <dsp:cNvPr id="0" name=""/>
        <dsp:cNvSpPr/>
      </dsp:nvSpPr>
      <dsp:spPr>
        <a:xfrm>
          <a:off x="526413" y="441237"/>
          <a:ext cx="1274714" cy="127471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D1951-3D21-43EB-8300-B6A6A0808C36}">
      <dsp:nvSpPr>
        <dsp:cNvPr id="0" name=""/>
        <dsp:cNvSpPr/>
      </dsp:nvSpPr>
      <dsp:spPr>
        <a:xfrm>
          <a:off x="798074" y="712897"/>
          <a:ext cx="731393" cy="7313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9572F5-A1A4-4B6B-9718-4C6A68D5B9B1}">
      <dsp:nvSpPr>
        <dsp:cNvPr id="0" name=""/>
        <dsp:cNvSpPr/>
      </dsp:nvSpPr>
      <dsp:spPr>
        <a:xfrm>
          <a:off x="118923" y="2112993"/>
          <a:ext cx="2089695" cy="76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Approach to strategy, </a:t>
          </a:r>
          <a:endParaRPr lang="en-US" sz="1600" kern="1200"/>
        </a:p>
      </dsp:txBody>
      <dsp:txXfrm>
        <a:off x="118923" y="2112993"/>
        <a:ext cx="2089695" cy="767171"/>
      </dsp:txXfrm>
    </dsp:sp>
    <dsp:sp modelId="{8D7DAABF-93F2-424B-8FE9-172A056389EE}">
      <dsp:nvSpPr>
        <dsp:cNvPr id="0" name=""/>
        <dsp:cNvSpPr/>
      </dsp:nvSpPr>
      <dsp:spPr>
        <a:xfrm>
          <a:off x="2981806" y="441237"/>
          <a:ext cx="1274714" cy="127471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5158D3-85AB-4CBF-95FA-41B381232F52}">
      <dsp:nvSpPr>
        <dsp:cNvPr id="0" name=""/>
        <dsp:cNvSpPr/>
      </dsp:nvSpPr>
      <dsp:spPr>
        <a:xfrm>
          <a:off x="3253466" y="712897"/>
          <a:ext cx="731393" cy="7313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50358E-E529-4FFE-A1C5-56E3121D903F}">
      <dsp:nvSpPr>
        <dsp:cNvPr id="0" name=""/>
        <dsp:cNvSpPr/>
      </dsp:nvSpPr>
      <dsp:spPr>
        <a:xfrm>
          <a:off x="2574315" y="2112993"/>
          <a:ext cx="2089695" cy="76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Approaches to organisation and management, </a:t>
          </a:r>
          <a:endParaRPr lang="en-US" sz="1600" kern="1200"/>
        </a:p>
      </dsp:txBody>
      <dsp:txXfrm>
        <a:off x="2574315" y="2112993"/>
        <a:ext cx="2089695" cy="767171"/>
      </dsp:txXfrm>
    </dsp:sp>
    <dsp:sp modelId="{829848DB-9FD8-4928-9F92-69431C1E8306}">
      <dsp:nvSpPr>
        <dsp:cNvPr id="0" name=""/>
        <dsp:cNvSpPr/>
      </dsp:nvSpPr>
      <dsp:spPr>
        <a:xfrm>
          <a:off x="5437198" y="441237"/>
          <a:ext cx="1274714" cy="127471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E10628-EEBE-4B66-8A5D-77C0DCB79047}">
      <dsp:nvSpPr>
        <dsp:cNvPr id="0" name=""/>
        <dsp:cNvSpPr/>
      </dsp:nvSpPr>
      <dsp:spPr>
        <a:xfrm>
          <a:off x="5708859" y="712897"/>
          <a:ext cx="731393" cy="7313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C8C716-4691-4BFF-BADD-B0660E1F940B}">
      <dsp:nvSpPr>
        <dsp:cNvPr id="0" name=""/>
        <dsp:cNvSpPr/>
      </dsp:nvSpPr>
      <dsp:spPr>
        <a:xfrm>
          <a:off x="5029708" y="2112993"/>
          <a:ext cx="2089695" cy="76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Group and teamwork </a:t>
          </a:r>
          <a:endParaRPr lang="en-US" sz="1600" kern="1200"/>
        </a:p>
      </dsp:txBody>
      <dsp:txXfrm>
        <a:off x="5029708" y="2112993"/>
        <a:ext cx="2089695" cy="767171"/>
      </dsp:txXfrm>
    </dsp:sp>
    <dsp:sp modelId="{D54B29F9-4026-4DD5-9F86-4479F48436D4}">
      <dsp:nvSpPr>
        <dsp:cNvPr id="0" name=""/>
        <dsp:cNvSpPr/>
      </dsp:nvSpPr>
      <dsp:spPr>
        <a:xfrm>
          <a:off x="8580864" y="441237"/>
          <a:ext cx="1274714" cy="127471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E2F44B-ACC8-446D-99AE-778A1AEF7938}">
      <dsp:nvSpPr>
        <dsp:cNvPr id="0" name=""/>
        <dsp:cNvSpPr/>
      </dsp:nvSpPr>
      <dsp:spPr>
        <a:xfrm>
          <a:off x="8852524" y="712897"/>
          <a:ext cx="731393" cy="7313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C560E-19BD-49BB-ABDB-181927C96CC5}">
      <dsp:nvSpPr>
        <dsp:cNvPr id="0" name=""/>
        <dsp:cNvSpPr/>
      </dsp:nvSpPr>
      <dsp:spPr>
        <a:xfrm>
          <a:off x="7485100" y="2112993"/>
          <a:ext cx="3466241" cy="76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Corporate Social Responsibility - in relation to how sustainable the business is. </a:t>
          </a:r>
          <a:endParaRPr lang="en-US" sz="1600" kern="1200"/>
        </a:p>
      </dsp:txBody>
      <dsp:txXfrm>
        <a:off x="7485100" y="2112993"/>
        <a:ext cx="3466241" cy="7671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B9E8A-939D-457E-818B-43E41B51AC24}">
      <dsp:nvSpPr>
        <dsp:cNvPr id="0" name=""/>
        <dsp:cNvSpPr/>
      </dsp:nvSpPr>
      <dsp:spPr>
        <a:xfrm>
          <a:off x="0" y="2449"/>
          <a:ext cx="58487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B96CB2-5F52-4DC1-AE6A-FF97A6CEC309}">
      <dsp:nvSpPr>
        <dsp:cNvPr id="0" name=""/>
        <dsp:cNvSpPr/>
      </dsp:nvSpPr>
      <dsp:spPr>
        <a:xfrm>
          <a:off x="0" y="2449"/>
          <a:ext cx="5848709" cy="8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a:t>P</a:t>
          </a:r>
          <a:r>
            <a:rPr lang="en-US" sz="3300" kern="1200"/>
            <a:t>olitical factors</a:t>
          </a:r>
        </a:p>
      </dsp:txBody>
      <dsp:txXfrm>
        <a:off x="0" y="2449"/>
        <a:ext cx="5848709" cy="835309"/>
      </dsp:txXfrm>
    </dsp:sp>
    <dsp:sp modelId="{A472D06A-1D7D-4A59-8407-08003A15B78A}">
      <dsp:nvSpPr>
        <dsp:cNvPr id="0" name=""/>
        <dsp:cNvSpPr/>
      </dsp:nvSpPr>
      <dsp:spPr>
        <a:xfrm>
          <a:off x="0" y="837759"/>
          <a:ext cx="58487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6E4F4-1E45-44F8-BF4C-12E83245CCDD}">
      <dsp:nvSpPr>
        <dsp:cNvPr id="0" name=""/>
        <dsp:cNvSpPr/>
      </dsp:nvSpPr>
      <dsp:spPr>
        <a:xfrm>
          <a:off x="0" y="837759"/>
          <a:ext cx="5848709" cy="8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a:t>E</a:t>
          </a:r>
          <a:r>
            <a:rPr lang="en-US" sz="3300" kern="1200"/>
            <a:t>conomic factors</a:t>
          </a:r>
        </a:p>
      </dsp:txBody>
      <dsp:txXfrm>
        <a:off x="0" y="837759"/>
        <a:ext cx="5848709" cy="835309"/>
      </dsp:txXfrm>
    </dsp:sp>
    <dsp:sp modelId="{A7A48B8D-D3B7-4B5B-9024-87F353B136FB}">
      <dsp:nvSpPr>
        <dsp:cNvPr id="0" name=""/>
        <dsp:cNvSpPr/>
      </dsp:nvSpPr>
      <dsp:spPr>
        <a:xfrm>
          <a:off x="0" y="1673069"/>
          <a:ext cx="58487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F64C71-DB15-488C-97AE-E2EE00A41609}">
      <dsp:nvSpPr>
        <dsp:cNvPr id="0" name=""/>
        <dsp:cNvSpPr/>
      </dsp:nvSpPr>
      <dsp:spPr>
        <a:xfrm>
          <a:off x="0" y="1673069"/>
          <a:ext cx="5848709" cy="8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a:t>S</a:t>
          </a:r>
          <a:r>
            <a:rPr lang="en-US" sz="3300" kern="1200"/>
            <a:t>ocio-cultural/social factors</a:t>
          </a:r>
        </a:p>
      </dsp:txBody>
      <dsp:txXfrm>
        <a:off x="0" y="1673069"/>
        <a:ext cx="5848709" cy="835309"/>
      </dsp:txXfrm>
    </dsp:sp>
    <dsp:sp modelId="{CA121026-A102-4087-A5C2-A507D264570F}">
      <dsp:nvSpPr>
        <dsp:cNvPr id="0" name=""/>
        <dsp:cNvSpPr/>
      </dsp:nvSpPr>
      <dsp:spPr>
        <a:xfrm>
          <a:off x="0" y="2508378"/>
          <a:ext cx="58487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5DFE9E-A9C9-4E03-BF36-07E47F2E15F8}">
      <dsp:nvSpPr>
        <dsp:cNvPr id="0" name=""/>
        <dsp:cNvSpPr/>
      </dsp:nvSpPr>
      <dsp:spPr>
        <a:xfrm>
          <a:off x="0" y="2508378"/>
          <a:ext cx="5848709" cy="8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a:t>T</a:t>
          </a:r>
          <a:r>
            <a:rPr lang="en-US" sz="3300" kern="1200"/>
            <a:t>echnological factors</a:t>
          </a:r>
        </a:p>
      </dsp:txBody>
      <dsp:txXfrm>
        <a:off x="0" y="2508378"/>
        <a:ext cx="5848709" cy="835309"/>
      </dsp:txXfrm>
    </dsp:sp>
    <dsp:sp modelId="{0BDB0E67-9F4A-4F5D-A471-A55AE90EEA2A}">
      <dsp:nvSpPr>
        <dsp:cNvPr id="0" name=""/>
        <dsp:cNvSpPr/>
      </dsp:nvSpPr>
      <dsp:spPr>
        <a:xfrm>
          <a:off x="0" y="3343688"/>
          <a:ext cx="58487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BBD3B-D0D5-44BE-BFF4-8B712125D6E9}">
      <dsp:nvSpPr>
        <dsp:cNvPr id="0" name=""/>
        <dsp:cNvSpPr/>
      </dsp:nvSpPr>
      <dsp:spPr>
        <a:xfrm>
          <a:off x="0" y="3343688"/>
          <a:ext cx="5848709" cy="8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a:t>L</a:t>
          </a:r>
          <a:r>
            <a:rPr lang="en-US" sz="3300" kern="1200"/>
            <a:t>egal factors</a:t>
          </a:r>
        </a:p>
      </dsp:txBody>
      <dsp:txXfrm>
        <a:off x="0" y="3343688"/>
        <a:ext cx="5848709" cy="835309"/>
      </dsp:txXfrm>
    </dsp:sp>
    <dsp:sp modelId="{F99E0289-E5D3-4965-800B-829A56E21605}">
      <dsp:nvSpPr>
        <dsp:cNvPr id="0" name=""/>
        <dsp:cNvSpPr/>
      </dsp:nvSpPr>
      <dsp:spPr>
        <a:xfrm>
          <a:off x="0" y="4178998"/>
          <a:ext cx="58487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06D3CE-E819-4CF5-A8CE-FCF700056D27}">
      <dsp:nvSpPr>
        <dsp:cNvPr id="0" name=""/>
        <dsp:cNvSpPr/>
      </dsp:nvSpPr>
      <dsp:spPr>
        <a:xfrm>
          <a:off x="0" y="4178998"/>
          <a:ext cx="5848709" cy="83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a:t>E</a:t>
          </a:r>
          <a:r>
            <a:rPr lang="en-US" sz="3300" kern="1200"/>
            <a:t>cological/environmental factors</a:t>
          </a:r>
        </a:p>
      </dsp:txBody>
      <dsp:txXfrm>
        <a:off x="0" y="4178998"/>
        <a:ext cx="5848709" cy="8353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8302A-FCCE-4F4F-9B56-736EBA45E82D}">
      <dsp:nvSpPr>
        <dsp:cNvPr id="0" name=""/>
        <dsp:cNvSpPr/>
      </dsp:nvSpPr>
      <dsp:spPr>
        <a:xfrm>
          <a:off x="0" y="44301"/>
          <a:ext cx="6367912" cy="20346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b="1" kern="1200"/>
            <a:t>"Vision: To be the standard against which others are measured,</a:t>
          </a:r>
          <a:endParaRPr lang="en-US" sz="3700" kern="1200"/>
        </a:p>
      </dsp:txBody>
      <dsp:txXfrm>
        <a:off x="99322" y="143623"/>
        <a:ext cx="6169268" cy="1835986"/>
      </dsp:txXfrm>
    </dsp:sp>
    <dsp:sp modelId="{716D843D-6FBD-4EB8-97C3-6AC2418BD991}">
      <dsp:nvSpPr>
        <dsp:cNvPr id="0" name=""/>
        <dsp:cNvSpPr/>
      </dsp:nvSpPr>
      <dsp:spPr>
        <a:xfrm>
          <a:off x="0" y="2185491"/>
          <a:ext cx="6367912" cy="203463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b="1" kern="1200"/>
            <a:t>Mission: To make aspirational quality accessible to all,</a:t>
          </a:r>
          <a:endParaRPr lang="en-US" sz="3700" kern="1200"/>
        </a:p>
      </dsp:txBody>
      <dsp:txXfrm>
        <a:off x="99322" y="2284813"/>
        <a:ext cx="6169268" cy="1835986"/>
      </dsp:txXfrm>
    </dsp:sp>
    <dsp:sp modelId="{C54FD804-B2DE-49EB-8F53-60188B45254A}">
      <dsp:nvSpPr>
        <dsp:cNvPr id="0" name=""/>
        <dsp:cNvSpPr/>
      </dsp:nvSpPr>
      <dsp:spPr>
        <a:xfrm>
          <a:off x="0" y="4326681"/>
          <a:ext cx="6367912" cy="20346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b="1" kern="1200"/>
            <a:t>and Values Quality: value, service, innovation and trust."</a:t>
          </a:r>
          <a:r>
            <a:rPr lang="en-GB" sz="3700" kern="1200"/>
            <a:t>(By Staff Writer, 2020)</a:t>
          </a:r>
          <a:endParaRPr lang="en-US" sz="3700" kern="1200"/>
        </a:p>
      </dsp:txBody>
      <dsp:txXfrm>
        <a:off x="99322" y="4426003"/>
        <a:ext cx="6169268" cy="18359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F6BFE-9BEE-4E0C-9015-7BE6A2D9E4BA}">
      <dsp:nvSpPr>
        <dsp:cNvPr id="0" name=""/>
        <dsp:cNvSpPr/>
      </dsp:nvSpPr>
      <dsp:spPr>
        <a:xfrm>
          <a:off x="0" y="1221074"/>
          <a:ext cx="6367912" cy="12232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1" kern="1200"/>
            <a:t>Strong</a:t>
          </a:r>
          <a:endParaRPr lang="en-US" sz="5100" kern="1200"/>
        </a:p>
      </dsp:txBody>
      <dsp:txXfrm>
        <a:off x="59713" y="1280787"/>
        <a:ext cx="6248486" cy="1103809"/>
      </dsp:txXfrm>
    </dsp:sp>
    <dsp:sp modelId="{E19FFD27-2087-4ADD-B6DC-74D9842DA9CB}">
      <dsp:nvSpPr>
        <dsp:cNvPr id="0" name=""/>
        <dsp:cNvSpPr/>
      </dsp:nvSpPr>
      <dsp:spPr>
        <a:xfrm>
          <a:off x="0" y="2591189"/>
          <a:ext cx="6367912" cy="122323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1" kern="1200"/>
            <a:t>Good reputation</a:t>
          </a:r>
          <a:endParaRPr lang="en-US" sz="5100" kern="1200"/>
        </a:p>
      </dsp:txBody>
      <dsp:txXfrm>
        <a:off x="59713" y="2650902"/>
        <a:ext cx="6248486" cy="1103809"/>
      </dsp:txXfrm>
    </dsp:sp>
    <dsp:sp modelId="{3CA9D561-927A-4C84-BAB7-03DC55605466}">
      <dsp:nvSpPr>
        <dsp:cNvPr id="0" name=""/>
        <dsp:cNvSpPr/>
      </dsp:nvSpPr>
      <dsp:spPr>
        <a:xfrm>
          <a:off x="0" y="3961304"/>
          <a:ext cx="6367912" cy="122323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b="1" kern="1200"/>
            <a:t>Threat of competitors</a:t>
          </a:r>
          <a:endParaRPr lang="en-US" sz="5100" kern="1200"/>
        </a:p>
      </dsp:txBody>
      <dsp:txXfrm>
        <a:off x="59713" y="4021017"/>
        <a:ext cx="6248486" cy="11038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8CE1BF-E4AB-4114-93E2-D1FEECB75A09}">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98C5A5-3D82-4EEA-A88F-BEC83252EA27}">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9F95F6-CD91-47E5-BB27-39095A495F13}">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Approach to strategy, </a:t>
          </a:r>
          <a:endParaRPr lang="en-US" sz="2100" kern="1200"/>
        </a:p>
      </dsp:txBody>
      <dsp:txXfrm>
        <a:off x="1834517" y="469890"/>
        <a:ext cx="3148942" cy="1335915"/>
      </dsp:txXfrm>
    </dsp:sp>
    <dsp:sp modelId="{04DA7461-0C90-41C3-9484-9EA3AFD8F965}">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AE5C3E-70F4-4B5E-94A6-9FC9E8C1C181}">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5D841C-6D4B-478D-80F2-6BA574D8AC92}">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Approaches to organisation and management </a:t>
          </a:r>
          <a:endParaRPr lang="en-US" sz="2100" kern="1200"/>
        </a:p>
      </dsp:txBody>
      <dsp:txXfrm>
        <a:off x="7154322" y="469890"/>
        <a:ext cx="3148942" cy="1335915"/>
      </dsp:txXfrm>
    </dsp:sp>
    <dsp:sp modelId="{9A6F7F6B-C881-466E-9723-1D600030DF75}">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677DD4-555F-4F95-93FB-F65A1B8125D2}">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A7A5FC-E7F0-46B8-A173-9D0D04A9B28D}">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Group and teamwork </a:t>
          </a:r>
          <a:endParaRPr lang="en-US" sz="2100" kern="1200"/>
        </a:p>
      </dsp:txBody>
      <dsp:txXfrm>
        <a:off x="1834517" y="2545532"/>
        <a:ext cx="3148942" cy="1335915"/>
      </dsp:txXfrm>
    </dsp:sp>
    <dsp:sp modelId="{3E942C68-8FA4-4F37-A3A0-347C208DD5C9}">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6F78F-87DB-444D-990F-9FDE8F626FD5}">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31394D-EFC5-49DA-9C7A-FB19AC807FCD}">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Corporate Social Responsibility - in relation to how sustainable the business is. </a:t>
          </a:r>
          <a:endParaRPr lang="en-US" sz="2100" kern="1200"/>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BC8B81-B221-432C-864D-1005D14BC298}" type="datetimeFigureOut">
              <a:rPr lang="en-GB"/>
              <a:t>23/03/2021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3D7A69-520A-435A-87F4-9BCFC3895AA8}" type="slidenum">
              <a:rPr lang="en-GB"/>
              <a:t>‹#›</a:t>
            </a:fld>
            <a:endParaRPr lang="en-GB"/>
          </a:p>
        </p:txBody>
      </p:sp>
    </p:spTree>
    <p:extLst>
      <p:ext uri="{BB962C8B-B14F-4D97-AF65-F5344CB8AC3E}">
        <p14:creationId xmlns:p14="http://schemas.microsoft.com/office/powerpoint/2010/main" val="3159410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During my presentation I will be looking at Marks &amp; Spencer's, and how as a company and their management team approach the following.</a:t>
            </a:r>
          </a:p>
        </p:txBody>
      </p:sp>
      <p:sp>
        <p:nvSpPr>
          <p:cNvPr id="4" name="Slide Number Placeholder 3"/>
          <p:cNvSpPr>
            <a:spLocks noGrp="1"/>
          </p:cNvSpPr>
          <p:nvPr>
            <p:ph type="sldNum" sz="quarter" idx="5"/>
          </p:nvPr>
        </p:nvSpPr>
        <p:spPr/>
        <p:txBody>
          <a:bodyPr/>
          <a:lstStyle/>
          <a:p>
            <a:fld id="{E23D7A69-520A-435A-87F4-9BCFC3895AA8}" type="slidenum">
              <a:rPr lang="en-GB"/>
              <a:t>3</a:t>
            </a:fld>
            <a:endParaRPr lang="en-GB"/>
          </a:p>
        </p:txBody>
      </p:sp>
    </p:spTree>
    <p:extLst>
      <p:ext uri="{BB962C8B-B14F-4D97-AF65-F5344CB8AC3E}">
        <p14:creationId xmlns:p14="http://schemas.microsoft.com/office/powerpoint/2010/main" val="319340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M&amp;S first started trading in 1884, as a penny bazaar in Leeds.</a:t>
            </a:r>
          </a:p>
          <a:p>
            <a:r>
              <a:rPr lang="en-US"/>
              <a:t>They are a British value for money retailer, focused on own label businesses, including Food, Clothing &amp; Home, in the UK and internationally. Today they  operate a family of businesses, selling high-quality, great value own-brand products in the UK and in 62 countries, from 1,519 stores and 44 websites globally</a:t>
            </a:r>
            <a:endParaRPr lang="en-US">
              <a:cs typeface="Calibri"/>
            </a:endParaRPr>
          </a:p>
        </p:txBody>
      </p:sp>
      <p:sp>
        <p:nvSpPr>
          <p:cNvPr id="4" name="Slide Number Placeholder 3"/>
          <p:cNvSpPr>
            <a:spLocks noGrp="1"/>
          </p:cNvSpPr>
          <p:nvPr>
            <p:ph type="sldNum" sz="quarter" idx="5"/>
          </p:nvPr>
        </p:nvSpPr>
        <p:spPr/>
        <p:txBody>
          <a:bodyPr/>
          <a:lstStyle/>
          <a:p>
            <a:fld id="{E23D7A69-520A-435A-87F4-9BCFC3895AA8}" type="slidenum">
              <a:rPr lang="en-GB"/>
              <a:t>4</a:t>
            </a:fld>
            <a:endParaRPr lang="en-GB"/>
          </a:p>
        </p:txBody>
      </p:sp>
    </p:spTree>
    <p:extLst>
      <p:ext uri="{BB962C8B-B14F-4D97-AF65-F5344CB8AC3E}">
        <p14:creationId xmlns:p14="http://schemas.microsoft.com/office/powerpoint/2010/main" val="1184273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M&amp;S is a </a:t>
            </a:r>
            <a:r>
              <a:rPr lang="en-US" b="1"/>
              <a:t>listed company under the London Stock Exchange</a:t>
            </a:r>
            <a:r>
              <a:rPr lang="en-US"/>
              <a:t>.  The company is employed approximately 80,000 people in 2020. However, in August 2020, the company announced that it would cut down 7,000 jobs due to the covid-19 pandemic.</a:t>
            </a:r>
          </a:p>
        </p:txBody>
      </p:sp>
      <p:sp>
        <p:nvSpPr>
          <p:cNvPr id="4" name="Slide Number Placeholder 3"/>
          <p:cNvSpPr>
            <a:spLocks noGrp="1"/>
          </p:cNvSpPr>
          <p:nvPr>
            <p:ph type="sldNum" sz="quarter" idx="5"/>
          </p:nvPr>
        </p:nvSpPr>
        <p:spPr/>
        <p:txBody>
          <a:bodyPr/>
          <a:lstStyle/>
          <a:p>
            <a:fld id="{E23D7A69-520A-435A-87F4-9BCFC3895AA8}" type="slidenum">
              <a:rPr lang="en-GB"/>
              <a:t>5</a:t>
            </a:fld>
            <a:endParaRPr lang="en-GB"/>
          </a:p>
        </p:txBody>
      </p:sp>
    </p:spTree>
    <p:extLst>
      <p:ext uri="{BB962C8B-B14F-4D97-AF65-F5344CB8AC3E}">
        <p14:creationId xmlns:p14="http://schemas.microsoft.com/office/powerpoint/2010/main" val="53431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3D7A69-520A-435A-87F4-9BCFC3895AA8}" type="slidenum">
              <a:rPr lang="en-GB" smtClean="0"/>
              <a:t>6</a:t>
            </a:fld>
            <a:endParaRPr lang="en-GB"/>
          </a:p>
        </p:txBody>
      </p:sp>
    </p:spTree>
    <p:extLst>
      <p:ext uri="{BB962C8B-B14F-4D97-AF65-F5344CB8AC3E}">
        <p14:creationId xmlns:p14="http://schemas.microsoft.com/office/powerpoint/2010/main" val="2768239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Strengths</a:t>
            </a:r>
            <a:endParaRPr lang="en-GB" dirty="0"/>
          </a:p>
          <a:p>
            <a:r>
              <a:rPr lang="en-GB" dirty="0"/>
              <a:t> Been in the market for over 136 years </a:t>
            </a:r>
          </a:p>
          <a:p>
            <a:r>
              <a:rPr lang="en-GB" dirty="0"/>
              <a:t>Well know household name </a:t>
            </a:r>
          </a:p>
          <a:p>
            <a:r>
              <a:rPr lang="en-GB" dirty="0"/>
              <a:t>Multinational company </a:t>
            </a:r>
          </a:p>
          <a:p>
            <a:endParaRPr lang="en-GB" dirty="0"/>
          </a:p>
          <a:p>
            <a:r>
              <a:rPr lang="en-GB" b="1" dirty="0"/>
              <a:t>Weaknesses </a:t>
            </a:r>
            <a:endParaRPr lang="en-GB" dirty="0"/>
          </a:p>
          <a:p>
            <a:r>
              <a:rPr lang="en-GB" dirty="0"/>
              <a:t>2017 couldn’t meet the required demand for produce (changes people's perception)</a:t>
            </a:r>
          </a:p>
          <a:p>
            <a:endParaRPr lang="en-GB" dirty="0"/>
          </a:p>
          <a:p>
            <a:r>
              <a:rPr lang="en-GB" b="1" dirty="0"/>
              <a:t>Opportunities </a:t>
            </a:r>
            <a:endParaRPr lang="en-GB" dirty="0"/>
          </a:p>
          <a:p>
            <a:r>
              <a:rPr lang="en-GB" dirty="0"/>
              <a:t>Online stores</a:t>
            </a:r>
          </a:p>
          <a:p>
            <a:r>
              <a:rPr lang="en-GB" dirty="0"/>
              <a:t>Market segmentation</a:t>
            </a:r>
          </a:p>
          <a:p>
            <a:endParaRPr lang="en-GB" dirty="0"/>
          </a:p>
          <a:p>
            <a:r>
              <a:rPr lang="en-GB" b="1" dirty="0"/>
              <a:t>Threats </a:t>
            </a:r>
            <a:endParaRPr lang="en-GB" dirty="0"/>
          </a:p>
          <a:p>
            <a:r>
              <a:rPr lang="en-GB" dirty="0"/>
              <a:t>Competition (more age range available a lot of people think m and s in for the older generation)</a:t>
            </a:r>
          </a:p>
          <a:p>
            <a:r>
              <a:rPr lang="en-GB" dirty="0"/>
              <a:t>Store closures </a:t>
            </a:r>
          </a:p>
          <a:p>
            <a:endParaRPr lang="en-GB" dirty="0">
              <a:cs typeface="Calibri"/>
            </a:endParaRPr>
          </a:p>
        </p:txBody>
      </p:sp>
      <p:sp>
        <p:nvSpPr>
          <p:cNvPr id="4" name="Slide Number Placeholder 3"/>
          <p:cNvSpPr>
            <a:spLocks noGrp="1"/>
          </p:cNvSpPr>
          <p:nvPr>
            <p:ph type="sldNum" sz="quarter" idx="5"/>
          </p:nvPr>
        </p:nvSpPr>
        <p:spPr/>
        <p:txBody>
          <a:bodyPr/>
          <a:lstStyle/>
          <a:p>
            <a:fld id="{E23D7A69-520A-435A-87F4-9BCFC3895AA8}" type="slidenum">
              <a:rPr lang="en-GB"/>
              <a:t>7</a:t>
            </a:fld>
            <a:endParaRPr lang="en-GB"/>
          </a:p>
        </p:txBody>
      </p:sp>
    </p:spTree>
    <p:extLst>
      <p:ext uri="{BB962C8B-B14F-4D97-AF65-F5344CB8AC3E}">
        <p14:creationId xmlns:p14="http://schemas.microsoft.com/office/powerpoint/2010/main" val="1556690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studying the  swot analysis of Marks and Spencer, I have found that the company is very strong and has a good reputation for providing quality products. But the threat of competitors is also very real. Therefore, shutting down stores is not the solution. The management should segment the customers and keep open the stores targeting the needs of stores and goods . This is the only way to move forward.</a:t>
            </a:r>
          </a:p>
        </p:txBody>
      </p:sp>
      <p:sp>
        <p:nvSpPr>
          <p:cNvPr id="4" name="Slide Number Placeholder 3"/>
          <p:cNvSpPr>
            <a:spLocks noGrp="1"/>
          </p:cNvSpPr>
          <p:nvPr>
            <p:ph type="sldNum" sz="quarter" idx="5"/>
          </p:nvPr>
        </p:nvSpPr>
        <p:spPr/>
        <p:txBody>
          <a:bodyPr/>
          <a:lstStyle/>
          <a:p>
            <a:fld id="{E23D7A69-520A-435A-87F4-9BCFC3895AA8}" type="slidenum">
              <a:rPr lang="en-GB"/>
              <a:t>8</a:t>
            </a:fld>
            <a:endParaRPr lang="en-GB"/>
          </a:p>
        </p:txBody>
      </p:sp>
    </p:spTree>
    <p:extLst>
      <p:ext uri="{BB962C8B-B14F-4D97-AF65-F5344CB8AC3E}">
        <p14:creationId xmlns:p14="http://schemas.microsoft.com/office/powerpoint/2010/main" val="2324450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Marc </a:t>
            </a:r>
            <a:r>
              <a:rPr lang="en-GB" b="1" err="1"/>
              <a:t>Bolland</a:t>
            </a:r>
            <a:r>
              <a:rPr lang="en-GB" b="1"/>
              <a:t>, current CEO, is committed to achieve the company’s goal by ensuring that high performance are maintain constantly by its teams at each level of the hierarchy structure. (Mark &amp; Spencer, 2014) </a:t>
            </a:r>
            <a:r>
              <a:rPr lang="en-GB"/>
              <a:t>Using a bureaucracy approach, this leadership style suits with the nature of the business (retail) where each employee is dedicated to a defined routine task and motivated with a rewards systems - In addition, the company has to deal with experienced but also inexperienced people who need to be guided and supervised. </a:t>
            </a:r>
            <a:r>
              <a:rPr lang="en-GB" b="1"/>
              <a:t>Consultative approach - </a:t>
            </a:r>
            <a:r>
              <a:rPr lang="en-GB"/>
              <a:t>leader consults with other before decision is made. There will be a group influence in the final decision; even through it is made by the leader.</a:t>
            </a:r>
          </a:p>
          <a:p>
            <a:endParaRPr lang="en-GB" b="1">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E23D7A69-520A-435A-87F4-9BCFC3895AA8}" type="slidenum">
              <a:rPr lang="en-GB"/>
              <a:t>9</a:t>
            </a:fld>
            <a:endParaRPr lang="en-GB"/>
          </a:p>
        </p:txBody>
      </p:sp>
    </p:spTree>
    <p:extLst>
      <p:ext uri="{BB962C8B-B14F-4D97-AF65-F5344CB8AC3E}">
        <p14:creationId xmlns:p14="http://schemas.microsoft.com/office/powerpoint/2010/main" val="2828226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 &amp; S believe,</a:t>
            </a:r>
          </a:p>
          <a:p>
            <a:r>
              <a:rPr lang="en-US"/>
              <a:t>The leader must place an emphasis on what a member of their group needs</a:t>
            </a:r>
            <a:endParaRPr lang="en-US">
              <a:cs typeface="Calibri"/>
            </a:endParaRPr>
          </a:p>
          <a:p>
            <a:r>
              <a:rPr lang="en-US"/>
              <a:t>Transformational leaders recognize boredom when then see it. To keep people challenged, it becomes necessary to ask people to contribute to the group.</a:t>
            </a:r>
            <a:endParaRPr lang="en-US">
              <a:cs typeface="Calibri"/>
            </a:endParaRPr>
          </a:p>
          <a:p>
            <a:r>
              <a:rPr lang="en-US"/>
              <a:t>A leader cannot inspire people to follow unless they are willing to provide a goal or a vision that can be reached. </a:t>
            </a:r>
            <a:endParaRPr lang="en-US">
              <a:cs typeface="Calibri" panose="020F0502020204030204"/>
            </a:endParaRPr>
          </a:p>
          <a:p>
            <a:r>
              <a:rPr lang="en-US"/>
              <a:t>A transformational leader can never exist within a comfort zone. They must keep striving to do better and be better.</a:t>
            </a:r>
            <a:endParaRPr lang="en-US">
              <a:cs typeface="Calibri" panose="020F0502020204030204"/>
            </a:endParaRPr>
          </a:p>
        </p:txBody>
      </p:sp>
      <p:sp>
        <p:nvSpPr>
          <p:cNvPr id="4" name="Slide Number Placeholder 3"/>
          <p:cNvSpPr>
            <a:spLocks noGrp="1"/>
          </p:cNvSpPr>
          <p:nvPr>
            <p:ph type="sldNum" sz="quarter" idx="5"/>
          </p:nvPr>
        </p:nvSpPr>
        <p:spPr/>
        <p:txBody>
          <a:bodyPr/>
          <a:lstStyle/>
          <a:p>
            <a:fld id="{E23D7A69-520A-435A-87F4-9BCFC3895AA8}" type="slidenum">
              <a:rPr lang="en-GB"/>
              <a:t>10</a:t>
            </a:fld>
            <a:endParaRPr lang="en-GB"/>
          </a:p>
        </p:txBody>
      </p:sp>
    </p:spTree>
    <p:extLst>
      <p:ext uri="{BB962C8B-B14F-4D97-AF65-F5344CB8AC3E}">
        <p14:creationId xmlns:p14="http://schemas.microsoft.com/office/powerpoint/2010/main" val="4086452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Commitments and targets</a:t>
            </a:r>
            <a:r>
              <a:rPr lang="en-US" dirty="0"/>
              <a:t> </a:t>
            </a:r>
          </a:p>
          <a:p>
            <a:r>
              <a:rPr lang="en-US" dirty="0"/>
              <a:t>Plan A is a multi-year sustainability transformation plan that has been updated several times (2010, 2014 and 2017) to reflect the evolution of our business and the risks and opportunities that social and environmental issues pose for us. </a:t>
            </a:r>
            <a:endParaRPr lang="en-GB" dirty="0"/>
          </a:p>
          <a:p>
            <a:pPr marL="628650" lvl="1" indent="-171450">
              <a:buFont typeface="Arial"/>
              <a:buChar char="•"/>
            </a:pPr>
            <a:r>
              <a:rPr lang="en-US" dirty="0"/>
              <a:t>The business transformation program aims to return M&amp;S to sustainable, profitable growth and to deliver long-term value for all stakeholders. Our priority in 2019/20 has been to evolve Plan A to reflect our new operating model. Is aligned to the business strategy;</a:t>
            </a:r>
          </a:p>
          <a:p>
            <a:pPr marL="628650" lvl="1" indent="-171450">
              <a:buFont typeface="Arial"/>
              <a:buChar char="•"/>
            </a:pPr>
            <a:r>
              <a:rPr lang="en-US" dirty="0"/>
              <a:t>Has clear deliverables owned and actioned by each business unit;</a:t>
            </a:r>
            <a:endParaRPr lang="en-US" dirty="0">
              <a:cs typeface="Calibri"/>
            </a:endParaRPr>
          </a:p>
          <a:p>
            <a:pPr marL="628650" lvl="1" indent="-171450">
              <a:buFont typeface="Arial"/>
              <a:buChar char="•"/>
            </a:pPr>
            <a:r>
              <a:rPr lang="en-US" dirty="0"/>
              <a:t>Maintains our position as a committed sustainable retailer; and</a:t>
            </a:r>
            <a:endParaRPr lang="en-US" dirty="0">
              <a:cs typeface="Calibri"/>
            </a:endParaRPr>
          </a:p>
          <a:p>
            <a:pPr marL="628650" lvl="1" indent="-171450">
              <a:buFont typeface="Arial"/>
              <a:buChar char="•"/>
            </a:pPr>
            <a:r>
              <a:rPr lang="en-US" dirty="0"/>
              <a:t>Provides a program to build competitive advantage in selected areas and to engage our customers on the issues that matter to them.</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E23D7A69-520A-435A-87F4-9BCFC3895AA8}" type="slidenum">
              <a:rPr lang="en-GB"/>
              <a:t>11</a:t>
            </a:fld>
            <a:endParaRPr lang="en-GB"/>
          </a:p>
        </p:txBody>
      </p:sp>
    </p:spTree>
    <p:extLst>
      <p:ext uri="{BB962C8B-B14F-4D97-AF65-F5344CB8AC3E}">
        <p14:creationId xmlns:p14="http://schemas.microsoft.com/office/powerpoint/2010/main" val="3362605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Rigorous food safety standards</a:t>
            </a:r>
            <a:b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br>
            <a:b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br>
            <a: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Traceability - we know who's grown or reared it</a:t>
            </a:r>
            <a:b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br>
            <a:b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br>
            <a: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High standards of animal health and welfare</a:t>
            </a:r>
            <a:b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br>
            <a:b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br>
            <a: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Good environmental stewardship</a:t>
            </a:r>
            <a:b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br>
            <a:b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br>
            <a:r>
              <a:rPr lang="en-GB" sz="1800" spc="-5"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Fewer pesticides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23D7A69-520A-435A-87F4-9BCFC3895AA8}" type="slidenum">
              <a:rPr lang="en-GB" smtClean="0"/>
              <a:t>12</a:t>
            </a:fld>
            <a:endParaRPr lang="en-GB"/>
          </a:p>
        </p:txBody>
      </p:sp>
    </p:spTree>
    <p:extLst>
      <p:ext uri="{BB962C8B-B14F-4D97-AF65-F5344CB8AC3E}">
        <p14:creationId xmlns:p14="http://schemas.microsoft.com/office/powerpoint/2010/main" val="1772697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People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Areas of focus Relevant Sustainable Development Goals – Human rights and combating modern slavery – Access to employment – Colleague health and wellbeing – Diversity and inclusion – Accessibility – Ethical trading standards – Improving lives of workers in supply chains – Community engagement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Product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Areas of focus Relevant Sustainable Development Goals – Sustainable raw materials – Reducing food waste – Animal welfare – Farming standards – Health and nutrition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Planet</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Areas of focus Relevant Sustainable Development Goals – Net zero emissions – Sustainable manufacturing – Reducing, reusing and recycling packaging – Zero waste to landfill</a:t>
            </a:r>
            <a:endParaRPr lang="en-GB" dirty="0"/>
          </a:p>
        </p:txBody>
      </p:sp>
      <p:sp>
        <p:nvSpPr>
          <p:cNvPr id="4" name="Slide Number Placeholder 3"/>
          <p:cNvSpPr>
            <a:spLocks noGrp="1"/>
          </p:cNvSpPr>
          <p:nvPr>
            <p:ph type="sldNum" sz="quarter" idx="5"/>
          </p:nvPr>
        </p:nvSpPr>
        <p:spPr/>
        <p:txBody>
          <a:bodyPr/>
          <a:lstStyle/>
          <a:p>
            <a:fld id="{E23D7A69-520A-435A-87F4-9BCFC3895AA8}" type="slidenum">
              <a:rPr lang="en-GB" smtClean="0"/>
              <a:t>13</a:t>
            </a:fld>
            <a:endParaRPr lang="en-GB"/>
          </a:p>
        </p:txBody>
      </p:sp>
    </p:spTree>
    <p:extLst>
      <p:ext uri="{BB962C8B-B14F-4D97-AF65-F5344CB8AC3E}">
        <p14:creationId xmlns:p14="http://schemas.microsoft.com/office/powerpoint/2010/main" val="40848919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Providing training and development opportunities which support personal and business performance. M&amp;S wants its employees (like its business) to ‘grow and prosper’.</a:t>
            </a:r>
          </a:p>
          <a:p>
            <a:r>
              <a:rPr lang="en-US" dirty="0">
                <a:cs typeface="Calibri"/>
              </a:rPr>
              <a:t>There is no  such thing as to much communication and teamwork, from daily conference calls to management and staff team huddles. COMMUNICATION  is key to the success of m &amp; S </a:t>
            </a:r>
            <a:endParaRPr lang="en-US" dirty="0"/>
          </a:p>
        </p:txBody>
      </p:sp>
      <p:sp>
        <p:nvSpPr>
          <p:cNvPr id="4" name="Slide Number Placeholder 3"/>
          <p:cNvSpPr>
            <a:spLocks noGrp="1"/>
          </p:cNvSpPr>
          <p:nvPr>
            <p:ph type="sldNum" sz="quarter" idx="5"/>
          </p:nvPr>
        </p:nvSpPr>
        <p:spPr/>
        <p:txBody>
          <a:bodyPr/>
          <a:lstStyle/>
          <a:p>
            <a:fld id="{E23D7A69-520A-435A-87F4-9BCFC3895AA8}" type="slidenum">
              <a:rPr lang="en-GB"/>
              <a:t>14</a:t>
            </a:fld>
            <a:endParaRPr lang="en-GB"/>
          </a:p>
        </p:txBody>
      </p:sp>
    </p:spTree>
    <p:extLst>
      <p:ext uri="{BB962C8B-B14F-4D97-AF65-F5344CB8AC3E}">
        <p14:creationId xmlns:p14="http://schemas.microsoft.com/office/powerpoint/2010/main" val="38244942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3D7A69-520A-435A-87F4-9BCFC3895AA8}" type="slidenum">
              <a:rPr lang="en-GB" smtClean="0"/>
              <a:t>15</a:t>
            </a:fld>
            <a:endParaRPr lang="en-GB"/>
          </a:p>
        </p:txBody>
      </p:sp>
    </p:spTree>
    <p:extLst>
      <p:ext uri="{BB962C8B-B14F-4D97-AF65-F5344CB8AC3E}">
        <p14:creationId xmlns:p14="http://schemas.microsoft.com/office/powerpoint/2010/main" val="3719173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Belbin Team Roles is the language of teams, enabling individuals to be able to project and talk about their behavioural strengths in a productive, safe and non-confrontational way.</a:t>
            </a:r>
          </a:p>
          <a:p>
            <a:r>
              <a:rPr lang="en-US"/>
              <a:t>By using Belbin, individuals have a greater self-understanding of their strengths, which leads to more effective communication between colleagues and managers.</a:t>
            </a:r>
          </a:p>
        </p:txBody>
      </p:sp>
      <p:sp>
        <p:nvSpPr>
          <p:cNvPr id="4" name="Slide Number Placeholder 3"/>
          <p:cNvSpPr>
            <a:spLocks noGrp="1"/>
          </p:cNvSpPr>
          <p:nvPr>
            <p:ph type="sldNum" sz="quarter" idx="5"/>
          </p:nvPr>
        </p:nvSpPr>
        <p:spPr/>
        <p:txBody>
          <a:bodyPr/>
          <a:lstStyle/>
          <a:p>
            <a:fld id="{E23D7A69-520A-435A-87F4-9BCFC3895AA8}" type="slidenum">
              <a:rPr lang="en-GB"/>
              <a:t>16</a:t>
            </a:fld>
            <a:endParaRPr lang="en-GB"/>
          </a:p>
        </p:txBody>
      </p:sp>
    </p:spTree>
    <p:extLst>
      <p:ext uri="{BB962C8B-B14F-4D97-AF65-F5344CB8AC3E}">
        <p14:creationId xmlns:p14="http://schemas.microsoft.com/office/powerpoint/2010/main" val="3625897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02124"/>
                </a:solidFill>
                <a:effectLst/>
                <a:latin typeface="arial" panose="020B0604020202020204" pitchFamily="34" charset="0"/>
              </a:rPr>
              <a:t>The forming–storming–norming–performing model of group development was first proposed by Bruce Tuckman in 1965  essential for a team to grow, face up to challenges, tackle problems, find solutions, plan work, and deliver results.</a:t>
            </a:r>
            <a:endParaRPr lang="en-US"/>
          </a:p>
          <a:p>
            <a:endParaRPr lang="en-US"/>
          </a:p>
          <a:p>
            <a:r>
              <a:rPr lang="en-US"/>
              <a:t>In  my opinion m and s use a mentoring program and a whole network of colleagues offering their support – to help employees learn, grow and set the course for the future of m &amp; S </a:t>
            </a:r>
          </a:p>
          <a:p>
            <a:endParaRPr lang="en-US"/>
          </a:p>
        </p:txBody>
      </p:sp>
      <p:sp>
        <p:nvSpPr>
          <p:cNvPr id="4" name="Slide Number Placeholder 3"/>
          <p:cNvSpPr>
            <a:spLocks noGrp="1"/>
          </p:cNvSpPr>
          <p:nvPr>
            <p:ph type="sldNum" sz="quarter" idx="5"/>
          </p:nvPr>
        </p:nvSpPr>
        <p:spPr/>
        <p:txBody>
          <a:bodyPr/>
          <a:lstStyle/>
          <a:p>
            <a:fld id="{E23D7A69-520A-435A-87F4-9BCFC3895AA8}" type="slidenum">
              <a:rPr lang="en-GB"/>
              <a:t>17</a:t>
            </a:fld>
            <a:endParaRPr lang="en-GB"/>
          </a:p>
        </p:txBody>
      </p:sp>
    </p:spTree>
    <p:extLst>
      <p:ext uri="{BB962C8B-B14F-4D97-AF65-F5344CB8AC3E}">
        <p14:creationId xmlns:p14="http://schemas.microsoft.com/office/powerpoint/2010/main" val="1497814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During my presentation I  looked  at Marks &amp; </a:t>
            </a:r>
            <a:r>
              <a:rPr lang="en-US" err="1"/>
              <a:t>Spencers</a:t>
            </a:r>
            <a:r>
              <a:rPr lang="en-US"/>
              <a:t>, and how as a company and their management team approached the following.</a:t>
            </a:r>
          </a:p>
          <a:p>
            <a:r>
              <a:rPr lang="en-US">
                <a:cs typeface="Calibri"/>
              </a:rPr>
              <a:t>In my oppinon after my research M &amp; S have a very good inclusive policy and an excellent CSR as diplayed in this presentaion on the Plan A slide.</a:t>
            </a:r>
          </a:p>
          <a:p>
            <a:endParaRPr lang="en-US">
              <a:cs typeface="Calibri"/>
            </a:endParaRPr>
          </a:p>
        </p:txBody>
      </p:sp>
      <p:sp>
        <p:nvSpPr>
          <p:cNvPr id="4" name="Slide Number Placeholder 3"/>
          <p:cNvSpPr>
            <a:spLocks noGrp="1"/>
          </p:cNvSpPr>
          <p:nvPr>
            <p:ph type="sldNum" sz="quarter" idx="5"/>
          </p:nvPr>
        </p:nvSpPr>
        <p:spPr/>
        <p:txBody>
          <a:bodyPr/>
          <a:lstStyle/>
          <a:p>
            <a:fld id="{E23D7A69-520A-435A-87F4-9BCFC3895AA8}" type="slidenum">
              <a:rPr lang="en-GB"/>
              <a:t>18</a:t>
            </a:fld>
            <a:endParaRPr lang="en-GB"/>
          </a:p>
        </p:txBody>
      </p:sp>
    </p:spTree>
    <p:extLst>
      <p:ext uri="{BB962C8B-B14F-4D97-AF65-F5344CB8AC3E}">
        <p14:creationId xmlns:p14="http://schemas.microsoft.com/office/powerpoint/2010/main" val="558168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5.jpe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8.jpe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16.xml"/><Relationship Id="rId9" Type="http://schemas.microsoft.com/office/2007/relationships/diagramDrawing" Target="../diagrams/drawing5.xml"/></Relationships>
</file>

<file path=ppt/slides/_rels/slide19.xml.rels><?xml version="1.0" encoding="UTF-8" standalone="yes"?>
<Relationships xmlns="http://schemas.openxmlformats.org/package/2006/relationships"><Relationship Id="rId8" Type="http://schemas.openxmlformats.org/officeDocument/2006/relationships/hyperlink" Target="https://healthresearchfunding.org/bass-transformational-leadership-theory-explained/" TargetMode="External"/><Relationship Id="rId3" Type="http://schemas.openxmlformats.org/officeDocument/2006/relationships/slideLayout" Target="../slideLayouts/slideLayout7.xml"/><Relationship Id="rId7" Type="http://schemas.openxmlformats.org/officeDocument/2006/relationships/hyperlink" Target="https://laetitiastuder.wordpress.com/2014/11/27/leadership-management/#:%7E:text=Transactional%20is%20the%20main%20leadership%20style%20used%20in,teams%20at%20each%20level%20of%20the%20hierarchy%20structure" TargetMode="External"/><Relationship Id="rId12" Type="http://schemas.openxmlformats.org/officeDocument/2006/relationships/image" Target="../media/image2.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leadershipchamps.files.wordpress.com/2008/04/form-storm-norm-perform.jpg?w=562" TargetMode="External"/><Relationship Id="rId11" Type="http://schemas.openxmlformats.org/officeDocument/2006/relationships/hyperlink" Target="https://jobs.marksandspencer.com/early-careers" TargetMode="External"/><Relationship Id="rId5" Type="http://schemas.openxmlformats.org/officeDocument/2006/relationships/hyperlink" Target="https://www.reference.com/business-finance/marks-spencers-mission-statement-de58ca3e64d686fc" TargetMode="External"/><Relationship Id="rId10" Type="http://schemas.openxmlformats.org/officeDocument/2006/relationships/hyperlink" Target="https://corporate.marksandspencer.com/sustainability/delivering-plan-a" TargetMode="External"/><Relationship Id="rId4" Type="http://schemas.openxmlformats.org/officeDocument/2006/relationships/hyperlink" Target="https://www.belbin.com/" TargetMode="External"/><Relationship Id="rId9" Type="http://schemas.openxmlformats.org/officeDocument/2006/relationships/hyperlink" Target="https://corporate.marksandspencer.com/aboutus/history"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corporate.marksandspencer.com/sustainability" TargetMode="External"/><Relationship Id="rId2" Type="http://schemas.openxmlformats.org/officeDocument/2006/relationships/hyperlink" Target="https://www.pg.com/en_US/company/purpose_people/executive_team/values_based_leadership.shtml" TargetMode="External"/><Relationship Id="rId1" Type="http://schemas.openxmlformats.org/officeDocument/2006/relationships/slideLayout" Target="../slideLayouts/slideLayout7.xml"/><Relationship Id="rId5" Type="http://schemas.openxmlformats.org/officeDocument/2006/relationships/hyperlink" Target="https://jobs.marksandspencer.com/early-careers" TargetMode="External"/><Relationship Id="rId4" Type="http://schemas.openxmlformats.org/officeDocument/2006/relationships/hyperlink" Target="https://slidebazaar.com/wp-content/uploads/2017/11/SWOT-Analysis-Table-Keynote-and-Powerpoint-template.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DBF959A0-F041-441A-BB92-BD517D009488}"/>
              </a:ext>
            </a:extLst>
          </p:cNvPr>
          <p:cNvPicPr>
            <a:picLocks noChangeAspect="1"/>
          </p:cNvPicPr>
          <p:nvPr/>
        </p:nvPicPr>
        <p:blipFill rotWithShape="1">
          <a:blip r:embed="rId4"/>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574056-AB80-44B2-9EFD-FA26C97E0CAD}"/>
              </a:ext>
            </a:extLst>
          </p:cNvPr>
          <p:cNvSpPr>
            <a:spLocks noGrp="1"/>
          </p:cNvSpPr>
          <p:nvPr>
            <p:ph type="title"/>
          </p:nvPr>
        </p:nvSpPr>
        <p:spPr>
          <a:xfrm>
            <a:off x="371094" y="1460627"/>
            <a:ext cx="3438144" cy="1124712"/>
          </a:xfrm>
        </p:spPr>
        <p:txBody>
          <a:bodyPr anchor="b">
            <a:noAutofit/>
          </a:bodyPr>
          <a:lstStyle/>
          <a:p>
            <a:r>
              <a:rPr lang="en-GB" sz="4000" b="1" dirty="0"/>
              <a:t>Contemporary Approaches to Management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8545BE5-F958-424E-AA2A-C0FB5681D712}"/>
              </a:ext>
            </a:extLst>
          </p:cNvPr>
          <p:cNvSpPr>
            <a:spLocks noGrp="1"/>
          </p:cNvSpPr>
          <p:nvPr>
            <p:ph idx="1"/>
          </p:nvPr>
        </p:nvSpPr>
        <p:spPr>
          <a:xfrm>
            <a:off x="371094" y="2718054"/>
            <a:ext cx="3438906" cy="3207258"/>
          </a:xfrm>
        </p:spPr>
        <p:txBody>
          <a:bodyPr anchor="t">
            <a:normAutofit/>
          </a:bodyPr>
          <a:lstStyle/>
          <a:p>
            <a:pPr marL="0" indent="0">
              <a:buNone/>
            </a:pPr>
            <a:r>
              <a:rPr lang="en-GB" sz="1700" dirty="0"/>
              <a:t>Assignment 2  </a:t>
            </a:r>
          </a:p>
          <a:p>
            <a:pPr marL="0" indent="0">
              <a:buNone/>
            </a:pPr>
            <a:r>
              <a:rPr lang="en-GB" sz="1700" dirty="0"/>
              <a:t>Anne-</a:t>
            </a:r>
            <a:r>
              <a:rPr lang="en-GB" sz="1700" dirty="0" err="1"/>
              <a:t>marie</a:t>
            </a:r>
            <a:r>
              <a:rPr lang="en-GB" sz="1700" dirty="0"/>
              <a:t> Thomas </a:t>
            </a:r>
          </a:p>
          <a:p>
            <a:pPr marL="0" indent="0">
              <a:buNone/>
            </a:pPr>
            <a:r>
              <a:rPr lang="en-GB" sz="1700" dirty="0"/>
              <a:t>Voice over 13 minutes 46 seconds </a:t>
            </a:r>
          </a:p>
          <a:p>
            <a:pPr marL="0" indent="0">
              <a:buNone/>
            </a:pPr>
            <a:r>
              <a:rPr lang="en-GB" sz="1700" dirty="0"/>
              <a:t>2011226</a:t>
            </a:r>
          </a:p>
        </p:txBody>
      </p:sp>
      <p:pic>
        <p:nvPicPr>
          <p:cNvPr id="4" name="Recorded Sound">
            <a:hlinkClick r:id="" action="ppaction://media"/>
            <a:extLst>
              <a:ext uri="{FF2B5EF4-FFF2-40B4-BE49-F238E27FC236}">
                <a16:creationId xmlns:a16="http://schemas.microsoft.com/office/drawing/2014/main" id="{62A9F422-4441-4E14-802E-5B015A2F302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4815" y="5925312"/>
            <a:ext cx="609600" cy="609600"/>
          </a:xfrm>
          <a:prstGeom prst="rect">
            <a:avLst/>
          </a:prstGeom>
        </p:spPr>
      </p:pic>
    </p:spTree>
    <p:extLst>
      <p:ext uri="{BB962C8B-B14F-4D97-AF65-F5344CB8AC3E}">
        <p14:creationId xmlns:p14="http://schemas.microsoft.com/office/powerpoint/2010/main" val="3429655245"/>
      </p:ext>
    </p:extLst>
  </p:cSld>
  <p:clrMapOvr>
    <a:masterClrMapping/>
  </p:clrMapOvr>
  <mc:AlternateContent xmlns:mc="http://schemas.openxmlformats.org/markup-compatibility/2006">
    <mc:Choice xmlns:p14="http://schemas.microsoft.com/office/powerpoint/2010/main" Requires="p14">
      <p:transition p14:dur="1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2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4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Freeform: Shape 5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4800657-B991-4CC5-8295-6D8F88175F42}"/>
              </a:ext>
            </a:extLst>
          </p:cNvPr>
          <p:cNvSpPr>
            <a:spLocks noGrp="1"/>
          </p:cNvSpPr>
          <p:nvPr>
            <p:ph type="title"/>
          </p:nvPr>
        </p:nvSpPr>
        <p:spPr>
          <a:xfrm>
            <a:off x="804672" y="1412489"/>
            <a:ext cx="2871095" cy="2156621"/>
          </a:xfrm>
        </p:spPr>
        <p:txBody>
          <a:bodyPr anchor="t">
            <a:normAutofit/>
          </a:bodyPr>
          <a:lstStyle/>
          <a:p>
            <a:r>
              <a:rPr lang="en-GB" sz="1700" dirty="0">
                <a:solidFill>
                  <a:srgbClr val="FFFFFF"/>
                </a:solidFill>
                <a:cs typeface="Calibri Light"/>
              </a:rPr>
              <a:t>      </a:t>
            </a:r>
            <a:r>
              <a:rPr lang="en-GB" sz="4000" dirty="0">
                <a:solidFill>
                  <a:srgbClr val="FFFFFF"/>
                </a:solidFill>
                <a:cs typeface="Calibri Light"/>
              </a:rPr>
              <a:t> Contents </a:t>
            </a:r>
            <a:endParaRPr lang="en-GB" sz="4000" dirty="0">
              <a:solidFill>
                <a:srgbClr val="FFFFFF"/>
              </a:solidFill>
            </a:endParaRPr>
          </a:p>
        </p:txBody>
      </p:sp>
      <p:sp>
        <p:nvSpPr>
          <p:cNvPr id="3" name="Content Placeholder 2">
            <a:extLst>
              <a:ext uri="{FF2B5EF4-FFF2-40B4-BE49-F238E27FC236}">
                <a16:creationId xmlns:a16="http://schemas.microsoft.com/office/drawing/2014/main" id="{911D4FE1-90E6-401A-9B38-EDB246068BAC}"/>
              </a:ext>
            </a:extLst>
          </p:cNvPr>
          <p:cNvSpPr>
            <a:spLocks noGrp="1"/>
          </p:cNvSpPr>
          <p:nvPr>
            <p:ph sz="half" idx="1"/>
          </p:nvPr>
        </p:nvSpPr>
        <p:spPr>
          <a:xfrm>
            <a:off x="5198993" y="1412489"/>
            <a:ext cx="2926080" cy="4363844"/>
          </a:xfrm>
        </p:spPr>
        <p:txBody>
          <a:bodyPr vert="horz" lIns="91440" tIns="45720" rIns="91440" bIns="45720" rtlCol="0">
            <a:normAutofit/>
          </a:bodyPr>
          <a:lstStyle/>
          <a:p>
            <a:pPr marL="514350" indent="-514350">
              <a:buAutoNum type="arabicPeriod"/>
            </a:pPr>
            <a:r>
              <a:rPr lang="en-GB" sz="2000" dirty="0">
                <a:cs typeface="Calibri"/>
              </a:rPr>
              <a:t>Introduction</a:t>
            </a:r>
            <a:endParaRPr lang="en-US" sz="2000" dirty="0">
              <a:cs typeface="Calibri" panose="020F0502020204030204"/>
            </a:endParaRPr>
          </a:p>
          <a:p>
            <a:pPr marL="514350" indent="-514350">
              <a:buAutoNum type="arabicPeriod"/>
            </a:pPr>
            <a:r>
              <a:rPr lang="en-GB" sz="2000" dirty="0">
                <a:cs typeface="Calibri"/>
              </a:rPr>
              <a:t>M &amp; S </a:t>
            </a:r>
          </a:p>
          <a:p>
            <a:pPr marL="514350" indent="-514350">
              <a:buAutoNum type="arabicPeriod"/>
            </a:pPr>
            <a:r>
              <a:rPr lang="en-GB" sz="2000" dirty="0">
                <a:cs typeface="Calibri"/>
              </a:rPr>
              <a:t>Pestle</a:t>
            </a:r>
          </a:p>
          <a:p>
            <a:pPr marL="514350" indent="-514350">
              <a:buAutoNum type="arabicPeriod"/>
            </a:pPr>
            <a:r>
              <a:rPr lang="en-GB" sz="2000" dirty="0">
                <a:cs typeface="Calibri"/>
              </a:rPr>
              <a:t>SWOT(strengths, Weakness, Opportunity, Threats)</a:t>
            </a:r>
          </a:p>
          <a:p>
            <a:pPr marL="514350" indent="-514350">
              <a:buAutoNum type="arabicPeriod"/>
            </a:pPr>
            <a:r>
              <a:rPr lang="en-GB" sz="2000" dirty="0">
                <a:cs typeface="Calibri"/>
              </a:rPr>
              <a:t>SWOT Conclusion</a:t>
            </a:r>
          </a:p>
          <a:p>
            <a:pPr marL="514350" indent="-514350">
              <a:buAutoNum type="arabicPeriod"/>
            </a:pPr>
            <a:r>
              <a:rPr lang="en-GB" sz="2000" dirty="0">
                <a:cs typeface="Calibri"/>
              </a:rPr>
              <a:t>M &amp; S Leadership Styles </a:t>
            </a:r>
          </a:p>
          <a:p>
            <a:pPr marL="514350" indent="-514350">
              <a:buAutoNum type="arabicPeriod"/>
            </a:pPr>
            <a:r>
              <a:rPr lang="en-GB" sz="2000" dirty="0">
                <a:cs typeface="Calibri"/>
              </a:rPr>
              <a:t>Transformational Leadership </a:t>
            </a:r>
          </a:p>
          <a:p>
            <a:pPr marL="514350" indent="-514350">
              <a:buAutoNum type="arabicPeriod"/>
            </a:pPr>
            <a:endParaRPr lang="en-GB" sz="2000" dirty="0">
              <a:cs typeface="Calibri"/>
            </a:endParaRPr>
          </a:p>
          <a:p>
            <a:pPr marL="0" indent="0">
              <a:buNone/>
            </a:pPr>
            <a:endParaRPr lang="en-GB" sz="2000" dirty="0">
              <a:cs typeface="Calibri"/>
            </a:endParaRPr>
          </a:p>
          <a:p>
            <a:endParaRPr lang="en-GB" sz="2000" dirty="0">
              <a:cs typeface="Calibri"/>
            </a:endParaRPr>
          </a:p>
        </p:txBody>
      </p:sp>
      <p:sp>
        <p:nvSpPr>
          <p:cNvPr id="4" name="Content Placeholder 3">
            <a:extLst>
              <a:ext uri="{FF2B5EF4-FFF2-40B4-BE49-F238E27FC236}">
                <a16:creationId xmlns:a16="http://schemas.microsoft.com/office/drawing/2014/main" id="{30C5FA04-EC3E-4999-B7C9-D018266940AB}"/>
              </a:ext>
            </a:extLst>
          </p:cNvPr>
          <p:cNvSpPr>
            <a:spLocks noGrp="1"/>
          </p:cNvSpPr>
          <p:nvPr>
            <p:ph sz="half" idx="2"/>
          </p:nvPr>
        </p:nvSpPr>
        <p:spPr>
          <a:xfrm>
            <a:off x="8451604" y="1412489"/>
            <a:ext cx="2926080" cy="4363844"/>
          </a:xfrm>
        </p:spPr>
        <p:txBody>
          <a:bodyPr vert="horz" lIns="91440" tIns="45720" rIns="91440" bIns="45720" rtlCol="0">
            <a:normAutofit/>
          </a:bodyPr>
          <a:lstStyle/>
          <a:p>
            <a:pPr marL="0" indent="0">
              <a:buNone/>
            </a:pPr>
            <a:r>
              <a:rPr lang="en-GB" sz="2000" dirty="0">
                <a:cs typeface="Calibri"/>
              </a:rPr>
              <a:t>8. Corporate &amp; Social Responsibility (CSR)</a:t>
            </a:r>
          </a:p>
          <a:p>
            <a:pPr marL="0" indent="0">
              <a:buNone/>
            </a:pPr>
            <a:r>
              <a:rPr lang="en-GB" sz="2000" dirty="0">
                <a:cs typeface="Calibri"/>
              </a:rPr>
              <a:t>9. Plan A</a:t>
            </a:r>
          </a:p>
          <a:p>
            <a:pPr marL="0" indent="0">
              <a:buNone/>
            </a:pPr>
            <a:r>
              <a:rPr lang="en-GB" sz="2000" dirty="0">
                <a:cs typeface="Calibri"/>
              </a:rPr>
              <a:t>10. Groups &amp; Teams</a:t>
            </a:r>
          </a:p>
          <a:p>
            <a:pPr marL="0" indent="0">
              <a:buNone/>
            </a:pPr>
            <a:r>
              <a:rPr lang="en-GB" sz="2000" dirty="0">
                <a:cs typeface="Calibri"/>
              </a:rPr>
              <a:t>11. Building a Team</a:t>
            </a:r>
          </a:p>
          <a:p>
            <a:pPr marL="0" indent="0">
              <a:buNone/>
            </a:pPr>
            <a:r>
              <a:rPr lang="en-GB" sz="2000" dirty="0">
                <a:cs typeface="Calibri"/>
              </a:rPr>
              <a:t>12. Statement </a:t>
            </a:r>
          </a:p>
          <a:p>
            <a:pPr marL="0" indent="0">
              <a:buNone/>
            </a:pPr>
            <a:r>
              <a:rPr lang="en-GB" sz="2000" dirty="0">
                <a:cs typeface="Calibri"/>
              </a:rPr>
              <a:t>13. Belbin</a:t>
            </a:r>
          </a:p>
          <a:p>
            <a:pPr marL="0" indent="0">
              <a:buNone/>
            </a:pPr>
            <a:r>
              <a:rPr lang="en-GB" sz="2000" dirty="0">
                <a:cs typeface="Calibri"/>
              </a:rPr>
              <a:t>14. Tuckman</a:t>
            </a:r>
          </a:p>
          <a:p>
            <a:pPr marL="0" indent="0">
              <a:buNone/>
            </a:pPr>
            <a:r>
              <a:rPr lang="en-GB" sz="2000" dirty="0">
                <a:cs typeface="Calibri"/>
              </a:rPr>
              <a:t>15. Conclusion</a:t>
            </a:r>
          </a:p>
          <a:p>
            <a:pPr marL="0" indent="0">
              <a:buNone/>
            </a:pPr>
            <a:r>
              <a:rPr lang="en-GB" sz="2000" dirty="0">
                <a:cs typeface="Calibri"/>
              </a:rPr>
              <a:t>16. References</a:t>
            </a:r>
          </a:p>
          <a:p>
            <a:pPr marL="0" indent="0">
              <a:buNone/>
            </a:pPr>
            <a:r>
              <a:rPr lang="en-GB" sz="2000" dirty="0">
                <a:cs typeface="Calibri"/>
              </a:rPr>
              <a:t>17. References </a:t>
            </a:r>
          </a:p>
        </p:txBody>
      </p:sp>
      <p:pic>
        <p:nvPicPr>
          <p:cNvPr id="5" name="Recorded Sound">
            <a:hlinkClick r:id="" action="ppaction://media"/>
            <a:extLst>
              <a:ext uri="{FF2B5EF4-FFF2-40B4-BE49-F238E27FC236}">
                <a16:creationId xmlns:a16="http://schemas.microsoft.com/office/drawing/2014/main" id="{D7DFF684-9D02-4EC7-A716-29C1F1C703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9872" y="5824180"/>
            <a:ext cx="609600" cy="609600"/>
          </a:xfrm>
          <a:prstGeom prst="rect">
            <a:avLst/>
          </a:prstGeom>
        </p:spPr>
      </p:pic>
    </p:spTree>
    <p:extLst>
      <p:ext uri="{BB962C8B-B14F-4D97-AF65-F5344CB8AC3E}">
        <p14:creationId xmlns:p14="http://schemas.microsoft.com/office/powerpoint/2010/main" val="1418599499"/>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9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9C497-4AFF-4FBE-884C-9A446E41F3D6}"/>
              </a:ext>
            </a:extLst>
          </p:cNvPr>
          <p:cNvSpPr>
            <a:spLocks noGrp="1"/>
          </p:cNvSpPr>
          <p:nvPr>
            <p:ph type="title"/>
          </p:nvPr>
        </p:nvSpPr>
        <p:spPr/>
        <p:txBody>
          <a:bodyPr>
            <a:normAutofit/>
          </a:bodyPr>
          <a:lstStyle/>
          <a:p>
            <a:r>
              <a:rPr lang="en-GB" sz="4000" b="1" dirty="0">
                <a:cs typeface="Calibri Light"/>
              </a:rPr>
              <a:t>Introduction</a:t>
            </a:r>
          </a:p>
        </p:txBody>
      </p:sp>
      <p:graphicFrame>
        <p:nvGraphicFramePr>
          <p:cNvPr id="6" name="Content Placeholder 2">
            <a:extLst>
              <a:ext uri="{FF2B5EF4-FFF2-40B4-BE49-F238E27FC236}">
                <a16:creationId xmlns:a16="http://schemas.microsoft.com/office/drawing/2014/main" id="{8FEC0DFD-8598-4A33-8F27-066259DB10F6}"/>
              </a:ext>
            </a:extLst>
          </p:cNvPr>
          <p:cNvGraphicFramePr>
            <a:graphicFrameLocks noGrp="1"/>
          </p:cNvGraphicFramePr>
          <p:nvPr>
            <p:ph idx="1"/>
            <p:extLst>
              <p:ext uri="{D42A27DB-BD31-4B8C-83A1-F6EECF244321}">
                <p14:modId xmlns:p14="http://schemas.microsoft.com/office/powerpoint/2010/main" val="1494330749"/>
              </p:ext>
            </p:extLst>
          </p:nvPr>
        </p:nvGraphicFramePr>
        <p:xfrm>
          <a:off x="616688" y="2126280"/>
          <a:ext cx="11070265" cy="33214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69FA9F84-9314-4D91-AA52-E308A74578F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33400" y="5883275"/>
            <a:ext cx="609600" cy="609600"/>
          </a:xfrm>
          <a:prstGeom prst="rect">
            <a:avLst/>
          </a:prstGeom>
        </p:spPr>
      </p:pic>
    </p:spTree>
    <p:extLst>
      <p:ext uri="{BB962C8B-B14F-4D97-AF65-F5344CB8AC3E}">
        <p14:creationId xmlns:p14="http://schemas.microsoft.com/office/powerpoint/2010/main" val="105599457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9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 picture containing text, building, outdoor, white&#10;&#10;Description automatically generated">
            <a:extLst>
              <a:ext uri="{FF2B5EF4-FFF2-40B4-BE49-F238E27FC236}">
                <a16:creationId xmlns:a16="http://schemas.microsoft.com/office/drawing/2014/main" id="{F61513D8-0167-4024-8546-E99D0A8D1CCF}"/>
              </a:ext>
            </a:extLst>
          </p:cNvPr>
          <p:cNvPicPr>
            <a:picLocks noChangeAspect="1"/>
          </p:cNvPicPr>
          <p:nvPr/>
        </p:nvPicPr>
        <p:blipFill>
          <a:blip r:embed="rId5"/>
          <a:stretch>
            <a:fillRect/>
          </a:stretch>
        </p:blipFill>
        <p:spPr>
          <a:xfrm>
            <a:off x="1460739" y="15816"/>
            <a:ext cx="9284898" cy="6840745"/>
          </a:xfrm>
          <a:prstGeom prst="rect">
            <a:avLst/>
          </a:prstGeom>
        </p:spPr>
      </p:pic>
      <p:sp>
        <p:nvSpPr>
          <p:cNvPr id="2" name="Title 1">
            <a:extLst>
              <a:ext uri="{FF2B5EF4-FFF2-40B4-BE49-F238E27FC236}">
                <a16:creationId xmlns:a16="http://schemas.microsoft.com/office/drawing/2014/main" id="{D26147CF-1A11-4695-A469-A6D092013A20}"/>
              </a:ext>
            </a:extLst>
          </p:cNvPr>
          <p:cNvSpPr>
            <a:spLocks noGrp="1"/>
          </p:cNvSpPr>
          <p:nvPr>
            <p:ph type="title"/>
          </p:nvPr>
        </p:nvSpPr>
        <p:spPr>
          <a:xfrm>
            <a:off x="119332" y="120710"/>
            <a:ext cx="10515600" cy="1325563"/>
          </a:xfrm>
        </p:spPr>
        <p:txBody>
          <a:bodyPr>
            <a:normAutofit/>
          </a:bodyPr>
          <a:lstStyle/>
          <a:p>
            <a:r>
              <a:rPr lang="en-GB" sz="4000" b="1" dirty="0">
                <a:cs typeface="Calibri Light"/>
              </a:rPr>
              <a:t>Marks &amp; </a:t>
            </a:r>
            <a:r>
              <a:rPr lang="en-GB" sz="4000" b="1" dirty="0" err="1">
                <a:cs typeface="Calibri Light"/>
              </a:rPr>
              <a:t>Spencers</a:t>
            </a:r>
            <a:r>
              <a:rPr lang="en-GB" sz="4000" b="1" dirty="0">
                <a:cs typeface="Calibri Light"/>
              </a:rPr>
              <a:t> </a:t>
            </a:r>
            <a:endParaRPr lang="en-GB" sz="4000" b="1" dirty="0"/>
          </a:p>
        </p:txBody>
      </p:sp>
      <p:sp>
        <p:nvSpPr>
          <p:cNvPr id="3" name="Content Placeholder 2">
            <a:extLst>
              <a:ext uri="{FF2B5EF4-FFF2-40B4-BE49-F238E27FC236}">
                <a16:creationId xmlns:a16="http://schemas.microsoft.com/office/drawing/2014/main" id="{AA861558-643E-43BF-85F7-A8874D63B7AC}"/>
              </a:ext>
            </a:extLst>
          </p:cNvPr>
          <p:cNvSpPr>
            <a:spLocks noGrp="1"/>
          </p:cNvSpPr>
          <p:nvPr>
            <p:ph sz="half" idx="1"/>
          </p:nvPr>
        </p:nvSpPr>
        <p:spPr>
          <a:xfrm>
            <a:off x="4313" y="1724984"/>
            <a:ext cx="5181600" cy="4351338"/>
          </a:xfrm>
        </p:spPr>
        <p:txBody>
          <a:bodyPr vert="horz" lIns="91440" tIns="45720" rIns="91440" bIns="45720" rtlCol="0" anchor="t">
            <a:normAutofit/>
          </a:bodyPr>
          <a:lstStyle/>
          <a:p>
            <a:r>
              <a:rPr lang="en-GB" b="1">
                <a:ea typeface="+mn-lt"/>
                <a:cs typeface="+mn-lt"/>
              </a:rPr>
              <a:t>1st started trading  in 1884</a:t>
            </a:r>
          </a:p>
          <a:p>
            <a:endParaRPr lang="en-GB" b="1">
              <a:cs typeface="Calibri"/>
            </a:endParaRPr>
          </a:p>
          <a:p>
            <a:r>
              <a:rPr lang="en-GB" b="1">
                <a:cs typeface="Calibri"/>
              </a:rPr>
              <a:t>62 Countries </a:t>
            </a:r>
          </a:p>
          <a:p>
            <a:endParaRPr lang="en-GB" b="1">
              <a:cs typeface="Calibri"/>
            </a:endParaRPr>
          </a:p>
          <a:p>
            <a:r>
              <a:rPr lang="en-GB" b="1">
                <a:cs typeface="Calibri"/>
              </a:rPr>
              <a:t>1,519 Stores</a:t>
            </a:r>
          </a:p>
          <a:p>
            <a:endParaRPr lang="en-GB" sz="1200">
              <a:cs typeface="Calibri"/>
            </a:endParaRPr>
          </a:p>
          <a:p>
            <a:endParaRPr lang="en-GB" sz="1200">
              <a:cs typeface="Calibri"/>
            </a:endParaRPr>
          </a:p>
        </p:txBody>
      </p:sp>
      <p:sp>
        <p:nvSpPr>
          <p:cNvPr id="4" name="Content Placeholder 3">
            <a:extLst>
              <a:ext uri="{FF2B5EF4-FFF2-40B4-BE49-F238E27FC236}">
                <a16:creationId xmlns:a16="http://schemas.microsoft.com/office/drawing/2014/main" id="{28623C67-6925-4D9B-8EF6-7C815D626971}"/>
              </a:ext>
            </a:extLst>
          </p:cNvPr>
          <p:cNvSpPr>
            <a:spLocks noGrp="1"/>
          </p:cNvSpPr>
          <p:nvPr>
            <p:ph sz="half" idx="2"/>
          </p:nvPr>
        </p:nvSpPr>
        <p:spPr>
          <a:xfrm>
            <a:off x="1571445" y="4600455"/>
            <a:ext cx="5181600" cy="4351338"/>
          </a:xfrm>
        </p:spPr>
        <p:txBody>
          <a:bodyPr vert="horz" lIns="91440" tIns="45720" rIns="91440" bIns="45720" rtlCol="0" anchor="t">
            <a:normAutofit/>
          </a:bodyPr>
          <a:lstStyle/>
          <a:p>
            <a:r>
              <a:rPr lang="en-GB" b="1">
                <a:solidFill>
                  <a:srgbClr val="FF0000"/>
                </a:solidFill>
                <a:ea typeface="+mn-lt"/>
                <a:cs typeface="+mn-lt"/>
              </a:rPr>
              <a:t>"</a:t>
            </a:r>
            <a:r>
              <a:rPr lang="en-GB" b="1">
                <a:solidFill>
                  <a:srgbClr val="FF0000"/>
                </a:solidFill>
                <a:cs typeface="Calibri"/>
              </a:rPr>
              <a:t>When you join M&amp;S, you become part of our incredible, diverse family. And that never stops, even when you move on"</a:t>
            </a:r>
            <a:endParaRPr lang="en-GB" b="1">
              <a:solidFill>
                <a:srgbClr val="FF0000"/>
              </a:solidFill>
              <a:ea typeface="+mn-lt"/>
              <a:cs typeface="+mn-lt"/>
            </a:endParaRPr>
          </a:p>
          <a:p>
            <a:endParaRPr lang="en-GB">
              <a:solidFill>
                <a:srgbClr val="FF0000"/>
              </a:solidFill>
              <a:cs typeface="Calibri"/>
            </a:endParaRPr>
          </a:p>
        </p:txBody>
      </p:sp>
      <p:sp>
        <p:nvSpPr>
          <p:cNvPr id="5" name="TextBox 4">
            <a:extLst>
              <a:ext uri="{FF2B5EF4-FFF2-40B4-BE49-F238E27FC236}">
                <a16:creationId xmlns:a16="http://schemas.microsoft.com/office/drawing/2014/main" id="{910609BE-436B-46E7-BC68-0076E8FA0F06}"/>
              </a:ext>
            </a:extLst>
          </p:cNvPr>
          <p:cNvSpPr txBox="1"/>
          <p:nvPr/>
        </p:nvSpPr>
        <p:spPr>
          <a:xfrm>
            <a:off x="8807570" y="63490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(Marks &amp; </a:t>
            </a:r>
            <a:r>
              <a:rPr lang="en-GB" err="1">
                <a:ea typeface="+mn-lt"/>
                <a:cs typeface="+mn-lt"/>
              </a:rPr>
              <a:t>Spencers</a:t>
            </a:r>
            <a:r>
              <a:rPr lang="en-GB">
                <a:ea typeface="+mn-lt"/>
                <a:cs typeface="+mn-lt"/>
              </a:rPr>
              <a:t>, n.d.)</a:t>
            </a:r>
            <a:endParaRPr lang="en-GB">
              <a:cs typeface="Calibri"/>
            </a:endParaRPr>
          </a:p>
        </p:txBody>
      </p:sp>
      <p:pic>
        <p:nvPicPr>
          <p:cNvPr id="7" name="Recorded Sound">
            <a:hlinkClick r:id="" action="ppaction://media"/>
            <a:extLst>
              <a:ext uri="{FF2B5EF4-FFF2-40B4-BE49-F238E27FC236}">
                <a16:creationId xmlns:a16="http://schemas.microsoft.com/office/drawing/2014/main" id="{E4C2DA79-DCC5-4C6F-A24E-116F4E834D3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80436" y="6166524"/>
            <a:ext cx="609600" cy="609600"/>
          </a:xfrm>
          <a:prstGeom prst="rect">
            <a:avLst/>
          </a:prstGeom>
        </p:spPr>
      </p:pic>
    </p:spTree>
    <p:extLst>
      <p:ext uri="{BB962C8B-B14F-4D97-AF65-F5344CB8AC3E}">
        <p14:creationId xmlns:p14="http://schemas.microsoft.com/office/powerpoint/2010/main" val="69619290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86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extBox 1">
            <a:extLst>
              <a:ext uri="{FF2B5EF4-FFF2-40B4-BE49-F238E27FC236}">
                <a16:creationId xmlns:a16="http://schemas.microsoft.com/office/drawing/2014/main" id="{8E516E84-1F37-4C8D-822F-98E61A37277E}"/>
              </a:ext>
            </a:extLst>
          </p:cNvPr>
          <p:cNvGraphicFramePr/>
          <p:nvPr/>
        </p:nvGraphicFramePr>
        <p:xfrm>
          <a:off x="1618891" y="1144438"/>
          <a:ext cx="5848709" cy="50167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2C69AAB0-8348-4480-AF2F-CEA4F3C045B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25517" y="6074486"/>
            <a:ext cx="609600" cy="609600"/>
          </a:xfrm>
          <a:prstGeom prst="rect">
            <a:avLst/>
          </a:prstGeom>
        </p:spPr>
      </p:pic>
    </p:spTree>
    <p:extLst>
      <p:ext uri="{BB962C8B-B14F-4D97-AF65-F5344CB8AC3E}">
        <p14:creationId xmlns:p14="http://schemas.microsoft.com/office/powerpoint/2010/main" val="3386170374"/>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9B100B9-A02D-415C-A034-FF167CC0FD98}"/>
              </a:ext>
            </a:extLst>
          </p:cNvPr>
          <p:cNvSpPr>
            <a:spLocks noGrp="1"/>
          </p:cNvSpPr>
          <p:nvPr>
            <p:ph type="title"/>
          </p:nvPr>
        </p:nvSpPr>
        <p:spPr>
          <a:xfrm>
            <a:off x="786385" y="841248"/>
            <a:ext cx="3515244" cy="5340097"/>
          </a:xfrm>
        </p:spPr>
        <p:txBody>
          <a:bodyPr anchor="ctr">
            <a:normAutofit/>
          </a:bodyPr>
          <a:lstStyle/>
          <a:p>
            <a:r>
              <a:rPr lang="en-GB" sz="4000" b="1" dirty="0">
                <a:solidFill>
                  <a:schemeClr val="bg1"/>
                </a:solidFill>
                <a:cs typeface="Calibri Light"/>
              </a:rPr>
              <a:t>Mission Statement!</a:t>
            </a:r>
            <a:endParaRPr lang="en-GB" sz="4000" dirty="0">
              <a:solidFill>
                <a:schemeClr val="bg1"/>
              </a:solidFill>
            </a:endParaRPr>
          </a:p>
        </p:txBody>
      </p:sp>
      <p:graphicFrame>
        <p:nvGraphicFramePr>
          <p:cNvPr id="5" name="Content Placeholder 2">
            <a:extLst>
              <a:ext uri="{FF2B5EF4-FFF2-40B4-BE49-F238E27FC236}">
                <a16:creationId xmlns:a16="http://schemas.microsoft.com/office/drawing/2014/main" id="{21A57154-1383-47FF-AA81-EFEA4627E5C5}"/>
              </a:ext>
            </a:extLst>
          </p:cNvPr>
          <p:cNvGraphicFramePr>
            <a:graphicFrameLocks noGrp="1"/>
          </p:cNvGraphicFramePr>
          <p:nvPr>
            <p:ph idx="1"/>
            <p:extLst>
              <p:ext uri="{D42A27DB-BD31-4B8C-83A1-F6EECF244321}">
                <p14:modId xmlns:p14="http://schemas.microsoft.com/office/powerpoint/2010/main" val="3953323227"/>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23E60502-28F8-49D4-BE91-2B3494CBB6E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274512" y="5571745"/>
            <a:ext cx="609600" cy="609600"/>
          </a:xfrm>
          <a:prstGeom prst="rect">
            <a:avLst/>
          </a:prstGeom>
        </p:spPr>
      </p:pic>
    </p:spTree>
    <p:extLst>
      <p:ext uri="{BB962C8B-B14F-4D97-AF65-F5344CB8AC3E}">
        <p14:creationId xmlns:p14="http://schemas.microsoft.com/office/powerpoint/2010/main" val="3227280482"/>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6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337E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Freeform: Shape 11">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3">
            <a:extLst>
              <a:ext uri="{FF2B5EF4-FFF2-40B4-BE49-F238E27FC236}">
                <a16:creationId xmlns:a16="http://schemas.microsoft.com/office/drawing/2014/main" id="{F5C3BA6D-012A-4F3F-BB3C-03C1E34FD459}"/>
              </a:ext>
            </a:extLst>
          </p:cNvPr>
          <p:cNvPicPr>
            <a:picLocks noChangeAspect="1"/>
          </p:cNvPicPr>
          <p:nvPr/>
        </p:nvPicPr>
        <p:blipFill>
          <a:blip r:embed="rId6"/>
          <a:stretch>
            <a:fillRect/>
          </a:stretch>
        </p:blipFill>
        <p:spPr>
          <a:xfrm>
            <a:off x="3733177" y="1176793"/>
            <a:ext cx="4468553" cy="4548146"/>
          </a:xfrm>
          <a:prstGeom prst="rect">
            <a:avLst/>
          </a:prstGeom>
        </p:spPr>
      </p:pic>
      <p:sp>
        <p:nvSpPr>
          <p:cNvPr id="4" name="TextBox 3">
            <a:extLst>
              <a:ext uri="{FF2B5EF4-FFF2-40B4-BE49-F238E27FC236}">
                <a16:creationId xmlns:a16="http://schemas.microsoft.com/office/drawing/2014/main" id="{71EB24DE-3D74-47D1-8AD8-6665DEE6CB58}"/>
              </a:ext>
            </a:extLst>
          </p:cNvPr>
          <p:cNvSpPr txBox="1"/>
          <p:nvPr/>
        </p:nvSpPr>
        <p:spPr>
          <a:xfrm>
            <a:off x="9986513" y="62915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TextBox 5">
            <a:extLst>
              <a:ext uri="{FF2B5EF4-FFF2-40B4-BE49-F238E27FC236}">
                <a16:creationId xmlns:a16="http://schemas.microsoft.com/office/drawing/2014/main" id="{C1C3BBF6-8EA2-4D2B-AA03-0305A0329175}"/>
              </a:ext>
            </a:extLst>
          </p:cNvPr>
          <p:cNvSpPr txBox="1"/>
          <p:nvPr/>
        </p:nvSpPr>
        <p:spPr>
          <a:xfrm>
            <a:off x="9482407" y="62906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i="1">
                <a:ea typeface="+mn-lt"/>
                <a:cs typeface="+mn-lt"/>
              </a:rPr>
              <a:t>Swot Table</a:t>
            </a:r>
            <a:r>
              <a:rPr lang="en-GB">
                <a:ea typeface="+mn-lt"/>
                <a:cs typeface="+mn-lt"/>
              </a:rPr>
              <a:t>, n.d.)</a:t>
            </a:r>
            <a:endParaRPr lang="en-US"/>
          </a:p>
        </p:txBody>
      </p:sp>
      <p:pic>
        <p:nvPicPr>
          <p:cNvPr id="2" name="Recorded Sound">
            <a:hlinkClick r:id="" action="ppaction://media"/>
            <a:extLst>
              <a:ext uri="{FF2B5EF4-FFF2-40B4-BE49-F238E27FC236}">
                <a16:creationId xmlns:a16="http://schemas.microsoft.com/office/drawing/2014/main" id="{B14DBFC8-E2B7-4C4F-8A42-36A323529E2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94144" y="6057282"/>
            <a:ext cx="609600" cy="609600"/>
          </a:xfrm>
          <a:prstGeom prst="rect">
            <a:avLst/>
          </a:prstGeom>
        </p:spPr>
      </p:pic>
    </p:spTree>
    <p:extLst>
      <p:ext uri="{BB962C8B-B14F-4D97-AF65-F5344CB8AC3E}">
        <p14:creationId xmlns:p14="http://schemas.microsoft.com/office/powerpoint/2010/main" val="824642189"/>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3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1EC65CC-0BA3-48F6-8FA6-E415B36191BE}"/>
              </a:ext>
            </a:extLst>
          </p:cNvPr>
          <p:cNvSpPr>
            <a:spLocks noGrp="1"/>
          </p:cNvSpPr>
          <p:nvPr>
            <p:ph type="title"/>
          </p:nvPr>
        </p:nvSpPr>
        <p:spPr>
          <a:xfrm>
            <a:off x="786385" y="841248"/>
            <a:ext cx="3515244" cy="5340097"/>
          </a:xfrm>
        </p:spPr>
        <p:txBody>
          <a:bodyPr anchor="ctr">
            <a:normAutofit/>
          </a:bodyPr>
          <a:lstStyle/>
          <a:p>
            <a:r>
              <a:rPr lang="en-GB" sz="4000" b="1" dirty="0">
                <a:solidFill>
                  <a:schemeClr val="bg1"/>
                </a:solidFill>
                <a:cs typeface="Calibri Light"/>
              </a:rPr>
              <a:t>Swot conclusion </a:t>
            </a:r>
            <a:endParaRPr lang="en-GB" sz="4000" b="1" dirty="0">
              <a:solidFill>
                <a:schemeClr val="bg1"/>
              </a:solidFill>
            </a:endParaRPr>
          </a:p>
        </p:txBody>
      </p:sp>
      <p:graphicFrame>
        <p:nvGraphicFramePr>
          <p:cNvPr id="5" name="Content Placeholder 2">
            <a:extLst>
              <a:ext uri="{FF2B5EF4-FFF2-40B4-BE49-F238E27FC236}">
                <a16:creationId xmlns:a16="http://schemas.microsoft.com/office/drawing/2014/main" id="{CDFC5A33-F705-4487-BDF2-61B88262CB21}"/>
              </a:ext>
            </a:extLst>
          </p:cNvPr>
          <p:cNvGraphicFramePr>
            <a:graphicFrameLocks noGrp="1"/>
          </p:cNvGraphicFramePr>
          <p:nvPr>
            <p:ph idx="1"/>
            <p:extLst>
              <p:ext uri="{D42A27DB-BD31-4B8C-83A1-F6EECF244321}">
                <p14:modId xmlns:p14="http://schemas.microsoft.com/office/powerpoint/2010/main" val="1422144870"/>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006C350B-2C2A-4163-9A4A-DDAE0EEC239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3231" y="5880109"/>
            <a:ext cx="609600" cy="609600"/>
          </a:xfrm>
          <a:prstGeom prst="rect">
            <a:avLst/>
          </a:prstGeom>
        </p:spPr>
      </p:pic>
    </p:spTree>
    <p:extLst>
      <p:ext uri="{BB962C8B-B14F-4D97-AF65-F5344CB8AC3E}">
        <p14:creationId xmlns:p14="http://schemas.microsoft.com/office/powerpoint/2010/main" val="1889694662"/>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7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F54B-D540-4CBF-80C1-08AA0461B26D}"/>
              </a:ext>
            </a:extLst>
          </p:cNvPr>
          <p:cNvSpPr>
            <a:spLocks noGrp="1"/>
          </p:cNvSpPr>
          <p:nvPr>
            <p:ph type="title"/>
          </p:nvPr>
        </p:nvSpPr>
        <p:spPr/>
        <p:txBody>
          <a:bodyPr>
            <a:normAutofit/>
          </a:bodyPr>
          <a:lstStyle/>
          <a:p>
            <a:r>
              <a:rPr lang="en-GB" sz="4000" b="1" dirty="0">
                <a:cs typeface="Calibri Light"/>
              </a:rPr>
              <a:t>M &amp; S Leadership Styles and Nature </a:t>
            </a:r>
            <a:endParaRPr lang="en-GB" sz="4000" b="1" dirty="0"/>
          </a:p>
        </p:txBody>
      </p:sp>
      <p:sp>
        <p:nvSpPr>
          <p:cNvPr id="3" name="Content Placeholder 2">
            <a:extLst>
              <a:ext uri="{FF2B5EF4-FFF2-40B4-BE49-F238E27FC236}">
                <a16:creationId xmlns:a16="http://schemas.microsoft.com/office/drawing/2014/main" id="{C74F8F30-ACA7-4A25-A2B3-2D5C4D070362}"/>
              </a:ext>
            </a:extLst>
          </p:cNvPr>
          <p:cNvSpPr>
            <a:spLocks noGrp="1"/>
          </p:cNvSpPr>
          <p:nvPr>
            <p:ph idx="1"/>
          </p:nvPr>
        </p:nvSpPr>
        <p:spPr/>
        <p:txBody>
          <a:bodyPr vert="horz" lIns="91440" tIns="45720" rIns="91440" bIns="45720" rtlCol="0" anchor="t">
            <a:normAutofit/>
          </a:bodyPr>
          <a:lstStyle/>
          <a:p>
            <a:endParaRPr lang="en-GB" b="1">
              <a:ea typeface="+mn-lt"/>
              <a:cs typeface="+mn-lt"/>
            </a:endParaRPr>
          </a:p>
          <a:p>
            <a:r>
              <a:rPr lang="en-GB" b="1">
                <a:ea typeface="+mn-lt"/>
                <a:cs typeface="+mn-lt"/>
              </a:rPr>
              <a:t>Transactional &amp; Transformational are the main leadership style used in Mark &amp; Spencer. </a:t>
            </a:r>
            <a:endParaRPr lang="en-GB"/>
          </a:p>
          <a:p>
            <a:r>
              <a:rPr lang="en-GB" b="1">
                <a:ea typeface="+mn-lt"/>
                <a:cs typeface="+mn-lt"/>
              </a:rPr>
              <a:t> Using a bureaucracy approach</a:t>
            </a:r>
          </a:p>
          <a:p>
            <a:r>
              <a:rPr lang="en-GB" b="1">
                <a:cs typeface="Calibri"/>
              </a:rPr>
              <a:t>Consultative</a:t>
            </a:r>
          </a:p>
        </p:txBody>
      </p:sp>
      <p:sp>
        <p:nvSpPr>
          <p:cNvPr id="4" name="TextBox 3">
            <a:extLst>
              <a:ext uri="{FF2B5EF4-FFF2-40B4-BE49-F238E27FC236}">
                <a16:creationId xmlns:a16="http://schemas.microsoft.com/office/drawing/2014/main" id="{C45AAD03-3CCC-4785-A0BC-69974E52D1D3}"/>
              </a:ext>
            </a:extLst>
          </p:cNvPr>
          <p:cNvSpPr txBox="1"/>
          <p:nvPr/>
        </p:nvSpPr>
        <p:spPr>
          <a:xfrm>
            <a:off x="8333118" y="5716437"/>
            <a:ext cx="29876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mn-lt"/>
                <a:cs typeface="+mn-lt"/>
              </a:rPr>
              <a:t>(</a:t>
            </a:r>
            <a:r>
              <a:rPr lang="en-GB" sz="2400" err="1">
                <a:ea typeface="+mn-lt"/>
                <a:cs typeface="+mn-lt"/>
              </a:rPr>
              <a:t>laetitiastuder</a:t>
            </a:r>
            <a:r>
              <a:rPr lang="en-GB" sz="2400">
                <a:ea typeface="+mn-lt"/>
                <a:cs typeface="+mn-lt"/>
              </a:rPr>
              <a:t>, 2014)</a:t>
            </a:r>
            <a:endParaRPr lang="en-US" sz="2400"/>
          </a:p>
        </p:txBody>
      </p:sp>
      <p:sp>
        <p:nvSpPr>
          <p:cNvPr id="5" name="TextBox 4">
            <a:extLst>
              <a:ext uri="{FF2B5EF4-FFF2-40B4-BE49-F238E27FC236}">
                <a16:creationId xmlns:a16="http://schemas.microsoft.com/office/drawing/2014/main" id="{867E8A7F-F77B-44D8-BFE6-CA99885C55A5}"/>
              </a:ext>
            </a:extLst>
          </p:cNvPr>
          <p:cNvSpPr txBox="1"/>
          <p:nvPr/>
        </p:nvSpPr>
        <p:spPr>
          <a:xfrm>
            <a:off x="1273836" y="5055080"/>
            <a:ext cx="888233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400">
                <a:solidFill>
                  <a:srgbClr val="333333"/>
                </a:solidFill>
                <a:latin typeface="Georgia"/>
              </a:rPr>
              <a:t> </a:t>
            </a:r>
            <a:r>
              <a:rPr lang="en-US" sz="2400" b="1" i="1">
                <a:solidFill>
                  <a:srgbClr val="333333"/>
                </a:solidFill>
                <a:latin typeface="Georgia"/>
              </a:rPr>
              <a:t>Transactional</a:t>
            </a:r>
            <a:r>
              <a:rPr lang="en-US" sz="2400">
                <a:solidFill>
                  <a:srgbClr val="333333"/>
                </a:solidFill>
                <a:latin typeface="Georgia"/>
              </a:rPr>
              <a:t>: increasing efficiently the </a:t>
            </a:r>
            <a:r>
              <a:rPr lang="en-GB" sz="2400">
                <a:solidFill>
                  <a:srgbClr val="333333"/>
                </a:solidFill>
                <a:latin typeface="Georgia"/>
              </a:rPr>
              <a:t>organisation’s</a:t>
            </a:r>
            <a:r>
              <a:rPr lang="en-US" sz="2400">
                <a:solidFill>
                  <a:srgbClr val="333333"/>
                </a:solidFill>
                <a:latin typeface="Georgia"/>
              </a:rPr>
              <a:t> performance by motivating employees with rewards system.</a:t>
            </a:r>
          </a:p>
          <a:p>
            <a:endParaRPr lang="en-US">
              <a:solidFill>
                <a:srgbClr val="333333"/>
              </a:solidFill>
              <a:latin typeface="Georgia"/>
            </a:endParaRPr>
          </a:p>
          <a:p>
            <a:endParaRPr lang="en-US"/>
          </a:p>
        </p:txBody>
      </p:sp>
      <p:sp>
        <p:nvSpPr>
          <p:cNvPr id="6" name="TextBox 5">
            <a:extLst>
              <a:ext uri="{FF2B5EF4-FFF2-40B4-BE49-F238E27FC236}">
                <a16:creationId xmlns:a16="http://schemas.microsoft.com/office/drawing/2014/main" id="{3F4B53BF-9300-4DD2-BB88-81D2BA703BDE}"/>
              </a:ext>
            </a:extLst>
          </p:cNvPr>
          <p:cNvSpPr txBox="1"/>
          <p:nvPr/>
        </p:nvSpPr>
        <p:spPr>
          <a:xfrm>
            <a:off x="4925684" y="5587042"/>
            <a:ext cx="82641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b="1">
              <a:cs typeface="Calibri"/>
            </a:endParaRPr>
          </a:p>
        </p:txBody>
      </p:sp>
      <p:pic>
        <p:nvPicPr>
          <p:cNvPr id="7" name="Recorded Sound">
            <a:hlinkClick r:id="" action="ppaction://media"/>
            <a:extLst>
              <a:ext uri="{FF2B5EF4-FFF2-40B4-BE49-F238E27FC236}">
                <a16:creationId xmlns:a16="http://schemas.microsoft.com/office/drawing/2014/main" id="{B341894C-CB9A-4F20-8519-6880A61816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9036" y="5931122"/>
            <a:ext cx="609600" cy="609600"/>
          </a:xfrm>
          <a:prstGeom prst="rect">
            <a:avLst/>
          </a:prstGeom>
        </p:spPr>
      </p:pic>
    </p:spTree>
    <p:extLst>
      <p:ext uri="{BB962C8B-B14F-4D97-AF65-F5344CB8AC3E}">
        <p14:creationId xmlns:p14="http://schemas.microsoft.com/office/powerpoint/2010/main" val="1792272989"/>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3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084893-1638-4866-88B3-C02FAAED0263}"/>
              </a:ext>
            </a:extLst>
          </p:cNvPr>
          <p:cNvSpPr txBox="1"/>
          <p:nvPr/>
        </p:nvSpPr>
        <p:spPr>
          <a:xfrm>
            <a:off x="6694098" y="445123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222222"/>
                </a:solidFill>
                <a:latin typeface="Roboto"/>
                <a:ea typeface="Roboto"/>
                <a:cs typeface="Roboto"/>
              </a:rPr>
              <a:t>Idealized Influence.</a:t>
            </a:r>
            <a:endParaRPr lang="en-US"/>
          </a:p>
        </p:txBody>
      </p:sp>
      <p:sp>
        <p:nvSpPr>
          <p:cNvPr id="3" name="TextBox 2">
            <a:extLst>
              <a:ext uri="{FF2B5EF4-FFF2-40B4-BE49-F238E27FC236}">
                <a16:creationId xmlns:a16="http://schemas.microsoft.com/office/drawing/2014/main" id="{E3DDBB07-223B-4987-B256-3054F6155E39}"/>
              </a:ext>
            </a:extLst>
          </p:cNvPr>
          <p:cNvSpPr txBox="1"/>
          <p:nvPr/>
        </p:nvSpPr>
        <p:spPr>
          <a:xfrm>
            <a:off x="3171645" y="272594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222222"/>
                </a:solidFill>
                <a:latin typeface="Roboto"/>
              </a:rPr>
              <a:t>Intellectual Stimulation.</a:t>
            </a:r>
            <a:endParaRPr lang="en-US"/>
          </a:p>
        </p:txBody>
      </p:sp>
      <p:sp>
        <p:nvSpPr>
          <p:cNvPr id="4" name="TextBox 3">
            <a:extLst>
              <a:ext uri="{FF2B5EF4-FFF2-40B4-BE49-F238E27FC236}">
                <a16:creationId xmlns:a16="http://schemas.microsoft.com/office/drawing/2014/main" id="{D25F10A1-B481-4814-BA7D-6C1068323393}"/>
              </a:ext>
            </a:extLst>
          </p:cNvPr>
          <p:cNvSpPr txBox="1"/>
          <p:nvPr/>
        </p:nvSpPr>
        <p:spPr>
          <a:xfrm>
            <a:off x="5155721" y="348794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222222"/>
                </a:solidFill>
                <a:latin typeface="Roboto"/>
              </a:rPr>
              <a:t>Inspirational Motivation</a:t>
            </a:r>
            <a:endParaRPr lang="en-US"/>
          </a:p>
        </p:txBody>
      </p:sp>
      <p:sp>
        <p:nvSpPr>
          <p:cNvPr id="5" name="TextBox 4">
            <a:extLst>
              <a:ext uri="{FF2B5EF4-FFF2-40B4-BE49-F238E27FC236}">
                <a16:creationId xmlns:a16="http://schemas.microsoft.com/office/drawing/2014/main" id="{06745887-3C1D-4CA4-BC1E-E08AF3FD0647}"/>
              </a:ext>
            </a:extLst>
          </p:cNvPr>
          <p:cNvSpPr txBox="1"/>
          <p:nvPr/>
        </p:nvSpPr>
        <p:spPr>
          <a:xfrm>
            <a:off x="1015042" y="171953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222222"/>
                </a:solidFill>
                <a:latin typeface="Roboto"/>
              </a:rPr>
              <a:t> Individual Consideration</a:t>
            </a:r>
            <a:endParaRPr lang="en-US"/>
          </a:p>
        </p:txBody>
      </p:sp>
      <p:sp>
        <p:nvSpPr>
          <p:cNvPr id="6" name="TextBox 5">
            <a:extLst>
              <a:ext uri="{FF2B5EF4-FFF2-40B4-BE49-F238E27FC236}">
                <a16:creationId xmlns:a16="http://schemas.microsoft.com/office/drawing/2014/main" id="{8773F29D-2D2B-46E2-A092-E54EE80B845B}"/>
              </a:ext>
            </a:extLst>
          </p:cNvPr>
          <p:cNvSpPr txBox="1"/>
          <p:nvPr/>
        </p:nvSpPr>
        <p:spPr>
          <a:xfrm>
            <a:off x="8059947" y="4810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(Lombardo, 2017)</a:t>
            </a:r>
            <a:endParaRPr lang="en-US"/>
          </a:p>
        </p:txBody>
      </p:sp>
      <p:sp>
        <p:nvSpPr>
          <p:cNvPr id="7" name="TextBox 6">
            <a:extLst>
              <a:ext uri="{FF2B5EF4-FFF2-40B4-BE49-F238E27FC236}">
                <a16:creationId xmlns:a16="http://schemas.microsoft.com/office/drawing/2014/main" id="{F58FF2B8-1C4B-4BBD-97AE-6A61140CA7E4}"/>
              </a:ext>
            </a:extLst>
          </p:cNvPr>
          <p:cNvSpPr txBox="1"/>
          <p:nvPr/>
        </p:nvSpPr>
        <p:spPr>
          <a:xfrm>
            <a:off x="9108127" y="1017787"/>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“Living a life driven by purpose is more meaningful and rewarding than meandering through life without direction”(McDonald, n.d.)</a:t>
            </a:r>
            <a:endParaRPr lang="en-US"/>
          </a:p>
        </p:txBody>
      </p:sp>
      <p:sp>
        <p:nvSpPr>
          <p:cNvPr id="8" name="TextBox 7">
            <a:extLst>
              <a:ext uri="{FF2B5EF4-FFF2-40B4-BE49-F238E27FC236}">
                <a16:creationId xmlns:a16="http://schemas.microsoft.com/office/drawing/2014/main" id="{94BC4B28-FB61-4E56-A6F1-0E8B08D495FA}"/>
              </a:ext>
            </a:extLst>
          </p:cNvPr>
          <p:cNvSpPr txBox="1"/>
          <p:nvPr/>
        </p:nvSpPr>
        <p:spPr>
          <a:xfrm>
            <a:off x="3745841" y="395916"/>
            <a:ext cx="543176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cs typeface="Calibri"/>
              </a:rPr>
              <a:t>Transformational Leadership</a:t>
            </a:r>
          </a:p>
        </p:txBody>
      </p:sp>
      <p:pic>
        <p:nvPicPr>
          <p:cNvPr id="9" name="Recorded Sound">
            <a:hlinkClick r:id="" action="ppaction://media"/>
            <a:extLst>
              <a:ext uri="{FF2B5EF4-FFF2-40B4-BE49-F238E27FC236}">
                <a16:creationId xmlns:a16="http://schemas.microsoft.com/office/drawing/2014/main" id="{DAED0AA9-AA74-4963-9F17-FFD996C7C5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8354" y="6037521"/>
            <a:ext cx="609600" cy="609600"/>
          </a:xfrm>
          <a:prstGeom prst="rect">
            <a:avLst/>
          </a:prstGeom>
        </p:spPr>
      </p:pic>
    </p:spTree>
    <p:extLst>
      <p:ext uri="{BB962C8B-B14F-4D97-AF65-F5344CB8AC3E}">
        <p14:creationId xmlns:p14="http://schemas.microsoft.com/office/powerpoint/2010/main" val="152318078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87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D19E-A46A-4253-9AE0-F75581DD98CF}"/>
              </a:ext>
            </a:extLst>
          </p:cNvPr>
          <p:cNvSpPr>
            <a:spLocks noGrp="1"/>
          </p:cNvSpPr>
          <p:nvPr>
            <p:ph type="title"/>
          </p:nvPr>
        </p:nvSpPr>
        <p:spPr/>
        <p:txBody>
          <a:bodyPr>
            <a:normAutofit/>
          </a:bodyPr>
          <a:lstStyle/>
          <a:p>
            <a:r>
              <a:rPr lang="en-GB" sz="4000" b="1" dirty="0">
                <a:cs typeface="Calibri Light"/>
              </a:rPr>
              <a:t>Corporate &amp; Social Responsibility(CSR)</a:t>
            </a:r>
            <a:endParaRPr lang="en-GB" sz="4000" b="1" dirty="0"/>
          </a:p>
        </p:txBody>
      </p:sp>
      <p:sp>
        <p:nvSpPr>
          <p:cNvPr id="3" name="Content Placeholder 2">
            <a:extLst>
              <a:ext uri="{FF2B5EF4-FFF2-40B4-BE49-F238E27FC236}">
                <a16:creationId xmlns:a16="http://schemas.microsoft.com/office/drawing/2014/main" id="{8BF0F8AF-5EB0-456A-A101-346C41FBF495}"/>
              </a:ext>
            </a:extLst>
          </p:cNvPr>
          <p:cNvSpPr>
            <a:spLocks noGrp="1"/>
          </p:cNvSpPr>
          <p:nvPr>
            <p:ph idx="1"/>
          </p:nvPr>
        </p:nvSpPr>
        <p:spPr/>
        <p:txBody>
          <a:bodyPr vert="horz" lIns="91440" tIns="45720" rIns="91440" bIns="45720" rtlCol="0" anchor="t">
            <a:normAutofit fontScale="85000" lnSpcReduction="20000"/>
          </a:bodyPr>
          <a:lstStyle/>
          <a:p>
            <a:r>
              <a:rPr lang="en-GB">
                <a:cs typeface="Calibri"/>
              </a:rPr>
              <a:t>Plan A</a:t>
            </a:r>
          </a:p>
          <a:p>
            <a:endParaRPr lang="en-GB">
              <a:cs typeface="Calibri"/>
            </a:endParaRPr>
          </a:p>
          <a:p>
            <a:r>
              <a:rPr lang="en-GB">
                <a:cs typeface="Calibri"/>
              </a:rPr>
              <a:t>Sustainable profit growth</a:t>
            </a:r>
          </a:p>
          <a:p>
            <a:endParaRPr lang="en-GB">
              <a:cs typeface="Calibri"/>
            </a:endParaRPr>
          </a:p>
          <a:p>
            <a:r>
              <a:rPr lang="en-GB">
                <a:ea typeface="+mn-lt"/>
                <a:cs typeface="+mn-lt"/>
              </a:rPr>
              <a:t>Begun the transition to a new Plan A operating model to embed sustainability into our business units.</a:t>
            </a:r>
            <a:br>
              <a:rPr lang="en-GB">
                <a:ea typeface="+mn-lt"/>
                <a:cs typeface="+mn-lt"/>
              </a:rPr>
            </a:br>
            <a:r>
              <a:rPr lang="en-GB">
                <a:ea typeface="+mn-lt"/>
                <a:cs typeface="+mn-lt"/>
              </a:rPr>
              <a:t> </a:t>
            </a:r>
            <a:br>
              <a:rPr lang="en-GB">
                <a:ea typeface="+mn-lt"/>
                <a:cs typeface="+mn-lt"/>
              </a:rPr>
            </a:br>
            <a:endParaRPr lang="en-GB">
              <a:ea typeface="+mn-lt"/>
              <a:cs typeface="+mn-lt"/>
            </a:endParaRPr>
          </a:p>
          <a:p>
            <a:r>
              <a:rPr lang="en-GB">
                <a:ea typeface="+mn-lt"/>
                <a:cs typeface="+mn-lt"/>
              </a:rPr>
              <a:t>Conducted a detailed review of Plan A considering the views of colleagues, customers, shareholders, pressure groups and campaign bodies, and conducted a benchmarking exercise against the wider consumer goods and retail sector.</a:t>
            </a:r>
            <a:br>
              <a:rPr lang="en-GB">
                <a:ea typeface="+mn-lt"/>
                <a:cs typeface="+mn-lt"/>
              </a:rPr>
            </a:br>
            <a:r>
              <a:rPr lang="en-GB">
                <a:ea typeface="+mn-lt"/>
                <a:cs typeface="+mn-lt"/>
              </a:rPr>
              <a:t> </a:t>
            </a:r>
            <a:br>
              <a:rPr lang="en-GB">
                <a:ea typeface="+mn-lt"/>
                <a:cs typeface="+mn-lt"/>
              </a:rPr>
            </a:br>
            <a:endParaRPr lang="en-GB">
              <a:ea typeface="+mn-lt"/>
              <a:cs typeface="+mn-lt"/>
            </a:endParaRPr>
          </a:p>
          <a:p>
            <a:endParaRPr lang="en-GB">
              <a:cs typeface="Calibri"/>
            </a:endParaRPr>
          </a:p>
        </p:txBody>
      </p:sp>
      <p:sp>
        <p:nvSpPr>
          <p:cNvPr id="4" name="TextBox 3">
            <a:extLst>
              <a:ext uri="{FF2B5EF4-FFF2-40B4-BE49-F238E27FC236}">
                <a16:creationId xmlns:a16="http://schemas.microsoft.com/office/drawing/2014/main" id="{AE3FED90-7B12-431C-BD70-4ECA1FD97C59}"/>
              </a:ext>
            </a:extLst>
          </p:cNvPr>
          <p:cNvSpPr txBox="1"/>
          <p:nvPr/>
        </p:nvSpPr>
        <p:spPr>
          <a:xfrm>
            <a:off x="9397042" y="58170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(Marks &amp; </a:t>
            </a:r>
            <a:r>
              <a:rPr lang="en-GB" err="1">
                <a:ea typeface="+mn-lt"/>
                <a:cs typeface="+mn-lt"/>
              </a:rPr>
              <a:t>Spencers</a:t>
            </a:r>
            <a:r>
              <a:rPr lang="en-GB">
                <a:ea typeface="+mn-lt"/>
                <a:cs typeface="+mn-lt"/>
              </a:rPr>
              <a:t>, n.d.)</a:t>
            </a:r>
            <a:endParaRPr lang="en-US"/>
          </a:p>
        </p:txBody>
      </p:sp>
      <p:pic>
        <p:nvPicPr>
          <p:cNvPr id="5" name="Recorded Sound">
            <a:hlinkClick r:id="" action="ppaction://media"/>
            <a:extLst>
              <a:ext uri="{FF2B5EF4-FFF2-40B4-BE49-F238E27FC236}">
                <a16:creationId xmlns:a16="http://schemas.microsoft.com/office/drawing/2014/main" id="{4A0DD791-61C3-4612-B50F-E31E334D81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 y="5967264"/>
            <a:ext cx="609600" cy="609600"/>
          </a:xfrm>
          <a:prstGeom prst="rect">
            <a:avLst/>
          </a:prstGeom>
        </p:spPr>
      </p:pic>
    </p:spTree>
    <p:extLst>
      <p:ext uri="{BB962C8B-B14F-4D97-AF65-F5344CB8AC3E}">
        <p14:creationId xmlns:p14="http://schemas.microsoft.com/office/powerpoint/2010/main" val="3044853822"/>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9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389812"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a:solidFill>
                <a:schemeClr val="tx1"/>
              </a:solidFill>
            </a:endParaRPr>
          </a:p>
        </p:txBody>
      </p:sp>
      <p:sp>
        <p:nvSpPr>
          <p:cNvPr id="14" name="Freeform: Shape 13">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13579"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Logo, company name&#10;&#10;Description automatically generated">
            <a:extLst>
              <a:ext uri="{FF2B5EF4-FFF2-40B4-BE49-F238E27FC236}">
                <a16:creationId xmlns:a16="http://schemas.microsoft.com/office/drawing/2014/main" id="{E6C6D609-CF0D-4C11-AFA3-72ADF47DBFEA}"/>
              </a:ext>
            </a:extLst>
          </p:cNvPr>
          <p:cNvPicPr>
            <a:picLocks noChangeAspect="1"/>
          </p:cNvPicPr>
          <p:nvPr/>
        </p:nvPicPr>
        <p:blipFill>
          <a:blip r:embed="rId5"/>
          <a:stretch>
            <a:fillRect/>
          </a:stretch>
        </p:blipFill>
        <p:spPr>
          <a:xfrm>
            <a:off x="233088" y="597945"/>
            <a:ext cx="6547859" cy="5087016"/>
          </a:xfrm>
          <a:prstGeom prst="rect">
            <a:avLst/>
          </a:prstGeom>
        </p:spPr>
      </p:pic>
      <p:sp>
        <p:nvSpPr>
          <p:cNvPr id="2" name="TextBox 1">
            <a:extLst>
              <a:ext uri="{FF2B5EF4-FFF2-40B4-BE49-F238E27FC236}">
                <a16:creationId xmlns:a16="http://schemas.microsoft.com/office/drawing/2014/main" id="{7C0A74B5-42F9-4E04-8EF1-B56DC6FAB80E}"/>
              </a:ext>
            </a:extLst>
          </p:cNvPr>
          <p:cNvSpPr txBox="1"/>
          <p:nvPr/>
        </p:nvSpPr>
        <p:spPr>
          <a:xfrm>
            <a:off x="8016641" y="2286000"/>
            <a:ext cx="3410309" cy="38448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solidFill>
                  <a:schemeClr val="tx1">
                    <a:alpha val="60000"/>
                  </a:schemeClr>
                </a:solidFill>
              </a:rPr>
              <a:t>(</a:t>
            </a:r>
            <a:r>
              <a:rPr lang="en-US" sz="2000" i="1">
                <a:solidFill>
                  <a:schemeClr val="tx1">
                    <a:alpha val="60000"/>
                  </a:schemeClr>
                </a:solidFill>
              </a:rPr>
              <a:t>Marks and Spencers Approach to Team Work Picture - Bing</a:t>
            </a:r>
            <a:r>
              <a:rPr lang="en-US" sz="2000">
                <a:solidFill>
                  <a:schemeClr val="tx1">
                    <a:alpha val="60000"/>
                  </a:schemeClr>
                </a:solidFill>
              </a:rPr>
              <a:t>, n.d.)</a:t>
            </a:r>
          </a:p>
        </p:txBody>
      </p:sp>
      <p:pic>
        <p:nvPicPr>
          <p:cNvPr id="4" name="Recorded Sound">
            <a:hlinkClick r:id="" action="ppaction://media"/>
            <a:extLst>
              <a:ext uri="{FF2B5EF4-FFF2-40B4-BE49-F238E27FC236}">
                <a16:creationId xmlns:a16="http://schemas.microsoft.com/office/drawing/2014/main" id="{3F0D1FED-041B-47CB-9F11-61B9C3E053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6697" y="5547781"/>
            <a:ext cx="609600" cy="609600"/>
          </a:xfrm>
          <a:prstGeom prst="rect">
            <a:avLst/>
          </a:prstGeom>
        </p:spPr>
      </p:pic>
    </p:spTree>
    <p:extLst>
      <p:ext uri="{BB962C8B-B14F-4D97-AF65-F5344CB8AC3E}">
        <p14:creationId xmlns:p14="http://schemas.microsoft.com/office/powerpoint/2010/main" val="422700568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0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23C0D-A8D1-445E-9712-054F6157681D}"/>
              </a:ext>
            </a:extLst>
          </p:cNvPr>
          <p:cNvSpPr>
            <a:spLocks noGrp="1"/>
          </p:cNvSpPr>
          <p:nvPr>
            <p:ph type="title"/>
          </p:nvPr>
        </p:nvSpPr>
        <p:spPr/>
        <p:txBody>
          <a:bodyPr>
            <a:normAutofit/>
          </a:bodyPr>
          <a:lstStyle/>
          <a:p>
            <a:r>
              <a:rPr lang="en-GB" sz="4000" b="1" dirty="0"/>
              <a:t>Statement </a:t>
            </a:r>
          </a:p>
        </p:txBody>
      </p:sp>
      <p:sp>
        <p:nvSpPr>
          <p:cNvPr id="3" name="Content Placeholder 2">
            <a:extLst>
              <a:ext uri="{FF2B5EF4-FFF2-40B4-BE49-F238E27FC236}">
                <a16:creationId xmlns:a16="http://schemas.microsoft.com/office/drawing/2014/main" id="{A7913A53-6115-4135-895B-ED1A04D228D8}"/>
              </a:ext>
            </a:extLst>
          </p:cNvPr>
          <p:cNvSpPr>
            <a:spLocks noGrp="1"/>
          </p:cNvSpPr>
          <p:nvPr>
            <p:ph idx="1"/>
          </p:nvPr>
        </p:nvSpPr>
        <p:spPr/>
        <p:txBody>
          <a:bodyPr/>
          <a:lstStyle/>
          <a:p>
            <a:pPr marL="0" indent="0">
              <a:lnSpc>
                <a:spcPct val="200000"/>
              </a:lnSpc>
              <a:buNone/>
            </a:pPr>
            <a:r>
              <a:rPr lang="en-GB" sz="1800" dirty="0">
                <a:solidFill>
                  <a:srgbClr val="111111"/>
                </a:solidFill>
                <a:effectLst/>
                <a:latin typeface="Helvetica" panose="020B0604020202020204" pitchFamily="34" charset="0"/>
                <a:ea typeface="Times New Roman" panose="02020603050405020304" pitchFamily="18" charset="0"/>
              </a:rPr>
              <a:t>M&amp;S does more than move with the times. We’re used to setting the standard, whether it’s our inventive food flavour combos, environmental work and ethical style of business, or developing new experiences to constantly surprise our customers across the globe, in-store and online.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Sustanability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p>
          <a:p>
            <a:pPr marL="0" indent="0">
              <a:lnSpc>
                <a:spcPct val="200000"/>
              </a:lnSpc>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9D2FD9D2-64C7-4026-805D-4C92506B81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33400" y="5771906"/>
            <a:ext cx="609600" cy="609600"/>
          </a:xfrm>
          <a:prstGeom prst="rect">
            <a:avLst/>
          </a:prstGeom>
        </p:spPr>
      </p:pic>
    </p:spTree>
    <p:extLst>
      <p:ext uri="{BB962C8B-B14F-4D97-AF65-F5344CB8AC3E}">
        <p14:creationId xmlns:p14="http://schemas.microsoft.com/office/powerpoint/2010/main" val="274109230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8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C08EDA0-D5F6-4481-BBA8-966D95EC42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CC23B4B4-906F-45F7-A1BD-F1DBF97EB4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4CD72A2D-5584-4CC0-828C-F46BC4260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A group of people discussing work in conference room meeting">
            <a:extLst>
              <a:ext uri="{FF2B5EF4-FFF2-40B4-BE49-F238E27FC236}">
                <a16:creationId xmlns:a16="http://schemas.microsoft.com/office/drawing/2014/main" id="{6DD4C97C-FA18-4111-8F0D-8427B6C92F28}"/>
              </a:ext>
            </a:extLst>
          </p:cNvPr>
          <p:cNvPicPr>
            <a:picLocks noChangeAspect="1"/>
          </p:cNvPicPr>
          <p:nvPr/>
        </p:nvPicPr>
        <p:blipFill rotWithShape="1">
          <a:blip r:embed="rId5"/>
          <a:srcRect l="17731" r="15481" b="1"/>
          <a:stretch/>
        </p:blipFill>
        <p:spPr>
          <a:xfrm>
            <a:off x="6803647" y="1065276"/>
            <a:ext cx="4730214" cy="4727448"/>
          </a:xfrm>
          <a:prstGeom prst="rect">
            <a:avLst/>
          </a:prstGeom>
        </p:spPr>
      </p:pic>
      <p:grpSp>
        <p:nvGrpSpPr>
          <p:cNvPr id="18" name="Group 17">
            <a:extLst>
              <a:ext uri="{FF2B5EF4-FFF2-40B4-BE49-F238E27FC236}">
                <a16:creationId xmlns:a16="http://schemas.microsoft.com/office/drawing/2014/main" id="{ED1D4DBC-180F-4364-A77A-427818EEA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9" name="Freeform: Shape 18">
              <a:extLst>
                <a:ext uri="{FF2B5EF4-FFF2-40B4-BE49-F238E27FC236}">
                  <a16:creationId xmlns:a16="http://schemas.microsoft.com/office/drawing/2014/main" id="{E979919B-BEE8-434A-89DF-BE8E28142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9CD2586-0E0D-473F-B583-24719041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0BAE38B-57E3-40D2-B225-F815D1C8D5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2F0F9843-D824-455E-9174-8418FDCE5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E6B526B7-0747-48BB-BDD0-E9E358F09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E5E2A43-EBD9-4E2B-8167-6EFCC3646E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EE56EB6-9B75-4BB0-A6E5-071CDEFC2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EFD2613-902D-4A8E-A777-2BA3F6C2B157}"/>
              </a:ext>
            </a:extLst>
          </p:cNvPr>
          <p:cNvSpPr>
            <a:spLocks noGrp="1"/>
          </p:cNvSpPr>
          <p:nvPr>
            <p:ph type="title"/>
          </p:nvPr>
        </p:nvSpPr>
        <p:spPr>
          <a:xfrm>
            <a:off x="786384" y="841249"/>
            <a:ext cx="5692953" cy="2594302"/>
          </a:xfrm>
        </p:spPr>
        <p:txBody>
          <a:bodyPr anchor="b">
            <a:normAutofit/>
          </a:bodyPr>
          <a:lstStyle/>
          <a:p>
            <a:r>
              <a:rPr lang="en-GB" sz="4000" b="1" dirty="0">
                <a:solidFill>
                  <a:schemeClr val="bg1"/>
                </a:solidFill>
                <a:cs typeface="Calibri Light"/>
              </a:rPr>
              <a:t>Groups / Teamwork </a:t>
            </a:r>
            <a:endParaRPr lang="en-GB" sz="4000" b="1" dirty="0">
              <a:solidFill>
                <a:schemeClr val="bg1"/>
              </a:solidFill>
            </a:endParaRPr>
          </a:p>
        </p:txBody>
      </p:sp>
      <p:sp>
        <p:nvSpPr>
          <p:cNvPr id="3" name="Content Placeholder 2">
            <a:extLst>
              <a:ext uri="{FF2B5EF4-FFF2-40B4-BE49-F238E27FC236}">
                <a16:creationId xmlns:a16="http://schemas.microsoft.com/office/drawing/2014/main" id="{C2373D87-F7B2-4FED-A3BF-916167CA00DE}"/>
              </a:ext>
            </a:extLst>
          </p:cNvPr>
          <p:cNvSpPr>
            <a:spLocks noGrp="1"/>
          </p:cNvSpPr>
          <p:nvPr>
            <p:ph idx="1"/>
          </p:nvPr>
        </p:nvSpPr>
        <p:spPr>
          <a:xfrm>
            <a:off x="786383" y="3566810"/>
            <a:ext cx="5692953" cy="2651110"/>
          </a:xfrm>
        </p:spPr>
        <p:txBody>
          <a:bodyPr vert="horz" lIns="91440" tIns="45720" rIns="91440" bIns="45720" rtlCol="0" anchor="t">
            <a:normAutofit/>
          </a:bodyPr>
          <a:lstStyle/>
          <a:p>
            <a:r>
              <a:rPr lang="en-GB" sz="1800">
                <a:solidFill>
                  <a:schemeClr val="tx2"/>
                </a:solidFill>
                <a:cs typeface="Calibri"/>
              </a:rPr>
              <a:t>Provide group /team Training </a:t>
            </a:r>
          </a:p>
          <a:p>
            <a:endParaRPr lang="en-GB" sz="1800">
              <a:solidFill>
                <a:schemeClr val="tx2"/>
              </a:solidFill>
              <a:cs typeface="Calibri"/>
            </a:endParaRPr>
          </a:p>
          <a:p>
            <a:endParaRPr lang="en-GB" sz="1800">
              <a:solidFill>
                <a:schemeClr val="tx2"/>
              </a:solidFill>
              <a:cs typeface="Calibri"/>
            </a:endParaRPr>
          </a:p>
        </p:txBody>
      </p:sp>
      <p:sp>
        <p:nvSpPr>
          <p:cNvPr id="4" name="TextBox 3">
            <a:extLst>
              <a:ext uri="{FF2B5EF4-FFF2-40B4-BE49-F238E27FC236}">
                <a16:creationId xmlns:a16="http://schemas.microsoft.com/office/drawing/2014/main" id="{3580B766-5B2F-41E6-89C5-78C49889B805}"/>
              </a:ext>
            </a:extLst>
          </p:cNvPr>
          <p:cNvSpPr txBox="1"/>
          <p:nvPr/>
        </p:nvSpPr>
        <p:spPr>
          <a:xfrm>
            <a:off x="9598325" y="637779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ea typeface="+mn-lt"/>
                <a:cs typeface="+mn-lt"/>
              </a:rPr>
              <a:t>(Marks &amp; Spencers, n.d.)</a:t>
            </a:r>
            <a:endParaRPr lang="en-US"/>
          </a:p>
        </p:txBody>
      </p:sp>
      <p:pic>
        <p:nvPicPr>
          <p:cNvPr id="7" name="Recorded Sound">
            <a:hlinkClick r:id="" action="ppaction://media"/>
            <a:extLst>
              <a:ext uri="{FF2B5EF4-FFF2-40B4-BE49-F238E27FC236}">
                <a16:creationId xmlns:a16="http://schemas.microsoft.com/office/drawing/2014/main" id="{36EEF2F9-76F0-413A-A57C-C754A1E62C3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3291" y="5792724"/>
            <a:ext cx="609600" cy="609600"/>
          </a:xfrm>
          <a:prstGeom prst="rect">
            <a:avLst/>
          </a:prstGeom>
        </p:spPr>
      </p:pic>
    </p:spTree>
    <p:extLst>
      <p:ext uri="{BB962C8B-B14F-4D97-AF65-F5344CB8AC3E}">
        <p14:creationId xmlns:p14="http://schemas.microsoft.com/office/powerpoint/2010/main" val="1201160907"/>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58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chat or text message&#10;&#10;Description automatically generated">
            <a:extLst>
              <a:ext uri="{FF2B5EF4-FFF2-40B4-BE49-F238E27FC236}">
                <a16:creationId xmlns:a16="http://schemas.microsoft.com/office/drawing/2014/main" id="{DA2B7400-1576-4443-A100-964DC6834776}"/>
              </a:ext>
            </a:extLst>
          </p:cNvPr>
          <p:cNvPicPr>
            <a:picLocks noGrp="1" noChangeAspect="1"/>
          </p:cNvPicPr>
          <p:nvPr>
            <p:ph idx="1"/>
          </p:nvPr>
        </p:nvPicPr>
        <p:blipFill>
          <a:blip r:embed="rId5"/>
          <a:stretch>
            <a:fillRect/>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corded Sound">
            <a:hlinkClick r:id="" action="ppaction://media"/>
            <a:extLst>
              <a:ext uri="{FF2B5EF4-FFF2-40B4-BE49-F238E27FC236}">
                <a16:creationId xmlns:a16="http://schemas.microsoft.com/office/drawing/2014/main" id="{2B7B5062-36A1-41D4-9C5B-AD4222463D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04725" y="5909732"/>
            <a:ext cx="609600" cy="609600"/>
          </a:xfrm>
          <a:prstGeom prst="rect">
            <a:avLst/>
          </a:prstGeom>
        </p:spPr>
      </p:pic>
    </p:spTree>
    <p:extLst>
      <p:ext uri="{BB962C8B-B14F-4D97-AF65-F5344CB8AC3E}">
        <p14:creationId xmlns:p14="http://schemas.microsoft.com/office/powerpoint/2010/main" val="343276331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0400C680-EE70-4AB6-AB6D-1949AFD3AF3D}"/>
              </a:ext>
            </a:extLst>
          </p:cNvPr>
          <p:cNvPicPr>
            <a:picLocks noGrp="1" noChangeAspect="1"/>
          </p:cNvPicPr>
          <p:nvPr>
            <p:ph idx="1"/>
          </p:nvPr>
        </p:nvPicPr>
        <p:blipFill>
          <a:blip r:embed="rId5"/>
          <a:stretch>
            <a:fillRect/>
          </a:stretch>
        </p:blipFill>
        <p:spPr>
          <a:xfrm>
            <a:off x="3407961" y="643467"/>
            <a:ext cx="5376077"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FF68F23-F2A4-4E2D-A305-9531D93FD32D}"/>
              </a:ext>
            </a:extLst>
          </p:cNvPr>
          <p:cNvSpPr txBox="1"/>
          <p:nvPr/>
        </p:nvSpPr>
        <p:spPr>
          <a:xfrm>
            <a:off x="9353909" y="611900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(Belbin Association, 2021)</a:t>
            </a:r>
            <a:endParaRPr lang="en-US"/>
          </a:p>
        </p:txBody>
      </p:sp>
      <p:pic>
        <p:nvPicPr>
          <p:cNvPr id="2" name="Recorded Sound">
            <a:hlinkClick r:id="" action="ppaction://media"/>
            <a:extLst>
              <a:ext uri="{FF2B5EF4-FFF2-40B4-BE49-F238E27FC236}">
                <a16:creationId xmlns:a16="http://schemas.microsoft.com/office/drawing/2014/main" id="{0E15363E-A94C-495D-A186-6C068F119DD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37663" y="5505901"/>
            <a:ext cx="609600" cy="609600"/>
          </a:xfrm>
          <a:prstGeom prst="rect">
            <a:avLst/>
          </a:prstGeom>
        </p:spPr>
      </p:pic>
    </p:spTree>
    <p:extLst>
      <p:ext uri="{BB962C8B-B14F-4D97-AF65-F5344CB8AC3E}">
        <p14:creationId xmlns:p14="http://schemas.microsoft.com/office/powerpoint/2010/main" val="6145652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2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28896-8647-4034-B9D3-8FE18B1E0468}"/>
              </a:ext>
            </a:extLst>
          </p:cNvPr>
          <p:cNvSpPr>
            <a:spLocks noGrp="1"/>
          </p:cNvSpPr>
          <p:nvPr>
            <p:ph type="title"/>
          </p:nvPr>
        </p:nvSpPr>
        <p:spPr/>
        <p:txBody>
          <a:bodyPr>
            <a:normAutofit/>
          </a:bodyPr>
          <a:lstStyle/>
          <a:p>
            <a:r>
              <a:rPr lang="en-GB" sz="4000" b="1">
                <a:cs typeface="Calibri Light"/>
              </a:rPr>
              <a:t>M &amp; S </a:t>
            </a:r>
            <a:endParaRPr lang="en-GB" sz="4000" b="1"/>
          </a:p>
        </p:txBody>
      </p:sp>
      <p:sp>
        <p:nvSpPr>
          <p:cNvPr id="3" name="Content Placeholder 2">
            <a:extLst>
              <a:ext uri="{FF2B5EF4-FFF2-40B4-BE49-F238E27FC236}">
                <a16:creationId xmlns:a16="http://schemas.microsoft.com/office/drawing/2014/main" id="{9C181321-1EDB-4D4B-87D9-8AB8A549F68D}"/>
              </a:ext>
            </a:extLst>
          </p:cNvPr>
          <p:cNvSpPr>
            <a:spLocks noGrp="1"/>
          </p:cNvSpPr>
          <p:nvPr>
            <p:ph idx="1"/>
          </p:nvPr>
        </p:nvSpPr>
        <p:spPr/>
        <p:txBody>
          <a:bodyPr vert="horz" lIns="91440" tIns="45720" rIns="91440" bIns="45720" rtlCol="0" anchor="t">
            <a:normAutofit/>
          </a:bodyPr>
          <a:lstStyle/>
          <a:p>
            <a:pPr marL="0" indent="0">
              <a:buNone/>
            </a:pPr>
            <a:r>
              <a:rPr lang="en-GB" sz="4000" b="1" dirty="0">
                <a:solidFill>
                  <a:srgbClr val="111111"/>
                </a:solidFill>
                <a:latin typeface="M&amp;S London"/>
                <a:cs typeface="Calibri"/>
              </a:rPr>
              <a:t>        Tuckman Theory</a:t>
            </a:r>
          </a:p>
        </p:txBody>
      </p:sp>
      <p:sp>
        <p:nvSpPr>
          <p:cNvPr id="4" name="Text Placeholder 3">
            <a:extLst>
              <a:ext uri="{FF2B5EF4-FFF2-40B4-BE49-F238E27FC236}">
                <a16:creationId xmlns:a16="http://schemas.microsoft.com/office/drawing/2014/main" id="{973EEB4B-E2B9-45A4-8C30-59D43B73A8A8}"/>
              </a:ext>
            </a:extLst>
          </p:cNvPr>
          <p:cNvSpPr>
            <a:spLocks noGrp="1"/>
          </p:cNvSpPr>
          <p:nvPr>
            <p:ph type="body" sz="half" idx="2"/>
          </p:nvPr>
        </p:nvSpPr>
        <p:spPr/>
        <p:txBody>
          <a:bodyPr vert="horz" lIns="91440" tIns="45720" rIns="91440" bIns="45720" rtlCol="0" anchor="t">
            <a:normAutofit/>
          </a:bodyPr>
          <a:lstStyle/>
          <a:p>
            <a:endParaRPr lang="en-GB">
              <a:ea typeface="+mn-lt"/>
              <a:cs typeface="+mn-lt"/>
            </a:endParaRPr>
          </a:p>
          <a:p>
            <a:r>
              <a:rPr lang="en-GB" sz="2800">
                <a:cs typeface="Calibri"/>
              </a:rPr>
              <a:t>Directing </a:t>
            </a:r>
          </a:p>
          <a:p>
            <a:r>
              <a:rPr lang="en-GB" sz="2800">
                <a:cs typeface="Calibri"/>
              </a:rPr>
              <a:t>Delegating </a:t>
            </a:r>
          </a:p>
          <a:p>
            <a:r>
              <a:rPr lang="en-GB" sz="2800">
                <a:cs typeface="Calibri"/>
              </a:rPr>
              <a:t>Supporting </a:t>
            </a:r>
          </a:p>
          <a:p>
            <a:r>
              <a:rPr lang="en-GB" sz="2800">
                <a:cs typeface="Calibri"/>
              </a:rPr>
              <a:t>Selling </a:t>
            </a:r>
          </a:p>
          <a:p>
            <a:endParaRPr lang="en-GB">
              <a:cs typeface="Calibri"/>
            </a:endParaRPr>
          </a:p>
          <a:p>
            <a:endParaRPr lang="en-GB">
              <a:cs typeface="Calibri"/>
            </a:endParaRPr>
          </a:p>
          <a:p>
            <a:endParaRPr lang="en-GB">
              <a:cs typeface="Calibri"/>
            </a:endParaRPr>
          </a:p>
          <a:p>
            <a:endParaRPr lang="en-GB">
              <a:ea typeface="+mn-lt"/>
              <a:cs typeface="+mn-lt"/>
            </a:endParaRPr>
          </a:p>
          <a:p>
            <a:endParaRPr lang="en-GB"/>
          </a:p>
          <a:p>
            <a:endParaRPr lang="en-GB">
              <a:cs typeface="Calibri"/>
            </a:endParaRPr>
          </a:p>
        </p:txBody>
      </p:sp>
      <p:pic>
        <p:nvPicPr>
          <p:cNvPr id="6" name="Picture 5" descr="Diagram&#10;&#10;Description automatically generated">
            <a:extLst>
              <a:ext uri="{FF2B5EF4-FFF2-40B4-BE49-F238E27FC236}">
                <a16:creationId xmlns:a16="http://schemas.microsoft.com/office/drawing/2014/main" id="{BB50A1AB-8060-41F9-BDE2-8F4A75A07845}"/>
              </a:ext>
            </a:extLst>
          </p:cNvPr>
          <p:cNvPicPr>
            <a:picLocks noChangeAspect="1"/>
          </p:cNvPicPr>
          <p:nvPr/>
        </p:nvPicPr>
        <p:blipFill>
          <a:blip r:embed="rId5"/>
          <a:stretch>
            <a:fillRect/>
          </a:stretch>
        </p:blipFill>
        <p:spPr>
          <a:xfrm>
            <a:off x="6694097" y="1965156"/>
            <a:ext cx="3390181" cy="2683273"/>
          </a:xfrm>
          <a:prstGeom prst="rect">
            <a:avLst/>
          </a:prstGeom>
        </p:spPr>
      </p:pic>
      <p:sp>
        <p:nvSpPr>
          <p:cNvPr id="7" name="TextBox 6">
            <a:extLst>
              <a:ext uri="{FF2B5EF4-FFF2-40B4-BE49-F238E27FC236}">
                <a16:creationId xmlns:a16="http://schemas.microsoft.com/office/drawing/2014/main" id="{24C6F7FB-9AA6-4397-9374-F3B505C976DB}"/>
              </a:ext>
            </a:extLst>
          </p:cNvPr>
          <p:cNvSpPr txBox="1"/>
          <p:nvPr/>
        </p:nvSpPr>
        <p:spPr>
          <a:xfrm>
            <a:off x="8778815" y="550077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9" name="TextBox 8">
            <a:extLst>
              <a:ext uri="{FF2B5EF4-FFF2-40B4-BE49-F238E27FC236}">
                <a16:creationId xmlns:a16="http://schemas.microsoft.com/office/drawing/2014/main" id="{9F6DB9BB-E916-48D0-9357-D14878E7716D}"/>
              </a:ext>
            </a:extLst>
          </p:cNvPr>
          <p:cNvSpPr txBox="1"/>
          <p:nvPr/>
        </p:nvSpPr>
        <p:spPr>
          <a:xfrm>
            <a:off x="8490369" y="549987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i="1">
                <a:ea typeface="+mn-lt"/>
                <a:cs typeface="+mn-lt"/>
              </a:rPr>
              <a:t>Form-Storm-Norm-Perform</a:t>
            </a:r>
            <a:r>
              <a:rPr lang="en-GB">
                <a:ea typeface="+mn-lt"/>
                <a:cs typeface="+mn-lt"/>
              </a:rPr>
              <a:t>, n.d.)</a:t>
            </a:r>
            <a:endParaRPr lang="en-US"/>
          </a:p>
        </p:txBody>
      </p:sp>
      <p:pic>
        <p:nvPicPr>
          <p:cNvPr id="8" name="Recorded Sound">
            <a:hlinkClick r:id="" action="ppaction://media"/>
            <a:extLst>
              <a:ext uri="{FF2B5EF4-FFF2-40B4-BE49-F238E27FC236}">
                <a16:creationId xmlns:a16="http://schemas.microsoft.com/office/drawing/2014/main" id="{E1835C97-4817-4AA7-8519-460AD846A5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6612" y="5842094"/>
            <a:ext cx="609600" cy="609600"/>
          </a:xfrm>
          <a:prstGeom prst="rect">
            <a:avLst/>
          </a:prstGeom>
        </p:spPr>
      </p:pic>
    </p:spTree>
    <p:extLst>
      <p:ext uri="{BB962C8B-B14F-4D97-AF65-F5344CB8AC3E}">
        <p14:creationId xmlns:p14="http://schemas.microsoft.com/office/powerpoint/2010/main" val="2945558399"/>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56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E5317-A2D5-46E6-8259-67B40DF19B13}"/>
              </a:ext>
            </a:extLst>
          </p:cNvPr>
          <p:cNvSpPr>
            <a:spLocks noGrp="1"/>
          </p:cNvSpPr>
          <p:nvPr>
            <p:ph type="title"/>
          </p:nvPr>
        </p:nvSpPr>
        <p:spPr/>
        <p:txBody>
          <a:bodyPr>
            <a:normAutofit/>
          </a:bodyPr>
          <a:lstStyle/>
          <a:p>
            <a:r>
              <a:rPr lang="en-GB" sz="4000" dirty="0">
                <a:cs typeface="Calibri Light"/>
              </a:rPr>
              <a:t>Conclusion </a:t>
            </a:r>
            <a:endParaRPr lang="en-GB" sz="4000" dirty="0"/>
          </a:p>
        </p:txBody>
      </p:sp>
      <p:graphicFrame>
        <p:nvGraphicFramePr>
          <p:cNvPr id="6" name="Content Placeholder 2">
            <a:extLst>
              <a:ext uri="{FF2B5EF4-FFF2-40B4-BE49-F238E27FC236}">
                <a16:creationId xmlns:a16="http://schemas.microsoft.com/office/drawing/2014/main" id="{678027D6-3F42-49C4-98D5-5BA45A0FE6EF}"/>
              </a:ext>
            </a:extLst>
          </p:cNvPr>
          <p:cNvGraphicFramePr>
            <a:graphicFrameLocks noGrp="1"/>
          </p:cNvGraphicFramePr>
          <p:nvPr>
            <p:ph idx="1"/>
            <p:extLst>
              <p:ext uri="{D42A27DB-BD31-4B8C-83A1-F6EECF244321}">
                <p14:modId xmlns:p14="http://schemas.microsoft.com/office/powerpoint/2010/main" val="8719667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B3541CE3-49C9-4603-BEFD-31446A3A464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33400" y="5883275"/>
            <a:ext cx="609600" cy="609600"/>
          </a:xfrm>
          <a:prstGeom prst="rect">
            <a:avLst/>
          </a:prstGeom>
        </p:spPr>
      </p:pic>
    </p:spTree>
    <p:extLst>
      <p:ext uri="{BB962C8B-B14F-4D97-AF65-F5344CB8AC3E}">
        <p14:creationId xmlns:p14="http://schemas.microsoft.com/office/powerpoint/2010/main" val="1961385712"/>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0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28" name="Freeform: Shape 27">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3" name="Freeform: Shape 32">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DF6BC5E4-0771-4CD3-B540-B418D8722E24}"/>
              </a:ext>
            </a:extLst>
          </p:cNvPr>
          <p:cNvSpPr txBox="1"/>
          <p:nvPr/>
        </p:nvSpPr>
        <p:spPr>
          <a:xfrm>
            <a:off x="3033466" y="991261"/>
            <a:ext cx="5754696" cy="18373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000" b="1" kern="1200" dirty="0">
                <a:solidFill>
                  <a:schemeClr val="tx2"/>
                </a:solidFill>
                <a:latin typeface="+mj-lt"/>
                <a:ea typeface="+mj-ea"/>
                <a:cs typeface="+mj-cs"/>
              </a:rPr>
              <a:t>Reference </a:t>
            </a:r>
            <a:endParaRPr lang="en-US" sz="4000" kern="1200" dirty="0">
              <a:solidFill>
                <a:schemeClr val="tx2"/>
              </a:solidFill>
              <a:latin typeface="+mj-lt"/>
              <a:ea typeface="+mj-ea"/>
              <a:cs typeface="+mj-cs"/>
            </a:endParaRPr>
          </a:p>
        </p:txBody>
      </p:sp>
      <p:sp>
        <p:nvSpPr>
          <p:cNvPr id="2" name="TextBox 1">
            <a:extLst>
              <a:ext uri="{FF2B5EF4-FFF2-40B4-BE49-F238E27FC236}">
                <a16:creationId xmlns:a16="http://schemas.microsoft.com/office/drawing/2014/main" id="{929BE5D6-5520-4E45-ACED-FB59E1E8FB43}"/>
              </a:ext>
            </a:extLst>
          </p:cNvPr>
          <p:cNvSpPr txBox="1"/>
          <p:nvPr/>
        </p:nvSpPr>
        <p:spPr>
          <a:xfrm>
            <a:off x="3055954" y="2979336"/>
            <a:ext cx="5709721" cy="24308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500">
              <a:solidFill>
                <a:schemeClr val="tx2"/>
              </a:solidFill>
            </a:endParaRPr>
          </a:p>
          <a:p>
            <a:pPr indent="-228600">
              <a:lnSpc>
                <a:spcPct val="90000"/>
              </a:lnSpc>
              <a:spcAft>
                <a:spcPts val="600"/>
              </a:spcAft>
              <a:buFont typeface="Arial" panose="020B0604020202020204" pitchFamily="34" charset="0"/>
              <a:buChar char="•"/>
            </a:pPr>
            <a:endParaRPr lang="en-US" sz="500">
              <a:solidFill>
                <a:schemeClr val="tx2"/>
              </a:solidFill>
            </a:endParaRPr>
          </a:p>
          <a:p>
            <a:pPr indent="-228600">
              <a:lnSpc>
                <a:spcPct val="90000"/>
              </a:lnSpc>
              <a:spcAft>
                <a:spcPts val="600"/>
              </a:spcAft>
              <a:buFont typeface="Arial" panose="020B0604020202020204" pitchFamily="34" charset="0"/>
              <a:buChar char="•"/>
            </a:pPr>
            <a:endParaRPr lang="en-US" sz="500">
              <a:solidFill>
                <a:schemeClr val="tx2"/>
              </a:solidFill>
            </a:endParaRPr>
          </a:p>
          <a:p>
            <a:pPr indent="-228600">
              <a:lnSpc>
                <a:spcPct val="90000"/>
              </a:lnSpc>
              <a:spcAft>
                <a:spcPts val="600"/>
              </a:spcAft>
              <a:buFont typeface="Arial" panose="020B0604020202020204" pitchFamily="34" charset="0"/>
              <a:buChar char="•"/>
            </a:pPr>
            <a:r>
              <a:rPr lang="en-US" sz="500">
                <a:solidFill>
                  <a:schemeClr val="tx2"/>
                </a:solidFill>
              </a:rPr>
              <a:t>Belbin Association. (2021). Home. Belbin. </a:t>
            </a:r>
            <a:r>
              <a:rPr lang="en-US" sz="500">
                <a:solidFill>
                  <a:schemeClr val="tx2"/>
                </a:solidFill>
                <a:hlinkClick r:id="rId4"/>
              </a:rPr>
              <a:t>https://www.belbin.com/</a:t>
            </a:r>
            <a:endParaRPr lang="en-US" sz="500">
              <a:solidFill>
                <a:schemeClr val="tx2"/>
              </a:solidFill>
            </a:endParaRPr>
          </a:p>
          <a:p>
            <a:pPr indent="-228600">
              <a:lnSpc>
                <a:spcPct val="90000"/>
              </a:lnSpc>
              <a:spcAft>
                <a:spcPts val="600"/>
              </a:spcAft>
              <a:buFont typeface="Arial" panose="020B0604020202020204" pitchFamily="34" charset="0"/>
              <a:buChar char="•"/>
            </a:pPr>
            <a:r>
              <a:rPr lang="en-US" sz="500">
                <a:solidFill>
                  <a:schemeClr val="tx2"/>
                </a:solidFill>
              </a:rPr>
              <a:t>By Staff Writer. (2020, April 13). What is marks and spencers’ mission statement? Reference.Com. </a:t>
            </a:r>
            <a:r>
              <a:rPr lang="en-US" sz="500">
                <a:solidFill>
                  <a:schemeClr val="tx2"/>
                </a:solidFill>
                <a:hlinkClick r:id="rId5"/>
              </a:rPr>
              <a:t>https://www.reference.com/business-finance/marks-spencers-mission-statement-de58ca3e64d686fc</a:t>
            </a:r>
          </a:p>
          <a:p>
            <a:pPr indent="-228600">
              <a:lnSpc>
                <a:spcPct val="90000"/>
              </a:lnSpc>
              <a:spcAft>
                <a:spcPts val="600"/>
              </a:spcAft>
              <a:buFont typeface="Arial" panose="020B0604020202020204" pitchFamily="34" charset="0"/>
              <a:buChar char="•"/>
            </a:pPr>
            <a:r>
              <a:rPr lang="en-US" sz="500">
                <a:solidFill>
                  <a:schemeClr val="tx2"/>
                </a:solidFill>
              </a:rPr>
              <a:t>Form-storm-norm-perform. (n.d.). Wordpress. Retrieved 22 March 2021, from </a:t>
            </a:r>
            <a:r>
              <a:rPr lang="en-US" sz="500">
                <a:solidFill>
                  <a:schemeClr val="tx2"/>
                </a:solidFill>
                <a:hlinkClick r:id="rId6"/>
              </a:rPr>
              <a:t>https://leadershipchamps.files.wordpress.com/2008/04/form-storm-norm-perform.jpg?w=562</a:t>
            </a:r>
          </a:p>
          <a:p>
            <a:pPr indent="-228600">
              <a:lnSpc>
                <a:spcPct val="90000"/>
              </a:lnSpc>
              <a:spcAft>
                <a:spcPts val="600"/>
              </a:spcAft>
              <a:buFont typeface="Arial" panose="020B0604020202020204" pitchFamily="34" charset="0"/>
              <a:buChar char="•"/>
            </a:pPr>
            <a:r>
              <a:rPr lang="en-US" sz="500">
                <a:solidFill>
                  <a:schemeClr val="tx2"/>
                </a:solidFill>
              </a:rPr>
              <a:t>laetitiastuder, L. (2014, November 27). Leadership &amp; management. Organisations &amp; Behaviour - HND BUSINESS MANAGEMENT 2014/2015. </a:t>
            </a:r>
            <a:r>
              <a:rPr lang="en-US" sz="500">
                <a:solidFill>
                  <a:schemeClr val="tx2"/>
                </a:solidFill>
                <a:hlinkClick r:id="rId7"/>
              </a:rPr>
              <a:t>https://laetitiastuder.wordpress.com/2014/11/27/leadership-management/#:%7E:text=Transactional%20is%20the%20main%20leadership%20style%20used%20in,teams%20at%20each%20level%20of%20the%20hierarchy%20structure</a:t>
            </a:r>
            <a:r>
              <a:rPr lang="en-US" sz="500">
                <a:solidFill>
                  <a:schemeClr val="tx2"/>
                </a:solidFill>
              </a:rPr>
              <a:t>.</a:t>
            </a:r>
          </a:p>
          <a:p>
            <a:pPr indent="-228600">
              <a:lnSpc>
                <a:spcPct val="90000"/>
              </a:lnSpc>
              <a:spcAft>
                <a:spcPts val="600"/>
              </a:spcAft>
              <a:buFont typeface="Arial" panose="020B0604020202020204" pitchFamily="34" charset="0"/>
              <a:buChar char="•"/>
            </a:pPr>
            <a:r>
              <a:rPr lang="en-US" sz="500">
                <a:solidFill>
                  <a:schemeClr val="tx2"/>
                </a:solidFill>
              </a:rPr>
              <a:t>Journal of experimental education, 2017,vol.85 issue1,p1,2p</a:t>
            </a:r>
          </a:p>
          <a:p>
            <a:pPr indent="-228600">
              <a:lnSpc>
                <a:spcPct val="90000"/>
              </a:lnSpc>
              <a:spcAft>
                <a:spcPts val="600"/>
              </a:spcAft>
              <a:buFont typeface="Arial" panose="020B0604020202020204" pitchFamily="34" charset="0"/>
              <a:buChar char="•"/>
            </a:pPr>
            <a:r>
              <a:rPr lang="en-US" sz="500">
                <a:solidFill>
                  <a:schemeClr val="tx2"/>
                </a:solidFill>
              </a:rPr>
              <a:t>Lombardo, C. R. (2017, October 12). Bass transformational leadership theory explained. HRF. </a:t>
            </a:r>
            <a:r>
              <a:rPr lang="en-US" sz="500">
                <a:solidFill>
                  <a:schemeClr val="tx2"/>
                </a:solidFill>
                <a:hlinkClick r:id="rId8"/>
              </a:rPr>
              <a:t>https://healthresearchfunding.org/bass-transformational-leadership-theory-explained/</a:t>
            </a:r>
          </a:p>
          <a:p>
            <a:pPr indent="-228600">
              <a:lnSpc>
                <a:spcPct val="90000"/>
              </a:lnSpc>
              <a:spcAft>
                <a:spcPts val="600"/>
              </a:spcAft>
              <a:buFont typeface="Arial" panose="020B0604020202020204" pitchFamily="34" charset="0"/>
              <a:buChar char="•"/>
            </a:pPr>
            <a:r>
              <a:rPr lang="en-US" sz="500">
                <a:solidFill>
                  <a:schemeClr val="tx2"/>
                </a:solidFill>
              </a:rPr>
              <a:t>Marks &amp; Spencers. (n.d.). Marks and spencers. Corporate. Marks and Spencers. Retrieved 20 March 2021, from </a:t>
            </a:r>
            <a:r>
              <a:rPr lang="en-US" sz="500">
                <a:solidFill>
                  <a:schemeClr val="tx2"/>
                </a:solidFill>
                <a:hlinkClick r:id="rId9"/>
              </a:rPr>
              <a:t>https://corporate.marksandspencer.com/aboutus/history</a:t>
            </a:r>
          </a:p>
          <a:p>
            <a:pPr indent="-228600">
              <a:lnSpc>
                <a:spcPct val="90000"/>
              </a:lnSpc>
              <a:spcAft>
                <a:spcPts val="600"/>
              </a:spcAft>
              <a:buFont typeface="Arial" panose="020B0604020202020204" pitchFamily="34" charset="0"/>
              <a:buChar char="•"/>
            </a:pPr>
            <a:r>
              <a:rPr lang="en-US" sz="500">
                <a:solidFill>
                  <a:schemeClr val="tx2"/>
                </a:solidFill>
              </a:rPr>
              <a:t>marks &amp; spencers. (2020, May). delivering plan a. Delivering Plan a. </a:t>
            </a:r>
            <a:r>
              <a:rPr lang="en-US" sz="500">
                <a:solidFill>
                  <a:schemeClr val="tx2"/>
                </a:solidFill>
                <a:hlinkClick r:id="rId10"/>
              </a:rPr>
              <a:t>https://corporate.marksandspencer.com/sustainability/delivering-plan-a</a:t>
            </a:r>
          </a:p>
          <a:p>
            <a:pPr indent="-228600">
              <a:lnSpc>
                <a:spcPct val="90000"/>
              </a:lnSpc>
              <a:spcAft>
                <a:spcPts val="600"/>
              </a:spcAft>
              <a:buFont typeface="Arial" panose="020B0604020202020204" pitchFamily="34" charset="0"/>
              <a:buChar char="•"/>
            </a:pPr>
            <a:endParaRPr lang="en-US" sz="500">
              <a:solidFill>
                <a:schemeClr val="tx2"/>
              </a:solidFill>
            </a:endParaRPr>
          </a:p>
          <a:p>
            <a:pPr indent="-228600">
              <a:lnSpc>
                <a:spcPct val="90000"/>
              </a:lnSpc>
              <a:spcAft>
                <a:spcPts val="600"/>
              </a:spcAft>
              <a:buFont typeface="Arial" panose="020B0604020202020204" pitchFamily="34" charset="0"/>
              <a:buChar char="•"/>
            </a:pPr>
            <a:endParaRPr lang="en-US" sz="500">
              <a:solidFill>
                <a:schemeClr val="tx2"/>
              </a:solidFill>
              <a:hlinkClick r:id="rId11"/>
            </a:endParaRPr>
          </a:p>
        </p:txBody>
      </p:sp>
      <p:pic>
        <p:nvPicPr>
          <p:cNvPr id="4" name="Recorded Sound">
            <a:hlinkClick r:id="" action="ppaction://media"/>
            <a:extLst>
              <a:ext uri="{FF2B5EF4-FFF2-40B4-BE49-F238E27FC236}">
                <a16:creationId xmlns:a16="http://schemas.microsoft.com/office/drawing/2014/main" id="{C7F952F5-AF1C-4117-BA82-05360EE2272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811158" y="5943601"/>
            <a:ext cx="609600" cy="609600"/>
          </a:xfrm>
          <a:prstGeom prst="rect">
            <a:avLst/>
          </a:prstGeom>
        </p:spPr>
      </p:pic>
    </p:spTree>
    <p:extLst>
      <p:ext uri="{BB962C8B-B14F-4D97-AF65-F5344CB8AC3E}">
        <p14:creationId xmlns:p14="http://schemas.microsoft.com/office/powerpoint/2010/main" val="2215309639"/>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6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27" name="Freeform: Shape 26">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2" name="Freeform: Shape 31">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105A635C-F222-444A-A10A-98571DB97AD9}"/>
              </a:ext>
            </a:extLst>
          </p:cNvPr>
          <p:cNvSpPr txBox="1"/>
          <p:nvPr/>
        </p:nvSpPr>
        <p:spPr>
          <a:xfrm>
            <a:off x="3055954" y="2979336"/>
            <a:ext cx="5709721" cy="24308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800" dirty="0">
                <a:solidFill>
                  <a:schemeClr val="tx2"/>
                </a:solidFill>
              </a:rPr>
              <a:t>Marks and </a:t>
            </a:r>
            <a:r>
              <a:rPr lang="en-US" sz="800" dirty="0" err="1">
                <a:solidFill>
                  <a:schemeClr val="tx2"/>
                </a:solidFill>
              </a:rPr>
              <a:t>spencers</a:t>
            </a:r>
            <a:r>
              <a:rPr lang="en-US" sz="800" dirty="0">
                <a:solidFill>
                  <a:schemeClr val="tx2"/>
                </a:solidFill>
              </a:rPr>
              <a:t> approach to team work picture - </a:t>
            </a:r>
            <a:r>
              <a:rPr lang="en-US" sz="800" dirty="0" err="1">
                <a:solidFill>
                  <a:schemeClr val="tx2"/>
                </a:solidFill>
              </a:rPr>
              <a:t>bing</a:t>
            </a:r>
            <a:r>
              <a:rPr lang="en-US" sz="800" dirty="0">
                <a:solidFill>
                  <a:schemeClr val="tx2"/>
                </a:solidFill>
              </a:rPr>
              <a:t>. (n.d.). </a:t>
            </a:r>
            <a:r>
              <a:rPr lang="en-US" sz="800" dirty="0" err="1">
                <a:solidFill>
                  <a:schemeClr val="tx2"/>
                </a:solidFill>
              </a:rPr>
              <a:t>Bing.Com</a:t>
            </a:r>
            <a:r>
              <a:rPr lang="en-US" sz="800" dirty="0">
                <a:solidFill>
                  <a:schemeClr val="tx2"/>
                </a:solidFill>
              </a:rPr>
              <a:t>. Retrieved 22 March 2021, ​</a:t>
            </a:r>
          </a:p>
          <a:p>
            <a:pPr indent="-228600">
              <a:lnSpc>
                <a:spcPct val="90000"/>
              </a:lnSpc>
              <a:spcAft>
                <a:spcPts val="600"/>
              </a:spcAft>
              <a:buFont typeface="Arial" panose="020B0604020202020204" pitchFamily="34" charset="0"/>
              <a:buChar char="•"/>
            </a:pPr>
            <a:r>
              <a:rPr lang="en-US" sz="800" dirty="0">
                <a:solidFill>
                  <a:schemeClr val="tx2"/>
                </a:solidFill>
              </a:rPr>
              <a:t>McDonald, B. (n.d.). PG.com Values-Based leadership: Bob McDonald, purpose, principles. Http://Www.Pg.Com/En_US/Company/Purpose_people/Executive_team/Values_based_leadership.Shtml. Retrieved 20 March 2021, from </a:t>
            </a:r>
            <a:r>
              <a:rPr lang="en-US" sz="800" dirty="0">
                <a:solidFill>
                  <a:schemeClr val="tx2"/>
                </a:solidFill>
                <a:hlinkClick r:id="rId2"/>
              </a:rPr>
              <a:t>https://www.pg.com/en_US/company/purpose_people/executive_team/values_based_leadership.shtml</a:t>
            </a:r>
            <a:r>
              <a:rPr lang="en-US" sz="800" dirty="0">
                <a:solidFill>
                  <a:schemeClr val="tx2"/>
                </a:solidFill>
              </a:rPr>
              <a:t>​</a:t>
            </a:r>
          </a:p>
          <a:p>
            <a:pPr indent="-228600">
              <a:lnSpc>
                <a:spcPct val="90000"/>
              </a:lnSpc>
              <a:spcAft>
                <a:spcPts val="600"/>
              </a:spcAft>
              <a:buFont typeface="Arial" panose="020B0604020202020204" pitchFamily="34" charset="0"/>
              <a:buChar char="•"/>
            </a:pPr>
            <a:r>
              <a:rPr lang="en-US" sz="800" dirty="0" err="1">
                <a:solidFill>
                  <a:schemeClr val="tx2"/>
                </a:solidFill>
              </a:rPr>
              <a:t>Sustanability</a:t>
            </a:r>
            <a:r>
              <a:rPr lang="en-US" sz="800" dirty="0">
                <a:solidFill>
                  <a:schemeClr val="tx2"/>
                </a:solidFill>
              </a:rPr>
              <a:t>. (2021). Corporate Marks and </a:t>
            </a:r>
            <a:r>
              <a:rPr lang="en-US" sz="800" dirty="0" err="1">
                <a:solidFill>
                  <a:schemeClr val="tx2"/>
                </a:solidFill>
              </a:rPr>
              <a:t>Spencers</a:t>
            </a:r>
            <a:r>
              <a:rPr lang="en-US" sz="800" dirty="0">
                <a:solidFill>
                  <a:schemeClr val="tx2"/>
                </a:solidFill>
              </a:rPr>
              <a:t>. </a:t>
            </a:r>
            <a:r>
              <a:rPr lang="en-US" sz="800" dirty="0">
                <a:solidFill>
                  <a:schemeClr val="tx2"/>
                </a:solidFill>
                <a:hlinkClick r:id="rId3"/>
              </a:rPr>
              <a:t>https://corporate.marksandspencer.com/sustainability</a:t>
            </a:r>
            <a:r>
              <a:rPr lang="en-US" sz="800" dirty="0">
                <a:solidFill>
                  <a:schemeClr val="tx2"/>
                </a:solidFill>
              </a:rPr>
              <a:t>​</a:t>
            </a:r>
          </a:p>
          <a:p>
            <a:pPr indent="-228600">
              <a:lnSpc>
                <a:spcPct val="90000"/>
              </a:lnSpc>
              <a:spcAft>
                <a:spcPts val="600"/>
              </a:spcAft>
              <a:buFont typeface="Arial" panose="020B0604020202020204" pitchFamily="34" charset="0"/>
              <a:buChar char="•"/>
            </a:pPr>
            <a:r>
              <a:rPr lang="en-US" sz="800" dirty="0">
                <a:solidFill>
                  <a:schemeClr val="tx2"/>
                </a:solidFill>
              </a:rPr>
              <a:t>Swot table. (n.d.). </a:t>
            </a:r>
            <a:r>
              <a:rPr lang="en-US" sz="800" dirty="0" err="1">
                <a:solidFill>
                  <a:schemeClr val="tx2"/>
                </a:solidFill>
              </a:rPr>
              <a:t>Slidebazzar</a:t>
            </a:r>
            <a:r>
              <a:rPr lang="en-US" sz="800" dirty="0">
                <a:solidFill>
                  <a:schemeClr val="tx2"/>
                </a:solidFill>
              </a:rPr>
              <a:t>. Retrieved 22 March 2021, from </a:t>
            </a:r>
            <a:r>
              <a:rPr lang="en-US" sz="800" dirty="0">
                <a:solidFill>
                  <a:schemeClr val="tx2"/>
                </a:solidFill>
                <a:hlinkClick r:id="rId4"/>
              </a:rPr>
              <a:t>https://slidebazaar.com/wp-content/uploads/2017/11/SWOT-Analysis-Table-Keynote-and-Powerpoint-template.jpg</a:t>
            </a:r>
            <a:r>
              <a:rPr lang="en-US" sz="800" dirty="0">
                <a:solidFill>
                  <a:schemeClr val="tx2"/>
                </a:solidFill>
              </a:rPr>
              <a:t>​</a:t>
            </a:r>
          </a:p>
          <a:p>
            <a:pPr indent="-228600">
              <a:lnSpc>
                <a:spcPct val="90000"/>
              </a:lnSpc>
              <a:spcAft>
                <a:spcPts val="600"/>
              </a:spcAft>
              <a:buFont typeface="Arial" panose="020B0604020202020204" pitchFamily="34" charset="0"/>
              <a:buChar char="•"/>
            </a:pPr>
            <a:r>
              <a:rPr lang="en-US" sz="800" dirty="0">
                <a:solidFill>
                  <a:schemeClr val="tx2"/>
                </a:solidFill>
              </a:rPr>
              <a:t>Tuckman, B. W., &amp; Harper, B. E. (2012). Conducting educational research (6th ed.). Rowman &amp; Littlefield Publishers.​</a:t>
            </a:r>
          </a:p>
          <a:p>
            <a:pPr indent="-228600">
              <a:lnSpc>
                <a:spcPct val="90000"/>
              </a:lnSpc>
              <a:spcAft>
                <a:spcPts val="600"/>
              </a:spcAft>
              <a:buFont typeface="Arial" panose="020B0604020202020204" pitchFamily="34" charset="0"/>
              <a:buChar char="•"/>
            </a:pPr>
            <a:r>
              <a:rPr lang="en-US" sz="800" dirty="0">
                <a:solidFill>
                  <a:schemeClr val="tx2"/>
                </a:solidFill>
              </a:rPr>
              <a:t>Working at MARKS &amp; SPENCER COMPANY | early careers </a:t>
            </a:r>
            <a:r>
              <a:rPr lang="en-US" sz="800" dirty="0" err="1">
                <a:solidFill>
                  <a:schemeClr val="tx2"/>
                </a:solidFill>
              </a:rPr>
              <a:t>careers</a:t>
            </a:r>
            <a:r>
              <a:rPr lang="en-US" sz="800" dirty="0">
                <a:solidFill>
                  <a:schemeClr val="tx2"/>
                </a:solidFill>
              </a:rPr>
              <a:t>. (n.d.). Https://Jobs.Marksandspencer.Com/Early-Careers. Retrieved 19 March 2021, from </a:t>
            </a:r>
            <a:r>
              <a:rPr lang="en-US" sz="800" dirty="0">
                <a:solidFill>
                  <a:schemeClr val="tx2"/>
                </a:solidFill>
                <a:hlinkClick r:id="rId5"/>
              </a:rPr>
              <a:t>https://jobs.marksandspencer.com/early-careers</a:t>
            </a:r>
            <a:r>
              <a:rPr lang="en-US" sz="800" dirty="0">
                <a:solidFill>
                  <a:schemeClr val="tx2"/>
                </a:solidFill>
              </a:rPr>
              <a:t>​</a:t>
            </a:r>
          </a:p>
          <a:p>
            <a:pPr indent="-228600">
              <a:lnSpc>
                <a:spcPct val="90000"/>
              </a:lnSpc>
              <a:spcAft>
                <a:spcPts val="600"/>
              </a:spcAft>
              <a:buFont typeface="Arial" panose="020B0604020202020204" pitchFamily="34" charset="0"/>
              <a:buChar char="•"/>
            </a:pPr>
            <a:r>
              <a:rPr lang="en-US" sz="800" dirty="0">
                <a:solidFill>
                  <a:schemeClr val="tx2"/>
                </a:solidFill>
              </a:rPr>
              <a:t>​</a:t>
            </a:r>
          </a:p>
        </p:txBody>
      </p:sp>
    </p:spTree>
    <p:extLst>
      <p:ext uri="{BB962C8B-B14F-4D97-AF65-F5344CB8AC3E}">
        <p14:creationId xmlns:p14="http://schemas.microsoft.com/office/powerpoint/2010/main" val="350624832"/>
      </p:ext>
    </p:extLst>
  </p:cSld>
  <p:clrMapOvr>
    <a:masterClrMapping/>
  </p:clrMapOvr>
  <p:transition spd="slow">
    <p:fade/>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2096</Words>
  <Application>Microsoft Office PowerPoint</Application>
  <PresentationFormat>Widescreen</PresentationFormat>
  <Paragraphs>183</Paragraphs>
  <Slides>20</Slides>
  <Notes>16</Notes>
  <HiddenSlides>0</HiddenSlides>
  <MMClips>19</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Arial</vt:lpstr>
      <vt:lpstr>Calibri</vt:lpstr>
      <vt:lpstr>Calibri Light</vt:lpstr>
      <vt:lpstr>Georgia</vt:lpstr>
      <vt:lpstr>Helvetica</vt:lpstr>
      <vt:lpstr>M&amp;S London</vt:lpstr>
      <vt:lpstr>Roboto</vt:lpstr>
      <vt:lpstr>Times New Roman</vt:lpstr>
      <vt:lpstr>office theme</vt:lpstr>
      <vt:lpstr>Contemporary Approaches to Management </vt:lpstr>
      <vt:lpstr>       Contents </vt:lpstr>
      <vt:lpstr>Introduction</vt:lpstr>
      <vt:lpstr>Marks &amp; Spencers </vt:lpstr>
      <vt:lpstr>PowerPoint Presentation</vt:lpstr>
      <vt:lpstr>Mission Statement!</vt:lpstr>
      <vt:lpstr>PowerPoint Presentation</vt:lpstr>
      <vt:lpstr>Swot conclusion </vt:lpstr>
      <vt:lpstr>M &amp; S Leadership Styles and Nature </vt:lpstr>
      <vt:lpstr>PowerPoint Presentation</vt:lpstr>
      <vt:lpstr>Corporate &amp; Social Responsibility(CSR)</vt:lpstr>
      <vt:lpstr>PowerPoint Presentation</vt:lpstr>
      <vt:lpstr>Statement </vt:lpstr>
      <vt:lpstr>Groups / Teamwork </vt:lpstr>
      <vt:lpstr>PowerPoint Presentation</vt:lpstr>
      <vt:lpstr>PowerPoint Presentation</vt:lpstr>
      <vt:lpstr>M &amp; S </vt:lpstr>
      <vt:lpstr>Conclusion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Annmarie Thomas</cp:lastModifiedBy>
  <cp:revision>1</cp:revision>
  <dcterms:created xsi:type="dcterms:W3CDTF">2021-03-20T15:35:46Z</dcterms:created>
  <dcterms:modified xsi:type="dcterms:W3CDTF">2021-03-23T11:39:30Z</dcterms:modified>
</cp:coreProperties>
</file>