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9" r:id="rId5"/>
    <p:sldId id="258"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D3E1F-4D5D-4169-BAF4-6012FBB9A1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0B4BAC-DA29-495A-B859-708BCEE845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1D29C4-F6ED-43B1-99DE-EF8D17B2C381}"/>
              </a:ext>
            </a:extLst>
          </p:cNvPr>
          <p:cNvSpPr>
            <a:spLocks noGrp="1"/>
          </p:cNvSpPr>
          <p:nvPr>
            <p:ph type="dt" sz="half" idx="10"/>
          </p:nvPr>
        </p:nvSpPr>
        <p:spPr/>
        <p:txBody>
          <a:bodyPr/>
          <a:lstStyle/>
          <a:p>
            <a:fld id="{00ED21A3-2F65-4137-953A-4E3F59A3C724}" type="datetimeFigureOut">
              <a:rPr lang="en-GB" smtClean="0"/>
              <a:t>29/01/2018</a:t>
            </a:fld>
            <a:endParaRPr lang="en-GB"/>
          </a:p>
        </p:txBody>
      </p:sp>
      <p:sp>
        <p:nvSpPr>
          <p:cNvPr id="5" name="Footer Placeholder 4">
            <a:extLst>
              <a:ext uri="{FF2B5EF4-FFF2-40B4-BE49-F238E27FC236}">
                <a16:creationId xmlns:a16="http://schemas.microsoft.com/office/drawing/2014/main" id="{C5788737-9CDA-49D7-84BC-B1EAAE70DF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B14700-0EFA-4976-9AD0-7018F3A8D44B}"/>
              </a:ext>
            </a:extLst>
          </p:cNvPr>
          <p:cNvSpPr>
            <a:spLocks noGrp="1"/>
          </p:cNvSpPr>
          <p:nvPr>
            <p:ph type="sldNum" sz="quarter" idx="12"/>
          </p:nvPr>
        </p:nvSpPr>
        <p:spPr/>
        <p:txBody>
          <a:bodyPr/>
          <a:lstStyle/>
          <a:p>
            <a:fld id="{B4E739DF-7F07-4A57-A2AA-B62FEEBE2214}" type="slidenum">
              <a:rPr lang="en-GB" smtClean="0"/>
              <a:t>‹#›</a:t>
            </a:fld>
            <a:endParaRPr lang="en-GB"/>
          </a:p>
        </p:txBody>
      </p:sp>
    </p:spTree>
    <p:extLst>
      <p:ext uri="{BB962C8B-B14F-4D97-AF65-F5344CB8AC3E}">
        <p14:creationId xmlns:p14="http://schemas.microsoft.com/office/powerpoint/2010/main" val="3596601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A7216-483F-43CF-8752-67AE9D7317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A33B9F-888C-4300-B9E5-5D322C723CE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7FC108-ADD7-4852-9463-5DE1200E6CAA}"/>
              </a:ext>
            </a:extLst>
          </p:cNvPr>
          <p:cNvSpPr>
            <a:spLocks noGrp="1"/>
          </p:cNvSpPr>
          <p:nvPr>
            <p:ph type="dt" sz="half" idx="10"/>
          </p:nvPr>
        </p:nvSpPr>
        <p:spPr/>
        <p:txBody>
          <a:bodyPr/>
          <a:lstStyle/>
          <a:p>
            <a:fld id="{00ED21A3-2F65-4137-953A-4E3F59A3C724}" type="datetimeFigureOut">
              <a:rPr lang="en-GB" smtClean="0"/>
              <a:t>29/01/2018</a:t>
            </a:fld>
            <a:endParaRPr lang="en-GB"/>
          </a:p>
        </p:txBody>
      </p:sp>
      <p:sp>
        <p:nvSpPr>
          <p:cNvPr id="5" name="Footer Placeholder 4">
            <a:extLst>
              <a:ext uri="{FF2B5EF4-FFF2-40B4-BE49-F238E27FC236}">
                <a16:creationId xmlns:a16="http://schemas.microsoft.com/office/drawing/2014/main" id="{15FFEAF7-9855-4B43-A7AE-A35F56560A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4DA0B2-4D27-4983-8190-FE3A4349F490}"/>
              </a:ext>
            </a:extLst>
          </p:cNvPr>
          <p:cNvSpPr>
            <a:spLocks noGrp="1"/>
          </p:cNvSpPr>
          <p:nvPr>
            <p:ph type="sldNum" sz="quarter" idx="12"/>
          </p:nvPr>
        </p:nvSpPr>
        <p:spPr/>
        <p:txBody>
          <a:bodyPr/>
          <a:lstStyle/>
          <a:p>
            <a:fld id="{B4E739DF-7F07-4A57-A2AA-B62FEEBE2214}" type="slidenum">
              <a:rPr lang="en-GB" smtClean="0"/>
              <a:t>‹#›</a:t>
            </a:fld>
            <a:endParaRPr lang="en-GB"/>
          </a:p>
        </p:txBody>
      </p:sp>
    </p:spTree>
    <p:extLst>
      <p:ext uri="{BB962C8B-B14F-4D97-AF65-F5344CB8AC3E}">
        <p14:creationId xmlns:p14="http://schemas.microsoft.com/office/powerpoint/2010/main" val="3189455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1CE5B-A1CE-4BD2-8CF6-568CCB817A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5FEB4C-8FAD-42E9-B187-9FF7996E1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BDD410C-181D-4339-A41A-0BE5D98143B6}"/>
              </a:ext>
            </a:extLst>
          </p:cNvPr>
          <p:cNvSpPr>
            <a:spLocks noGrp="1"/>
          </p:cNvSpPr>
          <p:nvPr>
            <p:ph type="dt" sz="half" idx="10"/>
          </p:nvPr>
        </p:nvSpPr>
        <p:spPr/>
        <p:txBody>
          <a:bodyPr/>
          <a:lstStyle/>
          <a:p>
            <a:fld id="{00ED21A3-2F65-4137-953A-4E3F59A3C724}" type="datetimeFigureOut">
              <a:rPr lang="en-GB" smtClean="0"/>
              <a:t>29/01/2018</a:t>
            </a:fld>
            <a:endParaRPr lang="en-GB"/>
          </a:p>
        </p:txBody>
      </p:sp>
      <p:sp>
        <p:nvSpPr>
          <p:cNvPr id="5" name="Footer Placeholder 4">
            <a:extLst>
              <a:ext uri="{FF2B5EF4-FFF2-40B4-BE49-F238E27FC236}">
                <a16:creationId xmlns:a16="http://schemas.microsoft.com/office/drawing/2014/main" id="{FF09F3D3-5751-4A96-BDE6-37EA2B4405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6132C2-2305-4146-B354-07BB415A1AC1}"/>
              </a:ext>
            </a:extLst>
          </p:cNvPr>
          <p:cNvSpPr>
            <a:spLocks noGrp="1"/>
          </p:cNvSpPr>
          <p:nvPr>
            <p:ph type="sldNum" sz="quarter" idx="12"/>
          </p:nvPr>
        </p:nvSpPr>
        <p:spPr/>
        <p:txBody>
          <a:bodyPr/>
          <a:lstStyle/>
          <a:p>
            <a:fld id="{B4E739DF-7F07-4A57-A2AA-B62FEEBE2214}" type="slidenum">
              <a:rPr lang="en-GB" smtClean="0"/>
              <a:t>‹#›</a:t>
            </a:fld>
            <a:endParaRPr lang="en-GB"/>
          </a:p>
        </p:txBody>
      </p:sp>
    </p:spTree>
    <p:extLst>
      <p:ext uri="{BB962C8B-B14F-4D97-AF65-F5344CB8AC3E}">
        <p14:creationId xmlns:p14="http://schemas.microsoft.com/office/powerpoint/2010/main" val="1881182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24B2F-6E0A-4AC5-9334-5C0B17BE99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92F394-9949-469F-A5F2-D4AD9D6C705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6A9810-6015-447D-BE49-9CCFB08D22C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0516BCD-EA62-4251-863F-A7EC27F3E908}"/>
              </a:ext>
            </a:extLst>
          </p:cNvPr>
          <p:cNvSpPr>
            <a:spLocks noGrp="1"/>
          </p:cNvSpPr>
          <p:nvPr>
            <p:ph type="dt" sz="half" idx="10"/>
          </p:nvPr>
        </p:nvSpPr>
        <p:spPr/>
        <p:txBody>
          <a:bodyPr/>
          <a:lstStyle/>
          <a:p>
            <a:fld id="{00ED21A3-2F65-4137-953A-4E3F59A3C724}" type="datetimeFigureOut">
              <a:rPr lang="en-GB" smtClean="0"/>
              <a:t>29/01/2018</a:t>
            </a:fld>
            <a:endParaRPr lang="en-GB"/>
          </a:p>
        </p:txBody>
      </p:sp>
      <p:sp>
        <p:nvSpPr>
          <p:cNvPr id="6" name="Footer Placeholder 5">
            <a:extLst>
              <a:ext uri="{FF2B5EF4-FFF2-40B4-BE49-F238E27FC236}">
                <a16:creationId xmlns:a16="http://schemas.microsoft.com/office/drawing/2014/main" id="{BB3A818D-F27C-4A30-8785-80FC4835EB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50DCAD-6419-4AFE-8051-58252CF9CF99}"/>
              </a:ext>
            </a:extLst>
          </p:cNvPr>
          <p:cNvSpPr>
            <a:spLocks noGrp="1"/>
          </p:cNvSpPr>
          <p:nvPr>
            <p:ph type="sldNum" sz="quarter" idx="12"/>
          </p:nvPr>
        </p:nvSpPr>
        <p:spPr/>
        <p:txBody>
          <a:bodyPr/>
          <a:lstStyle/>
          <a:p>
            <a:fld id="{B4E739DF-7F07-4A57-A2AA-B62FEEBE2214}" type="slidenum">
              <a:rPr lang="en-GB" smtClean="0"/>
              <a:t>‹#›</a:t>
            </a:fld>
            <a:endParaRPr lang="en-GB"/>
          </a:p>
        </p:txBody>
      </p:sp>
    </p:spTree>
    <p:extLst>
      <p:ext uri="{BB962C8B-B14F-4D97-AF65-F5344CB8AC3E}">
        <p14:creationId xmlns:p14="http://schemas.microsoft.com/office/powerpoint/2010/main" val="4117619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5761D-0FE3-4A4C-8478-8F19C3C2901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6420-AB2C-4614-AD91-6DCDE4370D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52FAC20-BA1A-4891-ADCE-32B1A31DD9F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9971C6-941A-4CB9-9FFE-0BFD739ECE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972C7C6-249B-4547-9B45-0E6B588D1CA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F6D5DD-9F79-424B-8477-34B54D0E66D8}"/>
              </a:ext>
            </a:extLst>
          </p:cNvPr>
          <p:cNvSpPr>
            <a:spLocks noGrp="1"/>
          </p:cNvSpPr>
          <p:nvPr>
            <p:ph type="dt" sz="half" idx="10"/>
          </p:nvPr>
        </p:nvSpPr>
        <p:spPr/>
        <p:txBody>
          <a:bodyPr/>
          <a:lstStyle/>
          <a:p>
            <a:fld id="{00ED21A3-2F65-4137-953A-4E3F59A3C724}" type="datetimeFigureOut">
              <a:rPr lang="en-GB" smtClean="0"/>
              <a:t>29/01/2018</a:t>
            </a:fld>
            <a:endParaRPr lang="en-GB"/>
          </a:p>
        </p:txBody>
      </p:sp>
      <p:sp>
        <p:nvSpPr>
          <p:cNvPr id="8" name="Footer Placeholder 7">
            <a:extLst>
              <a:ext uri="{FF2B5EF4-FFF2-40B4-BE49-F238E27FC236}">
                <a16:creationId xmlns:a16="http://schemas.microsoft.com/office/drawing/2014/main" id="{CDBF1CBF-AF7D-45EB-951E-8F5610927B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228FF1-53EF-4830-AA83-0EAAA60C2344}"/>
              </a:ext>
            </a:extLst>
          </p:cNvPr>
          <p:cNvSpPr>
            <a:spLocks noGrp="1"/>
          </p:cNvSpPr>
          <p:nvPr>
            <p:ph type="sldNum" sz="quarter" idx="12"/>
          </p:nvPr>
        </p:nvSpPr>
        <p:spPr/>
        <p:txBody>
          <a:bodyPr/>
          <a:lstStyle/>
          <a:p>
            <a:fld id="{B4E739DF-7F07-4A57-A2AA-B62FEEBE2214}" type="slidenum">
              <a:rPr lang="en-GB" smtClean="0"/>
              <a:t>‹#›</a:t>
            </a:fld>
            <a:endParaRPr lang="en-GB"/>
          </a:p>
        </p:txBody>
      </p:sp>
    </p:spTree>
    <p:extLst>
      <p:ext uri="{BB962C8B-B14F-4D97-AF65-F5344CB8AC3E}">
        <p14:creationId xmlns:p14="http://schemas.microsoft.com/office/powerpoint/2010/main" val="3309054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E5109-EEE8-4635-9595-CF640077C8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7238824-1C1A-43FF-8E02-AF47B993E644}"/>
              </a:ext>
            </a:extLst>
          </p:cNvPr>
          <p:cNvSpPr>
            <a:spLocks noGrp="1"/>
          </p:cNvSpPr>
          <p:nvPr>
            <p:ph type="dt" sz="half" idx="10"/>
          </p:nvPr>
        </p:nvSpPr>
        <p:spPr/>
        <p:txBody>
          <a:bodyPr/>
          <a:lstStyle/>
          <a:p>
            <a:fld id="{00ED21A3-2F65-4137-953A-4E3F59A3C724}" type="datetimeFigureOut">
              <a:rPr lang="en-GB" smtClean="0"/>
              <a:t>29/01/2018</a:t>
            </a:fld>
            <a:endParaRPr lang="en-GB"/>
          </a:p>
        </p:txBody>
      </p:sp>
      <p:sp>
        <p:nvSpPr>
          <p:cNvPr id="4" name="Footer Placeholder 3">
            <a:extLst>
              <a:ext uri="{FF2B5EF4-FFF2-40B4-BE49-F238E27FC236}">
                <a16:creationId xmlns:a16="http://schemas.microsoft.com/office/drawing/2014/main" id="{2C32AC39-9065-49A9-9CB0-64652C963D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FD1827-60E5-4E99-BB48-CEBD6F13C408}"/>
              </a:ext>
            </a:extLst>
          </p:cNvPr>
          <p:cNvSpPr>
            <a:spLocks noGrp="1"/>
          </p:cNvSpPr>
          <p:nvPr>
            <p:ph type="sldNum" sz="quarter" idx="12"/>
          </p:nvPr>
        </p:nvSpPr>
        <p:spPr/>
        <p:txBody>
          <a:bodyPr/>
          <a:lstStyle/>
          <a:p>
            <a:fld id="{B4E739DF-7F07-4A57-A2AA-B62FEEBE2214}" type="slidenum">
              <a:rPr lang="en-GB" smtClean="0"/>
              <a:t>‹#›</a:t>
            </a:fld>
            <a:endParaRPr lang="en-GB"/>
          </a:p>
        </p:txBody>
      </p:sp>
    </p:spTree>
    <p:extLst>
      <p:ext uri="{BB962C8B-B14F-4D97-AF65-F5344CB8AC3E}">
        <p14:creationId xmlns:p14="http://schemas.microsoft.com/office/powerpoint/2010/main" val="1136457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CA5C8B-2327-4CF7-9D82-3910D910002E}"/>
              </a:ext>
            </a:extLst>
          </p:cNvPr>
          <p:cNvSpPr>
            <a:spLocks noGrp="1"/>
          </p:cNvSpPr>
          <p:nvPr>
            <p:ph type="dt" sz="half" idx="10"/>
          </p:nvPr>
        </p:nvSpPr>
        <p:spPr/>
        <p:txBody>
          <a:bodyPr/>
          <a:lstStyle/>
          <a:p>
            <a:fld id="{00ED21A3-2F65-4137-953A-4E3F59A3C724}" type="datetimeFigureOut">
              <a:rPr lang="en-GB" smtClean="0"/>
              <a:t>29/01/2018</a:t>
            </a:fld>
            <a:endParaRPr lang="en-GB"/>
          </a:p>
        </p:txBody>
      </p:sp>
      <p:sp>
        <p:nvSpPr>
          <p:cNvPr id="3" name="Footer Placeholder 2">
            <a:extLst>
              <a:ext uri="{FF2B5EF4-FFF2-40B4-BE49-F238E27FC236}">
                <a16:creationId xmlns:a16="http://schemas.microsoft.com/office/drawing/2014/main" id="{174A2D94-BDF4-42D7-8237-94FCC063C8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557E9D-EF1B-4AE6-87E7-5A2B59E6251C}"/>
              </a:ext>
            </a:extLst>
          </p:cNvPr>
          <p:cNvSpPr>
            <a:spLocks noGrp="1"/>
          </p:cNvSpPr>
          <p:nvPr>
            <p:ph type="sldNum" sz="quarter" idx="12"/>
          </p:nvPr>
        </p:nvSpPr>
        <p:spPr/>
        <p:txBody>
          <a:bodyPr/>
          <a:lstStyle/>
          <a:p>
            <a:fld id="{B4E739DF-7F07-4A57-A2AA-B62FEEBE2214}" type="slidenum">
              <a:rPr lang="en-GB" smtClean="0"/>
              <a:t>‹#›</a:t>
            </a:fld>
            <a:endParaRPr lang="en-GB"/>
          </a:p>
        </p:txBody>
      </p:sp>
    </p:spTree>
    <p:extLst>
      <p:ext uri="{BB962C8B-B14F-4D97-AF65-F5344CB8AC3E}">
        <p14:creationId xmlns:p14="http://schemas.microsoft.com/office/powerpoint/2010/main" val="2238345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57580-56AC-45EF-8005-FEF8231204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4A6AB3-098D-4B43-ACF1-30A294ED47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84D5AB9-36AC-48C6-B009-233B5B3470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78F0021-8229-4FDF-9F37-710BFAC93361}"/>
              </a:ext>
            </a:extLst>
          </p:cNvPr>
          <p:cNvSpPr>
            <a:spLocks noGrp="1"/>
          </p:cNvSpPr>
          <p:nvPr>
            <p:ph type="dt" sz="half" idx="10"/>
          </p:nvPr>
        </p:nvSpPr>
        <p:spPr/>
        <p:txBody>
          <a:bodyPr/>
          <a:lstStyle/>
          <a:p>
            <a:fld id="{00ED21A3-2F65-4137-953A-4E3F59A3C724}" type="datetimeFigureOut">
              <a:rPr lang="en-GB" smtClean="0"/>
              <a:t>29/01/2018</a:t>
            </a:fld>
            <a:endParaRPr lang="en-GB"/>
          </a:p>
        </p:txBody>
      </p:sp>
      <p:sp>
        <p:nvSpPr>
          <p:cNvPr id="6" name="Footer Placeholder 5">
            <a:extLst>
              <a:ext uri="{FF2B5EF4-FFF2-40B4-BE49-F238E27FC236}">
                <a16:creationId xmlns:a16="http://schemas.microsoft.com/office/drawing/2014/main" id="{C62CA7BD-BFFB-457B-8CEB-7EC51EEF14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9AB04B-2932-41F3-996E-CD6D6ECCD8EA}"/>
              </a:ext>
            </a:extLst>
          </p:cNvPr>
          <p:cNvSpPr>
            <a:spLocks noGrp="1"/>
          </p:cNvSpPr>
          <p:nvPr>
            <p:ph type="sldNum" sz="quarter" idx="12"/>
          </p:nvPr>
        </p:nvSpPr>
        <p:spPr/>
        <p:txBody>
          <a:bodyPr/>
          <a:lstStyle/>
          <a:p>
            <a:fld id="{B4E739DF-7F07-4A57-A2AA-B62FEEBE2214}" type="slidenum">
              <a:rPr lang="en-GB" smtClean="0"/>
              <a:t>‹#›</a:t>
            </a:fld>
            <a:endParaRPr lang="en-GB"/>
          </a:p>
        </p:txBody>
      </p:sp>
    </p:spTree>
    <p:extLst>
      <p:ext uri="{BB962C8B-B14F-4D97-AF65-F5344CB8AC3E}">
        <p14:creationId xmlns:p14="http://schemas.microsoft.com/office/powerpoint/2010/main" val="3952455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2E445-A448-4AEE-9FFE-749616111E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6B607E6-A780-4521-BBFE-546C728F7C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4DF58A-3F3C-42D6-949B-3F96B022C2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55F455F-3315-4AAB-9A63-D0C482E78506}"/>
              </a:ext>
            </a:extLst>
          </p:cNvPr>
          <p:cNvSpPr>
            <a:spLocks noGrp="1"/>
          </p:cNvSpPr>
          <p:nvPr>
            <p:ph type="dt" sz="half" idx="10"/>
          </p:nvPr>
        </p:nvSpPr>
        <p:spPr/>
        <p:txBody>
          <a:bodyPr/>
          <a:lstStyle/>
          <a:p>
            <a:fld id="{00ED21A3-2F65-4137-953A-4E3F59A3C724}" type="datetimeFigureOut">
              <a:rPr lang="en-GB" smtClean="0"/>
              <a:t>29/01/2018</a:t>
            </a:fld>
            <a:endParaRPr lang="en-GB"/>
          </a:p>
        </p:txBody>
      </p:sp>
      <p:sp>
        <p:nvSpPr>
          <p:cNvPr id="6" name="Footer Placeholder 5">
            <a:extLst>
              <a:ext uri="{FF2B5EF4-FFF2-40B4-BE49-F238E27FC236}">
                <a16:creationId xmlns:a16="http://schemas.microsoft.com/office/drawing/2014/main" id="{13158093-00F8-4F52-BB5C-3CB810B2BC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E2FA36-FA20-4D9C-ABBC-182F8F878506}"/>
              </a:ext>
            </a:extLst>
          </p:cNvPr>
          <p:cNvSpPr>
            <a:spLocks noGrp="1"/>
          </p:cNvSpPr>
          <p:nvPr>
            <p:ph type="sldNum" sz="quarter" idx="12"/>
          </p:nvPr>
        </p:nvSpPr>
        <p:spPr/>
        <p:txBody>
          <a:bodyPr/>
          <a:lstStyle/>
          <a:p>
            <a:fld id="{B4E739DF-7F07-4A57-A2AA-B62FEEBE2214}" type="slidenum">
              <a:rPr lang="en-GB" smtClean="0"/>
              <a:t>‹#›</a:t>
            </a:fld>
            <a:endParaRPr lang="en-GB"/>
          </a:p>
        </p:txBody>
      </p:sp>
    </p:spTree>
    <p:extLst>
      <p:ext uri="{BB962C8B-B14F-4D97-AF65-F5344CB8AC3E}">
        <p14:creationId xmlns:p14="http://schemas.microsoft.com/office/powerpoint/2010/main" val="426037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13F00-A852-492B-AB9F-9B11F90985B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97B17C-7B5F-4B33-9B1B-F357E970109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8AFF1B-2927-4403-B0B2-E84625829324}"/>
              </a:ext>
            </a:extLst>
          </p:cNvPr>
          <p:cNvSpPr>
            <a:spLocks noGrp="1"/>
          </p:cNvSpPr>
          <p:nvPr>
            <p:ph type="dt" sz="half" idx="10"/>
          </p:nvPr>
        </p:nvSpPr>
        <p:spPr/>
        <p:txBody>
          <a:bodyPr/>
          <a:lstStyle/>
          <a:p>
            <a:fld id="{00ED21A3-2F65-4137-953A-4E3F59A3C724}" type="datetimeFigureOut">
              <a:rPr lang="en-GB" smtClean="0"/>
              <a:t>29/01/2018</a:t>
            </a:fld>
            <a:endParaRPr lang="en-GB"/>
          </a:p>
        </p:txBody>
      </p:sp>
      <p:sp>
        <p:nvSpPr>
          <p:cNvPr id="5" name="Footer Placeholder 4">
            <a:extLst>
              <a:ext uri="{FF2B5EF4-FFF2-40B4-BE49-F238E27FC236}">
                <a16:creationId xmlns:a16="http://schemas.microsoft.com/office/drawing/2014/main" id="{48A013F7-C82C-4C0E-A959-BF8E8DF9A3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E5079E-7A75-4145-8317-B52C9C26A6A5}"/>
              </a:ext>
            </a:extLst>
          </p:cNvPr>
          <p:cNvSpPr>
            <a:spLocks noGrp="1"/>
          </p:cNvSpPr>
          <p:nvPr>
            <p:ph type="sldNum" sz="quarter" idx="12"/>
          </p:nvPr>
        </p:nvSpPr>
        <p:spPr/>
        <p:txBody>
          <a:bodyPr/>
          <a:lstStyle/>
          <a:p>
            <a:fld id="{B4E739DF-7F07-4A57-A2AA-B62FEEBE2214}" type="slidenum">
              <a:rPr lang="en-GB" smtClean="0"/>
              <a:t>‹#›</a:t>
            </a:fld>
            <a:endParaRPr lang="en-GB"/>
          </a:p>
        </p:txBody>
      </p:sp>
    </p:spTree>
    <p:extLst>
      <p:ext uri="{BB962C8B-B14F-4D97-AF65-F5344CB8AC3E}">
        <p14:creationId xmlns:p14="http://schemas.microsoft.com/office/powerpoint/2010/main" val="3092882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A7AC1D-F86F-4308-9477-B19A3668A4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176ECB-67E7-4003-AEFF-E85B2D5AE90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86D9B0-4DA2-4FA8-A230-E78B3248ED53}"/>
              </a:ext>
            </a:extLst>
          </p:cNvPr>
          <p:cNvSpPr>
            <a:spLocks noGrp="1"/>
          </p:cNvSpPr>
          <p:nvPr>
            <p:ph type="dt" sz="half" idx="10"/>
          </p:nvPr>
        </p:nvSpPr>
        <p:spPr/>
        <p:txBody>
          <a:bodyPr/>
          <a:lstStyle/>
          <a:p>
            <a:fld id="{00ED21A3-2F65-4137-953A-4E3F59A3C724}" type="datetimeFigureOut">
              <a:rPr lang="en-GB" smtClean="0"/>
              <a:t>29/01/2018</a:t>
            </a:fld>
            <a:endParaRPr lang="en-GB"/>
          </a:p>
        </p:txBody>
      </p:sp>
      <p:sp>
        <p:nvSpPr>
          <p:cNvPr id="5" name="Footer Placeholder 4">
            <a:extLst>
              <a:ext uri="{FF2B5EF4-FFF2-40B4-BE49-F238E27FC236}">
                <a16:creationId xmlns:a16="http://schemas.microsoft.com/office/drawing/2014/main" id="{1CE5CF83-B9C5-4EE7-AA9A-024AC6947A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F0C587-E173-4FC1-A019-9A9F90B9C947}"/>
              </a:ext>
            </a:extLst>
          </p:cNvPr>
          <p:cNvSpPr>
            <a:spLocks noGrp="1"/>
          </p:cNvSpPr>
          <p:nvPr>
            <p:ph type="sldNum" sz="quarter" idx="12"/>
          </p:nvPr>
        </p:nvSpPr>
        <p:spPr/>
        <p:txBody>
          <a:bodyPr/>
          <a:lstStyle/>
          <a:p>
            <a:fld id="{B4E739DF-7F07-4A57-A2AA-B62FEEBE2214}" type="slidenum">
              <a:rPr lang="en-GB" smtClean="0"/>
              <a:t>‹#›</a:t>
            </a:fld>
            <a:endParaRPr lang="en-GB"/>
          </a:p>
        </p:txBody>
      </p:sp>
    </p:spTree>
    <p:extLst>
      <p:ext uri="{BB962C8B-B14F-4D97-AF65-F5344CB8AC3E}">
        <p14:creationId xmlns:p14="http://schemas.microsoft.com/office/powerpoint/2010/main" val="2515612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A35220-CE05-4E4A-8509-1B57F415AA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57864D-7C88-4A45-B312-D0D437AE3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63B6F3-4292-4D2B-BC0A-92264134B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ED21A3-2F65-4137-953A-4E3F59A3C724}" type="datetimeFigureOut">
              <a:rPr lang="en-GB" smtClean="0"/>
              <a:t>29/01/2018</a:t>
            </a:fld>
            <a:endParaRPr lang="en-GB"/>
          </a:p>
        </p:txBody>
      </p:sp>
      <p:sp>
        <p:nvSpPr>
          <p:cNvPr id="5" name="Footer Placeholder 4">
            <a:extLst>
              <a:ext uri="{FF2B5EF4-FFF2-40B4-BE49-F238E27FC236}">
                <a16:creationId xmlns:a16="http://schemas.microsoft.com/office/drawing/2014/main" id="{4F4D0AEC-CAC6-48BE-A78E-47B89F3531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C5562A8-E8FE-4467-B1C2-B176E969BA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E739DF-7F07-4A57-A2AA-B62FEEBE2214}" type="slidenum">
              <a:rPr lang="en-GB" smtClean="0"/>
              <a:t>‹#›</a:t>
            </a:fld>
            <a:endParaRPr lang="en-GB"/>
          </a:p>
        </p:txBody>
      </p:sp>
    </p:spTree>
    <p:extLst>
      <p:ext uri="{BB962C8B-B14F-4D97-AF65-F5344CB8AC3E}">
        <p14:creationId xmlns:p14="http://schemas.microsoft.com/office/powerpoint/2010/main" val="10338002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46000">
              <a:schemeClr val="tx2">
                <a:lumMod val="40000"/>
                <a:lumOff val="60000"/>
              </a:schemeClr>
            </a:gs>
            <a:gs pos="0">
              <a:schemeClr val="accent5">
                <a:lumMod val="0"/>
                <a:lumOff val="100000"/>
              </a:schemeClr>
            </a:gs>
            <a:gs pos="25000">
              <a:schemeClr val="accent5">
                <a:lumMod val="0"/>
                <a:lumOff val="100000"/>
              </a:schemeClr>
            </a:gs>
            <a:gs pos="73000">
              <a:schemeClr val="accent5">
                <a:lum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7EF04-AFCD-4C71-BD7A-8C2DA311E95E}"/>
              </a:ext>
            </a:extLst>
          </p:cNvPr>
          <p:cNvSpPr>
            <a:spLocks noGrp="1"/>
          </p:cNvSpPr>
          <p:nvPr>
            <p:ph type="ctrTitle"/>
          </p:nvPr>
        </p:nvSpPr>
        <p:spPr/>
        <p:txBody>
          <a:bodyPr>
            <a:normAutofit/>
          </a:bodyPr>
          <a:lstStyle/>
          <a:p>
            <a:r>
              <a:rPr lang="en-GB" i="1" dirty="0"/>
              <a:t>The Case for Colonialism:</a:t>
            </a:r>
          </a:p>
        </p:txBody>
      </p:sp>
      <p:sp>
        <p:nvSpPr>
          <p:cNvPr id="3" name="Subtitle 2">
            <a:extLst>
              <a:ext uri="{FF2B5EF4-FFF2-40B4-BE49-F238E27FC236}">
                <a16:creationId xmlns:a16="http://schemas.microsoft.com/office/drawing/2014/main" id="{B9087615-E931-407D-B1DE-CF6B3E0672D7}"/>
              </a:ext>
            </a:extLst>
          </p:cNvPr>
          <p:cNvSpPr>
            <a:spLocks noGrp="1"/>
          </p:cNvSpPr>
          <p:nvPr>
            <p:ph type="subTitle" idx="1"/>
          </p:nvPr>
        </p:nvSpPr>
        <p:spPr/>
        <p:txBody>
          <a:bodyPr/>
          <a:lstStyle/>
          <a:p>
            <a:r>
              <a:rPr lang="en-GB" dirty="0"/>
              <a:t>An Atypical Perspective</a:t>
            </a:r>
          </a:p>
        </p:txBody>
      </p:sp>
    </p:spTree>
    <p:extLst>
      <p:ext uri="{BB962C8B-B14F-4D97-AF65-F5344CB8AC3E}">
        <p14:creationId xmlns:p14="http://schemas.microsoft.com/office/powerpoint/2010/main" val="4238694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05638-A69C-472C-ADB0-C629C9FF8446}"/>
              </a:ext>
            </a:extLst>
          </p:cNvPr>
          <p:cNvSpPr>
            <a:spLocks noGrp="1"/>
          </p:cNvSpPr>
          <p:nvPr>
            <p:ph type="title"/>
          </p:nvPr>
        </p:nvSpPr>
        <p:spPr/>
        <p:txBody>
          <a:bodyPr/>
          <a:lstStyle/>
          <a:p>
            <a:pPr algn="ctr"/>
            <a:r>
              <a:rPr lang="en-GB" dirty="0"/>
              <a:t>Colonialism as </a:t>
            </a:r>
            <a:r>
              <a:rPr lang="en-GB" dirty="0" err="1"/>
              <a:t>Exploitaion</a:t>
            </a:r>
            <a:endParaRPr lang="en-GB" strike="sngStrike" dirty="0"/>
          </a:p>
        </p:txBody>
      </p:sp>
      <p:pic>
        <p:nvPicPr>
          <p:cNvPr id="5" name="Content Placeholder 4">
            <a:extLst>
              <a:ext uri="{FF2B5EF4-FFF2-40B4-BE49-F238E27FC236}">
                <a16:creationId xmlns:a16="http://schemas.microsoft.com/office/drawing/2014/main" id="{F2718D83-0625-4CD0-A77C-76B4E54102F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624302"/>
            <a:ext cx="7036904" cy="5233698"/>
          </a:xfrm>
        </p:spPr>
      </p:pic>
      <p:pic>
        <p:nvPicPr>
          <p:cNvPr id="7" name="Picture 6">
            <a:extLst>
              <a:ext uri="{FF2B5EF4-FFF2-40B4-BE49-F238E27FC236}">
                <a16:creationId xmlns:a16="http://schemas.microsoft.com/office/drawing/2014/main" id="{3E1F2949-29CC-4B29-9B4E-4CE2378EE9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6906" y="1520348"/>
            <a:ext cx="5155094" cy="5337652"/>
          </a:xfrm>
          <a:prstGeom prst="rect">
            <a:avLst/>
          </a:prstGeom>
        </p:spPr>
      </p:pic>
    </p:spTree>
    <p:extLst>
      <p:ext uri="{BB962C8B-B14F-4D97-AF65-F5344CB8AC3E}">
        <p14:creationId xmlns:p14="http://schemas.microsoft.com/office/powerpoint/2010/main" val="2620433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05638-A69C-472C-ADB0-C629C9FF8446}"/>
              </a:ext>
            </a:extLst>
          </p:cNvPr>
          <p:cNvSpPr>
            <a:spLocks noGrp="1"/>
          </p:cNvSpPr>
          <p:nvPr>
            <p:ph type="title"/>
          </p:nvPr>
        </p:nvSpPr>
        <p:spPr/>
        <p:txBody>
          <a:bodyPr/>
          <a:lstStyle/>
          <a:p>
            <a:pPr algn="ctr"/>
            <a:r>
              <a:rPr lang="en-GB" dirty="0"/>
              <a:t>“Colonialism” Blacklisted</a:t>
            </a:r>
            <a:endParaRPr lang="en-GB" strike="sngStrike" dirty="0"/>
          </a:p>
        </p:txBody>
      </p:sp>
      <p:pic>
        <p:nvPicPr>
          <p:cNvPr id="5" name="Content Placeholder 4">
            <a:extLst>
              <a:ext uri="{FF2B5EF4-FFF2-40B4-BE49-F238E27FC236}">
                <a16:creationId xmlns:a16="http://schemas.microsoft.com/office/drawing/2014/main" id="{F2718D83-0625-4CD0-A77C-76B4E54102F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624302"/>
            <a:ext cx="7036904" cy="5233698"/>
          </a:xfrm>
        </p:spPr>
      </p:pic>
      <p:pic>
        <p:nvPicPr>
          <p:cNvPr id="7" name="Picture 6">
            <a:extLst>
              <a:ext uri="{FF2B5EF4-FFF2-40B4-BE49-F238E27FC236}">
                <a16:creationId xmlns:a16="http://schemas.microsoft.com/office/drawing/2014/main" id="{3E1F2949-29CC-4B29-9B4E-4CE2378EE9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6906" y="1520348"/>
            <a:ext cx="5155094" cy="5337652"/>
          </a:xfrm>
          <a:prstGeom prst="rect">
            <a:avLst/>
          </a:prstGeom>
        </p:spPr>
      </p:pic>
      <p:sp>
        <p:nvSpPr>
          <p:cNvPr id="3" name="Multiplication Sign 2">
            <a:extLst>
              <a:ext uri="{FF2B5EF4-FFF2-40B4-BE49-F238E27FC236}">
                <a16:creationId xmlns:a16="http://schemas.microsoft.com/office/drawing/2014/main" id="{9E18C2CA-E4E2-4FE0-BA5C-54D2B00628DD}"/>
              </a:ext>
            </a:extLst>
          </p:cNvPr>
          <p:cNvSpPr/>
          <p:nvPr/>
        </p:nvSpPr>
        <p:spPr>
          <a:xfrm>
            <a:off x="-53008" y="1846852"/>
            <a:ext cx="7142922" cy="4788597"/>
          </a:xfrm>
          <a:prstGeom prst="mathMultiply">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Multiplication Sign 3">
            <a:extLst>
              <a:ext uri="{FF2B5EF4-FFF2-40B4-BE49-F238E27FC236}">
                <a16:creationId xmlns:a16="http://schemas.microsoft.com/office/drawing/2014/main" id="{FF2920EA-1BF7-487E-B4ED-ED28B30B6CA9}"/>
              </a:ext>
            </a:extLst>
          </p:cNvPr>
          <p:cNvSpPr/>
          <p:nvPr/>
        </p:nvSpPr>
        <p:spPr>
          <a:xfrm>
            <a:off x="7036906" y="2009536"/>
            <a:ext cx="5155094" cy="4385779"/>
          </a:xfrm>
          <a:prstGeom prst="mathMultiply">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700826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54000">
              <a:schemeClr val="tx2">
                <a:lumMod val="40000"/>
                <a:lumOff val="60000"/>
              </a:schemeClr>
            </a:gs>
            <a:gs pos="0">
              <a:schemeClr val="accent5">
                <a:lumMod val="0"/>
                <a:lumOff val="100000"/>
              </a:schemeClr>
            </a:gs>
            <a:gs pos="36000">
              <a:schemeClr val="accent5">
                <a:lumMod val="0"/>
                <a:lumOff val="100000"/>
              </a:schemeClr>
            </a:gs>
            <a:gs pos="78000">
              <a:schemeClr val="accent5">
                <a:lumMod val="100000"/>
              </a:schemeClr>
            </a:gs>
          </a:gsLst>
          <a:path path="rect">
            <a:fillToRect l="100000" b="100000"/>
          </a:path>
          <a:tileRect t="-100000" r="-100000"/>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64966F-ABAD-4541-AFE2-CA4294EFFEEF}"/>
              </a:ext>
            </a:extLst>
          </p:cNvPr>
          <p:cNvSpPr>
            <a:spLocks noGrp="1"/>
          </p:cNvSpPr>
          <p:nvPr>
            <p:ph type="title"/>
          </p:nvPr>
        </p:nvSpPr>
        <p:spPr/>
        <p:txBody>
          <a:bodyPr/>
          <a:lstStyle/>
          <a:p>
            <a:pPr algn="ctr"/>
            <a:br>
              <a:rPr lang="en-GB" dirty="0"/>
            </a:br>
            <a:r>
              <a:rPr lang="en-GB" dirty="0"/>
              <a:t>OR IS IT?</a:t>
            </a:r>
            <a:br>
              <a:rPr lang="en-GB" dirty="0"/>
            </a:br>
            <a:endParaRPr lang="en-GB" dirty="0"/>
          </a:p>
        </p:txBody>
      </p:sp>
      <p:sp>
        <p:nvSpPr>
          <p:cNvPr id="5" name="Text Placeholder 4">
            <a:extLst>
              <a:ext uri="{FF2B5EF4-FFF2-40B4-BE49-F238E27FC236}">
                <a16:creationId xmlns:a16="http://schemas.microsoft.com/office/drawing/2014/main" id="{9A59DA2B-FBF1-4C86-9AA1-6B09FCA9487B}"/>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743397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05638-A69C-472C-ADB0-C629C9FF8446}"/>
              </a:ext>
            </a:extLst>
          </p:cNvPr>
          <p:cNvSpPr>
            <a:spLocks noGrp="1"/>
          </p:cNvSpPr>
          <p:nvPr>
            <p:ph type="title"/>
          </p:nvPr>
        </p:nvSpPr>
        <p:spPr/>
        <p:txBody>
          <a:bodyPr/>
          <a:lstStyle/>
          <a:p>
            <a:pPr algn="ctr"/>
            <a:r>
              <a:rPr lang="en-GB" dirty="0"/>
              <a:t>Colonialism as </a:t>
            </a:r>
            <a:r>
              <a:rPr lang="en-GB" strike="sngStrike" dirty="0"/>
              <a:t>Exploitation</a:t>
            </a:r>
            <a:r>
              <a:rPr lang="en-GB" dirty="0"/>
              <a:t> Development</a:t>
            </a:r>
            <a:endParaRPr lang="en-GB" strike="sngStrike" dirty="0"/>
          </a:p>
        </p:txBody>
      </p:sp>
      <p:pic>
        <p:nvPicPr>
          <p:cNvPr id="5" name="Content Placeholder 4">
            <a:extLst>
              <a:ext uri="{FF2B5EF4-FFF2-40B4-BE49-F238E27FC236}">
                <a16:creationId xmlns:a16="http://schemas.microsoft.com/office/drawing/2014/main" id="{F2718D83-0625-4CD0-A77C-76B4E54102F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624302"/>
            <a:ext cx="7036904" cy="5233698"/>
          </a:xfrm>
        </p:spPr>
      </p:pic>
      <p:pic>
        <p:nvPicPr>
          <p:cNvPr id="7" name="Picture 6">
            <a:extLst>
              <a:ext uri="{FF2B5EF4-FFF2-40B4-BE49-F238E27FC236}">
                <a16:creationId xmlns:a16="http://schemas.microsoft.com/office/drawing/2014/main" id="{3E1F2949-29CC-4B29-9B4E-4CE2378EE9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6906" y="1520348"/>
            <a:ext cx="5155094" cy="5337652"/>
          </a:xfrm>
          <a:prstGeom prst="rect">
            <a:avLst/>
          </a:prstGeom>
        </p:spPr>
      </p:pic>
    </p:spTree>
    <p:extLst>
      <p:ext uri="{BB962C8B-B14F-4D97-AF65-F5344CB8AC3E}">
        <p14:creationId xmlns:p14="http://schemas.microsoft.com/office/powerpoint/2010/main" val="3066869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CD1E9-7481-4B9A-8338-417FD73546F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F142E8D-2508-480E-B34B-B39800F6D4E2}"/>
              </a:ext>
            </a:extLst>
          </p:cNvPr>
          <p:cNvSpPr>
            <a:spLocks noGrp="1"/>
          </p:cNvSpPr>
          <p:nvPr>
            <p:ph idx="1"/>
          </p:nvPr>
        </p:nvSpPr>
        <p:spPr/>
        <p:txBody>
          <a:bodyPr/>
          <a:lstStyle/>
          <a:p>
            <a:pPr marL="0" indent="0">
              <a:buNone/>
            </a:pPr>
            <a:r>
              <a:rPr lang="en-GB" dirty="0"/>
              <a:t>“Colonialism is credited with near-magical powers to sweep away everything good in its path (like tribal chiefs or ethnic identity) and with equally magical powers to make permanent everything bad in its path (like tribal chiefs or ethnic identity).”</a:t>
            </a:r>
          </a:p>
          <a:p>
            <a:pPr marL="0" indent="0" algn="ctr">
              <a:buNone/>
            </a:pPr>
            <a:r>
              <a:rPr lang="en-GB" dirty="0"/>
              <a:t>		--Bruce Gilley, </a:t>
            </a:r>
            <a:r>
              <a:rPr lang="en-GB" i="1" dirty="0"/>
              <a:t>The Case for Colonialism, </a:t>
            </a:r>
            <a:r>
              <a:rPr lang="en-GB" dirty="0"/>
              <a:t>P. 3</a:t>
            </a:r>
          </a:p>
        </p:txBody>
      </p:sp>
    </p:spTree>
    <p:extLst>
      <p:ext uri="{BB962C8B-B14F-4D97-AF65-F5344CB8AC3E}">
        <p14:creationId xmlns:p14="http://schemas.microsoft.com/office/powerpoint/2010/main" val="622849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7C9C5-846A-4C71-BA0E-8E292D76A31A}"/>
              </a:ext>
            </a:extLst>
          </p:cNvPr>
          <p:cNvSpPr>
            <a:spLocks noGrp="1"/>
          </p:cNvSpPr>
          <p:nvPr>
            <p:ph type="title"/>
          </p:nvPr>
        </p:nvSpPr>
        <p:spPr/>
        <p:txBody>
          <a:bodyPr/>
          <a:lstStyle/>
          <a:p>
            <a:pPr algn="ctr"/>
            <a:r>
              <a:rPr lang="en-GB" dirty="0"/>
              <a:t>Bibliography</a:t>
            </a:r>
          </a:p>
        </p:txBody>
      </p:sp>
      <p:sp>
        <p:nvSpPr>
          <p:cNvPr id="3" name="Content Placeholder 2">
            <a:extLst>
              <a:ext uri="{FF2B5EF4-FFF2-40B4-BE49-F238E27FC236}">
                <a16:creationId xmlns:a16="http://schemas.microsoft.com/office/drawing/2014/main" id="{6D3DA31B-3451-4EBA-958A-64176BE48BE5}"/>
              </a:ext>
            </a:extLst>
          </p:cNvPr>
          <p:cNvSpPr>
            <a:spLocks noGrp="1"/>
          </p:cNvSpPr>
          <p:nvPr>
            <p:ph idx="1"/>
          </p:nvPr>
        </p:nvSpPr>
        <p:spPr/>
        <p:txBody>
          <a:bodyPr/>
          <a:lstStyle/>
          <a:p>
            <a:r>
              <a:rPr lang="en-GB" dirty="0"/>
              <a:t>Patrick </a:t>
            </a:r>
            <a:r>
              <a:rPr lang="en-GB" dirty="0" err="1"/>
              <a:t>Ziltener</a:t>
            </a:r>
            <a:r>
              <a:rPr lang="en-GB" dirty="0"/>
              <a:t> &amp; Daniel </a:t>
            </a:r>
            <a:r>
              <a:rPr lang="en-GB" dirty="0" err="1"/>
              <a:t>Kunzler</a:t>
            </a:r>
            <a:r>
              <a:rPr lang="en-GB" dirty="0"/>
              <a:t>, </a:t>
            </a:r>
            <a:r>
              <a:rPr lang="en-GB" i="1" dirty="0"/>
              <a:t>Impacts of Colonialism—A Research Survey</a:t>
            </a:r>
            <a:r>
              <a:rPr lang="en-GB" dirty="0"/>
              <a:t>, 2013, American Sociological Association, Volume 19, Number 2, Pages 290-311</a:t>
            </a:r>
          </a:p>
          <a:p>
            <a:r>
              <a:rPr lang="en-GB" dirty="0"/>
              <a:t>L. Licata, et al., </a:t>
            </a:r>
            <a:r>
              <a:rPr lang="en-GB" i="1" dirty="0"/>
              <a:t>International Journal of Intercultural Relations, </a:t>
            </a:r>
            <a:r>
              <a:rPr lang="en-GB" dirty="0"/>
              <a:t>No. 62, (2018), P 68-79</a:t>
            </a:r>
          </a:p>
          <a:p>
            <a:r>
              <a:rPr lang="en-GB" dirty="0"/>
              <a:t>Bruce Gilley, </a:t>
            </a:r>
            <a:r>
              <a:rPr lang="en-GB" i="1" dirty="0"/>
              <a:t>The Case for Colonialism, </a:t>
            </a:r>
            <a:r>
              <a:rPr lang="en-GB" dirty="0"/>
              <a:t>Third World Quarterly, (2017), P 1-17</a:t>
            </a:r>
          </a:p>
        </p:txBody>
      </p:sp>
    </p:spTree>
    <p:extLst>
      <p:ext uri="{BB962C8B-B14F-4D97-AF65-F5344CB8AC3E}">
        <p14:creationId xmlns:p14="http://schemas.microsoft.com/office/powerpoint/2010/main" val="32798032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188</TotalTime>
  <Words>131</Words>
  <Application>Microsoft Office PowerPoint</Application>
  <PresentationFormat>Widescreen</PresentationFormat>
  <Paragraphs>12</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The Case for Colonialism:</vt:lpstr>
      <vt:lpstr>Colonialism as Exploitaion</vt:lpstr>
      <vt:lpstr>“Colonialism” Blacklisted</vt:lpstr>
      <vt:lpstr> OR IS IT? </vt:lpstr>
      <vt:lpstr>Colonialism as Exploitation Development</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Case for Colonialism:</dc:title>
  <dc:creator>Jonathan Goddard</dc:creator>
  <cp:lastModifiedBy>Jonathan Goddard</cp:lastModifiedBy>
  <cp:revision>9</cp:revision>
  <dcterms:created xsi:type="dcterms:W3CDTF">2018-01-29T13:02:27Z</dcterms:created>
  <dcterms:modified xsi:type="dcterms:W3CDTF">2018-01-29T16:11:22Z</dcterms:modified>
</cp:coreProperties>
</file>