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 id="2147483753" r:id="rId2"/>
    <p:sldMasterId id="2147483765" r:id="rId3"/>
  </p:sldMasterIdLst>
  <p:notesMasterIdLst>
    <p:notesMasterId r:id="rId37"/>
  </p:notesMasterIdLst>
  <p:sldIdLst>
    <p:sldId id="260" r:id="rId4"/>
    <p:sldId id="266" r:id="rId5"/>
    <p:sldId id="273" r:id="rId6"/>
    <p:sldId id="963" r:id="rId7"/>
    <p:sldId id="256" r:id="rId8"/>
    <p:sldId id="559" r:id="rId9"/>
    <p:sldId id="593" r:id="rId10"/>
    <p:sldId id="595" r:id="rId11"/>
    <p:sldId id="324" r:id="rId12"/>
    <p:sldId id="321" r:id="rId13"/>
    <p:sldId id="322" r:id="rId14"/>
    <p:sldId id="959" r:id="rId15"/>
    <p:sldId id="960" r:id="rId16"/>
    <p:sldId id="961" r:id="rId17"/>
    <p:sldId id="962" r:id="rId18"/>
    <p:sldId id="539" r:id="rId19"/>
    <p:sldId id="464" r:id="rId20"/>
    <p:sldId id="520" r:id="rId21"/>
    <p:sldId id="441" r:id="rId22"/>
    <p:sldId id="591" r:id="rId23"/>
    <p:sldId id="519" r:id="rId24"/>
    <p:sldId id="513" r:id="rId25"/>
    <p:sldId id="514" r:id="rId26"/>
    <p:sldId id="515" r:id="rId27"/>
    <p:sldId id="516" r:id="rId28"/>
    <p:sldId id="517" r:id="rId29"/>
    <p:sldId id="471" r:id="rId30"/>
    <p:sldId id="562" r:id="rId31"/>
    <p:sldId id="482" r:id="rId32"/>
    <p:sldId id="596" r:id="rId33"/>
    <p:sldId id="887" r:id="rId34"/>
    <p:sldId id="586" r:id="rId35"/>
    <p:sldId id="585" r:id="rId36"/>
  </p:sldIdLst>
  <p:sldSz cx="12192000" cy="6858000"/>
  <p:notesSz cx="6858000" cy="9144000"/>
  <p:custDataLst>
    <p:tags r:id="rId3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5D6DA5-96D4-45FF-9532-F7FD20728475}" v="125" dt="2025-02-24T13:41:08.3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98" autoAdjust="0"/>
    <p:restoredTop sz="90462" autoAdjust="0"/>
  </p:normalViewPr>
  <p:slideViewPr>
    <p:cSldViewPr snapToGrid="0">
      <p:cViewPr varScale="1">
        <p:scale>
          <a:sx n="112" d="100"/>
          <a:sy n="112" d="100"/>
        </p:scale>
        <p:origin x="41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presProps" Target="presProps.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microsoft.com/office/2016/11/relationships/changesInfo" Target="changesInfos/changesInfo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tags" Target="tags/tag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368B87C4-6895-4521-B75A-B32388BFD280}"/>
    <pc:docChg chg="undo custSel modSld">
      <pc:chgData name="Christopher Wilkin" userId="10363294-769d-46d1-9962-1839b2820248" providerId="ADAL" clId="{368B87C4-6895-4521-B75A-B32388BFD280}" dt="2024-02-05T08:51:49.674" v="104" actId="1076"/>
      <pc:docMkLst>
        <pc:docMk/>
      </pc:docMkLst>
      <pc:sldChg chg="modSp mod">
        <pc:chgData name="Christopher Wilkin" userId="10363294-769d-46d1-9962-1839b2820248" providerId="ADAL" clId="{368B87C4-6895-4521-B75A-B32388BFD280}" dt="2024-02-05T08:26:59.175" v="76" actId="5793"/>
        <pc:sldMkLst>
          <pc:docMk/>
          <pc:sldMk cId="2941564429" sldId="273"/>
        </pc:sldMkLst>
      </pc:sldChg>
      <pc:sldChg chg="addSp delSp modSp mod delAnim">
        <pc:chgData name="Christopher Wilkin" userId="10363294-769d-46d1-9962-1839b2820248" providerId="ADAL" clId="{368B87C4-6895-4521-B75A-B32388BFD280}" dt="2024-02-05T08:50:38.095" v="90" actId="1076"/>
        <pc:sldMkLst>
          <pc:docMk/>
          <pc:sldMk cId="2453096384" sldId="321"/>
        </pc:sldMkLst>
      </pc:sldChg>
      <pc:sldChg chg="modSp mod">
        <pc:chgData name="Christopher Wilkin" userId="10363294-769d-46d1-9962-1839b2820248" providerId="ADAL" clId="{368B87C4-6895-4521-B75A-B32388BFD280}" dt="2024-02-05T08:51:49.674" v="104" actId="1076"/>
        <pc:sldMkLst>
          <pc:docMk/>
          <pc:sldMk cId="2743018091" sldId="322"/>
        </pc:sldMkLst>
      </pc:sldChg>
    </pc:docChg>
  </pc:docChgLst>
  <pc:docChgLst>
    <pc:chgData name="Jemma Smith" userId="c43517b7-c020-487a-a609-e5dcac601652" providerId="ADAL" clId="{B15D6DA5-96D4-45FF-9532-F7FD20728475}"/>
    <pc:docChg chg="custSel addSld delSld modSld sldOrd delMainMaster">
      <pc:chgData name="Jemma Smith" userId="c43517b7-c020-487a-a609-e5dcac601652" providerId="ADAL" clId="{B15D6DA5-96D4-45FF-9532-F7FD20728475}" dt="2025-02-24T13:41:23.723" v="721" actId="14100"/>
      <pc:docMkLst>
        <pc:docMk/>
      </pc:docMkLst>
      <pc:sldChg chg="modSp mod">
        <pc:chgData name="Jemma Smith" userId="c43517b7-c020-487a-a609-e5dcac601652" providerId="ADAL" clId="{B15D6DA5-96D4-45FF-9532-F7FD20728475}" dt="2025-02-24T13:01:07.025" v="393" actId="20577"/>
        <pc:sldMkLst>
          <pc:docMk/>
          <pc:sldMk cId="522070710" sldId="260"/>
        </pc:sldMkLst>
        <pc:spChg chg="mod">
          <ac:chgData name="Jemma Smith" userId="c43517b7-c020-487a-a609-e5dcac601652" providerId="ADAL" clId="{B15D6DA5-96D4-45FF-9532-F7FD20728475}" dt="2025-02-24T13:01:07.025" v="393" actId="20577"/>
          <ac:spMkLst>
            <pc:docMk/>
            <pc:sldMk cId="522070710" sldId="260"/>
            <ac:spMk id="5" creationId="{066E66B9-5E97-9ABB-EF4B-9D37D0CF9BE5}"/>
          </ac:spMkLst>
        </pc:spChg>
        <pc:spChg chg="mod">
          <ac:chgData name="Jemma Smith" userId="c43517b7-c020-487a-a609-e5dcac601652" providerId="ADAL" clId="{B15D6DA5-96D4-45FF-9532-F7FD20728475}" dt="2025-02-24T13:00:58.489" v="371" actId="1076"/>
          <ac:spMkLst>
            <pc:docMk/>
            <pc:sldMk cId="522070710" sldId="260"/>
            <ac:spMk id="6" creationId="{2DDBD4A8-0007-5EFA-628C-3A9FCA50BB6B}"/>
          </ac:spMkLst>
        </pc:spChg>
      </pc:sldChg>
      <pc:sldChg chg="del">
        <pc:chgData name="Jemma Smith" userId="c43517b7-c020-487a-a609-e5dcac601652" providerId="ADAL" clId="{B15D6DA5-96D4-45FF-9532-F7FD20728475}" dt="2025-02-19T12:54:00.057" v="324" actId="2696"/>
        <pc:sldMkLst>
          <pc:docMk/>
          <pc:sldMk cId="2844355752" sldId="262"/>
        </pc:sldMkLst>
      </pc:sldChg>
      <pc:sldChg chg="del">
        <pc:chgData name="Jemma Smith" userId="c43517b7-c020-487a-a609-e5dcac601652" providerId="ADAL" clId="{B15D6DA5-96D4-45FF-9532-F7FD20728475}" dt="2025-02-19T12:16:32.893" v="49" actId="2696"/>
        <pc:sldMkLst>
          <pc:docMk/>
          <pc:sldMk cId="2387387371" sldId="267"/>
        </pc:sldMkLst>
      </pc:sldChg>
      <pc:sldChg chg="modSp del mod">
        <pc:chgData name="Jemma Smith" userId="c43517b7-c020-487a-a609-e5dcac601652" providerId="ADAL" clId="{B15D6DA5-96D4-45FF-9532-F7FD20728475}" dt="2025-02-19T12:25:30.945" v="142" actId="2696"/>
        <pc:sldMkLst>
          <pc:docMk/>
          <pc:sldMk cId="4116904426" sldId="274"/>
        </pc:sldMkLst>
      </pc:sldChg>
      <pc:sldChg chg="modSp del mod">
        <pc:chgData name="Jemma Smith" userId="c43517b7-c020-487a-a609-e5dcac601652" providerId="ADAL" clId="{B15D6DA5-96D4-45FF-9532-F7FD20728475}" dt="2025-02-19T12:49:11.993" v="285" actId="2696"/>
        <pc:sldMkLst>
          <pc:docMk/>
          <pc:sldMk cId="3050141007" sldId="275"/>
        </pc:sldMkLst>
      </pc:sldChg>
      <pc:sldChg chg="modSp mod">
        <pc:chgData name="Jemma Smith" userId="c43517b7-c020-487a-a609-e5dcac601652" providerId="ADAL" clId="{B15D6DA5-96D4-45FF-9532-F7FD20728475}" dt="2025-02-19T12:19:12.764" v="73" actId="1076"/>
        <pc:sldMkLst>
          <pc:docMk/>
          <pc:sldMk cId="2453096384" sldId="321"/>
        </pc:sldMkLst>
        <pc:picChg chg="mod modCrop">
          <ac:chgData name="Jemma Smith" userId="c43517b7-c020-487a-a609-e5dcac601652" providerId="ADAL" clId="{B15D6DA5-96D4-45FF-9532-F7FD20728475}" dt="2025-02-19T12:19:11.440" v="72" actId="1076"/>
          <ac:picMkLst>
            <pc:docMk/>
            <pc:sldMk cId="2453096384" sldId="321"/>
            <ac:picMk id="2" creationId="{33FDBC78-310C-4FE9-860A-038E68586A0E}"/>
          </ac:picMkLst>
        </pc:picChg>
        <pc:picChg chg="mod">
          <ac:chgData name="Jemma Smith" userId="c43517b7-c020-487a-a609-e5dcac601652" providerId="ADAL" clId="{B15D6DA5-96D4-45FF-9532-F7FD20728475}" dt="2025-02-19T12:19:12.764" v="73" actId="1076"/>
          <ac:picMkLst>
            <pc:docMk/>
            <pc:sldMk cId="2453096384" sldId="321"/>
            <ac:picMk id="2050" creationId="{22EABCEF-1C0F-4584-A8BE-EFE9D3B2778D}"/>
          </ac:picMkLst>
        </pc:picChg>
      </pc:sldChg>
      <pc:sldChg chg="delSp modSp mod delAnim">
        <pc:chgData name="Jemma Smith" userId="c43517b7-c020-487a-a609-e5dcac601652" providerId="ADAL" clId="{B15D6DA5-96D4-45FF-9532-F7FD20728475}" dt="2025-02-19T12:19:44.091" v="84" actId="14100"/>
        <pc:sldMkLst>
          <pc:docMk/>
          <pc:sldMk cId="2743018091" sldId="322"/>
        </pc:sldMkLst>
        <pc:picChg chg="mod">
          <ac:chgData name="Jemma Smith" userId="c43517b7-c020-487a-a609-e5dcac601652" providerId="ADAL" clId="{B15D6DA5-96D4-45FF-9532-F7FD20728475}" dt="2025-02-19T12:19:44.091" v="84" actId="14100"/>
          <ac:picMkLst>
            <pc:docMk/>
            <pc:sldMk cId="2743018091" sldId="322"/>
            <ac:picMk id="2" creationId="{BD9914A9-BA3B-445B-9CD3-DC9867218625}"/>
          </ac:picMkLst>
        </pc:picChg>
      </pc:sldChg>
      <pc:sldChg chg="delSp modSp mod">
        <pc:chgData name="Jemma Smith" userId="c43517b7-c020-487a-a609-e5dcac601652" providerId="ADAL" clId="{B15D6DA5-96D4-45FF-9532-F7FD20728475}" dt="2025-02-19T12:17:59.219" v="54" actId="21"/>
        <pc:sldMkLst>
          <pc:docMk/>
          <pc:sldMk cId="302965348" sldId="324"/>
        </pc:sldMkLst>
      </pc:sldChg>
      <pc:sldChg chg="modSp mod">
        <pc:chgData name="Jemma Smith" userId="c43517b7-c020-487a-a609-e5dcac601652" providerId="ADAL" clId="{B15D6DA5-96D4-45FF-9532-F7FD20728475}" dt="2025-02-19T12:54:38.857" v="336" actId="20577"/>
        <pc:sldMkLst>
          <pc:docMk/>
          <pc:sldMk cId="3076372796" sldId="441"/>
        </pc:sldMkLst>
        <pc:spChg chg="mod">
          <ac:chgData name="Jemma Smith" userId="c43517b7-c020-487a-a609-e5dcac601652" providerId="ADAL" clId="{B15D6DA5-96D4-45FF-9532-F7FD20728475}" dt="2025-02-19T12:54:25.088" v="330" actId="20577"/>
          <ac:spMkLst>
            <pc:docMk/>
            <pc:sldMk cId="3076372796" sldId="441"/>
            <ac:spMk id="41986" creationId="{00000000-0000-0000-0000-000000000000}"/>
          </ac:spMkLst>
        </pc:spChg>
        <pc:spChg chg="mod">
          <ac:chgData name="Jemma Smith" userId="c43517b7-c020-487a-a609-e5dcac601652" providerId="ADAL" clId="{B15D6DA5-96D4-45FF-9532-F7FD20728475}" dt="2025-02-19T12:54:38.857" v="336" actId="20577"/>
          <ac:spMkLst>
            <pc:docMk/>
            <pc:sldMk cId="3076372796" sldId="441"/>
            <ac:spMk id="41987" creationId="{00000000-0000-0000-0000-000000000000}"/>
          </ac:spMkLst>
        </pc:spChg>
      </pc:sldChg>
      <pc:sldChg chg="modSp">
        <pc:chgData name="Jemma Smith" userId="c43517b7-c020-487a-a609-e5dcac601652" providerId="ADAL" clId="{B15D6DA5-96D4-45FF-9532-F7FD20728475}" dt="2025-02-19T12:58:03.048" v="358" actId="1076"/>
        <pc:sldMkLst>
          <pc:docMk/>
          <pc:sldMk cId="250737733" sldId="471"/>
        </pc:sldMkLst>
        <pc:picChg chg="mod">
          <ac:chgData name="Jemma Smith" userId="c43517b7-c020-487a-a609-e5dcac601652" providerId="ADAL" clId="{B15D6DA5-96D4-45FF-9532-F7FD20728475}" dt="2025-02-19T12:58:03.048" v="358" actId="1076"/>
          <ac:picMkLst>
            <pc:docMk/>
            <pc:sldMk cId="250737733" sldId="471"/>
            <ac:picMk id="25602" creationId="{00000000-0000-0000-0000-000000000000}"/>
          </ac:picMkLst>
        </pc:picChg>
      </pc:sldChg>
      <pc:sldChg chg="delSp modSp mod delAnim">
        <pc:chgData name="Jemma Smith" userId="c43517b7-c020-487a-a609-e5dcac601652" providerId="ADAL" clId="{B15D6DA5-96D4-45FF-9532-F7FD20728475}" dt="2025-02-24T13:41:23.723" v="721" actId="14100"/>
        <pc:sldMkLst>
          <pc:docMk/>
          <pc:sldMk cId="491709877" sldId="514"/>
        </pc:sldMkLst>
        <pc:spChg chg="mod">
          <ac:chgData name="Jemma Smith" userId="c43517b7-c020-487a-a609-e5dcac601652" providerId="ADAL" clId="{B15D6DA5-96D4-45FF-9532-F7FD20728475}" dt="2025-02-24T13:41:23.723" v="721" actId="14100"/>
          <ac:spMkLst>
            <pc:docMk/>
            <pc:sldMk cId="491709877" sldId="514"/>
            <ac:spMk id="2" creationId="{00000000-0000-0000-0000-000000000000}"/>
          </ac:spMkLst>
        </pc:spChg>
        <pc:spChg chg="mod">
          <ac:chgData name="Jemma Smith" userId="c43517b7-c020-487a-a609-e5dcac601652" providerId="ADAL" clId="{B15D6DA5-96D4-45FF-9532-F7FD20728475}" dt="2025-02-24T13:41:13.743" v="716" actId="1076"/>
          <ac:spMkLst>
            <pc:docMk/>
            <pc:sldMk cId="491709877" sldId="514"/>
            <ac:spMk id="3" creationId="{00000000-0000-0000-0000-000000000000}"/>
          </ac:spMkLst>
        </pc:spChg>
        <pc:picChg chg="del">
          <ac:chgData name="Jemma Smith" userId="c43517b7-c020-487a-a609-e5dcac601652" providerId="ADAL" clId="{B15D6DA5-96D4-45FF-9532-F7FD20728475}" dt="2025-02-24T13:41:08.355" v="714" actId="21"/>
          <ac:picMkLst>
            <pc:docMk/>
            <pc:sldMk cId="491709877" sldId="514"/>
            <ac:picMk id="4" creationId="{00000000-0000-0000-0000-000000000000}"/>
          </ac:picMkLst>
        </pc:picChg>
        <pc:picChg chg="mod">
          <ac:chgData name="Jemma Smith" userId="c43517b7-c020-487a-a609-e5dcac601652" providerId="ADAL" clId="{B15D6DA5-96D4-45FF-9532-F7FD20728475}" dt="2025-02-24T13:41:10.550" v="715" actId="1076"/>
          <ac:picMkLst>
            <pc:docMk/>
            <pc:sldMk cId="491709877" sldId="514"/>
            <ac:picMk id="5" creationId="{00000000-0000-0000-0000-000000000000}"/>
          </ac:picMkLst>
        </pc:picChg>
      </pc:sldChg>
      <pc:sldChg chg="modSp">
        <pc:chgData name="Jemma Smith" userId="c43517b7-c020-487a-a609-e5dcac601652" providerId="ADAL" clId="{B15D6DA5-96D4-45FF-9532-F7FD20728475}" dt="2025-02-19T12:56:55.009" v="349" actId="1076"/>
        <pc:sldMkLst>
          <pc:docMk/>
          <pc:sldMk cId="4112269172" sldId="516"/>
        </pc:sldMkLst>
        <pc:grpChg chg="mod">
          <ac:chgData name="Jemma Smith" userId="c43517b7-c020-487a-a609-e5dcac601652" providerId="ADAL" clId="{B15D6DA5-96D4-45FF-9532-F7FD20728475}" dt="2025-02-19T12:56:55.009" v="349" actId="1076"/>
          <ac:grpSpMkLst>
            <pc:docMk/>
            <pc:sldMk cId="4112269172" sldId="516"/>
            <ac:grpSpMk id="4" creationId="{43765419-C2BA-8F84-D04D-07B889B4B4C8}"/>
          </ac:grpSpMkLst>
        </pc:grpChg>
        <pc:picChg chg="mod">
          <ac:chgData name="Jemma Smith" userId="c43517b7-c020-487a-a609-e5dcac601652" providerId="ADAL" clId="{B15D6DA5-96D4-45FF-9532-F7FD20728475}" dt="2025-02-19T12:56:55.009" v="349" actId="1076"/>
          <ac:picMkLst>
            <pc:docMk/>
            <pc:sldMk cId="4112269172" sldId="516"/>
            <ac:picMk id="7" creationId="{00000000-0000-0000-0000-000000000000}"/>
          </ac:picMkLst>
        </pc:picChg>
        <pc:picChg chg="mod">
          <ac:chgData name="Jemma Smith" userId="c43517b7-c020-487a-a609-e5dcac601652" providerId="ADAL" clId="{B15D6DA5-96D4-45FF-9532-F7FD20728475}" dt="2025-02-19T12:56:55.009" v="349" actId="1076"/>
          <ac:picMkLst>
            <pc:docMk/>
            <pc:sldMk cId="4112269172" sldId="516"/>
            <ac:picMk id="17" creationId="{00000000-0000-0000-0000-000000000000}"/>
          </ac:picMkLst>
        </pc:picChg>
        <pc:picChg chg="mod">
          <ac:chgData name="Jemma Smith" userId="c43517b7-c020-487a-a609-e5dcac601652" providerId="ADAL" clId="{B15D6DA5-96D4-45FF-9532-F7FD20728475}" dt="2025-02-19T12:56:55.009" v="349" actId="1076"/>
          <ac:picMkLst>
            <pc:docMk/>
            <pc:sldMk cId="4112269172" sldId="516"/>
            <ac:picMk id="15364" creationId="{00000000-0000-0000-0000-000000000000}"/>
          </ac:picMkLst>
        </pc:picChg>
      </pc:sldChg>
      <pc:sldChg chg="delSp modSp modAnim">
        <pc:chgData name="Jemma Smith" userId="c43517b7-c020-487a-a609-e5dcac601652" providerId="ADAL" clId="{B15D6DA5-96D4-45FF-9532-F7FD20728475}" dt="2025-02-19T12:57:09.811" v="353" actId="21"/>
        <pc:sldMkLst>
          <pc:docMk/>
          <pc:sldMk cId="3172819813" sldId="517"/>
        </pc:sldMkLst>
        <pc:picChg chg="mod">
          <ac:chgData name="Jemma Smith" userId="c43517b7-c020-487a-a609-e5dcac601652" providerId="ADAL" clId="{B15D6DA5-96D4-45FF-9532-F7FD20728475}" dt="2025-02-19T12:57:04.225" v="350" actId="1076"/>
          <ac:picMkLst>
            <pc:docMk/>
            <pc:sldMk cId="3172819813" sldId="517"/>
            <ac:picMk id="14340" creationId="{00000000-0000-0000-0000-000000000000}"/>
          </ac:picMkLst>
        </pc:picChg>
        <pc:picChg chg="mod">
          <ac:chgData name="Jemma Smith" userId="c43517b7-c020-487a-a609-e5dcac601652" providerId="ADAL" clId="{B15D6DA5-96D4-45FF-9532-F7FD20728475}" dt="2025-02-19T12:57:06.453" v="351" actId="1076"/>
          <ac:picMkLst>
            <pc:docMk/>
            <pc:sldMk cId="3172819813" sldId="517"/>
            <ac:picMk id="14342" creationId="{00000000-0000-0000-0000-000000000000}"/>
          </ac:picMkLst>
        </pc:picChg>
      </pc:sldChg>
      <pc:sldChg chg="del">
        <pc:chgData name="Jemma Smith" userId="c43517b7-c020-487a-a609-e5dcac601652" providerId="ADAL" clId="{B15D6DA5-96D4-45FF-9532-F7FD20728475}" dt="2025-02-19T12:57:26.444" v="354" actId="2696"/>
        <pc:sldMkLst>
          <pc:docMk/>
          <pc:sldMk cId="4033591627" sldId="518"/>
        </pc:sldMkLst>
      </pc:sldChg>
      <pc:sldChg chg="modSp mod">
        <pc:chgData name="Jemma Smith" userId="c43517b7-c020-487a-a609-e5dcac601652" providerId="ADAL" clId="{B15D6DA5-96D4-45FF-9532-F7FD20728475}" dt="2025-02-19T12:54:57.938" v="339" actId="115"/>
        <pc:sldMkLst>
          <pc:docMk/>
          <pc:sldMk cId="3883738180" sldId="519"/>
        </pc:sldMkLst>
        <pc:spChg chg="mod">
          <ac:chgData name="Jemma Smith" userId="c43517b7-c020-487a-a609-e5dcac601652" providerId="ADAL" clId="{B15D6DA5-96D4-45FF-9532-F7FD20728475}" dt="2025-02-19T12:54:57.938" v="339" actId="115"/>
          <ac:spMkLst>
            <pc:docMk/>
            <pc:sldMk cId="3883738180" sldId="519"/>
            <ac:spMk id="2" creationId="{00000000-0000-0000-0000-000000000000}"/>
          </ac:spMkLst>
        </pc:spChg>
      </pc:sldChg>
      <pc:sldChg chg="addSp modSp mod ord">
        <pc:chgData name="Jemma Smith" userId="c43517b7-c020-487a-a609-e5dcac601652" providerId="ADAL" clId="{B15D6DA5-96D4-45FF-9532-F7FD20728475}" dt="2025-02-24T13:11:53.561" v="675" actId="27636"/>
        <pc:sldMkLst>
          <pc:docMk/>
          <pc:sldMk cId="2561808610" sldId="520"/>
        </pc:sldMkLst>
        <pc:spChg chg="mod">
          <ac:chgData name="Jemma Smith" userId="c43517b7-c020-487a-a609-e5dcac601652" providerId="ADAL" clId="{B15D6DA5-96D4-45FF-9532-F7FD20728475}" dt="2025-02-24T13:08:49.259" v="573" actId="1076"/>
          <ac:spMkLst>
            <pc:docMk/>
            <pc:sldMk cId="2561808610" sldId="520"/>
            <ac:spMk id="2" creationId="{00000000-0000-0000-0000-000000000000}"/>
          </ac:spMkLst>
        </pc:spChg>
        <pc:spChg chg="mod">
          <ac:chgData name="Jemma Smith" userId="c43517b7-c020-487a-a609-e5dcac601652" providerId="ADAL" clId="{B15D6DA5-96D4-45FF-9532-F7FD20728475}" dt="2025-02-24T13:11:53.561" v="675" actId="27636"/>
          <ac:spMkLst>
            <pc:docMk/>
            <pc:sldMk cId="2561808610" sldId="520"/>
            <ac:spMk id="3" creationId="{00000000-0000-0000-0000-000000000000}"/>
          </ac:spMkLst>
        </pc:spChg>
        <pc:spChg chg="add mod">
          <ac:chgData name="Jemma Smith" userId="c43517b7-c020-487a-a609-e5dcac601652" providerId="ADAL" clId="{B15D6DA5-96D4-45FF-9532-F7FD20728475}" dt="2025-02-24T13:09:57.237" v="651" actId="403"/>
          <ac:spMkLst>
            <pc:docMk/>
            <pc:sldMk cId="2561808610" sldId="520"/>
            <ac:spMk id="4" creationId="{79B581AD-2E83-2297-1FA0-4E3ACE2D6761}"/>
          </ac:spMkLst>
        </pc:spChg>
        <pc:picChg chg="add mod modCrop">
          <ac:chgData name="Jemma Smith" userId="c43517b7-c020-487a-a609-e5dcac601652" providerId="ADAL" clId="{B15D6DA5-96D4-45FF-9532-F7FD20728475}" dt="2025-02-24T13:11:22.571" v="656" actId="1076"/>
          <ac:picMkLst>
            <pc:docMk/>
            <pc:sldMk cId="2561808610" sldId="520"/>
            <ac:picMk id="5" creationId="{DB75C05A-5997-077D-4697-CBAFDD3F7705}"/>
          </ac:picMkLst>
        </pc:picChg>
      </pc:sldChg>
      <pc:sldChg chg="modSp mod">
        <pc:chgData name="Jemma Smith" userId="c43517b7-c020-487a-a609-e5dcac601652" providerId="ADAL" clId="{B15D6DA5-96D4-45FF-9532-F7FD20728475}" dt="2025-02-19T12:59:11.312" v="360" actId="1076"/>
        <pc:sldMkLst>
          <pc:docMk/>
          <pc:sldMk cId="4205317518" sldId="562"/>
        </pc:sldMkLst>
        <pc:picChg chg="mod">
          <ac:chgData name="Jemma Smith" userId="c43517b7-c020-487a-a609-e5dcac601652" providerId="ADAL" clId="{B15D6DA5-96D4-45FF-9532-F7FD20728475}" dt="2025-02-19T12:59:11.312" v="360" actId="1076"/>
          <ac:picMkLst>
            <pc:docMk/>
            <pc:sldMk cId="4205317518" sldId="562"/>
            <ac:picMk id="5" creationId="{BBBC17A2-AD8F-4412-A4E0-8D7F3E6C28DA}"/>
          </ac:picMkLst>
        </pc:picChg>
        <pc:picChg chg="mod">
          <ac:chgData name="Jemma Smith" userId="c43517b7-c020-487a-a609-e5dcac601652" providerId="ADAL" clId="{B15D6DA5-96D4-45FF-9532-F7FD20728475}" dt="2025-02-19T12:59:07.779" v="359" actId="1076"/>
          <ac:picMkLst>
            <pc:docMk/>
            <pc:sldMk cId="4205317518" sldId="562"/>
            <ac:picMk id="6" creationId="{ED1ED3BD-C324-43D4-9853-44B9181066C9}"/>
          </ac:picMkLst>
        </pc:picChg>
      </pc:sldChg>
      <pc:sldChg chg="del">
        <pc:chgData name="Jemma Smith" userId="c43517b7-c020-487a-a609-e5dcac601652" providerId="ADAL" clId="{B15D6DA5-96D4-45FF-9532-F7FD20728475}" dt="2025-02-19T12:50:33.248" v="295" actId="2696"/>
        <pc:sldMkLst>
          <pc:docMk/>
          <pc:sldMk cId="3284434131" sldId="575"/>
        </pc:sldMkLst>
      </pc:sldChg>
      <pc:sldChg chg="modSp mod">
        <pc:chgData name="Jemma Smith" userId="c43517b7-c020-487a-a609-e5dcac601652" providerId="ADAL" clId="{B15D6DA5-96D4-45FF-9532-F7FD20728475}" dt="2025-02-19T12:17:06.500" v="51" actId="1076"/>
        <pc:sldMkLst>
          <pc:docMk/>
          <pc:sldMk cId="2833931280" sldId="593"/>
        </pc:sldMkLst>
        <pc:picChg chg="mod">
          <ac:chgData name="Jemma Smith" userId="c43517b7-c020-487a-a609-e5dcac601652" providerId="ADAL" clId="{B15D6DA5-96D4-45FF-9532-F7FD20728475}" dt="2025-02-19T12:17:06.500" v="51" actId="1076"/>
          <ac:picMkLst>
            <pc:docMk/>
            <pc:sldMk cId="2833931280" sldId="593"/>
            <ac:picMk id="7" creationId="{92025D62-09A1-4D03-BB7A-F3111CBA00A5}"/>
          </ac:picMkLst>
        </pc:picChg>
      </pc:sldChg>
      <pc:sldChg chg="delSp mod">
        <pc:chgData name="Jemma Smith" userId="c43517b7-c020-487a-a609-e5dcac601652" providerId="ADAL" clId="{B15D6DA5-96D4-45FF-9532-F7FD20728475}" dt="2025-02-19T12:17:31.671" v="52" actId="21"/>
        <pc:sldMkLst>
          <pc:docMk/>
          <pc:sldMk cId="2879712808" sldId="595"/>
        </pc:sldMkLst>
      </pc:sldChg>
      <pc:sldChg chg="ord">
        <pc:chgData name="Jemma Smith" userId="c43517b7-c020-487a-a609-e5dcac601652" providerId="ADAL" clId="{B15D6DA5-96D4-45FF-9532-F7FD20728475}" dt="2025-02-24T12:58:25.306" v="366"/>
        <pc:sldMkLst>
          <pc:docMk/>
          <pc:sldMk cId="1877569984" sldId="887"/>
        </pc:sldMkLst>
      </pc:sldChg>
      <pc:sldChg chg="del">
        <pc:chgData name="Jemma Smith" userId="c43517b7-c020-487a-a609-e5dcac601652" providerId="ADAL" clId="{B15D6DA5-96D4-45FF-9532-F7FD20728475}" dt="2025-02-19T13:00:28.443" v="361" actId="2696"/>
        <pc:sldMkLst>
          <pc:docMk/>
          <pc:sldMk cId="492925925" sldId="934"/>
        </pc:sldMkLst>
      </pc:sldChg>
      <pc:sldChg chg="del">
        <pc:chgData name="Jemma Smith" userId="c43517b7-c020-487a-a609-e5dcac601652" providerId="ADAL" clId="{B15D6DA5-96D4-45FF-9532-F7FD20728475}" dt="2025-02-19T13:00:31.367" v="362" actId="2696"/>
        <pc:sldMkLst>
          <pc:docMk/>
          <pc:sldMk cId="3738973621" sldId="958"/>
        </pc:sldMkLst>
      </pc:sldChg>
      <pc:sldChg chg="addSp delSp modSp new mod">
        <pc:chgData name="Jemma Smith" userId="c43517b7-c020-487a-a609-e5dcac601652" providerId="ADAL" clId="{B15D6DA5-96D4-45FF-9532-F7FD20728475}" dt="2025-02-19T12:25:23.078" v="141" actId="1076"/>
        <pc:sldMkLst>
          <pc:docMk/>
          <pc:sldMk cId="2254980592" sldId="959"/>
        </pc:sldMkLst>
        <pc:spChg chg="add mod">
          <ac:chgData name="Jemma Smith" userId="c43517b7-c020-487a-a609-e5dcac601652" providerId="ADAL" clId="{B15D6DA5-96D4-45FF-9532-F7FD20728475}" dt="2025-02-19T12:20:49.747" v="91" actId="1076"/>
          <ac:spMkLst>
            <pc:docMk/>
            <pc:sldMk cId="2254980592" sldId="959"/>
            <ac:spMk id="2" creationId="{559ED3FC-B903-0789-76DA-1E213D17C884}"/>
          </ac:spMkLst>
        </pc:spChg>
        <pc:spChg chg="add mod">
          <ac:chgData name="Jemma Smith" userId="c43517b7-c020-487a-a609-e5dcac601652" providerId="ADAL" clId="{B15D6DA5-96D4-45FF-9532-F7FD20728475}" dt="2025-02-19T12:21:20.668" v="99" actId="1076"/>
          <ac:spMkLst>
            <pc:docMk/>
            <pc:sldMk cId="2254980592" sldId="959"/>
            <ac:spMk id="3" creationId="{3C24D345-E032-88D3-2BD1-32397F9B6733}"/>
          </ac:spMkLst>
        </pc:spChg>
        <pc:spChg chg="add mod">
          <ac:chgData name="Jemma Smith" userId="c43517b7-c020-487a-a609-e5dcac601652" providerId="ADAL" clId="{B15D6DA5-96D4-45FF-9532-F7FD20728475}" dt="2025-02-19T12:22:39.038" v="111" actId="14100"/>
          <ac:spMkLst>
            <pc:docMk/>
            <pc:sldMk cId="2254980592" sldId="959"/>
            <ac:spMk id="9" creationId="{B5CC198B-4059-FB5F-8216-A95897DC22B4}"/>
          </ac:spMkLst>
        </pc:spChg>
        <pc:spChg chg="add mod">
          <ac:chgData name="Jemma Smith" userId="c43517b7-c020-487a-a609-e5dcac601652" providerId="ADAL" clId="{B15D6DA5-96D4-45FF-9532-F7FD20728475}" dt="2025-02-19T12:23:23.956" v="121" actId="14100"/>
          <ac:spMkLst>
            <pc:docMk/>
            <pc:sldMk cId="2254980592" sldId="959"/>
            <ac:spMk id="11" creationId="{EC9DECA0-29A6-883C-E032-8AAD4FF188C6}"/>
          </ac:spMkLst>
        </pc:spChg>
        <pc:spChg chg="add mod">
          <ac:chgData name="Jemma Smith" userId="c43517b7-c020-487a-a609-e5dcac601652" providerId="ADAL" clId="{B15D6DA5-96D4-45FF-9532-F7FD20728475}" dt="2025-02-19T12:23:49.198" v="125" actId="1076"/>
          <ac:spMkLst>
            <pc:docMk/>
            <pc:sldMk cId="2254980592" sldId="959"/>
            <ac:spMk id="13" creationId="{BEB39A85-5333-1EE1-9428-35AD76C5C897}"/>
          </ac:spMkLst>
        </pc:spChg>
        <pc:spChg chg="add mod">
          <ac:chgData name="Jemma Smith" userId="c43517b7-c020-487a-a609-e5dcac601652" providerId="ADAL" clId="{B15D6DA5-96D4-45FF-9532-F7FD20728475}" dt="2025-02-19T12:25:23.078" v="141" actId="1076"/>
          <ac:spMkLst>
            <pc:docMk/>
            <pc:sldMk cId="2254980592" sldId="959"/>
            <ac:spMk id="16" creationId="{20AC6302-CFBF-880A-A75E-0C3334438661}"/>
          </ac:spMkLst>
        </pc:spChg>
        <pc:picChg chg="add mod">
          <ac:chgData name="Jemma Smith" userId="c43517b7-c020-487a-a609-e5dcac601652" providerId="ADAL" clId="{B15D6DA5-96D4-45FF-9532-F7FD20728475}" dt="2025-02-19T12:21:15.366" v="96" actId="1076"/>
          <ac:picMkLst>
            <pc:docMk/>
            <pc:sldMk cId="2254980592" sldId="959"/>
            <ac:picMk id="4" creationId="{DF11B287-007D-83FF-7A57-959A1199FF83}"/>
          </ac:picMkLst>
        </pc:picChg>
        <pc:picChg chg="add mod">
          <ac:chgData name="Jemma Smith" userId="c43517b7-c020-487a-a609-e5dcac601652" providerId="ADAL" clId="{B15D6DA5-96D4-45FF-9532-F7FD20728475}" dt="2025-02-19T12:21:38.206" v="103" actId="1076"/>
          <ac:picMkLst>
            <pc:docMk/>
            <pc:sldMk cId="2254980592" sldId="959"/>
            <ac:picMk id="5" creationId="{502FE8AE-B628-EA8E-2EA6-D839A6B299F7}"/>
          </ac:picMkLst>
        </pc:picChg>
        <pc:picChg chg="add mod">
          <ac:chgData name="Jemma Smith" userId="c43517b7-c020-487a-a609-e5dcac601652" providerId="ADAL" clId="{B15D6DA5-96D4-45FF-9532-F7FD20728475}" dt="2025-02-19T12:24:08.299" v="131" actId="1076"/>
          <ac:picMkLst>
            <pc:docMk/>
            <pc:sldMk cId="2254980592" sldId="959"/>
            <ac:picMk id="14" creationId="{C7602163-4FED-4858-164C-C6BB9B9715DE}"/>
          </ac:picMkLst>
        </pc:picChg>
      </pc:sldChg>
      <pc:sldChg chg="addSp modSp new mod modAnim">
        <pc:chgData name="Jemma Smith" userId="c43517b7-c020-487a-a609-e5dcac601652" providerId="ADAL" clId="{B15D6DA5-96D4-45FF-9532-F7FD20728475}" dt="2025-02-19T12:49:06.743" v="284" actId="113"/>
        <pc:sldMkLst>
          <pc:docMk/>
          <pc:sldMk cId="2794118927" sldId="960"/>
        </pc:sldMkLst>
        <pc:spChg chg="add mod">
          <ac:chgData name="Jemma Smith" userId="c43517b7-c020-487a-a609-e5dcac601652" providerId="ADAL" clId="{B15D6DA5-96D4-45FF-9532-F7FD20728475}" dt="2025-02-19T12:26:45.510" v="153" actId="1076"/>
          <ac:spMkLst>
            <pc:docMk/>
            <pc:sldMk cId="2794118927" sldId="960"/>
            <ac:spMk id="2" creationId="{360EFF9E-D6B7-767E-F8FB-21413E5AE31C}"/>
          </ac:spMkLst>
        </pc:spChg>
        <pc:spChg chg="add mod">
          <ac:chgData name="Jemma Smith" userId="c43517b7-c020-487a-a609-e5dcac601652" providerId="ADAL" clId="{B15D6DA5-96D4-45FF-9532-F7FD20728475}" dt="2025-02-19T12:47:37.948" v="275" actId="1076"/>
          <ac:spMkLst>
            <pc:docMk/>
            <pc:sldMk cId="2794118927" sldId="960"/>
            <ac:spMk id="3" creationId="{10E1942D-9A94-2C6B-DFDC-DF1B8BC723E8}"/>
          </ac:spMkLst>
        </pc:spChg>
        <pc:spChg chg="add mod">
          <ac:chgData name="Jemma Smith" userId="c43517b7-c020-487a-a609-e5dcac601652" providerId="ADAL" clId="{B15D6DA5-96D4-45FF-9532-F7FD20728475}" dt="2025-02-19T12:32:09.747" v="261" actId="113"/>
          <ac:spMkLst>
            <pc:docMk/>
            <pc:sldMk cId="2794118927" sldId="960"/>
            <ac:spMk id="4" creationId="{43AD0DFF-D8DF-AD5C-2C08-0D312A6F67C5}"/>
          </ac:spMkLst>
        </pc:spChg>
        <pc:spChg chg="add mod">
          <ac:chgData name="Jemma Smith" userId="c43517b7-c020-487a-a609-e5dcac601652" providerId="ADAL" clId="{B15D6DA5-96D4-45FF-9532-F7FD20728475}" dt="2025-02-19T12:47:50.707" v="278" actId="404"/>
          <ac:spMkLst>
            <pc:docMk/>
            <pc:sldMk cId="2794118927" sldId="960"/>
            <ac:spMk id="5" creationId="{1C99F71A-B028-8593-8C4D-EE04B533CF45}"/>
          </ac:spMkLst>
        </pc:spChg>
        <pc:spChg chg="add mod">
          <ac:chgData name="Jemma Smith" userId="c43517b7-c020-487a-a609-e5dcac601652" providerId="ADAL" clId="{B15D6DA5-96D4-45FF-9532-F7FD20728475}" dt="2025-02-19T12:31:05.118" v="212" actId="404"/>
          <ac:spMkLst>
            <pc:docMk/>
            <pc:sldMk cId="2794118927" sldId="960"/>
            <ac:spMk id="7" creationId="{1D3469FB-D1E2-7647-AC97-EAE60FDFD8E3}"/>
          </ac:spMkLst>
        </pc:spChg>
        <pc:spChg chg="add mod">
          <ac:chgData name="Jemma Smith" userId="c43517b7-c020-487a-a609-e5dcac601652" providerId="ADAL" clId="{B15D6DA5-96D4-45FF-9532-F7FD20728475}" dt="2025-02-19T12:47:43.801" v="276" actId="113"/>
          <ac:spMkLst>
            <pc:docMk/>
            <pc:sldMk cId="2794118927" sldId="960"/>
            <ac:spMk id="8" creationId="{8A9F1413-E237-7D0D-4670-BE57674DE850}"/>
          </ac:spMkLst>
        </pc:spChg>
        <pc:spChg chg="add mod">
          <ac:chgData name="Jemma Smith" userId="c43517b7-c020-487a-a609-e5dcac601652" providerId="ADAL" clId="{B15D6DA5-96D4-45FF-9532-F7FD20728475}" dt="2025-02-19T12:49:06.743" v="284" actId="113"/>
          <ac:spMkLst>
            <pc:docMk/>
            <pc:sldMk cId="2794118927" sldId="960"/>
            <ac:spMk id="9" creationId="{6F97FCD7-91D9-9D76-9B73-466C5C9078A3}"/>
          </ac:spMkLst>
        </pc:spChg>
        <pc:picChg chg="add mod">
          <ac:chgData name="Jemma Smith" userId="c43517b7-c020-487a-a609-e5dcac601652" providerId="ADAL" clId="{B15D6DA5-96D4-45FF-9532-F7FD20728475}" dt="2025-02-19T12:47:15.678" v="272" actId="1076"/>
          <ac:picMkLst>
            <pc:docMk/>
            <pc:sldMk cId="2794118927" sldId="960"/>
            <ac:picMk id="6" creationId="{5BDF90D3-25F1-C77E-3FBA-F92D6B88A15C}"/>
          </ac:picMkLst>
        </pc:picChg>
      </pc:sldChg>
      <pc:sldChg chg="addSp modSp new mod ord">
        <pc:chgData name="Jemma Smith" userId="c43517b7-c020-487a-a609-e5dcac601652" providerId="ADAL" clId="{B15D6DA5-96D4-45FF-9532-F7FD20728475}" dt="2025-02-19T12:52:10.994" v="303" actId="1076"/>
        <pc:sldMkLst>
          <pc:docMk/>
          <pc:sldMk cId="1289198567" sldId="961"/>
        </pc:sldMkLst>
        <pc:spChg chg="add mod">
          <ac:chgData name="Jemma Smith" userId="c43517b7-c020-487a-a609-e5dcac601652" providerId="ADAL" clId="{B15D6DA5-96D4-45FF-9532-F7FD20728475}" dt="2025-02-19T12:52:10.994" v="303" actId="1076"/>
          <ac:spMkLst>
            <pc:docMk/>
            <pc:sldMk cId="1289198567" sldId="961"/>
            <ac:spMk id="3" creationId="{989540C2-8551-FE41-2B1D-0120EF835130}"/>
          </ac:spMkLst>
        </pc:spChg>
        <pc:picChg chg="add mod">
          <ac:chgData name="Jemma Smith" userId="c43517b7-c020-487a-a609-e5dcac601652" providerId="ADAL" clId="{B15D6DA5-96D4-45FF-9532-F7FD20728475}" dt="2025-02-19T12:52:06.248" v="302" actId="1076"/>
          <ac:picMkLst>
            <pc:docMk/>
            <pc:sldMk cId="1289198567" sldId="961"/>
            <ac:picMk id="4" creationId="{5B0C28CF-EB08-FE27-B537-EDC813CDE971}"/>
          </ac:picMkLst>
        </pc:picChg>
      </pc:sldChg>
      <pc:sldChg chg="new del">
        <pc:chgData name="Jemma Smith" userId="c43517b7-c020-487a-a609-e5dcac601652" providerId="ADAL" clId="{B15D6DA5-96D4-45FF-9532-F7FD20728475}" dt="2025-02-19T12:49:55.851" v="287" actId="2696"/>
        <pc:sldMkLst>
          <pc:docMk/>
          <pc:sldMk cId="2020243424" sldId="961"/>
        </pc:sldMkLst>
      </pc:sldChg>
      <pc:sldChg chg="addSp modSp add mod modAnim">
        <pc:chgData name="Jemma Smith" userId="c43517b7-c020-487a-a609-e5dcac601652" providerId="ADAL" clId="{B15D6DA5-96D4-45FF-9532-F7FD20728475}" dt="2025-02-19T12:53:56.741" v="323" actId="1076"/>
        <pc:sldMkLst>
          <pc:docMk/>
          <pc:sldMk cId="1861447625" sldId="962"/>
        </pc:sldMkLst>
        <pc:spChg chg="add mod">
          <ac:chgData name="Jemma Smith" userId="c43517b7-c020-487a-a609-e5dcac601652" providerId="ADAL" clId="{B15D6DA5-96D4-45FF-9532-F7FD20728475}" dt="2025-02-19T12:53:56.741" v="323" actId="1076"/>
          <ac:spMkLst>
            <pc:docMk/>
            <pc:sldMk cId="1861447625" sldId="962"/>
            <ac:spMk id="3" creationId="{C76ED7F6-4452-B203-1B8A-B5266333F9CB}"/>
          </ac:spMkLst>
        </pc:spChg>
        <pc:spChg chg="add mod">
          <ac:chgData name="Jemma Smith" userId="c43517b7-c020-487a-a609-e5dcac601652" providerId="ADAL" clId="{B15D6DA5-96D4-45FF-9532-F7FD20728475}" dt="2025-02-19T12:53:26.031" v="317" actId="1076"/>
          <ac:spMkLst>
            <pc:docMk/>
            <pc:sldMk cId="1861447625" sldId="962"/>
            <ac:spMk id="4" creationId="{53D233CA-45D6-1B12-53F9-9243D77C22B2}"/>
          </ac:spMkLst>
        </pc:spChg>
        <pc:spChg chg="add mod">
          <ac:chgData name="Jemma Smith" userId="c43517b7-c020-487a-a609-e5dcac601652" providerId="ADAL" clId="{B15D6DA5-96D4-45FF-9532-F7FD20728475}" dt="2025-02-19T12:53:47.191" v="321" actId="1076"/>
          <ac:spMkLst>
            <pc:docMk/>
            <pc:sldMk cId="1861447625" sldId="962"/>
            <ac:spMk id="5" creationId="{A703E1BF-8595-5F0F-BC36-1A136B10102A}"/>
          </ac:spMkLst>
        </pc:spChg>
      </pc:sldChg>
      <pc:sldChg chg="addSp modSp new mod">
        <pc:chgData name="Jemma Smith" userId="c43517b7-c020-487a-a609-e5dcac601652" providerId="ADAL" clId="{B15D6DA5-96D4-45FF-9532-F7FD20728475}" dt="2025-02-24T13:13:05.570" v="713" actId="20577"/>
        <pc:sldMkLst>
          <pc:docMk/>
          <pc:sldMk cId="4068066789" sldId="963"/>
        </pc:sldMkLst>
        <pc:spChg chg="add mod">
          <ac:chgData name="Jemma Smith" userId="c43517b7-c020-487a-a609-e5dcac601652" providerId="ADAL" clId="{B15D6DA5-96D4-45FF-9532-F7FD20728475}" dt="2025-02-24T13:13:05.570" v="713" actId="20577"/>
          <ac:spMkLst>
            <pc:docMk/>
            <pc:sldMk cId="4068066789" sldId="963"/>
            <ac:spMk id="2" creationId="{D6F54FBB-7A4C-4860-309E-27F329C6A732}"/>
          </ac:spMkLst>
        </pc:spChg>
        <pc:picChg chg="add mod modCrop">
          <ac:chgData name="Jemma Smith" userId="c43517b7-c020-487a-a609-e5dcac601652" providerId="ADAL" clId="{B15D6DA5-96D4-45FF-9532-F7FD20728475}" dt="2025-02-24T13:07:18.753" v="547" actId="1076"/>
          <ac:picMkLst>
            <pc:docMk/>
            <pc:sldMk cId="4068066789" sldId="963"/>
            <ac:picMk id="3" creationId="{48B39655-06E2-A9E8-6082-2276697FB9E1}"/>
          </ac:picMkLst>
        </pc:picChg>
      </pc:sldChg>
      <pc:sldMasterChg chg="del delSldLayout">
        <pc:chgData name="Jemma Smith" userId="c43517b7-c020-487a-a609-e5dcac601652" providerId="ADAL" clId="{B15D6DA5-96D4-45FF-9532-F7FD20728475}" dt="2025-02-19T12:16:06.749" v="36"/>
        <pc:sldMasterMkLst>
          <pc:docMk/>
          <pc:sldMasterMk cId="250319112" sldId="2147483666"/>
        </pc:sldMasterMkLst>
        <pc:sldLayoutChg chg="del">
          <pc:chgData name="Jemma Smith" userId="c43517b7-c020-487a-a609-e5dcac601652" providerId="ADAL" clId="{B15D6DA5-96D4-45FF-9532-F7FD20728475}" dt="2025-02-19T12:16:06.749" v="36"/>
          <pc:sldLayoutMkLst>
            <pc:docMk/>
            <pc:sldMasterMk cId="250319112" sldId="2147483666"/>
            <pc:sldLayoutMk cId="3605919613" sldId="2147483667"/>
          </pc:sldLayoutMkLst>
        </pc:sldLayoutChg>
        <pc:sldLayoutChg chg="del">
          <pc:chgData name="Jemma Smith" userId="c43517b7-c020-487a-a609-e5dcac601652" providerId="ADAL" clId="{B15D6DA5-96D4-45FF-9532-F7FD20728475}" dt="2025-02-19T12:16:06.749" v="36"/>
          <pc:sldLayoutMkLst>
            <pc:docMk/>
            <pc:sldMasterMk cId="250319112" sldId="2147483666"/>
            <pc:sldLayoutMk cId="1692472288" sldId="2147483668"/>
          </pc:sldLayoutMkLst>
        </pc:sldLayoutChg>
        <pc:sldLayoutChg chg="del">
          <pc:chgData name="Jemma Smith" userId="c43517b7-c020-487a-a609-e5dcac601652" providerId="ADAL" clId="{B15D6DA5-96D4-45FF-9532-F7FD20728475}" dt="2025-02-19T12:16:06.749" v="36"/>
          <pc:sldLayoutMkLst>
            <pc:docMk/>
            <pc:sldMasterMk cId="250319112" sldId="2147483666"/>
            <pc:sldLayoutMk cId="2794525990" sldId="2147483669"/>
          </pc:sldLayoutMkLst>
        </pc:sldLayoutChg>
        <pc:sldLayoutChg chg="del">
          <pc:chgData name="Jemma Smith" userId="c43517b7-c020-487a-a609-e5dcac601652" providerId="ADAL" clId="{B15D6DA5-96D4-45FF-9532-F7FD20728475}" dt="2025-02-19T12:16:06.749" v="36"/>
          <pc:sldLayoutMkLst>
            <pc:docMk/>
            <pc:sldMasterMk cId="250319112" sldId="2147483666"/>
            <pc:sldLayoutMk cId="127202942" sldId="2147483670"/>
          </pc:sldLayoutMkLst>
        </pc:sldLayoutChg>
        <pc:sldLayoutChg chg="del">
          <pc:chgData name="Jemma Smith" userId="c43517b7-c020-487a-a609-e5dcac601652" providerId="ADAL" clId="{B15D6DA5-96D4-45FF-9532-F7FD20728475}" dt="2025-02-19T12:16:06.749" v="36"/>
          <pc:sldLayoutMkLst>
            <pc:docMk/>
            <pc:sldMasterMk cId="250319112" sldId="2147483666"/>
            <pc:sldLayoutMk cId="2446633078" sldId="2147483671"/>
          </pc:sldLayoutMkLst>
        </pc:sldLayoutChg>
        <pc:sldLayoutChg chg="del">
          <pc:chgData name="Jemma Smith" userId="c43517b7-c020-487a-a609-e5dcac601652" providerId="ADAL" clId="{B15D6DA5-96D4-45FF-9532-F7FD20728475}" dt="2025-02-19T12:16:06.749" v="36"/>
          <pc:sldLayoutMkLst>
            <pc:docMk/>
            <pc:sldMasterMk cId="250319112" sldId="2147483666"/>
            <pc:sldLayoutMk cId="3680321041" sldId="2147483672"/>
          </pc:sldLayoutMkLst>
        </pc:sldLayoutChg>
        <pc:sldLayoutChg chg="del">
          <pc:chgData name="Jemma Smith" userId="c43517b7-c020-487a-a609-e5dcac601652" providerId="ADAL" clId="{B15D6DA5-96D4-45FF-9532-F7FD20728475}" dt="2025-02-19T12:16:06.749" v="36"/>
          <pc:sldLayoutMkLst>
            <pc:docMk/>
            <pc:sldMasterMk cId="250319112" sldId="2147483666"/>
            <pc:sldLayoutMk cId="920032601" sldId="2147483673"/>
          </pc:sldLayoutMkLst>
        </pc:sldLayoutChg>
        <pc:sldLayoutChg chg="del">
          <pc:chgData name="Jemma Smith" userId="c43517b7-c020-487a-a609-e5dcac601652" providerId="ADAL" clId="{B15D6DA5-96D4-45FF-9532-F7FD20728475}" dt="2025-02-19T12:16:06.749" v="36"/>
          <pc:sldLayoutMkLst>
            <pc:docMk/>
            <pc:sldMasterMk cId="250319112" sldId="2147483666"/>
            <pc:sldLayoutMk cId="2769932664" sldId="2147483674"/>
          </pc:sldLayoutMkLst>
        </pc:sldLayoutChg>
        <pc:sldLayoutChg chg="del">
          <pc:chgData name="Jemma Smith" userId="c43517b7-c020-487a-a609-e5dcac601652" providerId="ADAL" clId="{B15D6DA5-96D4-45FF-9532-F7FD20728475}" dt="2025-02-19T12:16:06.749" v="36"/>
          <pc:sldLayoutMkLst>
            <pc:docMk/>
            <pc:sldMasterMk cId="250319112" sldId="2147483666"/>
            <pc:sldLayoutMk cId="1366425303" sldId="2147483675"/>
          </pc:sldLayoutMkLst>
        </pc:sldLayoutChg>
        <pc:sldLayoutChg chg="del">
          <pc:chgData name="Jemma Smith" userId="c43517b7-c020-487a-a609-e5dcac601652" providerId="ADAL" clId="{B15D6DA5-96D4-45FF-9532-F7FD20728475}" dt="2025-02-19T12:16:06.749" v="36"/>
          <pc:sldLayoutMkLst>
            <pc:docMk/>
            <pc:sldMasterMk cId="250319112" sldId="2147483666"/>
            <pc:sldLayoutMk cId="3831306167" sldId="2147483676"/>
          </pc:sldLayoutMkLst>
        </pc:sldLayoutChg>
        <pc:sldLayoutChg chg="del">
          <pc:chgData name="Jemma Smith" userId="c43517b7-c020-487a-a609-e5dcac601652" providerId="ADAL" clId="{B15D6DA5-96D4-45FF-9532-F7FD20728475}" dt="2025-02-19T12:16:06.749" v="36"/>
          <pc:sldLayoutMkLst>
            <pc:docMk/>
            <pc:sldMasterMk cId="250319112" sldId="2147483666"/>
            <pc:sldLayoutMk cId="4237365001" sldId="2147483677"/>
          </pc:sldLayoutMkLst>
        </pc:sldLayoutChg>
      </pc:sldMasterChg>
      <pc:sldMasterChg chg="del delSldLayout">
        <pc:chgData name="Jemma Smith" userId="c43517b7-c020-487a-a609-e5dcac601652" providerId="ADAL" clId="{B15D6DA5-96D4-45FF-9532-F7FD20728475}" dt="2025-02-19T12:16:06.749" v="37"/>
        <pc:sldMasterMkLst>
          <pc:docMk/>
          <pc:sldMasterMk cId="1262128242" sldId="2147483678"/>
        </pc:sldMasterMkLst>
        <pc:sldLayoutChg chg="del">
          <pc:chgData name="Jemma Smith" userId="c43517b7-c020-487a-a609-e5dcac601652" providerId="ADAL" clId="{B15D6DA5-96D4-45FF-9532-F7FD20728475}" dt="2025-02-19T12:16:06.749" v="37"/>
          <pc:sldLayoutMkLst>
            <pc:docMk/>
            <pc:sldMasterMk cId="1262128242" sldId="2147483678"/>
            <pc:sldLayoutMk cId="3981737616" sldId="2147483679"/>
          </pc:sldLayoutMkLst>
        </pc:sldLayoutChg>
      </pc:sldMasterChg>
      <pc:sldMasterChg chg="del delSldLayout">
        <pc:chgData name="Jemma Smith" userId="c43517b7-c020-487a-a609-e5dcac601652" providerId="ADAL" clId="{B15D6DA5-96D4-45FF-9532-F7FD20728475}" dt="2025-02-19T12:16:06.765" v="38"/>
        <pc:sldMasterMkLst>
          <pc:docMk/>
          <pc:sldMasterMk cId="2316662969" sldId="2147483680"/>
        </pc:sldMasterMkLst>
        <pc:sldLayoutChg chg="del">
          <pc:chgData name="Jemma Smith" userId="c43517b7-c020-487a-a609-e5dcac601652" providerId="ADAL" clId="{B15D6DA5-96D4-45FF-9532-F7FD20728475}" dt="2025-02-19T12:16:06.765" v="38"/>
          <pc:sldLayoutMkLst>
            <pc:docMk/>
            <pc:sldMasterMk cId="2316662969" sldId="2147483680"/>
            <pc:sldLayoutMk cId="1453823715" sldId="2147483681"/>
          </pc:sldLayoutMkLst>
        </pc:sldLayoutChg>
      </pc:sldMasterChg>
      <pc:sldMasterChg chg="del delSldLayout">
        <pc:chgData name="Jemma Smith" userId="c43517b7-c020-487a-a609-e5dcac601652" providerId="ADAL" clId="{B15D6DA5-96D4-45FF-9532-F7FD20728475}" dt="2025-02-19T12:16:06.765" v="39"/>
        <pc:sldMasterMkLst>
          <pc:docMk/>
          <pc:sldMasterMk cId="3830717619" sldId="2147483684"/>
        </pc:sldMasterMkLst>
        <pc:sldLayoutChg chg="del">
          <pc:chgData name="Jemma Smith" userId="c43517b7-c020-487a-a609-e5dcac601652" providerId="ADAL" clId="{B15D6DA5-96D4-45FF-9532-F7FD20728475}" dt="2025-02-19T12:16:06.765" v="39"/>
          <pc:sldLayoutMkLst>
            <pc:docMk/>
            <pc:sldMasterMk cId="3830717619" sldId="2147483684"/>
            <pc:sldLayoutMk cId="795429216" sldId="2147483685"/>
          </pc:sldLayoutMkLst>
        </pc:sldLayoutChg>
        <pc:sldLayoutChg chg="del">
          <pc:chgData name="Jemma Smith" userId="c43517b7-c020-487a-a609-e5dcac601652" providerId="ADAL" clId="{B15D6DA5-96D4-45FF-9532-F7FD20728475}" dt="2025-02-19T12:16:06.765" v="39"/>
          <pc:sldLayoutMkLst>
            <pc:docMk/>
            <pc:sldMasterMk cId="3830717619" sldId="2147483684"/>
            <pc:sldLayoutMk cId="1177935739" sldId="2147483686"/>
          </pc:sldLayoutMkLst>
        </pc:sldLayoutChg>
      </pc:sldMasterChg>
      <pc:sldMasterChg chg="del delSldLayout">
        <pc:chgData name="Jemma Smith" userId="c43517b7-c020-487a-a609-e5dcac601652" providerId="ADAL" clId="{B15D6DA5-96D4-45FF-9532-F7FD20728475}" dt="2025-02-19T12:16:06.780" v="40"/>
        <pc:sldMasterMkLst>
          <pc:docMk/>
          <pc:sldMasterMk cId="339223541" sldId="2147483687"/>
        </pc:sldMasterMkLst>
        <pc:sldLayoutChg chg="del">
          <pc:chgData name="Jemma Smith" userId="c43517b7-c020-487a-a609-e5dcac601652" providerId="ADAL" clId="{B15D6DA5-96D4-45FF-9532-F7FD20728475}" dt="2025-02-19T12:16:06.780" v="40"/>
          <pc:sldLayoutMkLst>
            <pc:docMk/>
            <pc:sldMasterMk cId="339223541" sldId="2147483687"/>
            <pc:sldLayoutMk cId="3158544751" sldId="2147483688"/>
          </pc:sldLayoutMkLst>
        </pc:sldLayoutChg>
        <pc:sldLayoutChg chg="del">
          <pc:chgData name="Jemma Smith" userId="c43517b7-c020-487a-a609-e5dcac601652" providerId="ADAL" clId="{B15D6DA5-96D4-45FF-9532-F7FD20728475}" dt="2025-02-19T12:16:06.780" v="40"/>
          <pc:sldLayoutMkLst>
            <pc:docMk/>
            <pc:sldMasterMk cId="339223541" sldId="2147483687"/>
            <pc:sldLayoutMk cId="3951954987" sldId="2147483689"/>
          </pc:sldLayoutMkLst>
        </pc:sldLayoutChg>
        <pc:sldLayoutChg chg="del">
          <pc:chgData name="Jemma Smith" userId="c43517b7-c020-487a-a609-e5dcac601652" providerId="ADAL" clId="{B15D6DA5-96D4-45FF-9532-F7FD20728475}" dt="2025-02-19T12:16:06.780" v="40"/>
          <pc:sldLayoutMkLst>
            <pc:docMk/>
            <pc:sldMasterMk cId="339223541" sldId="2147483687"/>
            <pc:sldLayoutMk cId="2506160537" sldId="2147483690"/>
          </pc:sldLayoutMkLst>
        </pc:sldLayoutChg>
        <pc:sldLayoutChg chg="del">
          <pc:chgData name="Jemma Smith" userId="c43517b7-c020-487a-a609-e5dcac601652" providerId="ADAL" clId="{B15D6DA5-96D4-45FF-9532-F7FD20728475}" dt="2025-02-19T12:16:06.780" v="40"/>
          <pc:sldLayoutMkLst>
            <pc:docMk/>
            <pc:sldMasterMk cId="339223541" sldId="2147483687"/>
            <pc:sldLayoutMk cId="2819177873" sldId="2147483691"/>
          </pc:sldLayoutMkLst>
        </pc:sldLayoutChg>
        <pc:sldLayoutChg chg="del">
          <pc:chgData name="Jemma Smith" userId="c43517b7-c020-487a-a609-e5dcac601652" providerId="ADAL" clId="{B15D6DA5-96D4-45FF-9532-F7FD20728475}" dt="2025-02-19T12:16:06.780" v="40"/>
          <pc:sldLayoutMkLst>
            <pc:docMk/>
            <pc:sldMasterMk cId="339223541" sldId="2147483687"/>
            <pc:sldLayoutMk cId="1336774172" sldId="2147483692"/>
          </pc:sldLayoutMkLst>
        </pc:sldLayoutChg>
        <pc:sldLayoutChg chg="del">
          <pc:chgData name="Jemma Smith" userId="c43517b7-c020-487a-a609-e5dcac601652" providerId="ADAL" clId="{B15D6DA5-96D4-45FF-9532-F7FD20728475}" dt="2025-02-19T12:16:06.780" v="40"/>
          <pc:sldLayoutMkLst>
            <pc:docMk/>
            <pc:sldMasterMk cId="339223541" sldId="2147483687"/>
            <pc:sldLayoutMk cId="42886658" sldId="2147483693"/>
          </pc:sldLayoutMkLst>
        </pc:sldLayoutChg>
        <pc:sldLayoutChg chg="del">
          <pc:chgData name="Jemma Smith" userId="c43517b7-c020-487a-a609-e5dcac601652" providerId="ADAL" clId="{B15D6DA5-96D4-45FF-9532-F7FD20728475}" dt="2025-02-19T12:16:06.780" v="40"/>
          <pc:sldLayoutMkLst>
            <pc:docMk/>
            <pc:sldMasterMk cId="339223541" sldId="2147483687"/>
            <pc:sldLayoutMk cId="731781304" sldId="2147483694"/>
          </pc:sldLayoutMkLst>
        </pc:sldLayoutChg>
        <pc:sldLayoutChg chg="del">
          <pc:chgData name="Jemma Smith" userId="c43517b7-c020-487a-a609-e5dcac601652" providerId="ADAL" clId="{B15D6DA5-96D4-45FF-9532-F7FD20728475}" dt="2025-02-19T12:16:06.780" v="40"/>
          <pc:sldLayoutMkLst>
            <pc:docMk/>
            <pc:sldMasterMk cId="339223541" sldId="2147483687"/>
            <pc:sldLayoutMk cId="788722922" sldId="2147483695"/>
          </pc:sldLayoutMkLst>
        </pc:sldLayoutChg>
        <pc:sldLayoutChg chg="del">
          <pc:chgData name="Jemma Smith" userId="c43517b7-c020-487a-a609-e5dcac601652" providerId="ADAL" clId="{B15D6DA5-96D4-45FF-9532-F7FD20728475}" dt="2025-02-19T12:16:06.780" v="40"/>
          <pc:sldLayoutMkLst>
            <pc:docMk/>
            <pc:sldMasterMk cId="339223541" sldId="2147483687"/>
            <pc:sldLayoutMk cId="4235564082" sldId="2147483696"/>
          </pc:sldLayoutMkLst>
        </pc:sldLayoutChg>
        <pc:sldLayoutChg chg="del">
          <pc:chgData name="Jemma Smith" userId="c43517b7-c020-487a-a609-e5dcac601652" providerId="ADAL" clId="{B15D6DA5-96D4-45FF-9532-F7FD20728475}" dt="2025-02-19T12:16:06.780" v="40"/>
          <pc:sldLayoutMkLst>
            <pc:docMk/>
            <pc:sldMasterMk cId="339223541" sldId="2147483687"/>
            <pc:sldLayoutMk cId="3083317993" sldId="2147483697"/>
          </pc:sldLayoutMkLst>
        </pc:sldLayoutChg>
        <pc:sldLayoutChg chg="del">
          <pc:chgData name="Jemma Smith" userId="c43517b7-c020-487a-a609-e5dcac601652" providerId="ADAL" clId="{B15D6DA5-96D4-45FF-9532-F7FD20728475}" dt="2025-02-19T12:16:06.780" v="40"/>
          <pc:sldLayoutMkLst>
            <pc:docMk/>
            <pc:sldMasterMk cId="339223541" sldId="2147483687"/>
            <pc:sldLayoutMk cId="3747133427" sldId="2147483698"/>
          </pc:sldLayoutMkLst>
        </pc:sldLayoutChg>
      </pc:sldMasterChg>
      <pc:sldMasterChg chg="del delSldLayout">
        <pc:chgData name="Jemma Smith" userId="c43517b7-c020-487a-a609-e5dcac601652" providerId="ADAL" clId="{B15D6DA5-96D4-45FF-9532-F7FD20728475}" dt="2025-02-19T12:16:06.780" v="41"/>
        <pc:sldMasterMkLst>
          <pc:docMk/>
          <pc:sldMasterMk cId="62244361" sldId="2147483700"/>
        </pc:sldMasterMkLst>
        <pc:sldLayoutChg chg="del">
          <pc:chgData name="Jemma Smith" userId="c43517b7-c020-487a-a609-e5dcac601652" providerId="ADAL" clId="{B15D6DA5-96D4-45FF-9532-F7FD20728475}" dt="2025-02-19T12:16:06.780" v="41"/>
          <pc:sldLayoutMkLst>
            <pc:docMk/>
            <pc:sldMasterMk cId="62244361" sldId="2147483700"/>
            <pc:sldLayoutMk cId="2720302013" sldId="2147483701"/>
          </pc:sldLayoutMkLst>
        </pc:sldLayoutChg>
        <pc:sldLayoutChg chg="del">
          <pc:chgData name="Jemma Smith" userId="c43517b7-c020-487a-a609-e5dcac601652" providerId="ADAL" clId="{B15D6DA5-96D4-45FF-9532-F7FD20728475}" dt="2025-02-19T12:16:06.780" v="41"/>
          <pc:sldLayoutMkLst>
            <pc:docMk/>
            <pc:sldMasterMk cId="62244361" sldId="2147483700"/>
            <pc:sldLayoutMk cId="3895306244" sldId="2147483702"/>
          </pc:sldLayoutMkLst>
        </pc:sldLayoutChg>
        <pc:sldLayoutChg chg="del">
          <pc:chgData name="Jemma Smith" userId="c43517b7-c020-487a-a609-e5dcac601652" providerId="ADAL" clId="{B15D6DA5-96D4-45FF-9532-F7FD20728475}" dt="2025-02-19T12:16:06.780" v="41"/>
          <pc:sldLayoutMkLst>
            <pc:docMk/>
            <pc:sldMasterMk cId="62244361" sldId="2147483700"/>
            <pc:sldLayoutMk cId="2930091473" sldId="2147483703"/>
          </pc:sldLayoutMkLst>
        </pc:sldLayoutChg>
        <pc:sldLayoutChg chg="del">
          <pc:chgData name="Jemma Smith" userId="c43517b7-c020-487a-a609-e5dcac601652" providerId="ADAL" clId="{B15D6DA5-96D4-45FF-9532-F7FD20728475}" dt="2025-02-19T12:16:06.780" v="41"/>
          <pc:sldLayoutMkLst>
            <pc:docMk/>
            <pc:sldMasterMk cId="62244361" sldId="2147483700"/>
            <pc:sldLayoutMk cId="1413833529" sldId="2147483704"/>
          </pc:sldLayoutMkLst>
        </pc:sldLayoutChg>
        <pc:sldLayoutChg chg="del">
          <pc:chgData name="Jemma Smith" userId="c43517b7-c020-487a-a609-e5dcac601652" providerId="ADAL" clId="{B15D6DA5-96D4-45FF-9532-F7FD20728475}" dt="2025-02-19T12:16:06.780" v="41"/>
          <pc:sldLayoutMkLst>
            <pc:docMk/>
            <pc:sldMasterMk cId="62244361" sldId="2147483700"/>
            <pc:sldLayoutMk cId="2885777937" sldId="2147483705"/>
          </pc:sldLayoutMkLst>
        </pc:sldLayoutChg>
        <pc:sldLayoutChg chg="del">
          <pc:chgData name="Jemma Smith" userId="c43517b7-c020-487a-a609-e5dcac601652" providerId="ADAL" clId="{B15D6DA5-96D4-45FF-9532-F7FD20728475}" dt="2025-02-19T12:16:06.780" v="41"/>
          <pc:sldLayoutMkLst>
            <pc:docMk/>
            <pc:sldMasterMk cId="62244361" sldId="2147483700"/>
            <pc:sldLayoutMk cId="2598148118" sldId="2147483706"/>
          </pc:sldLayoutMkLst>
        </pc:sldLayoutChg>
        <pc:sldLayoutChg chg="del">
          <pc:chgData name="Jemma Smith" userId="c43517b7-c020-487a-a609-e5dcac601652" providerId="ADAL" clId="{B15D6DA5-96D4-45FF-9532-F7FD20728475}" dt="2025-02-19T12:16:06.780" v="41"/>
          <pc:sldLayoutMkLst>
            <pc:docMk/>
            <pc:sldMasterMk cId="62244361" sldId="2147483700"/>
            <pc:sldLayoutMk cId="3968067317" sldId="2147483707"/>
          </pc:sldLayoutMkLst>
        </pc:sldLayoutChg>
        <pc:sldLayoutChg chg="del">
          <pc:chgData name="Jemma Smith" userId="c43517b7-c020-487a-a609-e5dcac601652" providerId="ADAL" clId="{B15D6DA5-96D4-45FF-9532-F7FD20728475}" dt="2025-02-19T12:16:06.780" v="41"/>
          <pc:sldLayoutMkLst>
            <pc:docMk/>
            <pc:sldMasterMk cId="62244361" sldId="2147483700"/>
            <pc:sldLayoutMk cId="447628181" sldId="2147483708"/>
          </pc:sldLayoutMkLst>
        </pc:sldLayoutChg>
        <pc:sldLayoutChg chg="del">
          <pc:chgData name="Jemma Smith" userId="c43517b7-c020-487a-a609-e5dcac601652" providerId="ADAL" clId="{B15D6DA5-96D4-45FF-9532-F7FD20728475}" dt="2025-02-19T12:16:06.780" v="41"/>
          <pc:sldLayoutMkLst>
            <pc:docMk/>
            <pc:sldMasterMk cId="62244361" sldId="2147483700"/>
            <pc:sldLayoutMk cId="998830906" sldId="2147483709"/>
          </pc:sldLayoutMkLst>
        </pc:sldLayoutChg>
        <pc:sldLayoutChg chg="del">
          <pc:chgData name="Jemma Smith" userId="c43517b7-c020-487a-a609-e5dcac601652" providerId="ADAL" clId="{B15D6DA5-96D4-45FF-9532-F7FD20728475}" dt="2025-02-19T12:16:06.780" v="41"/>
          <pc:sldLayoutMkLst>
            <pc:docMk/>
            <pc:sldMasterMk cId="62244361" sldId="2147483700"/>
            <pc:sldLayoutMk cId="587599359" sldId="2147483710"/>
          </pc:sldLayoutMkLst>
        </pc:sldLayoutChg>
        <pc:sldLayoutChg chg="del">
          <pc:chgData name="Jemma Smith" userId="c43517b7-c020-487a-a609-e5dcac601652" providerId="ADAL" clId="{B15D6DA5-96D4-45FF-9532-F7FD20728475}" dt="2025-02-19T12:16:06.780" v="41"/>
          <pc:sldLayoutMkLst>
            <pc:docMk/>
            <pc:sldMasterMk cId="62244361" sldId="2147483700"/>
            <pc:sldLayoutMk cId="2305751902" sldId="2147483711"/>
          </pc:sldLayoutMkLst>
        </pc:sldLayoutChg>
      </pc:sldMasterChg>
      <pc:sldMasterChg chg="del delSldLayout">
        <pc:chgData name="Jemma Smith" userId="c43517b7-c020-487a-a609-e5dcac601652" providerId="ADAL" clId="{B15D6DA5-96D4-45FF-9532-F7FD20728475}" dt="2025-02-19T12:16:06.780" v="42"/>
        <pc:sldMasterMkLst>
          <pc:docMk/>
          <pc:sldMasterMk cId="3978523484" sldId="2147483713"/>
        </pc:sldMasterMkLst>
        <pc:sldLayoutChg chg="del">
          <pc:chgData name="Jemma Smith" userId="c43517b7-c020-487a-a609-e5dcac601652" providerId="ADAL" clId="{B15D6DA5-96D4-45FF-9532-F7FD20728475}" dt="2025-02-19T12:16:06.780" v="42"/>
          <pc:sldLayoutMkLst>
            <pc:docMk/>
            <pc:sldMasterMk cId="3978523484" sldId="2147483713"/>
            <pc:sldLayoutMk cId="3773633621" sldId="2147483714"/>
          </pc:sldLayoutMkLst>
        </pc:sldLayoutChg>
        <pc:sldLayoutChg chg="del">
          <pc:chgData name="Jemma Smith" userId="c43517b7-c020-487a-a609-e5dcac601652" providerId="ADAL" clId="{B15D6DA5-96D4-45FF-9532-F7FD20728475}" dt="2025-02-19T12:16:06.780" v="42"/>
          <pc:sldLayoutMkLst>
            <pc:docMk/>
            <pc:sldMasterMk cId="3978523484" sldId="2147483713"/>
            <pc:sldLayoutMk cId="256139336" sldId="2147483715"/>
          </pc:sldLayoutMkLst>
        </pc:sldLayoutChg>
        <pc:sldLayoutChg chg="del">
          <pc:chgData name="Jemma Smith" userId="c43517b7-c020-487a-a609-e5dcac601652" providerId="ADAL" clId="{B15D6DA5-96D4-45FF-9532-F7FD20728475}" dt="2025-02-19T12:16:06.780" v="42"/>
          <pc:sldLayoutMkLst>
            <pc:docMk/>
            <pc:sldMasterMk cId="3978523484" sldId="2147483713"/>
            <pc:sldLayoutMk cId="563757040" sldId="2147483716"/>
          </pc:sldLayoutMkLst>
        </pc:sldLayoutChg>
        <pc:sldLayoutChg chg="del">
          <pc:chgData name="Jemma Smith" userId="c43517b7-c020-487a-a609-e5dcac601652" providerId="ADAL" clId="{B15D6DA5-96D4-45FF-9532-F7FD20728475}" dt="2025-02-19T12:16:06.780" v="42"/>
          <pc:sldLayoutMkLst>
            <pc:docMk/>
            <pc:sldMasterMk cId="3978523484" sldId="2147483713"/>
            <pc:sldLayoutMk cId="1594331448" sldId="2147483717"/>
          </pc:sldLayoutMkLst>
        </pc:sldLayoutChg>
      </pc:sldMasterChg>
      <pc:sldMasterChg chg="del delSldLayout">
        <pc:chgData name="Jemma Smith" userId="c43517b7-c020-487a-a609-e5dcac601652" providerId="ADAL" clId="{B15D6DA5-96D4-45FF-9532-F7FD20728475}" dt="2025-02-19T12:16:06.796" v="43"/>
        <pc:sldMasterMkLst>
          <pc:docMk/>
          <pc:sldMasterMk cId="808358544" sldId="2147483719"/>
        </pc:sldMasterMkLst>
        <pc:sldLayoutChg chg="del">
          <pc:chgData name="Jemma Smith" userId="c43517b7-c020-487a-a609-e5dcac601652" providerId="ADAL" clId="{B15D6DA5-96D4-45FF-9532-F7FD20728475}" dt="2025-02-19T12:16:06.796" v="43"/>
          <pc:sldLayoutMkLst>
            <pc:docMk/>
            <pc:sldMasterMk cId="808358544" sldId="2147483719"/>
            <pc:sldLayoutMk cId="3061368669" sldId="2147483720"/>
          </pc:sldLayoutMkLst>
        </pc:sldLayoutChg>
        <pc:sldLayoutChg chg="del">
          <pc:chgData name="Jemma Smith" userId="c43517b7-c020-487a-a609-e5dcac601652" providerId="ADAL" clId="{B15D6DA5-96D4-45FF-9532-F7FD20728475}" dt="2025-02-19T12:16:06.796" v="43"/>
          <pc:sldLayoutMkLst>
            <pc:docMk/>
            <pc:sldMasterMk cId="808358544" sldId="2147483719"/>
            <pc:sldLayoutMk cId="3726031692" sldId="2147483721"/>
          </pc:sldLayoutMkLst>
        </pc:sldLayoutChg>
        <pc:sldLayoutChg chg="del">
          <pc:chgData name="Jemma Smith" userId="c43517b7-c020-487a-a609-e5dcac601652" providerId="ADAL" clId="{B15D6DA5-96D4-45FF-9532-F7FD20728475}" dt="2025-02-19T12:16:06.796" v="43"/>
          <pc:sldLayoutMkLst>
            <pc:docMk/>
            <pc:sldMasterMk cId="808358544" sldId="2147483719"/>
            <pc:sldLayoutMk cId="312110575" sldId="2147483722"/>
          </pc:sldLayoutMkLst>
        </pc:sldLayoutChg>
        <pc:sldLayoutChg chg="del">
          <pc:chgData name="Jemma Smith" userId="c43517b7-c020-487a-a609-e5dcac601652" providerId="ADAL" clId="{B15D6DA5-96D4-45FF-9532-F7FD20728475}" dt="2025-02-19T12:16:06.796" v="43"/>
          <pc:sldLayoutMkLst>
            <pc:docMk/>
            <pc:sldMasterMk cId="808358544" sldId="2147483719"/>
            <pc:sldLayoutMk cId="808564697" sldId="2147483723"/>
          </pc:sldLayoutMkLst>
        </pc:sldLayoutChg>
        <pc:sldLayoutChg chg="del">
          <pc:chgData name="Jemma Smith" userId="c43517b7-c020-487a-a609-e5dcac601652" providerId="ADAL" clId="{B15D6DA5-96D4-45FF-9532-F7FD20728475}" dt="2025-02-19T12:16:06.796" v="43"/>
          <pc:sldLayoutMkLst>
            <pc:docMk/>
            <pc:sldMasterMk cId="808358544" sldId="2147483719"/>
            <pc:sldLayoutMk cId="397037892" sldId="2147483724"/>
          </pc:sldLayoutMkLst>
        </pc:sldLayoutChg>
        <pc:sldLayoutChg chg="del">
          <pc:chgData name="Jemma Smith" userId="c43517b7-c020-487a-a609-e5dcac601652" providerId="ADAL" clId="{B15D6DA5-96D4-45FF-9532-F7FD20728475}" dt="2025-02-19T12:16:06.796" v="43"/>
          <pc:sldLayoutMkLst>
            <pc:docMk/>
            <pc:sldMasterMk cId="808358544" sldId="2147483719"/>
            <pc:sldLayoutMk cId="1331419766" sldId="2147483725"/>
          </pc:sldLayoutMkLst>
        </pc:sldLayoutChg>
        <pc:sldLayoutChg chg="del">
          <pc:chgData name="Jemma Smith" userId="c43517b7-c020-487a-a609-e5dcac601652" providerId="ADAL" clId="{B15D6DA5-96D4-45FF-9532-F7FD20728475}" dt="2025-02-19T12:16:06.796" v="43"/>
          <pc:sldLayoutMkLst>
            <pc:docMk/>
            <pc:sldMasterMk cId="808358544" sldId="2147483719"/>
            <pc:sldLayoutMk cId="3401606807" sldId="2147483726"/>
          </pc:sldLayoutMkLst>
        </pc:sldLayoutChg>
        <pc:sldLayoutChg chg="del">
          <pc:chgData name="Jemma Smith" userId="c43517b7-c020-487a-a609-e5dcac601652" providerId="ADAL" clId="{B15D6DA5-96D4-45FF-9532-F7FD20728475}" dt="2025-02-19T12:16:06.796" v="43"/>
          <pc:sldLayoutMkLst>
            <pc:docMk/>
            <pc:sldMasterMk cId="808358544" sldId="2147483719"/>
            <pc:sldLayoutMk cId="3840891007" sldId="2147483727"/>
          </pc:sldLayoutMkLst>
        </pc:sldLayoutChg>
        <pc:sldLayoutChg chg="del">
          <pc:chgData name="Jemma Smith" userId="c43517b7-c020-487a-a609-e5dcac601652" providerId="ADAL" clId="{B15D6DA5-96D4-45FF-9532-F7FD20728475}" dt="2025-02-19T12:16:06.796" v="43"/>
          <pc:sldLayoutMkLst>
            <pc:docMk/>
            <pc:sldMasterMk cId="808358544" sldId="2147483719"/>
            <pc:sldLayoutMk cId="1489797885" sldId="2147483728"/>
          </pc:sldLayoutMkLst>
        </pc:sldLayoutChg>
        <pc:sldLayoutChg chg="del">
          <pc:chgData name="Jemma Smith" userId="c43517b7-c020-487a-a609-e5dcac601652" providerId="ADAL" clId="{B15D6DA5-96D4-45FF-9532-F7FD20728475}" dt="2025-02-19T12:16:06.796" v="43"/>
          <pc:sldLayoutMkLst>
            <pc:docMk/>
            <pc:sldMasterMk cId="808358544" sldId="2147483719"/>
            <pc:sldLayoutMk cId="1357189495" sldId="2147483729"/>
          </pc:sldLayoutMkLst>
        </pc:sldLayoutChg>
        <pc:sldLayoutChg chg="del">
          <pc:chgData name="Jemma Smith" userId="c43517b7-c020-487a-a609-e5dcac601652" providerId="ADAL" clId="{B15D6DA5-96D4-45FF-9532-F7FD20728475}" dt="2025-02-19T12:16:06.796" v="43"/>
          <pc:sldLayoutMkLst>
            <pc:docMk/>
            <pc:sldMasterMk cId="808358544" sldId="2147483719"/>
            <pc:sldLayoutMk cId="2752233377" sldId="2147483730"/>
          </pc:sldLayoutMkLst>
        </pc:sldLayoutChg>
      </pc:sldMasterChg>
      <pc:sldMasterChg chg="del delSldLayout">
        <pc:chgData name="Jemma Smith" userId="c43517b7-c020-487a-a609-e5dcac601652" providerId="ADAL" clId="{B15D6DA5-96D4-45FF-9532-F7FD20728475}" dt="2025-02-19T12:16:06.796" v="44"/>
        <pc:sldMasterMkLst>
          <pc:docMk/>
          <pc:sldMasterMk cId="898947050" sldId="2147483732"/>
        </pc:sldMasterMkLst>
        <pc:sldLayoutChg chg="del">
          <pc:chgData name="Jemma Smith" userId="c43517b7-c020-487a-a609-e5dcac601652" providerId="ADAL" clId="{B15D6DA5-96D4-45FF-9532-F7FD20728475}" dt="2025-02-19T12:16:06.796" v="44"/>
          <pc:sldLayoutMkLst>
            <pc:docMk/>
            <pc:sldMasterMk cId="898947050" sldId="2147483732"/>
            <pc:sldLayoutMk cId="2037006945" sldId="2147483733"/>
          </pc:sldLayoutMkLst>
        </pc:sldLayoutChg>
        <pc:sldLayoutChg chg="del">
          <pc:chgData name="Jemma Smith" userId="c43517b7-c020-487a-a609-e5dcac601652" providerId="ADAL" clId="{B15D6DA5-96D4-45FF-9532-F7FD20728475}" dt="2025-02-19T12:16:06.796" v="44"/>
          <pc:sldLayoutMkLst>
            <pc:docMk/>
            <pc:sldMasterMk cId="898947050" sldId="2147483732"/>
            <pc:sldLayoutMk cId="557725666" sldId="2147483734"/>
          </pc:sldLayoutMkLst>
        </pc:sldLayoutChg>
      </pc:sldMasterChg>
      <pc:sldMasterChg chg="del delSldLayout">
        <pc:chgData name="Jemma Smith" userId="c43517b7-c020-487a-a609-e5dcac601652" providerId="ADAL" clId="{B15D6DA5-96D4-45FF-9532-F7FD20728475}" dt="2025-02-19T12:16:06.796" v="45"/>
        <pc:sldMasterMkLst>
          <pc:docMk/>
          <pc:sldMasterMk cId="3962958698" sldId="2147483735"/>
        </pc:sldMasterMkLst>
        <pc:sldLayoutChg chg="del">
          <pc:chgData name="Jemma Smith" userId="c43517b7-c020-487a-a609-e5dcac601652" providerId="ADAL" clId="{B15D6DA5-96D4-45FF-9532-F7FD20728475}" dt="2025-02-19T12:16:06.796" v="45"/>
          <pc:sldLayoutMkLst>
            <pc:docMk/>
            <pc:sldMasterMk cId="3962958698" sldId="2147483735"/>
            <pc:sldLayoutMk cId="1463218642" sldId="2147483736"/>
          </pc:sldLayoutMkLst>
        </pc:sldLayoutChg>
        <pc:sldLayoutChg chg="del">
          <pc:chgData name="Jemma Smith" userId="c43517b7-c020-487a-a609-e5dcac601652" providerId="ADAL" clId="{B15D6DA5-96D4-45FF-9532-F7FD20728475}" dt="2025-02-19T12:16:06.796" v="45"/>
          <pc:sldLayoutMkLst>
            <pc:docMk/>
            <pc:sldMasterMk cId="3962958698" sldId="2147483735"/>
            <pc:sldLayoutMk cId="2996477759" sldId="2147483737"/>
          </pc:sldLayoutMkLst>
        </pc:sldLayoutChg>
      </pc:sldMasterChg>
      <pc:sldMasterChg chg="del delSldLayout">
        <pc:chgData name="Jemma Smith" userId="c43517b7-c020-487a-a609-e5dcac601652" providerId="ADAL" clId="{B15D6DA5-96D4-45FF-9532-F7FD20728475}" dt="2025-02-19T12:16:06.796" v="46"/>
        <pc:sldMasterMkLst>
          <pc:docMk/>
          <pc:sldMasterMk cId="721781755" sldId="2147483739"/>
        </pc:sldMasterMkLst>
        <pc:sldLayoutChg chg="del">
          <pc:chgData name="Jemma Smith" userId="c43517b7-c020-487a-a609-e5dcac601652" providerId="ADAL" clId="{B15D6DA5-96D4-45FF-9532-F7FD20728475}" dt="2025-02-19T12:16:06.796" v="46"/>
          <pc:sldLayoutMkLst>
            <pc:docMk/>
            <pc:sldMasterMk cId="721781755" sldId="2147483739"/>
            <pc:sldLayoutMk cId="98896216" sldId="2147483740"/>
          </pc:sldLayoutMkLst>
        </pc:sldLayoutChg>
        <pc:sldLayoutChg chg="del">
          <pc:chgData name="Jemma Smith" userId="c43517b7-c020-487a-a609-e5dcac601652" providerId="ADAL" clId="{B15D6DA5-96D4-45FF-9532-F7FD20728475}" dt="2025-02-19T12:16:06.796" v="46"/>
          <pc:sldLayoutMkLst>
            <pc:docMk/>
            <pc:sldMasterMk cId="721781755" sldId="2147483739"/>
            <pc:sldLayoutMk cId="609492863" sldId="2147483741"/>
          </pc:sldLayoutMkLst>
        </pc:sldLayoutChg>
        <pc:sldLayoutChg chg="del">
          <pc:chgData name="Jemma Smith" userId="c43517b7-c020-487a-a609-e5dcac601652" providerId="ADAL" clId="{B15D6DA5-96D4-45FF-9532-F7FD20728475}" dt="2025-02-19T12:16:06.796" v="46"/>
          <pc:sldLayoutMkLst>
            <pc:docMk/>
            <pc:sldMasterMk cId="721781755" sldId="2147483739"/>
            <pc:sldLayoutMk cId="3206520356" sldId="2147483742"/>
          </pc:sldLayoutMkLst>
        </pc:sldLayoutChg>
        <pc:sldLayoutChg chg="del">
          <pc:chgData name="Jemma Smith" userId="c43517b7-c020-487a-a609-e5dcac601652" providerId="ADAL" clId="{B15D6DA5-96D4-45FF-9532-F7FD20728475}" dt="2025-02-19T12:16:06.796" v="46"/>
          <pc:sldLayoutMkLst>
            <pc:docMk/>
            <pc:sldMasterMk cId="721781755" sldId="2147483739"/>
            <pc:sldLayoutMk cId="2856577991" sldId="2147483743"/>
          </pc:sldLayoutMkLst>
        </pc:sldLayoutChg>
        <pc:sldLayoutChg chg="del">
          <pc:chgData name="Jemma Smith" userId="c43517b7-c020-487a-a609-e5dcac601652" providerId="ADAL" clId="{B15D6DA5-96D4-45FF-9532-F7FD20728475}" dt="2025-02-19T12:16:06.796" v="46"/>
          <pc:sldLayoutMkLst>
            <pc:docMk/>
            <pc:sldMasterMk cId="721781755" sldId="2147483739"/>
            <pc:sldLayoutMk cId="2301621066" sldId="2147483744"/>
          </pc:sldLayoutMkLst>
        </pc:sldLayoutChg>
        <pc:sldLayoutChg chg="del">
          <pc:chgData name="Jemma Smith" userId="c43517b7-c020-487a-a609-e5dcac601652" providerId="ADAL" clId="{B15D6DA5-96D4-45FF-9532-F7FD20728475}" dt="2025-02-19T12:16:06.796" v="46"/>
          <pc:sldLayoutMkLst>
            <pc:docMk/>
            <pc:sldMasterMk cId="721781755" sldId="2147483739"/>
            <pc:sldLayoutMk cId="443981471" sldId="2147483745"/>
          </pc:sldLayoutMkLst>
        </pc:sldLayoutChg>
        <pc:sldLayoutChg chg="del">
          <pc:chgData name="Jemma Smith" userId="c43517b7-c020-487a-a609-e5dcac601652" providerId="ADAL" clId="{B15D6DA5-96D4-45FF-9532-F7FD20728475}" dt="2025-02-19T12:16:06.796" v="46"/>
          <pc:sldLayoutMkLst>
            <pc:docMk/>
            <pc:sldMasterMk cId="721781755" sldId="2147483739"/>
            <pc:sldLayoutMk cId="295353793" sldId="2147483746"/>
          </pc:sldLayoutMkLst>
        </pc:sldLayoutChg>
        <pc:sldLayoutChg chg="del">
          <pc:chgData name="Jemma Smith" userId="c43517b7-c020-487a-a609-e5dcac601652" providerId="ADAL" clId="{B15D6DA5-96D4-45FF-9532-F7FD20728475}" dt="2025-02-19T12:16:06.796" v="46"/>
          <pc:sldLayoutMkLst>
            <pc:docMk/>
            <pc:sldMasterMk cId="721781755" sldId="2147483739"/>
            <pc:sldLayoutMk cId="3722390400" sldId="2147483747"/>
          </pc:sldLayoutMkLst>
        </pc:sldLayoutChg>
        <pc:sldLayoutChg chg="del">
          <pc:chgData name="Jemma Smith" userId="c43517b7-c020-487a-a609-e5dcac601652" providerId="ADAL" clId="{B15D6DA5-96D4-45FF-9532-F7FD20728475}" dt="2025-02-19T12:16:06.796" v="46"/>
          <pc:sldLayoutMkLst>
            <pc:docMk/>
            <pc:sldMasterMk cId="721781755" sldId="2147483739"/>
            <pc:sldLayoutMk cId="3129145194" sldId="2147483748"/>
          </pc:sldLayoutMkLst>
        </pc:sldLayoutChg>
        <pc:sldLayoutChg chg="del">
          <pc:chgData name="Jemma Smith" userId="c43517b7-c020-487a-a609-e5dcac601652" providerId="ADAL" clId="{B15D6DA5-96D4-45FF-9532-F7FD20728475}" dt="2025-02-19T12:16:06.796" v="46"/>
          <pc:sldLayoutMkLst>
            <pc:docMk/>
            <pc:sldMasterMk cId="721781755" sldId="2147483739"/>
            <pc:sldLayoutMk cId="1604443656" sldId="2147483749"/>
          </pc:sldLayoutMkLst>
        </pc:sldLayoutChg>
        <pc:sldLayoutChg chg="del">
          <pc:chgData name="Jemma Smith" userId="c43517b7-c020-487a-a609-e5dcac601652" providerId="ADAL" clId="{B15D6DA5-96D4-45FF-9532-F7FD20728475}" dt="2025-02-19T12:16:06.796" v="46"/>
          <pc:sldLayoutMkLst>
            <pc:docMk/>
            <pc:sldMasterMk cId="721781755" sldId="2147483739"/>
            <pc:sldLayoutMk cId="391798893" sldId="2147483750"/>
          </pc:sldLayoutMkLst>
        </pc:sldLayoutChg>
      </pc:sldMasterChg>
      <pc:sldMasterChg chg="del delSldLayout">
        <pc:chgData name="Jemma Smith" userId="c43517b7-c020-487a-a609-e5dcac601652" providerId="ADAL" clId="{B15D6DA5-96D4-45FF-9532-F7FD20728475}" dt="2025-02-19T12:16:06.812" v="47"/>
        <pc:sldMasterMkLst>
          <pc:docMk/>
          <pc:sldMasterMk cId="1071182168" sldId="2147483751"/>
        </pc:sldMasterMkLst>
        <pc:sldLayoutChg chg="del">
          <pc:chgData name="Jemma Smith" userId="c43517b7-c020-487a-a609-e5dcac601652" providerId="ADAL" clId="{B15D6DA5-96D4-45FF-9532-F7FD20728475}" dt="2025-02-19T12:16:06.812" v="47"/>
          <pc:sldLayoutMkLst>
            <pc:docMk/>
            <pc:sldMasterMk cId="1071182168" sldId="2147483751"/>
            <pc:sldLayoutMk cId="1020766860" sldId="2147483752"/>
          </pc:sldLayoutMkLst>
        </pc:sldLayoutChg>
      </pc:sldMasterChg>
      <pc:sldMasterChg chg="del delSldLayout">
        <pc:chgData name="Jemma Smith" userId="c43517b7-c020-487a-a609-e5dcac601652" providerId="ADAL" clId="{B15D6DA5-96D4-45FF-9532-F7FD20728475}" dt="2025-02-19T12:54:00.057" v="324" actId="2696"/>
        <pc:sldMasterMkLst>
          <pc:docMk/>
          <pc:sldMasterMk cId="2829119654" sldId="2147483779"/>
        </pc:sldMasterMkLst>
        <pc:sldLayoutChg chg="del">
          <pc:chgData name="Jemma Smith" userId="c43517b7-c020-487a-a609-e5dcac601652" providerId="ADAL" clId="{B15D6DA5-96D4-45FF-9532-F7FD20728475}" dt="2025-02-19T12:54:00.057" v="324" actId="2696"/>
          <pc:sldLayoutMkLst>
            <pc:docMk/>
            <pc:sldMasterMk cId="2829119654" sldId="2147483779"/>
            <pc:sldLayoutMk cId="2735863660" sldId="2147483780"/>
          </pc:sldLayoutMkLst>
        </pc:sldLayoutChg>
        <pc:sldLayoutChg chg="del">
          <pc:chgData name="Jemma Smith" userId="c43517b7-c020-487a-a609-e5dcac601652" providerId="ADAL" clId="{B15D6DA5-96D4-45FF-9532-F7FD20728475}" dt="2025-02-19T12:54:00.057" v="324" actId="2696"/>
          <pc:sldLayoutMkLst>
            <pc:docMk/>
            <pc:sldMasterMk cId="2829119654" sldId="2147483779"/>
            <pc:sldLayoutMk cId="565828534" sldId="2147483781"/>
          </pc:sldLayoutMkLst>
        </pc:sldLayoutChg>
        <pc:sldLayoutChg chg="del">
          <pc:chgData name="Jemma Smith" userId="c43517b7-c020-487a-a609-e5dcac601652" providerId="ADAL" clId="{B15D6DA5-96D4-45FF-9532-F7FD20728475}" dt="2025-02-19T12:54:00.057" v="324" actId="2696"/>
          <pc:sldLayoutMkLst>
            <pc:docMk/>
            <pc:sldMasterMk cId="2829119654" sldId="2147483779"/>
            <pc:sldLayoutMk cId="46956200" sldId="2147483782"/>
          </pc:sldLayoutMkLst>
        </pc:sldLayoutChg>
        <pc:sldLayoutChg chg="del">
          <pc:chgData name="Jemma Smith" userId="c43517b7-c020-487a-a609-e5dcac601652" providerId="ADAL" clId="{B15D6DA5-96D4-45FF-9532-F7FD20728475}" dt="2025-02-19T12:54:00.057" v="324" actId="2696"/>
          <pc:sldLayoutMkLst>
            <pc:docMk/>
            <pc:sldMasterMk cId="2829119654" sldId="2147483779"/>
            <pc:sldLayoutMk cId="3532782765" sldId="2147483783"/>
          </pc:sldLayoutMkLst>
        </pc:sldLayoutChg>
        <pc:sldLayoutChg chg="del">
          <pc:chgData name="Jemma Smith" userId="c43517b7-c020-487a-a609-e5dcac601652" providerId="ADAL" clId="{B15D6DA5-96D4-45FF-9532-F7FD20728475}" dt="2025-02-19T12:54:00.057" v="324" actId="2696"/>
          <pc:sldLayoutMkLst>
            <pc:docMk/>
            <pc:sldMasterMk cId="2829119654" sldId="2147483779"/>
            <pc:sldLayoutMk cId="2689100504" sldId="2147483784"/>
          </pc:sldLayoutMkLst>
        </pc:sldLayoutChg>
        <pc:sldLayoutChg chg="del">
          <pc:chgData name="Jemma Smith" userId="c43517b7-c020-487a-a609-e5dcac601652" providerId="ADAL" clId="{B15D6DA5-96D4-45FF-9532-F7FD20728475}" dt="2025-02-19T12:54:00.057" v="324" actId="2696"/>
          <pc:sldLayoutMkLst>
            <pc:docMk/>
            <pc:sldMasterMk cId="2829119654" sldId="2147483779"/>
            <pc:sldLayoutMk cId="1338550253" sldId="2147483785"/>
          </pc:sldLayoutMkLst>
        </pc:sldLayoutChg>
        <pc:sldLayoutChg chg="del">
          <pc:chgData name="Jemma Smith" userId="c43517b7-c020-487a-a609-e5dcac601652" providerId="ADAL" clId="{B15D6DA5-96D4-45FF-9532-F7FD20728475}" dt="2025-02-19T12:54:00.057" v="324" actId="2696"/>
          <pc:sldLayoutMkLst>
            <pc:docMk/>
            <pc:sldMasterMk cId="2829119654" sldId="2147483779"/>
            <pc:sldLayoutMk cId="3946219041" sldId="2147483786"/>
          </pc:sldLayoutMkLst>
        </pc:sldLayoutChg>
        <pc:sldLayoutChg chg="del">
          <pc:chgData name="Jemma Smith" userId="c43517b7-c020-487a-a609-e5dcac601652" providerId="ADAL" clId="{B15D6DA5-96D4-45FF-9532-F7FD20728475}" dt="2025-02-19T12:54:00.057" v="324" actId="2696"/>
          <pc:sldLayoutMkLst>
            <pc:docMk/>
            <pc:sldMasterMk cId="2829119654" sldId="2147483779"/>
            <pc:sldLayoutMk cId="729315554" sldId="2147483787"/>
          </pc:sldLayoutMkLst>
        </pc:sldLayoutChg>
        <pc:sldLayoutChg chg="del">
          <pc:chgData name="Jemma Smith" userId="c43517b7-c020-487a-a609-e5dcac601652" providerId="ADAL" clId="{B15D6DA5-96D4-45FF-9532-F7FD20728475}" dt="2025-02-19T12:54:00.057" v="324" actId="2696"/>
          <pc:sldLayoutMkLst>
            <pc:docMk/>
            <pc:sldMasterMk cId="2829119654" sldId="2147483779"/>
            <pc:sldLayoutMk cId="793764987" sldId="2147483788"/>
          </pc:sldLayoutMkLst>
        </pc:sldLayoutChg>
        <pc:sldLayoutChg chg="del">
          <pc:chgData name="Jemma Smith" userId="c43517b7-c020-487a-a609-e5dcac601652" providerId="ADAL" clId="{B15D6DA5-96D4-45FF-9532-F7FD20728475}" dt="2025-02-19T12:54:00.057" v="324" actId="2696"/>
          <pc:sldLayoutMkLst>
            <pc:docMk/>
            <pc:sldMasterMk cId="2829119654" sldId="2147483779"/>
            <pc:sldLayoutMk cId="1369733498" sldId="2147483789"/>
          </pc:sldLayoutMkLst>
        </pc:sldLayoutChg>
        <pc:sldLayoutChg chg="del">
          <pc:chgData name="Jemma Smith" userId="c43517b7-c020-487a-a609-e5dcac601652" providerId="ADAL" clId="{B15D6DA5-96D4-45FF-9532-F7FD20728475}" dt="2025-02-19T12:54:00.057" v="324" actId="2696"/>
          <pc:sldLayoutMkLst>
            <pc:docMk/>
            <pc:sldMasterMk cId="2829119654" sldId="2147483779"/>
            <pc:sldLayoutMk cId="1190425868" sldId="214748379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00897D-0F5A-43C8-9B79-361F3261D0BC}" type="datetimeFigureOut">
              <a:rPr lang="en-GB" smtClean="0"/>
              <a:t>24/02/2025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1AE680-CCF8-44A4-99B7-5694A4EA13A5}" type="slidenum">
              <a:rPr lang="en-GB" smtClean="0"/>
              <a:t>‹#›</a:t>
            </a:fld>
            <a:endParaRPr lang="en-GB"/>
          </a:p>
        </p:txBody>
      </p:sp>
    </p:spTree>
    <p:extLst>
      <p:ext uri="{BB962C8B-B14F-4D97-AF65-F5344CB8AC3E}">
        <p14:creationId xmlns:p14="http://schemas.microsoft.com/office/powerpoint/2010/main" val="3451014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youtube.com/watch?v=zR9giyTu4pI"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Rules of lecture : keep cameras on </a:t>
            </a:r>
          </a:p>
          <a:p>
            <a:r>
              <a:rPr lang="en-GB" dirty="0"/>
              <a:t>We expect and plan to log student interaction, to get the best from these sessions please engage with your lecturer and ensure you contribute to discussions. </a:t>
            </a:r>
          </a:p>
          <a:p>
            <a:r>
              <a:rPr lang="en-GB" dirty="0"/>
              <a:t>You will get out what you put in.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8977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09BFEA-EBA0-422B-8693-8C4B2AE17B0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76216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B34E79C-D502-48F8-A187-997DB121AD0B}" type="slidenum">
              <a:rPr lang="en-GB" smtClean="0"/>
              <a:pPr/>
              <a:t>5</a:t>
            </a:fld>
            <a:endParaRPr lang="en-GB" dirty="0"/>
          </a:p>
        </p:txBody>
      </p:sp>
    </p:spTree>
    <p:extLst>
      <p:ext uri="{BB962C8B-B14F-4D97-AF65-F5344CB8AC3E}">
        <p14:creationId xmlns:p14="http://schemas.microsoft.com/office/powerpoint/2010/main" val="12861826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34E79C-D502-48F8-A187-997DB121AD0B}" type="slidenum">
              <a:rPr lang="en-GB" smtClean="0"/>
              <a:pPr/>
              <a:t>6</a:t>
            </a:fld>
            <a:endParaRPr lang="en-GB"/>
          </a:p>
        </p:txBody>
      </p:sp>
    </p:spTree>
    <p:extLst>
      <p:ext uri="{BB962C8B-B14F-4D97-AF65-F5344CB8AC3E}">
        <p14:creationId xmlns:p14="http://schemas.microsoft.com/office/powerpoint/2010/main" val="4938128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34E79C-D502-48F8-A187-997DB121AD0B}" type="slidenum">
              <a:rPr lang="en-GB" smtClean="0"/>
              <a:pPr/>
              <a:t>7</a:t>
            </a:fld>
            <a:endParaRPr lang="en-GB"/>
          </a:p>
        </p:txBody>
      </p:sp>
    </p:spTree>
    <p:extLst>
      <p:ext uri="{BB962C8B-B14F-4D97-AF65-F5344CB8AC3E}">
        <p14:creationId xmlns:p14="http://schemas.microsoft.com/office/powerpoint/2010/main" val="16979978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34E79C-D502-48F8-A187-997DB121AD0B}" type="slidenum">
              <a:rPr lang="en-GB" smtClean="0"/>
              <a:pPr/>
              <a:t>8</a:t>
            </a:fld>
            <a:endParaRPr lang="en-GB"/>
          </a:p>
        </p:txBody>
      </p:sp>
    </p:spTree>
    <p:extLst>
      <p:ext uri="{BB962C8B-B14F-4D97-AF65-F5344CB8AC3E}">
        <p14:creationId xmlns:p14="http://schemas.microsoft.com/office/powerpoint/2010/main" val="12302599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800" dirty="0"/>
          </a:p>
        </p:txBody>
      </p:sp>
      <p:sp>
        <p:nvSpPr>
          <p:cNvPr id="4" name="Slide Number Placeholder 3"/>
          <p:cNvSpPr>
            <a:spLocks noGrp="1"/>
          </p:cNvSpPr>
          <p:nvPr>
            <p:ph type="sldNum" sz="quarter" idx="10"/>
          </p:nvPr>
        </p:nvSpPr>
        <p:spPr/>
        <p:txBody>
          <a:bodyPr/>
          <a:lstStyle/>
          <a:p>
            <a:fld id="{EB34E79C-D502-48F8-A187-997DB121AD0B}" type="slidenum">
              <a:rPr lang="en-GB" smtClean="0"/>
              <a:pPr/>
              <a:t>16</a:t>
            </a:fld>
            <a:endParaRPr lang="en-GB"/>
          </a:p>
        </p:txBody>
      </p:sp>
    </p:spTree>
    <p:extLst>
      <p:ext uri="{BB962C8B-B14F-4D97-AF65-F5344CB8AC3E}">
        <p14:creationId xmlns:p14="http://schemas.microsoft.com/office/powerpoint/2010/main" val="25138612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34E79C-D502-48F8-A187-997DB121AD0B}" type="slidenum">
              <a:rPr lang="en-GB" smtClean="0"/>
              <a:pPr/>
              <a:t>17</a:t>
            </a:fld>
            <a:endParaRPr lang="en-GB"/>
          </a:p>
        </p:txBody>
      </p:sp>
    </p:spTree>
    <p:extLst>
      <p:ext uri="{BB962C8B-B14F-4D97-AF65-F5344CB8AC3E}">
        <p14:creationId xmlns:p14="http://schemas.microsoft.com/office/powerpoint/2010/main" val="18202166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800" dirty="0"/>
          </a:p>
        </p:txBody>
      </p:sp>
      <p:sp>
        <p:nvSpPr>
          <p:cNvPr id="4" name="Slide Number Placeholder 3"/>
          <p:cNvSpPr>
            <a:spLocks noGrp="1"/>
          </p:cNvSpPr>
          <p:nvPr>
            <p:ph type="sldNum" sz="quarter" idx="10"/>
          </p:nvPr>
        </p:nvSpPr>
        <p:spPr/>
        <p:txBody>
          <a:bodyPr/>
          <a:lstStyle/>
          <a:p>
            <a:fld id="{EB34E79C-D502-48F8-A187-997DB121AD0B}" type="slidenum">
              <a:rPr lang="en-GB" smtClean="0"/>
              <a:pPr/>
              <a:t>19</a:t>
            </a:fld>
            <a:endParaRPr lang="en-GB"/>
          </a:p>
        </p:txBody>
      </p:sp>
    </p:spTree>
    <p:extLst>
      <p:ext uri="{BB962C8B-B14F-4D97-AF65-F5344CB8AC3E}">
        <p14:creationId xmlns:p14="http://schemas.microsoft.com/office/powerpoint/2010/main" val="19666855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34E79C-D502-48F8-A187-997DB121AD0B}" type="slidenum">
              <a:rPr lang="en-GB" smtClean="0"/>
              <a:pPr/>
              <a:t>20</a:t>
            </a:fld>
            <a:endParaRPr lang="en-GB"/>
          </a:p>
        </p:txBody>
      </p:sp>
    </p:spTree>
    <p:extLst>
      <p:ext uri="{BB962C8B-B14F-4D97-AF65-F5344CB8AC3E}">
        <p14:creationId xmlns:p14="http://schemas.microsoft.com/office/powerpoint/2010/main" val="20327811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i="0" dirty="0"/>
          </a:p>
        </p:txBody>
      </p:sp>
      <p:sp>
        <p:nvSpPr>
          <p:cNvPr id="4" name="Slide Number Placeholder 3"/>
          <p:cNvSpPr>
            <a:spLocks noGrp="1"/>
          </p:cNvSpPr>
          <p:nvPr>
            <p:ph type="sldNum" sz="quarter" idx="10"/>
          </p:nvPr>
        </p:nvSpPr>
        <p:spPr/>
        <p:txBody>
          <a:bodyPr/>
          <a:lstStyle/>
          <a:p>
            <a:fld id="{EB34E79C-D502-48F8-A187-997DB121AD0B}" type="slidenum">
              <a:rPr lang="en-GB" smtClean="0"/>
              <a:pPr/>
              <a:t>21</a:t>
            </a:fld>
            <a:endParaRPr lang="en-GB"/>
          </a:p>
        </p:txBody>
      </p:sp>
    </p:spTree>
    <p:extLst>
      <p:ext uri="{BB962C8B-B14F-4D97-AF65-F5344CB8AC3E}">
        <p14:creationId xmlns:p14="http://schemas.microsoft.com/office/powerpoint/2010/main" val="33117696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EB34E79C-D502-48F8-A187-997DB121AD0B}" type="slidenum">
              <a:rPr lang="en-GB" smtClean="0"/>
              <a:pPr/>
              <a:t>22</a:t>
            </a:fld>
            <a:endParaRPr lang="en-GB"/>
          </a:p>
        </p:txBody>
      </p:sp>
    </p:spTree>
    <p:extLst>
      <p:ext uri="{BB962C8B-B14F-4D97-AF65-F5344CB8AC3E}">
        <p14:creationId xmlns:p14="http://schemas.microsoft.com/office/powerpoint/2010/main" val="20674603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r>
              <a:rPr lang="en-GB" sz="1200" b="0" i="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EB34E79C-D502-48F8-A187-997DB121AD0B}" type="slidenum">
              <a:rPr lang="en-GB" smtClean="0"/>
              <a:pPr/>
              <a:t>23</a:t>
            </a:fld>
            <a:endParaRPr lang="en-GB"/>
          </a:p>
        </p:txBody>
      </p:sp>
    </p:spTree>
    <p:extLst>
      <p:ext uri="{BB962C8B-B14F-4D97-AF65-F5344CB8AC3E}">
        <p14:creationId xmlns:p14="http://schemas.microsoft.com/office/powerpoint/2010/main" val="36877589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800" dirty="0"/>
          </a:p>
        </p:txBody>
      </p:sp>
      <p:sp>
        <p:nvSpPr>
          <p:cNvPr id="4" name="Slide Number Placeholder 3"/>
          <p:cNvSpPr>
            <a:spLocks noGrp="1"/>
          </p:cNvSpPr>
          <p:nvPr>
            <p:ph type="sldNum" sz="quarter" idx="10"/>
          </p:nvPr>
        </p:nvSpPr>
        <p:spPr/>
        <p:txBody>
          <a:bodyPr/>
          <a:lstStyle/>
          <a:p>
            <a:fld id="{EB34E79C-D502-48F8-A187-997DB121AD0B}" type="slidenum">
              <a:rPr lang="en-GB" smtClean="0"/>
              <a:pPr/>
              <a:t>24</a:t>
            </a:fld>
            <a:endParaRPr lang="en-GB"/>
          </a:p>
        </p:txBody>
      </p:sp>
    </p:spTree>
    <p:extLst>
      <p:ext uri="{BB962C8B-B14F-4D97-AF65-F5344CB8AC3E}">
        <p14:creationId xmlns:p14="http://schemas.microsoft.com/office/powerpoint/2010/main" val="16475930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800" dirty="0"/>
          </a:p>
        </p:txBody>
      </p:sp>
      <p:sp>
        <p:nvSpPr>
          <p:cNvPr id="4" name="Slide Number Placeholder 3"/>
          <p:cNvSpPr>
            <a:spLocks noGrp="1"/>
          </p:cNvSpPr>
          <p:nvPr>
            <p:ph type="sldNum" sz="quarter" idx="10"/>
          </p:nvPr>
        </p:nvSpPr>
        <p:spPr/>
        <p:txBody>
          <a:bodyPr/>
          <a:lstStyle/>
          <a:p>
            <a:fld id="{EB34E79C-D502-48F8-A187-997DB121AD0B}" type="slidenum">
              <a:rPr lang="en-GB" smtClean="0"/>
              <a:pPr/>
              <a:t>25</a:t>
            </a:fld>
            <a:endParaRPr lang="en-GB"/>
          </a:p>
        </p:txBody>
      </p:sp>
    </p:spTree>
    <p:extLst>
      <p:ext uri="{BB962C8B-B14F-4D97-AF65-F5344CB8AC3E}">
        <p14:creationId xmlns:p14="http://schemas.microsoft.com/office/powerpoint/2010/main" val="23783412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800" dirty="0"/>
          </a:p>
        </p:txBody>
      </p:sp>
      <p:sp>
        <p:nvSpPr>
          <p:cNvPr id="4" name="Slide Number Placeholder 3"/>
          <p:cNvSpPr>
            <a:spLocks noGrp="1"/>
          </p:cNvSpPr>
          <p:nvPr>
            <p:ph type="sldNum" sz="quarter" idx="10"/>
          </p:nvPr>
        </p:nvSpPr>
        <p:spPr/>
        <p:txBody>
          <a:bodyPr/>
          <a:lstStyle/>
          <a:p>
            <a:fld id="{EB34E79C-D502-48F8-A187-997DB121AD0B}" type="slidenum">
              <a:rPr lang="en-GB" smtClean="0"/>
              <a:pPr/>
              <a:t>26</a:t>
            </a:fld>
            <a:endParaRPr lang="en-GB"/>
          </a:p>
        </p:txBody>
      </p:sp>
    </p:spTree>
    <p:extLst>
      <p:ext uri="{BB962C8B-B14F-4D97-AF65-F5344CB8AC3E}">
        <p14:creationId xmlns:p14="http://schemas.microsoft.com/office/powerpoint/2010/main" val="20903482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hlinkClick r:id="rId3">
                  <a:extLst>
                    <a:ext uri="{A12FA001-AC4F-418D-AE19-62706E023703}">
                      <ahyp:hlinkClr xmlns:ahyp="http://schemas.microsoft.com/office/drawing/2018/hyperlinkcolor" val="tx"/>
                    </a:ext>
                  </a:extLst>
                </a:hlinkClick>
              </a:rPr>
              <a:t>https://www.youtube.com/watch?v=zR9giyTu4pI</a:t>
            </a:r>
            <a:endParaRPr lang="en-GB" dirty="0">
              <a:solidFill>
                <a:schemeClr val="bg1"/>
              </a:solidFill>
            </a:endParaRPr>
          </a:p>
          <a:p>
            <a:endParaRPr lang="en-GB" dirty="0"/>
          </a:p>
        </p:txBody>
      </p:sp>
      <p:sp>
        <p:nvSpPr>
          <p:cNvPr id="4" name="Slide Number Placeholder 3"/>
          <p:cNvSpPr>
            <a:spLocks noGrp="1"/>
          </p:cNvSpPr>
          <p:nvPr>
            <p:ph type="sldNum" sz="quarter" idx="10"/>
          </p:nvPr>
        </p:nvSpPr>
        <p:spPr/>
        <p:txBody>
          <a:bodyPr/>
          <a:lstStyle/>
          <a:p>
            <a:fld id="{EB34E79C-D502-48F8-A187-997DB121AD0B}" type="slidenum">
              <a:rPr lang="en-GB" smtClean="0"/>
              <a:pPr/>
              <a:t>27</a:t>
            </a:fld>
            <a:endParaRPr lang="en-GB"/>
          </a:p>
        </p:txBody>
      </p:sp>
    </p:spTree>
    <p:extLst>
      <p:ext uri="{BB962C8B-B14F-4D97-AF65-F5344CB8AC3E}">
        <p14:creationId xmlns:p14="http://schemas.microsoft.com/office/powerpoint/2010/main" val="2155846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B34E79C-D502-48F8-A187-997DB121AD0B}" type="slidenum">
              <a:rPr lang="en-GB" smtClean="0"/>
              <a:pPr/>
              <a:t>29</a:t>
            </a:fld>
            <a:endParaRPr lang="en-GB"/>
          </a:p>
        </p:txBody>
      </p:sp>
    </p:spTree>
    <p:extLst>
      <p:ext uri="{BB962C8B-B14F-4D97-AF65-F5344CB8AC3E}">
        <p14:creationId xmlns:p14="http://schemas.microsoft.com/office/powerpoint/2010/main" val="8460089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34E79C-D502-48F8-A187-997DB121AD0B}" type="slidenum">
              <a:rPr lang="en-GB" smtClean="0"/>
              <a:pPr/>
              <a:t>32</a:t>
            </a:fld>
            <a:endParaRPr lang="en-GB"/>
          </a:p>
        </p:txBody>
      </p:sp>
    </p:spTree>
    <p:extLst>
      <p:ext uri="{BB962C8B-B14F-4D97-AF65-F5344CB8AC3E}">
        <p14:creationId xmlns:p14="http://schemas.microsoft.com/office/powerpoint/2010/main" val="18439091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34E79C-D502-48F8-A187-997DB121AD0B}" type="slidenum">
              <a:rPr lang="en-GB" smtClean="0"/>
              <a:pPr/>
              <a:t>33</a:t>
            </a:fld>
            <a:endParaRPr lang="en-GB"/>
          </a:p>
        </p:txBody>
      </p:sp>
    </p:spTree>
    <p:extLst>
      <p:ext uri="{BB962C8B-B14F-4D97-AF65-F5344CB8AC3E}">
        <p14:creationId xmlns:p14="http://schemas.microsoft.com/office/powerpoint/2010/main" val="4770204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65996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24/02/2025</a:t>
            </a:fld>
            <a:endParaRPr lang="en-GB" dirty="0"/>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2655806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F07C6424-41DD-AF49-8D0A-B20A782F8B5F}" type="datetimeFigureOut">
              <a:rPr lang="en-US" smtClean="0"/>
              <a:t>2/24/2025</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467012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F07C6424-41DD-AF49-8D0A-B20A782F8B5F}" type="datetimeFigureOut">
              <a:rPr lang="en-US" smtClean="0"/>
              <a:t>2/24/2025</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79867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F07C6424-41DD-AF49-8D0A-B20A782F8B5F}" type="datetimeFigureOut">
              <a:rPr lang="en-US" smtClean="0"/>
              <a:t>2/24/2025</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06108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F07C6424-41DD-AF49-8D0A-B20A782F8B5F}" type="datetimeFigureOut">
              <a:rPr lang="en-US" smtClean="0"/>
              <a:t>2/24/2025</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191859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F07C6424-41DD-AF49-8D0A-B20A782F8B5F}" type="datetimeFigureOut">
              <a:rPr lang="en-US" smtClean="0"/>
              <a:t>2/24/2025</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4784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F07C6424-41DD-AF49-8D0A-B20A782F8B5F}" type="datetimeFigureOut">
              <a:rPr lang="en-US" smtClean="0"/>
              <a:t>2/24/2025</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847870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F07C6424-41DD-AF49-8D0A-B20A782F8B5F}" type="datetimeFigureOut">
              <a:rPr lang="en-US" smtClean="0"/>
              <a:t>2/24/2025</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24249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F07C6424-41DD-AF49-8D0A-B20A782F8B5F}" type="datetimeFigureOut">
              <a:rPr lang="en-US" smtClean="0"/>
              <a:t>2/24/2025</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0938398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F07C6424-41DD-AF49-8D0A-B20A782F8B5F}" type="datetimeFigureOut">
              <a:rPr lang="en-US" smtClean="0"/>
              <a:t>2/24/2025</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149628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F07C6424-41DD-AF49-8D0A-B20A782F8B5F}" type="datetimeFigureOut">
              <a:rPr lang="en-US" smtClean="0"/>
              <a:t>2/24/2025</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894801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24/02/2025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646385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24/02/2025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898809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24/02/2025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3303597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24/02/2025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985442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24/02/2025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558648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24/02/2025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62503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24/02/2025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27203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24/02/2025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23648103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24/02/2025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536546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24/02/2025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834449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24/02/2025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16952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3095358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1987777203"/>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image" Target="../media/image2.jpg"/><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2.jp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66776777"/>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24/02/2025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771577567"/>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24/02/2025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767643270"/>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 id="2147483777" r:id="rId12"/>
    <p:sldLayoutId id="2147483778"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0.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8.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hofstede-insights.com/product/compare-countries/" TargetMode="Externa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19.jpeg"/></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22.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4Fw5H7GWzog" TargetMode="External"/><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4.xml"/><Relationship Id="rId1" Type="http://schemas.openxmlformats.org/officeDocument/2006/relationships/slideLayout" Target="../slideLayouts/slideLayout3.xml"/><Relationship Id="rId5" Type="http://schemas.openxmlformats.org/officeDocument/2006/relationships/image" Target="../media/image26.jpeg"/><Relationship Id="rId4" Type="http://schemas.openxmlformats.org/officeDocument/2006/relationships/image" Target="../media/image25.jpeg"/></Relationships>
</file>

<file path=ppt/slides/_rels/slide2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5.xml"/><Relationship Id="rId1" Type="http://schemas.openxmlformats.org/officeDocument/2006/relationships/slideLayout" Target="../slideLayouts/slideLayout3.xml"/><Relationship Id="rId5" Type="http://schemas.openxmlformats.org/officeDocument/2006/relationships/image" Target="../media/image29.jpeg"/><Relationship Id="rId4" Type="http://schemas.openxmlformats.org/officeDocument/2006/relationships/image" Target="../media/image28.jpeg"/></Relationships>
</file>

<file path=ppt/slides/_rels/slide2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6.xml"/><Relationship Id="rId1" Type="http://schemas.openxmlformats.org/officeDocument/2006/relationships/slideLayout" Target="../slideLayouts/slideLayout3.xml"/><Relationship Id="rId4" Type="http://schemas.openxmlformats.org/officeDocument/2006/relationships/image" Target="../media/image31.jpeg"/></Relationships>
</file>

<file path=ppt/slides/_rels/slide2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7.xml"/><Relationship Id="rId1" Type="http://schemas.openxmlformats.org/officeDocument/2006/relationships/slideLayout" Target="../slideLayouts/slideLayout8.xml"/><Relationship Id="rId4" Type="http://schemas.openxmlformats.org/officeDocument/2006/relationships/hyperlink" Target="https://www.youtube.com/watch?v=zR9giyTu4pI"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8.xml"/><Relationship Id="rId4" Type="http://schemas.openxmlformats.org/officeDocument/2006/relationships/image" Target="../media/image35.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hyperlink" Target="https://www.google.com/search?q=underlying+assumptions&amp;safe=strict&amp;client=firefox-b-d&amp;tbm=isch&amp;source=iu&amp;ictx=1&amp;fir=l4eDbkNZI9R1ZM%252CB4IT1FV9ujb6HM%252C_&amp;vet=1&amp;usg=AI4_-kTZY8LPJQufWccfSrmA3bpsliwUow&amp;sa=X&amp;ved=2ahUKEwitoZPKgITxAhWNEWMBHSnPCKQQ9QF6BAgOEAE#imgrc=l4eDbkNZI9R1ZM" TargetMode="Externa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251596" y="650614"/>
            <a:ext cx="7071167" cy="507831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Effective	Management</a:t>
            </a:r>
            <a:b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BMGM4000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5400" dirty="0">
              <a:solidFill>
                <a:prstClr val="white"/>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5400" dirty="0">
                <a:solidFill>
                  <a:prstClr val="white"/>
                </a:solidFill>
                <a:latin typeface="Arial" panose="020B0604020202020204" pitchFamily="34" charset="0"/>
                <a:cs typeface="Arial" panose="020B0604020202020204" pitchFamily="34" charset="0"/>
              </a:rPr>
              <a:t>Organisational Culture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5400" dirty="0">
              <a:solidFill>
                <a:prstClr val="white"/>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251596" y="4322993"/>
            <a:ext cx="6404064"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solidFill>
                  <a:prstClr val="white"/>
                </a:solidFill>
                <a:latin typeface="Arial" panose="020B0604020202020204" pitchFamily="34" charset="0"/>
                <a:cs typeface="Arial" panose="020B0604020202020204" pitchFamily="34" charset="0"/>
              </a:rPr>
              <a:t>Jemma Smith</a:t>
            </a: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22070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10;&#10;Description automatically generated">
            <a:extLst>
              <a:ext uri="{FF2B5EF4-FFF2-40B4-BE49-F238E27FC236}">
                <a16:creationId xmlns:a16="http://schemas.microsoft.com/office/drawing/2014/main" id="{1B4904A2-0DA1-9C68-A2C2-7F83C8D82E65}"/>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t="3456" b="21544"/>
          <a:stretch/>
        </p:blipFill>
        <p:spPr>
          <a:xfrm>
            <a:off x="20" y="1"/>
            <a:ext cx="12191980" cy="6857999"/>
          </a:xfrm>
          <a:prstGeom prst="rect">
            <a:avLst/>
          </a:prstGeom>
        </p:spPr>
      </p:pic>
      <p:sp>
        <p:nvSpPr>
          <p:cNvPr id="6" name="Content Placeholder 2">
            <a:extLst>
              <a:ext uri="{FF2B5EF4-FFF2-40B4-BE49-F238E27FC236}">
                <a16:creationId xmlns:a16="http://schemas.microsoft.com/office/drawing/2014/main" id="{14DD189E-AFFB-0545-25C1-85CE41822BD3}"/>
              </a:ext>
            </a:extLst>
          </p:cNvPr>
          <p:cNvSpPr txBox="1">
            <a:spLocks/>
          </p:cNvSpPr>
          <p:nvPr/>
        </p:nvSpPr>
        <p:spPr>
          <a:xfrm>
            <a:off x="297455" y="1672689"/>
            <a:ext cx="11894545" cy="41646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You should be using a </a:t>
            </a:r>
            <a:r>
              <a:rPr kumimoji="0" lang="en-GB" sz="2400" b="1" i="0" u="none" strike="noStrike" kern="1200" cap="none" spc="0" normalizeH="0" baseline="0" noProof="0">
                <a:ln>
                  <a:noFill/>
                </a:ln>
                <a:solidFill>
                  <a:prstClr val="white"/>
                </a:solidFill>
                <a:effectLst/>
                <a:uLnTx/>
                <a:uFillTx/>
                <a:latin typeface="Calibri" panose="020F0502020204030204"/>
                <a:ea typeface="+mn-ea"/>
                <a:cs typeface="+mn-cs"/>
              </a:rPr>
              <a:t>desktop or laptop device </a:t>
            </a: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with video, speakers and a microphone. </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endParaRPr kumimoji="0" lang="en-GB" sz="2400" b="0"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You will need to be able to access documents, write assignments and create presentations. </a:t>
            </a:r>
            <a:b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br>
            <a:endParaRPr kumimoji="0" lang="en-GB" sz="2400" b="0"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You will be asked to share your screen and “present” your work</a:t>
            </a:r>
            <a:b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br>
            <a:endParaRPr kumimoji="0" lang="en-GB" sz="2400" b="1"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a:t>
            </a:r>
            <a:r>
              <a:rPr kumimoji="0" lang="en-GB" sz="2400" b="1" i="0" u="none" strike="noStrike" kern="1200" cap="none" spc="0" normalizeH="0" baseline="0" noProof="0">
                <a:ln>
                  <a:noFill/>
                </a:ln>
                <a:solidFill>
                  <a:prstClr val="white"/>
                </a:solidFill>
                <a:effectLst/>
                <a:uLnTx/>
                <a:uFillTx/>
                <a:latin typeface="Calibri" panose="020F0502020204030204"/>
                <a:ea typeface="+mn-ea"/>
                <a:cs typeface="+mn-cs"/>
              </a:rPr>
              <a:t>These are all things that are either not possible or incredibly difficult to do on a phone.</a:t>
            </a:r>
            <a:br>
              <a:rPr kumimoji="0" lang="en-GB" sz="2400" b="1" i="0" u="none" strike="noStrike" kern="1200" cap="none" spc="0" normalizeH="0" baseline="0" noProof="0">
                <a:ln>
                  <a:noFill/>
                </a:ln>
                <a:solidFill>
                  <a:prstClr val="black"/>
                </a:solidFill>
                <a:effectLst/>
                <a:uLnTx/>
                <a:uFillTx/>
                <a:latin typeface="Calibri" panose="020F0502020204030204"/>
                <a:ea typeface="+mn-ea"/>
                <a:cs typeface="+mn-cs"/>
              </a:rPr>
            </a:br>
            <a:endPar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9D3D3BEF-AFB6-5018-1310-91CEBC08A66E}"/>
              </a:ext>
            </a:extLst>
          </p:cNvPr>
          <p:cNvSpPr>
            <a:spLocks noGrp="1"/>
          </p:cNvSpPr>
          <p:nvPr>
            <p:ph type="title"/>
          </p:nvPr>
        </p:nvSpPr>
        <p:spPr>
          <a:xfrm>
            <a:off x="3342473" y="1048110"/>
            <a:ext cx="7886700" cy="624579"/>
          </a:xfrm>
        </p:spPr>
        <p:txBody>
          <a:bodyPr>
            <a:normAutofit fontScale="90000"/>
          </a:bodyPr>
          <a:lstStyle/>
          <a:p>
            <a:r>
              <a:rPr lang="en-GB" sz="4000" b="1" dirty="0">
                <a:solidFill>
                  <a:schemeClr val="bg1"/>
                </a:solidFill>
              </a:rPr>
              <a:t>Why is this important?</a:t>
            </a:r>
          </a:p>
        </p:txBody>
      </p:sp>
    </p:spTree>
    <p:extLst>
      <p:ext uri="{BB962C8B-B14F-4D97-AF65-F5344CB8AC3E}">
        <p14:creationId xmlns:p14="http://schemas.microsoft.com/office/powerpoint/2010/main" val="24246168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3">
            <a:alphaModFix amt="35000"/>
          </a:blip>
          <a:srcRect l="2031" t="30205" r="-2031" b="19359"/>
          <a:stretch/>
        </p:blipFill>
        <p:spPr>
          <a:xfrm>
            <a:off x="628206" y="94033"/>
            <a:ext cx="10935587" cy="6082930"/>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40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838177" y="1497008"/>
            <a:ext cx="10515600" cy="4351338"/>
          </a:xfrm>
        </p:spPr>
        <p:txBody>
          <a:bodyPr vert="horz" lIns="91440" tIns="45720" rIns="91440" bIns="45720" rtlCol="0">
            <a:normAutofit/>
          </a:bodyPr>
          <a:lstStyle/>
          <a:p>
            <a:pPr marL="514350" indent="-514350" algn="just">
              <a:lnSpc>
                <a:spcPct val="150000"/>
              </a:lnSpc>
              <a:buFont typeface="+mj-lt"/>
              <a:buAutoNum type="arabicPeriod"/>
            </a:pPr>
            <a:r>
              <a:rPr lang="en-GB" dirty="0"/>
              <a:t>Cultural elements </a:t>
            </a:r>
            <a:r>
              <a:rPr lang="en-GB" sz="3200" dirty="0"/>
              <a:t> </a:t>
            </a:r>
          </a:p>
          <a:p>
            <a:pPr marL="514350" indent="-514350" algn="just">
              <a:lnSpc>
                <a:spcPct val="150000"/>
              </a:lnSpc>
              <a:buFont typeface="+mj-lt"/>
              <a:buAutoNum type="arabicPeriod"/>
            </a:pPr>
            <a:r>
              <a:rPr lang="en-GB" dirty="0"/>
              <a:t>Cultural leadership</a:t>
            </a:r>
            <a:endParaRPr lang="en-GB" sz="3200" dirty="0"/>
          </a:p>
          <a:p>
            <a:pPr marL="0" indent="0">
              <a:buNone/>
            </a:pPr>
            <a:endParaRPr lang="en-US" dirty="0">
              <a:solidFill>
                <a:srgbClr val="FFFFFF"/>
              </a:solidFill>
            </a:endParaRPr>
          </a:p>
        </p:txBody>
      </p:sp>
      <p:pic>
        <p:nvPicPr>
          <p:cNvPr id="5" name="Picture 4">
            <a:extLst>
              <a:ext uri="{FF2B5EF4-FFF2-40B4-BE49-F238E27FC236}">
                <a16:creationId xmlns:a16="http://schemas.microsoft.com/office/drawing/2014/main" id="{B0D3E40F-04EF-3B29-8ED3-AC7744742991}"/>
              </a:ext>
            </a:extLst>
          </p:cNvPr>
          <p:cNvPicPr>
            <a:picLocks noChangeAspect="1"/>
          </p:cNvPicPr>
          <p:nvPr/>
        </p:nvPicPr>
        <p:blipFill>
          <a:blip r:embed="rId4"/>
          <a:stretch>
            <a:fillRect/>
          </a:stretch>
        </p:blipFill>
        <p:spPr>
          <a:xfrm>
            <a:off x="-46" y="5848346"/>
            <a:ext cx="12192046" cy="1009654"/>
          </a:xfrm>
          <a:prstGeom prst="rect">
            <a:avLst/>
          </a:prstGeom>
        </p:spPr>
      </p:pic>
    </p:spTree>
    <p:extLst>
      <p:ext uri="{BB962C8B-B14F-4D97-AF65-F5344CB8AC3E}">
        <p14:creationId xmlns:p14="http://schemas.microsoft.com/office/powerpoint/2010/main" val="294156442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F54FBB-7A4C-4860-309E-27F329C6A732}"/>
              </a:ext>
            </a:extLst>
          </p:cNvPr>
          <p:cNvSpPr txBox="1"/>
          <p:nvPr/>
        </p:nvSpPr>
        <p:spPr>
          <a:xfrm>
            <a:off x="880217" y="717846"/>
            <a:ext cx="8451791" cy="2800767"/>
          </a:xfrm>
          <a:prstGeom prst="rect">
            <a:avLst/>
          </a:prstGeom>
          <a:noFill/>
        </p:spPr>
        <p:txBody>
          <a:bodyPr wrap="square" rtlCol="0">
            <a:spAutoFit/>
          </a:bodyPr>
          <a:lstStyle/>
          <a:p>
            <a:r>
              <a:rPr lang="en-GB" sz="4400" b="1" u="sng" dirty="0"/>
              <a:t>Activity</a:t>
            </a:r>
          </a:p>
          <a:p>
            <a:endParaRPr lang="en-GB" dirty="0"/>
          </a:p>
          <a:p>
            <a:r>
              <a:rPr lang="en-GB" sz="2400" dirty="0"/>
              <a:t>What do we mean by the term Organisational Culture?</a:t>
            </a:r>
          </a:p>
          <a:p>
            <a:endParaRPr lang="en-GB" sz="2400" dirty="0"/>
          </a:p>
          <a:p>
            <a:r>
              <a:rPr lang="en-GB" sz="2400" b="1" dirty="0"/>
              <a:t>10 minutes </a:t>
            </a:r>
            <a:r>
              <a:rPr lang="en-GB" sz="2400" dirty="0"/>
              <a:t>– Write down what organisational culture means to you and present it to the group. </a:t>
            </a:r>
          </a:p>
          <a:p>
            <a:endParaRPr lang="en-GB" dirty="0"/>
          </a:p>
        </p:txBody>
      </p:sp>
      <p:pic>
        <p:nvPicPr>
          <p:cNvPr id="3" name="Picture 2">
            <a:extLst>
              <a:ext uri="{FF2B5EF4-FFF2-40B4-BE49-F238E27FC236}">
                <a16:creationId xmlns:a16="http://schemas.microsoft.com/office/drawing/2014/main" id="{48B39655-06E2-A9E8-6082-2276697FB9E1}"/>
              </a:ext>
            </a:extLst>
          </p:cNvPr>
          <p:cNvPicPr>
            <a:picLocks noChangeAspect="1"/>
          </p:cNvPicPr>
          <p:nvPr/>
        </p:nvPicPr>
        <p:blipFill>
          <a:blip r:embed="rId2"/>
          <a:srcRect b="12267"/>
          <a:stretch/>
        </p:blipFill>
        <p:spPr>
          <a:xfrm>
            <a:off x="7860128" y="3249538"/>
            <a:ext cx="3283588" cy="2103102"/>
          </a:xfrm>
          <a:prstGeom prst="rect">
            <a:avLst/>
          </a:prstGeom>
        </p:spPr>
      </p:pic>
    </p:spTree>
    <p:extLst>
      <p:ext uri="{BB962C8B-B14F-4D97-AF65-F5344CB8AC3E}">
        <p14:creationId xmlns:p14="http://schemas.microsoft.com/office/powerpoint/2010/main" val="4068066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007769" y="4365105"/>
            <a:ext cx="5826719" cy="1096899"/>
          </a:xfrm>
        </p:spPr>
        <p:txBody>
          <a:bodyPr/>
          <a:lstStyle/>
          <a:p>
            <a:r>
              <a:rPr lang="en-GB" dirty="0"/>
              <a:t>CULTURAL INFLENCES(1)</a:t>
            </a:r>
          </a:p>
        </p:txBody>
      </p:sp>
      <p:pic>
        <p:nvPicPr>
          <p:cNvPr id="7" name="Content Placeholder 3" descr="http://www.dfwhcfoundation.org/wp-content/uploads/2013/10/Cultural-and-linguistic-competence-in-Patient-care_Sushma-Sharma-1.jpg">
            <a:extLst>
              <a:ext uri="{FF2B5EF4-FFF2-40B4-BE49-F238E27FC236}">
                <a16:creationId xmlns:a16="http://schemas.microsoft.com/office/drawing/2014/main" id="{53A480C6-1267-4706-943A-F01748876B41}"/>
              </a:ext>
            </a:extLst>
          </p:cNvPr>
          <p:cNvPicPr>
            <a:picLocks/>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83678" y="656649"/>
            <a:ext cx="9142301" cy="468052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716" y="550112"/>
            <a:ext cx="2441018" cy="4938361"/>
          </a:xfrm>
        </p:spPr>
        <p:txBody>
          <a:bodyPr anchor="ctr">
            <a:normAutofit/>
          </a:bodyPr>
          <a:lstStyle/>
          <a:p>
            <a:pPr algn="r"/>
            <a:r>
              <a:rPr lang="en-GB" sz="3800" b="1" dirty="0">
                <a:latin typeface="Calibri" pitchFamily="34" charset="0"/>
              </a:rPr>
              <a:t>What is Culture?</a:t>
            </a:r>
            <a:endParaRPr lang="en-GB" sz="3800" b="1" dirty="0"/>
          </a:p>
        </p:txBody>
      </p:sp>
      <p:sp>
        <p:nvSpPr>
          <p:cNvPr id="3" name="Content Placeholder 2"/>
          <p:cNvSpPr>
            <a:spLocks noGrp="1"/>
          </p:cNvSpPr>
          <p:nvPr>
            <p:ph idx="1"/>
          </p:nvPr>
        </p:nvSpPr>
        <p:spPr>
          <a:xfrm>
            <a:off x="2887580" y="963508"/>
            <a:ext cx="7960092" cy="4938851"/>
          </a:xfrm>
        </p:spPr>
        <p:txBody>
          <a:bodyPr anchor="ctr">
            <a:normAutofit/>
          </a:bodyPr>
          <a:lstStyle/>
          <a:p>
            <a:pPr marL="367451" lvl="1" indent="-17035">
              <a:buNone/>
            </a:pPr>
            <a:r>
              <a:rPr lang="en-GB" sz="1600" dirty="0">
                <a:latin typeface="Calibri" pitchFamily="34" charset="0"/>
                <a:cs typeface="Calibri" panose="020F0502020204030204" pitchFamily="34" charset="0"/>
              </a:rPr>
              <a:t>	“a set of basic assumptions – shared solutions to universal problems of external adaptation (how to survive) and internal integration (how to stay together) - which have evolved over time and are handed down from one generation to the next” (Schein, 2004:14) </a:t>
            </a:r>
          </a:p>
          <a:p>
            <a:pPr marL="367451" lvl="1" indent="-17035">
              <a:buNone/>
            </a:pPr>
            <a:endParaRPr lang="en-GB" sz="1600" dirty="0">
              <a:latin typeface="Calibri" pitchFamily="34" charset="0"/>
              <a:cs typeface="Calibri" panose="020F0502020204030204" pitchFamily="34" charset="0"/>
            </a:endParaRPr>
          </a:p>
          <a:p>
            <a:pPr marL="367451" lvl="1" indent="-17035">
              <a:buNone/>
            </a:pPr>
            <a:r>
              <a:rPr lang="en-GB" altLang="en-US" sz="1600" dirty="0">
                <a:latin typeface="Calibri" panose="020F0502020204030204" pitchFamily="34" charset="0"/>
                <a:cs typeface="Calibri" panose="020F0502020204030204" pitchFamily="34" charset="0"/>
              </a:rPr>
              <a:t>“Culture is the characteristic way of behaving and believing that a group of people in a country or region (or firm) have evolved over time and share” (Briscoe and Schuler, 2004:116)</a:t>
            </a:r>
          </a:p>
          <a:p>
            <a:pPr marL="367451" lvl="1" indent="-17035">
              <a:buNone/>
            </a:pPr>
            <a:endParaRPr lang="en-GB" altLang="en-US" sz="1600" dirty="0">
              <a:latin typeface="Calibri" panose="020F0502020204030204" pitchFamily="34" charset="0"/>
              <a:cs typeface="Calibri" panose="020F0502020204030204" pitchFamily="34" charset="0"/>
            </a:endParaRPr>
          </a:p>
          <a:p>
            <a:r>
              <a:rPr lang="en-GB" altLang="en-US" sz="1600" i="1" dirty="0"/>
              <a:t>“</a:t>
            </a:r>
            <a:r>
              <a:rPr lang="en-GB" altLang="en-US" sz="1600" dirty="0"/>
              <a:t>the collective programming of the human mind that distinguishes the members of one human group from those of  another. Culture in this sense is system of collectively held values” (Hofstede, 1984: 51)</a:t>
            </a:r>
          </a:p>
          <a:p>
            <a:endParaRPr lang="en-GB" altLang="en-US" sz="1600" dirty="0"/>
          </a:p>
          <a:p>
            <a:r>
              <a:rPr lang="en-GB" sz="1600" dirty="0"/>
              <a:t>“The way things are done around here” (Deal &amp; Kennedy, 1985)</a:t>
            </a:r>
            <a:endParaRPr lang="en-US" sz="1600" dirty="0"/>
          </a:p>
          <a:p>
            <a:endParaRPr lang="en-GB" altLang="en-US" sz="1600" dirty="0"/>
          </a:p>
        </p:txBody>
      </p:sp>
    </p:spTree>
    <p:extLst>
      <p:ext uri="{BB962C8B-B14F-4D97-AF65-F5344CB8AC3E}">
        <p14:creationId xmlns:p14="http://schemas.microsoft.com/office/powerpoint/2010/main" val="4291333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http://yscouts.com/wp-content/uploads/2014/09/organizational-culture-1024x682.jpg">
            <a:extLst>
              <a:ext uri="{FF2B5EF4-FFF2-40B4-BE49-F238E27FC236}">
                <a16:creationId xmlns:a16="http://schemas.microsoft.com/office/drawing/2014/main" id="{92025D62-09A1-4D03-BB7A-F3111CBA00A5}"/>
              </a:ext>
            </a:extLst>
          </p:cNvPr>
          <p:cNvPicPr/>
          <p:nvPr/>
        </p:nvPicPr>
        <p:blipFill rotWithShape="1">
          <a:blip r:embed="rId3">
            <a:extLst>
              <a:ext uri="{28A0092B-C50C-407E-A947-70E740481C1C}">
                <a14:useLocalDpi xmlns:a14="http://schemas.microsoft.com/office/drawing/2010/main" val="0"/>
              </a:ext>
            </a:extLst>
          </a:blip>
          <a:srcRect l="393" r="50503" b="15509"/>
          <a:stretch/>
        </p:blipFill>
        <p:spPr bwMode="auto">
          <a:xfrm>
            <a:off x="85457" y="94002"/>
            <a:ext cx="4872773" cy="5606401"/>
          </a:xfrm>
          <a:prstGeom prst="rect">
            <a:avLst/>
          </a:prstGeom>
          <a:noFill/>
        </p:spPr>
      </p:pic>
      <p:sp>
        <p:nvSpPr>
          <p:cNvPr id="14338" name="Rectangle 2"/>
          <p:cNvSpPr>
            <a:spLocks noGrp="1" noRot="1" noChangeArrowheads="1"/>
          </p:cNvSpPr>
          <p:nvPr>
            <p:ph type="title"/>
          </p:nvPr>
        </p:nvSpPr>
        <p:spPr>
          <a:xfrm>
            <a:off x="5367154" y="516836"/>
            <a:ext cx="4754880" cy="1666501"/>
          </a:xfrm>
        </p:spPr>
        <p:txBody>
          <a:bodyPr>
            <a:normAutofit/>
          </a:bodyPr>
          <a:lstStyle/>
          <a:p>
            <a:r>
              <a:rPr lang="en-GB" altLang="en-US" sz="3500" b="1" dirty="0">
                <a:latin typeface="+mn-lt"/>
              </a:rPr>
              <a:t>What is Culture?</a:t>
            </a:r>
            <a:endParaRPr lang="en-US" altLang="en-US" sz="3500" b="1" dirty="0">
              <a:latin typeface="+mn-lt"/>
            </a:endParaRPr>
          </a:p>
        </p:txBody>
      </p:sp>
      <p:sp>
        <p:nvSpPr>
          <p:cNvPr id="8195" name="Rectangle 3"/>
          <p:cNvSpPr>
            <a:spLocks noGrp="1" noRot="1" noChangeArrowheads="1"/>
          </p:cNvSpPr>
          <p:nvPr>
            <p:ph idx="1"/>
          </p:nvPr>
        </p:nvSpPr>
        <p:spPr>
          <a:xfrm>
            <a:off x="5367154" y="1697291"/>
            <a:ext cx="4754880" cy="3652667"/>
          </a:xfrm>
        </p:spPr>
        <p:txBody>
          <a:bodyPr>
            <a:normAutofit/>
          </a:bodyPr>
          <a:lstStyle/>
          <a:p>
            <a:pPr>
              <a:buFont typeface="Wingdings" panose="05000000000000000000" pitchFamily="2" charset="2"/>
              <a:buChar char="Ø"/>
              <a:defRPr/>
            </a:pPr>
            <a:r>
              <a:rPr lang="en-GB" sz="1600" dirty="0"/>
              <a:t>There is no single definition but general consensus that culture refers to a pattern of </a:t>
            </a:r>
            <a:r>
              <a:rPr lang="en-GB" sz="1600" b="1" dirty="0"/>
              <a:t>values and beliefs which inform attitudes and behaviours </a:t>
            </a:r>
            <a:r>
              <a:rPr lang="en-GB" sz="1600" dirty="0"/>
              <a:t>and which </a:t>
            </a:r>
            <a:r>
              <a:rPr lang="en-GB" sz="1600" b="1" dirty="0"/>
              <a:t>distinguish one group from another – binds them together</a:t>
            </a:r>
          </a:p>
          <a:p>
            <a:pPr>
              <a:buFont typeface="Wingdings" panose="05000000000000000000" pitchFamily="2" charset="2"/>
              <a:buChar char="Ø"/>
              <a:defRPr/>
            </a:pPr>
            <a:r>
              <a:rPr lang="en-GB" sz="1600" dirty="0">
                <a:cs typeface="Calibri" panose="020F0502020204030204" pitchFamily="34" charset="0"/>
              </a:rPr>
              <a:t>These values and behaviours are passed on to new members of the group as the right way to see, think, feel and act in given circumstances, referred to by Torrington (1994) as ‘learned frameworks’</a:t>
            </a:r>
          </a:p>
          <a:p>
            <a:pPr>
              <a:buFont typeface="Wingdings" panose="05000000000000000000" pitchFamily="2" charset="2"/>
              <a:buChar char="Ø"/>
              <a:defRPr/>
            </a:pPr>
            <a:r>
              <a:rPr lang="en-GB" sz="1600" dirty="0">
                <a:cs typeface="Calibri" panose="020F0502020204030204" pitchFamily="34" charset="0"/>
              </a:rPr>
              <a:t>Culture evolves</a:t>
            </a:r>
          </a:p>
          <a:p>
            <a:pPr>
              <a:buFont typeface="Wingdings" panose="05000000000000000000" pitchFamily="2" charset="2"/>
              <a:buChar char="Ø"/>
              <a:defRPr/>
            </a:pPr>
            <a:r>
              <a:rPr lang="en-GB" sz="1600" dirty="0">
                <a:cs typeface="Calibri" panose="020F0502020204030204" pitchFamily="34" charset="0"/>
              </a:rPr>
              <a:t>We </a:t>
            </a:r>
            <a:r>
              <a:rPr lang="en-GB" altLang="en-US" sz="1600" dirty="0">
                <a:cs typeface="Calibri" panose="020F0502020204030204" pitchFamily="34" charset="0"/>
              </a:rPr>
              <a:t>draw on many sources for our cultural identity, including gender; social class; religion; ethnicity and workplace…</a:t>
            </a:r>
          </a:p>
          <a:p>
            <a:pPr>
              <a:defRPr/>
            </a:pPr>
            <a:endParaRPr lang="en-GB" sz="1600" dirty="0">
              <a:solidFill>
                <a:srgbClr val="FFFFFF"/>
              </a:solidFill>
            </a:endParaRPr>
          </a:p>
          <a:p>
            <a:pPr>
              <a:buNone/>
              <a:defRPr/>
            </a:pPr>
            <a:endParaRPr lang="en-US" sz="1600" dirty="0">
              <a:solidFill>
                <a:srgbClr val="FFFFFF"/>
              </a:solidFill>
            </a:endParaRPr>
          </a:p>
        </p:txBody>
      </p:sp>
    </p:spTree>
    <p:extLst>
      <p:ext uri="{BB962C8B-B14F-4D97-AF65-F5344CB8AC3E}">
        <p14:creationId xmlns:p14="http://schemas.microsoft.com/office/powerpoint/2010/main" val="283393128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 calcmode="lin" valueType="num">
                                      <p:cBhvr additive="base">
                                        <p:cTn id="7" dur="500" fill="hold"/>
                                        <p:tgtEl>
                                          <p:spTgt spid="819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195">
                                            <p:txEl>
                                              <p:pRg st="1" end="1"/>
                                            </p:txEl>
                                          </p:spTgt>
                                        </p:tgtEl>
                                        <p:attrNameLst>
                                          <p:attrName>style.visibility</p:attrName>
                                        </p:attrNameLst>
                                      </p:cBhvr>
                                      <p:to>
                                        <p:strVal val="visible"/>
                                      </p:to>
                                    </p:set>
                                    <p:anim calcmode="lin" valueType="num">
                                      <p:cBhvr additive="base">
                                        <p:cTn id="13" dur="500" fill="hold"/>
                                        <p:tgtEl>
                                          <p:spTgt spid="819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19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195">
                                            <p:txEl>
                                              <p:pRg st="2" end="2"/>
                                            </p:txEl>
                                          </p:spTgt>
                                        </p:tgtEl>
                                        <p:attrNameLst>
                                          <p:attrName>style.visibility</p:attrName>
                                        </p:attrNameLst>
                                      </p:cBhvr>
                                      <p:to>
                                        <p:strVal val="visible"/>
                                      </p:to>
                                    </p:set>
                                    <p:anim calcmode="lin" valueType="num">
                                      <p:cBhvr additive="base">
                                        <p:cTn id="19" dur="500" fill="hold"/>
                                        <p:tgtEl>
                                          <p:spTgt spid="819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19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195">
                                            <p:txEl>
                                              <p:pRg st="3" end="3"/>
                                            </p:txEl>
                                          </p:spTgt>
                                        </p:tgtEl>
                                        <p:attrNameLst>
                                          <p:attrName>style.visibility</p:attrName>
                                        </p:attrNameLst>
                                      </p:cBhvr>
                                      <p:to>
                                        <p:strVal val="visible"/>
                                      </p:to>
                                    </p:set>
                                    <p:anim calcmode="lin" valueType="num">
                                      <p:cBhvr additive="base">
                                        <p:cTn id="25" dur="500" fill="hold"/>
                                        <p:tgtEl>
                                          <p:spTgt spid="819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19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9758" y="-323890"/>
            <a:ext cx="7543800" cy="1609344"/>
          </a:xfrm>
        </p:spPr>
        <p:txBody>
          <a:bodyPr>
            <a:normAutofit/>
          </a:bodyPr>
          <a:lstStyle/>
          <a:p>
            <a:r>
              <a:rPr lang="en-GB" b="1" dirty="0"/>
              <a:t>Intercultural Communication</a:t>
            </a:r>
            <a:endParaRPr lang="en-GB" b="1" dirty="0">
              <a:latin typeface="+mn-lt"/>
            </a:endParaRPr>
          </a:p>
        </p:txBody>
      </p:sp>
      <p:sp>
        <p:nvSpPr>
          <p:cNvPr id="3" name="Content Placeholder 2"/>
          <p:cNvSpPr>
            <a:spLocks noGrp="1"/>
          </p:cNvSpPr>
          <p:nvPr>
            <p:ph idx="1"/>
          </p:nvPr>
        </p:nvSpPr>
        <p:spPr>
          <a:xfrm>
            <a:off x="2085975" y="972876"/>
            <a:ext cx="7543800" cy="3851787"/>
          </a:xfrm>
        </p:spPr>
        <p:txBody>
          <a:bodyPr>
            <a:normAutofit/>
          </a:bodyPr>
          <a:lstStyle/>
          <a:p>
            <a:r>
              <a:rPr lang="en-GB" dirty="0"/>
              <a:t>Different communication styles can lead to misunderstanding, For example:</a:t>
            </a:r>
          </a:p>
          <a:p>
            <a:pPr>
              <a:buFont typeface="Wingdings" panose="05000000000000000000" pitchFamily="2" charset="2"/>
              <a:buChar char="Ø"/>
            </a:pPr>
            <a:r>
              <a:rPr lang="en-GB" dirty="0"/>
              <a:t>In the Chinese language, word order can affect meaning, so it is best to wait for the speaker to finish.</a:t>
            </a:r>
          </a:p>
          <a:p>
            <a:pPr>
              <a:buFont typeface="Wingdings" panose="05000000000000000000" pitchFamily="2" charset="2"/>
              <a:buChar char="Ø"/>
            </a:pPr>
            <a:r>
              <a:rPr lang="en-GB" dirty="0"/>
              <a:t>In Japan, the cultural value of harmony means words are chosen carefully and speech is indirect. Categorical statements are regarded as egotistical.</a:t>
            </a:r>
          </a:p>
          <a:p>
            <a:pPr marL="0" indent="0">
              <a:buNone/>
            </a:pPr>
            <a:endParaRPr lang="en-GB" dirty="0">
              <a:latin typeface="Times New Roman" panose="02020603050405020304" pitchFamily="18" charset="0"/>
              <a:cs typeface="Times New Roman" panose="02020603050405020304" pitchFamily="18" charset="0"/>
            </a:endParaRPr>
          </a:p>
          <a:p>
            <a:endParaRPr lang="en-GB" dirty="0"/>
          </a:p>
          <a:p>
            <a:endParaRPr lang="en-GB" dirty="0"/>
          </a:p>
        </p:txBody>
      </p:sp>
      <p:sp>
        <p:nvSpPr>
          <p:cNvPr id="4" name="AutoShape 2" descr="data:image/jpeg;base64,/9j/4AAQSkZJRgABAQEAYABgAAD/2wBDAAoHBwkHBgoJCAkLCwoMDxkQDw4ODx4WFxIZJCAmJSMgIyIoLTkwKCo2KyIjMkQyNjs9QEBAJjBGS0U+Sjk/QD3/2wBDAQsLCw8NDx0QEB09KSMpPT09PT09PT09PT09PT09PT09PT09PT09PT09PT09PT09PT09PT09PT09PT09PT09PT3/wAARCAAyADI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TiYi5j/3qk1VszqScDbTvs8cbIyg7t3rWfrOqQ/bo7RogXbA3Z6+gryKVJ1Hy3PWq1VT96xm6w19BDm0ZEyODt3MfpWcLPxTZ6ebu4kR+4jlQZI4646fnV7U7uSS9gETMBHjZ5Y5B/Ctvy53tt81yZBt3AN611v2MW48plGlWnFT5jB0jVotWhbCmKeI7ZYj1U+o9jV4qKzrRYINQu76O38x1AjlVScuTzkc/5xXU2luLm2Sb+y9u8ZAeXkVi8G5u9N6DeLVL3ai1MTaPWiulFpa4/wCQUP8Av6KKP7Oqd0T/AGjT7Mru3KfWuZ1xSdZS4JKxxsNxU4OMHvXRyHlT2B5J4ArjfEWrymSRLYK9q5xLIFzuxyNp9OD061GG1bLr6KJfttLu44Vu4Xj2gkAkcA9eufSrJ1mdbGHzAZC+WdgvRQe3IrGsmu5DDGMyQS/Iqkng57cHH1qe61ia01IJsnm+zj7rquEHXGV69+D7VVpHVHlSLvhGL7TrE4SFhEku6RmGP4eB+OScf413rvGiccdsVyXh+/hhi864kRJLl2lkXP3CcYGfXAFdK8sAjR/MQhhkfMK9GiuWCR42IalUbIyAT1H50U/zrf1T86K0uZHkMmq32vXUUOpSXAtXO5ktguQvcBcjJqa3NvBut7jbBbIASkrFWft1I49PaiZIrJpJ4ontoNwZ4ZlJeLDEHpjIyMgg9zWsbddV1H+0IUWV4t0++dSylAAdvpnbwPesrKFkkdEVKabT1/r8ijBJd6XbeXeWDPazcw/vBuUHnGehx+FU7fW/sd7HOsBt41fKmU53HHc/yre1VbzXNJhgSNtPgc7mPEjN2wCMYXB/H8OMhIC1pMJoi0rzBcFSozjk++QBUOlFPmLjWnOPs0dDZa/LcTx+axTIwGJyOfrVuC6d3lWR/MK55zya4uOWTT7wR3EYFtOpljWPpGAcfJnqOpIHvjpitmSf7P8AvYyC3Qn29aOaUWc7Wmpt/aSeQcA9Miiska2mBkLmir9sieSHdmXaSyP4TZmkYtHOChJ5U7xyPSs21dg9woYhWkuARngjyv8A61FFaMZ1vh5i/hyyZiWb5uT1p9sizeLVilUPH9iL7GGRu3DnHr70UVNT4DfDfxUcn4imkksfnkds2kLcsTzwM/XFWLwkXcig4ALAD2zRRSqdDnn8LJ0Vdi/KOnpRRRWAz//Z">
            <a:extLst>
              <a:ext uri="{FF2B5EF4-FFF2-40B4-BE49-F238E27FC236}">
                <a16:creationId xmlns:a16="http://schemas.microsoft.com/office/drawing/2014/main" id="{FF500061-00EE-4322-8120-BB524FD9E048}"/>
              </a:ext>
            </a:extLst>
          </p:cNvPr>
          <p:cNvSpPr>
            <a:spLocks noChangeAspect="1" noChangeArrowheads="1"/>
          </p:cNvSpPr>
          <p:nvPr/>
        </p:nvSpPr>
        <p:spPr bwMode="auto">
          <a:xfrm>
            <a:off x="5857875" y="3190875"/>
            <a:ext cx="476250" cy="4762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8797128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D645D-BAB6-48C1-922D-47295FD0F3EE}"/>
              </a:ext>
            </a:extLst>
          </p:cNvPr>
          <p:cNvSpPr>
            <a:spLocks noGrp="1"/>
          </p:cNvSpPr>
          <p:nvPr>
            <p:ph type="title"/>
          </p:nvPr>
        </p:nvSpPr>
        <p:spPr>
          <a:xfrm>
            <a:off x="2129697" y="-38637"/>
            <a:ext cx="7886700" cy="1325563"/>
          </a:xfrm>
        </p:spPr>
        <p:txBody>
          <a:bodyPr>
            <a:normAutofit/>
          </a:bodyPr>
          <a:lstStyle/>
          <a:p>
            <a:r>
              <a:rPr lang="en-US" b="1" dirty="0">
                <a:latin typeface="Times New Roman" panose="02020603050405020304" pitchFamily="18" charset="0"/>
                <a:cs typeface="Times New Roman" panose="02020603050405020304" pitchFamily="18" charset="0"/>
              </a:rPr>
              <a:t>The Cultural Context </a:t>
            </a:r>
            <a:endParaRPr lang="en-GB" dirty="0"/>
          </a:p>
        </p:txBody>
      </p:sp>
      <p:sp>
        <p:nvSpPr>
          <p:cNvPr id="3" name="Text Placeholder 2">
            <a:extLst>
              <a:ext uri="{FF2B5EF4-FFF2-40B4-BE49-F238E27FC236}">
                <a16:creationId xmlns:a16="http://schemas.microsoft.com/office/drawing/2014/main" id="{EB63837A-FA39-4311-916C-39545AD2B1CE}"/>
              </a:ext>
            </a:extLst>
          </p:cNvPr>
          <p:cNvSpPr>
            <a:spLocks noGrp="1"/>
          </p:cNvSpPr>
          <p:nvPr>
            <p:ph type="body" idx="1"/>
          </p:nvPr>
        </p:nvSpPr>
        <p:spPr>
          <a:xfrm>
            <a:off x="2240708" y="1315034"/>
            <a:ext cx="3868340" cy="823912"/>
          </a:xfrm>
        </p:spPr>
        <p:txBody>
          <a:bodyPr>
            <a:normAutofit/>
          </a:bodyPr>
          <a:lstStyle/>
          <a:p>
            <a:r>
              <a:rPr lang="en-GB" dirty="0"/>
              <a:t>High Context       (Implicit)</a:t>
            </a:r>
          </a:p>
        </p:txBody>
      </p:sp>
      <p:sp>
        <p:nvSpPr>
          <p:cNvPr id="4" name="Content Placeholder 3">
            <a:extLst>
              <a:ext uri="{FF2B5EF4-FFF2-40B4-BE49-F238E27FC236}">
                <a16:creationId xmlns:a16="http://schemas.microsoft.com/office/drawing/2014/main" id="{B7A01871-99A9-484C-A4AC-8AC48AEB2718}"/>
              </a:ext>
            </a:extLst>
          </p:cNvPr>
          <p:cNvSpPr>
            <a:spLocks noGrp="1"/>
          </p:cNvSpPr>
          <p:nvPr>
            <p:ph sz="half" idx="2"/>
          </p:nvPr>
        </p:nvSpPr>
        <p:spPr>
          <a:xfrm>
            <a:off x="2138842" y="2276872"/>
            <a:ext cx="3868340" cy="3684588"/>
          </a:xfrm>
        </p:spPr>
        <p:txBody>
          <a:bodyPr>
            <a:normAutofit fontScale="55000" lnSpcReduction="20000"/>
          </a:bodyPr>
          <a:lstStyle/>
          <a:p>
            <a:r>
              <a:rPr lang="en-GB" b="0" i="0" dirty="0">
                <a:solidFill>
                  <a:srgbClr val="000000"/>
                </a:solidFill>
                <a:effectLst/>
                <a:latin typeface="Verdana" panose="020B0604030504040204" pitchFamily="34" charset="0"/>
              </a:rPr>
              <a:t>are relational, collectivist, intuitive, and contemplative, these cultures emphasize interpersonal relationships. </a:t>
            </a:r>
          </a:p>
          <a:p>
            <a:r>
              <a:rPr lang="en-GB" b="0" i="0" dirty="0">
                <a:solidFill>
                  <a:srgbClr val="000000"/>
                </a:solidFill>
                <a:effectLst/>
                <a:latin typeface="Verdana" panose="020B0604030504040204" pitchFamily="34" charset="0"/>
              </a:rPr>
              <a:t>Developing trust is an important  Words may not so important as context, and at times words my have many situational uses which might include the speaker’s tone of voice, facial expression, gestures, posture etc </a:t>
            </a:r>
          </a:p>
          <a:p>
            <a:r>
              <a:rPr lang="en-GB" b="0" i="0" dirty="0">
                <a:solidFill>
                  <a:srgbClr val="000000"/>
                </a:solidFill>
                <a:effectLst/>
                <a:latin typeface="Verdana" panose="020B0604030504040204" pitchFamily="34" charset="0"/>
              </a:rPr>
              <a:t>High-context communication tends to be more indirect and more formal. </a:t>
            </a:r>
          </a:p>
          <a:p>
            <a:r>
              <a:rPr lang="en-GB" dirty="0">
                <a:solidFill>
                  <a:srgbClr val="000000"/>
                </a:solidFill>
                <a:latin typeface="Verdana" panose="020B0604030504040204" pitchFamily="34" charset="0"/>
              </a:rPr>
              <a:t>Japan, Mediterranean Europe</a:t>
            </a:r>
            <a:endParaRPr lang="en-GB" dirty="0"/>
          </a:p>
        </p:txBody>
      </p:sp>
      <p:sp>
        <p:nvSpPr>
          <p:cNvPr id="5" name="Text Placeholder 4">
            <a:extLst>
              <a:ext uri="{FF2B5EF4-FFF2-40B4-BE49-F238E27FC236}">
                <a16:creationId xmlns:a16="http://schemas.microsoft.com/office/drawing/2014/main" id="{030F4B08-4D8A-4FA4-B6B9-7734E153EE11}"/>
              </a:ext>
            </a:extLst>
          </p:cNvPr>
          <p:cNvSpPr>
            <a:spLocks noGrp="1"/>
          </p:cNvSpPr>
          <p:nvPr>
            <p:ph type="body" sz="quarter" idx="3"/>
          </p:nvPr>
        </p:nvSpPr>
        <p:spPr>
          <a:xfrm>
            <a:off x="6240017" y="1315034"/>
            <a:ext cx="3887391" cy="823912"/>
          </a:xfrm>
        </p:spPr>
        <p:txBody>
          <a:bodyPr>
            <a:normAutofit/>
          </a:bodyPr>
          <a:lstStyle/>
          <a:p>
            <a:r>
              <a:rPr lang="en-GB" dirty="0"/>
              <a:t>Low Context       (Explicit)</a:t>
            </a:r>
          </a:p>
        </p:txBody>
      </p:sp>
      <p:sp>
        <p:nvSpPr>
          <p:cNvPr id="6" name="Content Placeholder 5">
            <a:extLst>
              <a:ext uri="{FF2B5EF4-FFF2-40B4-BE49-F238E27FC236}">
                <a16:creationId xmlns:a16="http://schemas.microsoft.com/office/drawing/2014/main" id="{21FEEB17-F380-4FAA-80E5-3A90A8F30172}"/>
              </a:ext>
            </a:extLst>
          </p:cNvPr>
          <p:cNvSpPr>
            <a:spLocks noGrp="1"/>
          </p:cNvSpPr>
          <p:nvPr>
            <p:ph sz="quarter" idx="4"/>
          </p:nvPr>
        </p:nvSpPr>
        <p:spPr>
          <a:xfrm>
            <a:off x="6138151" y="2276872"/>
            <a:ext cx="3887391" cy="3684588"/>
          </a:xfrm>
        </p:spPr>
        <p:txBody>
          <a:bodyPr>
            <a:normAutofit fontScale="55000" lnSpcReduction="20000"/>
          </a:bodyPr>
          <a:lstStyle/>
          <a:p>
            <a:r>
              <a:rPr lang="en-GB" dirty="0">
                <a:solidFill>
                  <a:srgbClr val="000000"/>
                </a:solidFill>
                <a:latin typeface="Verdana" panose="020B0604030504040204" pitchFamily="34" charset="0"/>
              </a:rPr>
              <a:t>A</a:t>
            </a:r>
            <a:r>
              <a:rPr lang="en-GB" b="0" i="0" dirty="0">
                <a:solidFill>
                  <a:srgbClr val="000000"/>
                </a:solidFill>
                <a:effectLst/>
                <a:latin typeface="Verdana" panose="020B0604030504040204" pitchFamily="34" charset="0"/>
              </a:rPr>
              <a:t>re often logical, linear, individualistic, and action-oriented. People from low-context cultures value logic, facts, and directness. </a:t>
            </a:r>
          </a:p>
          <a:p>
            <a:r>
              <a:rPr lang="en-GB" b="0" i="0" dirty="0">
                <a:solidFill>
                  <a:srgbClr val="000000"/>
                </a:solidFill>
                <a:effectLst/>
                <a:latin typeface="Verdana" panose="020B0604030504040204" pitchFamily="34" charset="0"/>
              </a:rPr>
              <a:t>Solving a problem means lining up the facts </a:t>
            </a:r>
            <a:r>
              <a:rPr lang="en-GB" dirty="0">
                <a:solidFill>
                  <a:srgbClr val="000000"/>
                </a:solidFill>
                <a:latin typeface="Verdana" panose="020B0604030504040204" pitchFamily="34" charset="0"/>
              </a:rPr>
              <a:t>communicators are expected to be straightforward, concise, and efficient in telling what action is expected. </a:t>
            </a:r>
            <a:endParaRPr lang="en-GB" b="0" i="0" dirty="0">
              <a:solidFill>
                <a:srgbClr val="000000"/>
              </a:solidFill>
              <a:effectLst/>
              <a:latin typeface="Verdana" panose="020B0604030504040204" pitchFamily="34" charset="0"/>
            </a:endParaRPr>
          </a:p>
          <a:p>
            <a:r>
              <a:rPr lang="en-GB" b="0" i="0" dirty="0">
                <a:solidFill>
                  <a:srgbClr val="000000"/>
                </a:solidFill>
                <a:effectLst/>
                <a:latin typeface="Verdana" panose="020B0604030504040204" pitchFamily="34" charset="0"/>
              </a:rPr>
              <a:t>precise words and intended to be taken literally. Explicit contracts conclude negotiations. </a:t>
            </a:r>
          </a:p>
          <a:p>
            <a:r>
              <a:rPr lang="en-GB" dirty="0" err="1">
                <a:solidFill>
                  <a:srgbClr val="000000"/>
                </a:solidFill>
                <a:latin typeface="Verdana" panose="020B0604030504040204" pitchFamily="34" charset="0"/>
              </a:rPr>
              <a:t>E.g</a:t>
            </a:r>
            <a:r>
              <a:rPr lang="en-GB" dirty="0">
                <a:solidFill>
                  <a:srgbClr val="000000"/>
                </a:solidFill>
                <a:latin typeface="Verdana" panose="020B0604030504040204" pitchFamily="34" charset="0"/>
              </a:rPr>
              <a:t> Germany Scandinavia</a:t>
            </a:r>
            <a:endParaRPr lang="en-GB" dirty="0"/>
          </a:p>
        </p:txBody>
      </p:sp>
    </p:spTree>
    <p:extLst>
      <p:ext uri="{BB962C8B-B14F-4D97-AF65-F5344CB8AC3E}">
        <p14:creationId xmlns:p14="http://schemas.microsoft.com/office/powerpoint/2010/main" val="302965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3FDBC78-310C-4FE9-860A-038E68586A0E}"/>
              </a:ext>
            </a:extLst>
          </p:cNvPr>
          <p:cNvPicPr>
            <a:picLocks noChangeAspect="1"/>
          </p:cNvPicPr>
          <p:nvPr/>
        </p:nvPicPr>
        <p:blipFill>
          <a:blip r:embed="rId2"/>
          <a:srcRect l="1807" t="2529" r="2280" b="15224"/>
          <a:stretch/>
        </p:blipFill>
        <p:spPr>
          <a:xfrm>
            <a:off x="563790" y="555476"/>
            <a:ext cx="7384943" cy="4760007"/>
          </a:xfrm>
          <a:prstGeom prst="rect">
            <a:avLst/>
          </a:prstGeom>
        </p:spPr>
      </p:pic>
      <p:pic>
        <p:nvPicPr>
          <p:cNvPr id="2050" name="Picture 2" descr="Petition · Give us the Italian hand gesture Emoji · Change.org">
            <a:extLst>
              <a:ext uri="{FF2B5EF4-FFF2-40B4-BE49-F238E27FC236}">
                <a16:creationId xmlns:a16="http://schemas.microsoft.com/office/drawing/2014/main" id="{22EABCEF-1C0F-4584-A8BE-EFE9D3B277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8968" y="1865119"/>
            <a:ext cx="3573061" cy="20086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3096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2050"/>
                                        </p:tgtEl>
                                      </p:cBhvr>
                                    </p:animEffect>
                                    <p:set>
                                      <p:cBhvr>
                                        <p:cTn id="7" dur="1" fill="hold">
                                          <p:stCondLst>
                                            <p:cond delay="499"/>
                                          </p:stCondLst>
                                        </p:cTn>
                                        <p:tgtEl>
                                          <p:spTgt spid="205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D9914A9-BA3B-445B-9CD3-DC9867218625}"/>
              </a:ext>
            </a:extLst>
          </p:cNvPr>
          <p:cNvPicPr>
            <a:picLocks noChangeAspect="1"/>
          </p:cNvPicPr>
          <p:nvPr/>
        </p:nvPicPr>
        <p:blipFill>
          <a:blip r:embed="rId2"/>
          <a:stretch>
            <a:fillRect/>
          </a:stretch>
        </p:blipFill>
        <p:spPr>
          <a:xfrm>
            <a:off x="3230311" y="598693"/>
            <a:ext cx="5438646" cy="4699081"/>
          </a:xfrm>
          <a:prstGeom prst="rect">
            <a:avLst/>
          </a:prstGeom>
        </p:spPr>
      </p:pic>
    </p:spTree>
    <p:extLst>
      <p:ext uri="{BB962C8B-B14F-4D97-AF65-F5344CB8AC3E}">
        <p14:creationId xmlns:p14="http://schemas.microsoft.com/office/powerpoint/2010/main" val="27430180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559ED3FC-B903-0789-76DA-1E213D17C884}"/>
              </a:ext>
            </a:extLst>
          </p:cNvPr>
          <p:cNvSpPr txBox="1">
            <a:spLocks/>
          </p:cNvSpPr>
          <p:nvPr/>
        </p:nvSpPr>
        <p:spPr>
          <a:xfrm>
            <a:off x="247827" y="358621"/>
            <a:ext cx="4674550" cy="547233"/>
          </a:xfrm>
          <a:prstGeom prst="rect">
            <a:avLst/>
          </a:prstGeom>
        </p:spPr>
        <p:txBody>
          <a:bodyPr vert="horz" lIns="91440" tIns="45720" rIns="91440" bIns="45720" rtlCol="0" anchor="ctr">
            <a:normAutofit/>
          </a:bodyPr>
          <a:lstStyle/>
          <a:p>
            <a:pPr marL="228600" marR="0" lvl="0" indent="-228600" algn="l" defTabSz="914400" rtl="0" eaLnBrk="1" fontAlgn="auto" latinLnBrk="0" hangingPunct="1">
              <a:lnSpc>
                <a:spcPct val="90000"/>
              </a:lnSpc>
              <a:spcBef>
                <a:spcPts val="1000"/>
              </a:spcBef>
              <a:spcAft>
                <a:spcPts val="0"/>
              </a:spcAft>
              <a:buClrTx/>
              <a:buSzTx/>
              <a:buFontTx/>
              <a:buNone/>
              <a:tabLst/>
              <a:defRPr/>
            </a:pPr>
            <a:r>
              <a:rPr kumimoji="0" lang="en-GB" sz="2600" b="0" i="0" u="none" strike="noStrike" kern="1200" cap="none" spc="0" normalizeH="0" baseline="0" noProof="0" dirty="0" err="1">
                <a:ln>
                  <a:noFill/>
                </a:ln>
                <a:effectLst/>
                <a:uLnTx/>
                <a:uFillTx/>
                <a:latin typeface="Arial Rounded MT Bold" pitchFamily="34" charset="0"/>
                <a:ea typeface="+mn-ea"/>
                <a:cs typeface="+mn-cs"/>
              </a:rPr>
              <a:t>Hofstade</a:t>
            </a:r>
            <a:r>
              <a:rPr kumimoji="0" lang="en-GB" sz="2600" b="0" i="0" u="none" strike="noStrike" kern="1200" cap="none" spc="0" normalizeH="0" baseline="0" noProof="0" dirty="0">
                <a:ln>
                  <a:noFill/>
                </a:ln>
                <a:effectLst/>
                <a:uLnTx/>
                <a:uFillTx/>
                <a:latin typeface="Arial Rounded MT Bold" pitchFamily="34" charset="0"/>
                <a:ea typeface="+mn-ea"/>
                <a:cs typeface="+mn-cs"/>
              </a:rPr>
              <a:t> 4/5/6 Dimensions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500" b="0" i="0" u="none" strike="noStrike" kern="1200" cap="none" spc="0" normalizeH="0" baseline="0" noProof="0" dirty="0">
              <a:ln>
                <a:noFill/>
              </a:ln>
              <a:solidFill>
                <a:prstClr val="black"/>
              </a:solidFill>
              <a:effectLst/>
              <a:uLnTx/>
              <a:uFillTx/>
              <a:latin typeface="Calibri"/>
              <a:ea typeface="+mn-ea"/>
              <a:cs typeface="+mn-cs"/>
            </a:endParaRPr>
          </a:p>
        </p:txBody>
      </p:sp>
      <p:sp>
        <p:nvSpPr>
          <p:cNvPr id="3" name="Rectangle 3">
            <a:extLst>
              <a:ext uri="{FF2B5EF4-FFF2-40B4-BE49-F238E27FC236}">
                <a16:creationId xmlns:a16="http://schemas.microsoft.com/office/drawing/2014/main" id="{3C24D345-E032-88D3-2BD1-32397F9B6733}"/>
              </a:ext>
            </a:extLst>
          </p:cNvPr>
          <p:cNvSpPr txBox="1">
            <a:spLocks noChangeArrowheads="1"/>
          </p:cNvSpPr>
          <p:nvPr/>
        </p:nvSpPr>
        <p:spPr>
          <a:xfrm>
            <a:off x="1978263" y="1049268"/>
            <a:ext cx="4849827" cy="2255717"/>
          </a:xfrm>
          <a:prstGeom prst="rect">
            <a:avLst/>
          </a:prstGeom>
        </p:spPr>
        <p:txBody>
          <a:bodyPr vert="horz" lIns="91440" tIns="45720" rIns="91440" bIns="45720" rtlCol="0">
            <a:normAutofit lnSpcReduction="10000"/>
          </a:bodyPr>
          <a:lstStyle/>
          <a:p>
            <a:pPr marL="685800" marR="0" lvl="1"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a:ea typeface="+mn-ea"/>
                <a:cs typeface="+mn-cs"/>
              </a:rPr>
              <a:t>Dutch organisational Anthropologist – the most cited author</a:t>
            </a:r>
          </a:p>
          <a:p>
            <a:pPr marL="685800" marR="0" lvl="1"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a:ea typeface="+mn-ea"/>
                <a:cs typeface="+mn-cs"/>
              </a:rPr>
              <a:t>Provided a universally applicable framework for classifying cultural patterns </a:t>
            </a:r>
          </a:p>
          <a:p>
            <a:pPr marL="685800" marR="0" lvl="1"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a:ea typeface="+mn-ea"/>
                <a:cs typeface="+mn-cs"/>
              </a:rPr>
              <a:t>Derived his culture dimensions from examining work-related values in IBM employees in 40 countries during 1970s</a:t>
            </a:r>
          </a:p>
          <a:p>
            <a:pPr marL="228600" marR="0" lvl="0" indent="-228600" algn="l" defTabSz="914400" rtl="0" eaLnBrk="1" fontAlgn="auto" latinLnBrk="0" hangingPunct="1">
              <a:lnSpc>
                <a:spcPct val="80000"/>
              </a:lnSpc>
              <a:spcBef>
                <a:spcPts val="100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4" name="Picture 3">
            <a:extLst>
              <a:ext uri="{FF2B5EF4-FFF2-40B4-BE49-F238E27FC236}">
                <a16:creationId xmlns:a16="http://schemas.microsoft.com/office/drawing/2014/main" id="{DF11B287-007D-83FF-7A57-959A1199FF83}"/>
              </a:ext>
            </a:extLst>
          </p:cNvPr>
          <p:cNvPicPr>
            <a:picLocks noChangeAspect="1"/>
          </p:cNvPicPr>
          <p:nvPr/>
        </p:nvPicPr>
        <p:blipFill>
          <a:blip r:embed="rId2"/>
          <a:stretch>
            <a:fillRect/>
          </a:stretch>
        </p:blipFill>
        <p:spPr>
          <a:xfrm>
            <a:off x="340408" y="976544"/>
            <a:ext cx="1956986" cy="2255716"/>
          </a:xfrm>
          <a:prstGeom prst="rect">
            <a:avLst/>
          </a:prstGeom>
        </p:spPr>
      </p:pic>
      <p:pic>
        <p:nvPicPr>
          <p:cNvPr id="5" name="Picture 4">
            <a:extLst>
              <a:ext uri="{FF2B5EF4-FFF2-40B4-BE49-F238E27FC236}">
                <a16:creationId xmlns:a16="http://schemas.microsoft.com/office/drawing/2014/main" id="{502FE8AE-B628-EA8E-2EA6-D839A6B299F7}"/>
              </a:ext>
            </a:extLst>
          </p:cNvPr>
          <p:cNvPicPr>
            <a:picLocks noChangeAspect="1"/>
          </p:cNvPicPr>
          <p:nvPr/>
        </p:nvPicPr>
        <p:blipFill>
          <a:blip r:embed="rId3"/>
          <a:stretch>
            <a:fillRect/>
          </a:stretch>
        </p:blipFill>
        <p:spPr>
          <a:xfrm>
            <a:off x="291744" y="3448399"/>
            <a:ext cx="2054314" cy="2255717"/>
          </a:xfrm>
          <a:prstGeom prst="rect">
            <a:avLst/>
          </a:prstGeom>
        </p:spPr>
      </p:pic>
      <p:sp>
        <p:nvSpPr>
          <p:cNvPr id="9" name="TextBox 8">
            <a:extLst>
              <a:ext uri="{FF2B5EF4-FFF2-40B4-BE49-F238E27FC236}">
                <a16:creationId xmlns:a16="http://schemas.microsoft.com/office/drawing/2014/main" id="{B5CC198B-4059-FB5F-8216-A95897DC22B4}"/>
              </a:ext>
            </a:extLst>
          </p:cNvPr>
          <p:cNvSpPr txBox="1"/>
          <p:nvPr/>
        </p:nvSpPr>
        <p:spPr>
          <a:xfrm>
            <a:off x="2585102" y="3448399"/>
            <a:ext cx="1969806" cy="646331"/>
          </a:xfrm>
          <a:prstGeom prst="rect">
            <a:avLst/>
          </a:prstGeom>
          <a:noFill/>
        </p:spPr>
        <p:txBody>
          <a:bodyPr wrap="square">
            <a:spAutoFit/>
          </a:bodyPr>
          <a:lstStyle/>
          <a:p>
            <a:pPr>
              <a:buNone/>
            </a:pPr>
            <a:r>
              <a:rPr lang="en-GB" dirty="0">
                <a:latin typeface="Arial Rounded MT Bold" pitchFamily="34" charset="0"/>
              </a:rPr>
              <a:t>Trompenaars</a:t>
            </a:r>
          </a:p>
          <a:p>
            <a:pPr>
              <a:buNone/>
            </a:pPr>
            <a:r>
              <a:rPr lang="en-GB" dirty="0">
                <a:latin typeface="Arial Rounded MT Bold" pitchFamily="34" charset="0"/>
              </a:rPr>
              <a:t>7 Dimensions</a:t>
            </a:r>
          </a:p>
        </p:txBody>
      </p:sp>
      <p:sp>
        <p:nvSpPr>
          <p:cNvPr id="11" name="TextBox 10">
            <a:extLst>
              <a:ext uri="{FF2B5EF4-FFF2-40B4-BE49-F238E27FC236}">
                <a16:creationId xmlns:a16="http://schemas.microsoft.com/office/drawing/2014/main" id="{EC9DECA0-29A6-883C-E032-8AAD4FF188C6}"/>
              </a:ext>
            </a:extLst>
          </p:cNvPr>
          <p:cNvSpPr txBox="1"/>
          <p:nvPr/>
        </p:nvSpPr>
        <p:spPr>
          <a:xfrm>
            <a:off x="2424868" y="4238144"/>
            <a:ext cx="4849827" cy="1200329"/>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800" b="0" i="0" u="none" strike="noStrike" kern="1200" cap="none" spc="0" normalizeH="0" baseline="0" noProof="0" dirty="0">
                <a:ln>
                  <a:noFill/>
                </a:ln>
                <a:effectLst/>
                <a:uLnTx/>
                <a:uFillTx/>
                <a:latin typeface="Calibri"/>
                <a:ea typeface="+mn-ea"/>
                <a:cs typeface="+mn-cs"/>
              </a:rPr>
              <a:t>In 1981 Trompenaars started his career at the Royal Dutch Shell Personnel Division</a:t>
            </a:r>
          </a:p>
          <a:p>
            <a:pPr marL="0" marR="0" lvl="0" indent="0"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800" b="0" i="0" u="none" strike="noStrike" kern="1200" cap="none" spc="0" normalizeH="0" baseline="0" noProof="0" dirty="0">
                <a:ln>
                  <a:noFill/>
                </a:ln>
                <a:effectLst/>
                <a:uLnTx/>
                <a:uFillTx/>
                <a:latin typeface="Calibri"/>
                <a:ea typeface="+mn-ea"/>
                <a:cs typeface="+mn-cs"/>
              </a:rPr>
              <a:t>Ranked as one of the top 5 management consultants next to Michael Porter</a:t>
            </a:r>
            <a:endParaRPr lang="en-GB" dirty="0"/>
          </a:p>
        </p:txBody>
      </p:sp>
      <p:sp>
        <p:nvSpPr>
          <p:cNvPr id="13" name="TextBox 12">
            <a:extLst>
              <a:ext uri="{FF2B5EF4-FFF2-40B4-BE49-F238E27FC236}">
                <a16:creationId xmlns:a16="http://schemas.microsoft.com/office/drawing/2014/main" id="{BEB39A85-5333-1EE1-9428-35AD76C5C897}"/>
              </a:ext>
            </a:extLst>
          </p:cNvPr>
          <p:cNvSpPr txBox="1"/>
          <p:nvPr/>
        </p:nvSpPr>
        <p:spPr>
          <a:xfrm>
            <a:off x="8825669" y="290605"/>
            <a:ext cx="2941890" cy="341632"/>
          </a:xfrm>
          <a:prstGeom prst="rect">
            <a:avLst/>
          </a:prstGeom>
          <a:noFill/>
        </p:spPr>
        <p:txBody>
          <a:bodyPr wrap="square">
            <a:spAutoFit/>
          </a:bodyPr>
          <a:lstStyle/>
          <a:p>
            <a:pPr marL="228600" marR="0" lvl="0" indent="-228600" algn="l" defTabSz="914400" rtl="0" eaLnBrk="1" fontAlgn="auto" latinLnBrk="0" hangingPunct="1">
              <a:lnSpc>
                <a:spcPct val="90000"/>
              </a:lnSpc>
              <a:spcBef>
                <a:spcPts val="1000"/>
              </a:spcBef>
              <a:spcAft>
                <a:spcPts val="0"/>
              </a:spcAft>
              <a:buClrTx/>
              <a:buSzTx/>
              <a:buFontTx/>
              <a:buNone/>
              <a:tabLst/>
              <a:defRPr/>
            </a:pPr>
            <a:r>
              <a:rPr kumimoji="0" lang="en-GB" sz="1800" b="0" i="0" u="none" strike="noStrike" kern="1200" cap="none" spc="0" normalizeH="0" baseline="0" noProof="0" dirty="0">
                <a:ln>
                  <a:noFill/>
                </a:ln>
                <a:effectLst/>
                <a:uLnTx/>
                <a:uFillTx/>
                <a:latin typeface="Arial Rounded MT Bold" pitchFamily="34" charset="0"/>
                <a:ea typeface="+mn-ea"/>
                <a:cs typeface="+mn-cs"/>
              </a:rPr>
              <a:t>House Globe Study</a:t>
            </a:r>
          </a:p>
        </p:txBody>
      </p:sp>
      <p:pic>
        <p:nvPicPr>
          <p:cNvPr id="14" name="Picture 13">
            <a:extLst>
              <a:ext uri="{FF2B5EF4-FFF2-40B4-BE49-F238E27FC236}">
                <a16:creationId xmlns:a16="http://schemas.microsoft.com/office/drawing/2014/main" id="{C7602163-4FED-4858-164C-C6BB9B9715DE}"/>
              </a:ext>
            </a:extLst>
          </p:cNvPr>
          <p:cNvPicPr>
            <a:picLocks noChangeAspect="1"/>
          </p:cNvPicPr>
          <p:nvPr/>
        </p:nvPicPr>
        <p:blipFill>
          <a:blip r:embed="rId4"/>
          <a:stretch>
            <a:fillRect/>
          </a:stretch>
        </p:blipFill>
        <p:spPr>
          <a:xfrm>
            <a:off x="8938902" y="632237"/>
            <a:ext cx="2185279" cy="1642626"/>
          </a:xfrm>
          <a:prstGeom prst="rect">
            <a:avLst/>
          </a:prstGeom>
        </p:spPr>
      </p:pic>
      <p:sp>
        <p:nvSpPr>
          <p:cNvPr id="16" name="TextBox 15">
            <a:extLst>
              <a:ext uri="{FF2B5EF4-FFF2-40B4-BE49-F238E27FC236}">
                <a16:creationId xmlns:a16="http://schemas.microsoft.com/office/drawing/2014/main" id="{20AC6302-CFBF-880A-A75E-0C3334438661}"/>
              </a:ext>
            </a:extLst>
          </p:cNvPr>
          <p:cNvSpPr txBox="1"/>
          <p:nvPr/>
        </p:nvSpPr>
        <p:spPr>
          <a:xfrm>
            <a:off x="7353505" y="2386570"/>
            <a:ext cx="4936621" cy="3416320"/>
          </a:xfrm>
          <a:prstGeom prst="rect">
            <a:avLst/>
          </a:prstGeom>
          <a:noFill/>
        </p:spPr>
        <p:txBody>
          <a:bodyPr wrap="square">
            <a:spAutoFit/>
          </a:bodyPr>
          <a:lstStyle/>
          <a:p>
            <a:pPr indent="-228600" defTabSz="914400"/>
            <a:r>
              <a:rPr lang="en-US" sz="1800" dirty="0"/>
              <a:t>GLOBE is an organization dedicated to the international study of the relationships among societal culture, leadership and organizational practices. </a:t>
            </a:r>
          </a:p>
          <a:p>
            <a:pPr indent="-228600" defTabSz="914400"/>
            <a:r>
              <a:rPr lang="en-US" sz="1800" dirty="0"/>
              <a:t>In 2004 study, data was gathered from 17,000 mid-level managers in 62 countries. </a:t>
            </a:r>
          </a:p>
          <a:p>
            <a:pPr indent="-228600" defTabSz="914400"/>
            <a:r>
              <a:rPr lang="en-US" sz="1800" dirty="0"/>
              <a:t>In the 2014 study, data was collected from over 100 CEOs and 5,000 senior executives in corporations in a variety of industries in 24 countries.</a:t>
            </a:r>
          </a:p>
          <a:p>
            <a:pPr indent="-228600" defTabSz="914400"/>
            <a:r>
              <a:rPr lang="en-US" dirty="0"/>
              <a:t>The most recent study was conducted in 2020 and included 143 countries and more to go</a:t>
            </a:r>
            <a:r>
              <a:rPr lang="en-US" sz="1800" dirty="0"/>
              <a:t> </a:t>
            </a:r>
          </a:p>
        </p:txBody>
      </p:sp>
    </p:spTree>
    <p:extLst>
      <p:ext uri="{BB962C8B-B14F-4D97-AF65-F5344CB8AC3E}">
        <p14:creationId xmlns:p14="http://schemas.microsoft.com/office/powerpoint/2010/main" val="22549805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360EFF9E-D6B7-767E-F8FB-21413E5AE31C}"/>
              </a:ext>
            </a:extLst>
          </p:cNvPr>
          <p:cNvSpPr txBox="1">
            <a:spLocks/>
          </p:cNvSpPr>
          <p:nvPr/>
        </p:nvSpPr>
        <p:spPr>
          <a:xfrm>
            <a:off x="169121" y="249327"/>
            <a:ext cx="3172285" cy="1083817"/>
          </a:xfrm>
          <a:prstGeom prst="rect">
            <a:avLst/>
          </a:prstGeom>
        </p:spPr>
        <p:txBody>
          <a:bodyPr vert="horz" lIns="91440" tIns="45720" rIns="91440" bIns="45720" rtlCol="0" anchor="ctr">
            <a:normAutofit lnSpcReduction="10000"/>
          </a:bodyPr>
          <a:lstStyle/>
          <a:p>
            <a:pPr marL="228600" marR="0" lvl="0" indent="-228600" algn="l" defTabSz="914400" rtl="0" eaLnBrk="1" fontAlgn="auto" latinLnBrk="0" hangingPunct="1">
              <a:lnSpc>
                <a:spcPct val="90000"/>
              </a:lnSpc>
              <a:spcBef>
                <a:spcPts val="1000"/>
              </a:spcBef>
              <a:spcAft>
                <a:spcPts val="0"/>
              </a:spcAft>
              <a:buClrTx/>
              <a:buSzTx/>
              <a:buFontTx/>
              <a:buNone/>
              <a:tabLst/>
              <a:defRPr/>
            </a:pPr>
            <a:r>
              <a:rPr kumimoji="0" lang="en-GB" sz="3200" b="0" i="0" u="none" strike="noStrike" kern="1200" cap="none" spc="0" normalizeH="0" baseline="0" noProof="0" dirty="0" err="1">
                <a:ln>
                  <a:noFill/>
                </a:ln>
                <a:effectLst/>
                <a:uLnTx/>
                <a:uFillTx/>
                <a:latin typeface="Arial Rounded MT Bold" pitchFamily="34" charset="0"/>
                <a:ea typeface="+mn-ea"/>
                <a:cs typeface="+mn-cs"/>
              </a:rPr>
              <a:t>Hofstade</a:t>
            </a:r>
            <a:r>
              <a:rPr kumimoji="0" lang="en-GB" sz="3200" b="0" i="0" u="none" strike="noStrike" kern="1200" cap="none" spc="0" normalizeH="0" baseline="0" noProof="0" dirty="0">
                <a:ln>
                  <a:noFill/>
                </a:ln>
                <a:effectLst/>
                <a:uLnTx/>
                <a:uFillTx/>
                <a:latin typeface="Arial Rounded MT Bold" pitchFamily="34" charset="0"/>
                <a:ea typeface="+mn-ea"/>
                <a:cs typeface="+mn-cs"/>
              </a:rPr>
              <a:t> 4/5/6 </a:t>
            </a:r>
          </a:p>
          <a:p>
            <a:pPr marL="228600" marR="0" lvl="0" indent="-228600" algn="l" defTabSz="914400" rtl="0" eaLnBrk="1" fontAlgn="auto" latinLnBrk="0" hangingPunct="1">
              <a:lnSpc>
                <a:spcPct val="90000"/>
              </a:lnSpc>
              <a:spcBef>
                <a:spcPts val="1000"/>
              </a:spcBef>
              <a:spcAft>
                <a:spcPts val="0"/>
              </a:spcAft>
              <a:buClrTx/>
              <a:buSzTx/>
              <a:buFontTx/>
              <a:buNone/>
              <a:tabLst/>
              <a:defRPr/>
            </a:pPr>
            <a:r>
              <a:rPr kumimoji="0" lang="en-GB" sz="3200" b="0" i="0" u="none" strike="noStrike" kern="1200" cap="none" spc="0" normalizeH="0" baseline="0" noProof="0" dirty="0">
                <a:ln>
                  <a:noFill/>
                </a:ln>
                <a:effectLst/>
                <a:uLnTx/>
                <a:uFillTx/>
                <a:latin typeface="Arial Rounded MT Bold" pitchFamily="34" charset="0"/>
                <a:ea typeface="+mn-ea"/>
                <a:cs typeface="+mn-cs"/>
              </a:rPr>
              <a:t>Dimensions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500" b="0" i="0" u="none" strike="noStrike" kern="1200" cap="none" spc="0" normalizeH="0" baseline="0" noProof="0" dirty="0">
              <a:ln>
                <a:noFill/>
              </a:ln>
              <a:solidFill>
                <a:prstClr val="black"/>
              </a:solidFill>
              <a:effectLst/>
              <a:uLnTx/>
              <a:uFillTx/>
              <a:latin typeface="Calibri"/>
              <a:ea typeface="+mn-ea"/>
              <a:cs typeface="+mn-cs"/>
            </a:endParaRPr>
          </a:p>
        </p:txBody>
      </p:sp>
      <p:sp>
        <p:nvSpPr>
          <p:cNvPr id="3" name="Content Placeholder 9">
            <a:extLst>
              <a:ext uri="{FF2B5EF4-FFF2-40B4-BE49-F238E27FC236}">
                <a16:creationId xmlns:a16="http://schemas.microsoft.com/office/drawing/2014/main" id="{10E1942D-9A94-2C6B-DFDC-DF1B8BC723E8}"/>
              </a:ext>
            </a:extLst>
          </p:cNvPr>
          <p:cNvSpPr txBox="1">
            <a:spLocks/>
          </p:cNvSpPr>
          <p:nvPr/>
        </p:nvSpPr>
        <p:spPr>
          <a:xfrm>
            <a:off x="3881586" y="35354"/>
            <a:ext cx="3636483" cy="1557594"/>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en-GB" sz="1900" b="1" dirty="0">
                <a:effectLst>
                  <a:outerShdw blurRad="38100" dist="38100" dir="2700000" algn="tl">
                    <a:srgbClr val="C0C0C0"/>
                  </a:outerShdw>
                </a:effectLst>
              </a:rPr>
              <a:t>Power Distance</a:t>
            </a:r>
            <a:r>
              <a:rPr lang="en-GB" sz="1900" b="1" dirty="0"/>
              <a:t> </a:t>
            </a:r>
          </a:p>
          <a:p>
            <a:pPr>
              <a:buFont typeface="Arial" panose="020B0604020202020204" pitchFamily="34" charset="0"/>
              <a:buNone/>
              <a:defRPr/>
            </a:pPr>
            <a:r>
              <a:rPr lang="en-GB" sz="1400" dirty="0"/>
              <a:t>The extent to which the less powerful members of institutions/organisations within a country expect and accept that power is distributed unequally</a:t>
            </a:r>
          </a:p>
          <a:p>
            <a:pPr>
              <a:buFont typeface="Arial" panose="020B0604020202020204" pitchFamily="34" charset="0"/>
              <a:buNone/>
              <a:defRPr/>
            </a:pPr>
            <a:r>
              <a:rPr lang="en-GB" sz="1400" dirty="0"/>
              <a:t>High Power Distance = More Hierarchical, Accepts inequality in wealth and power </a:t>
            </a:r>
          </a:p>
          <a:p>
            <a:pPr>
              <a:buFont typeface="Arial" panose="020B0604020202020204" pitchFamily="34" charset="0"/>
              <a:buNone/>
            </a:pPr>
            <a:endParaRPr lang="en-GB" dirty="0"/>
          </a:p>
        </p:txBody>
      </p:sp>
      <p:sp>
        <p:nvSpPr>
          <p:cNvPr id="4" name="Rectangle 3">
            <a:extLst>
              <a:ext uri="{FF2B5EF4-FFF2-40B4-BE49-F238E27FC236}">
                <a16:creationId xmlns:a16="http://schemas.microsoft.com/office/drawing/2014/main" id="{43AD0DFF-D8DF-AD5C-2C08-0D312A6F67C5}"/>
              </a:ext>
            </a:extLst>
          </p:cNvPr>
          <p:cNvSpPr/>
          <p:nvPr/>
        </p:nvSpPr>
        <p:spPr>
          <a:xfrm>
            <a:off x="8004612" y="709832"/>
            <a:ext cx="4056994" cy="138499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effectLst/>
                <a:uLnTx/>
                <a:uFillTx/>
                <a:ea typeface="+mn-ea"/>
                <a:cs typeface="+mn-cs"/>
              </a:rPr>
              <a:t>Whether a country is more Indulgent or Restrained, can be determined by the degree to which you are free to have fun and enjoy life through gratifying your natural drives (like food, dancing, socialising...)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effectLst/>
                <a:uLnTx/>
                <a:uFillTx/>
                <a:ea typeface="+mn-ea"/>
                <a:cs typeface="+mn-cs"/>
              </a:rPr>
              <a:t>Indulgent cultures (such as Mexico and the USA) tend to be happier, more optimistic , and extroverted. They place a high value on friendship, leisure time, and health.</a:t>
            </a:r>
          </a:p>
        </p:txBody>
      </p:sp>
      <p:sp>
        <p:nvSpPr>
          <p:cNvPr id="5" name="Title 1">
            <a:extLst>
              <a:ext uri="{FF2B5EF4-FFF2-40B4-BE49-F238E27FC236}">
                <a16:creationId xmlns:a16="http://schemas.microsoft.com/office/drawing/2014/main" id="{1C99F71A-B028-8593-8C4D-EE04B533CF45}"/>
              </a:ext>
            </a:extLst>
          </p:cNvPr>
          <p:cNvSpPr txBox="1">
            <a:spLocks/>
          </p:cNvSpPr>
          <p:nvPr/>
        </p:nvSpPr>
        <p:spPr>
          <a:xfrm>
            <a:off x="7953616" y="2100423"/>
            <a:ext cx="3473533" cy="1980070"/>
          </a:xfrm>
          <a:prstGeom prst="rect">
            <a:avLst/>
          </a:prstGeom>
        </p:spPr>
        <p:txBody>
          <a:bodyP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80000"/>
              </a:lnSpc>
              <a:defRPr/>
            </a:pPr>
            <a:r>
              <a:rPr lang="en-GB" sz="1900" b="1" dirty="0">
                <a:effectLst>
                  <a:outerShdw blurRad="38100" dist="38100" dir="2700000" algn="tl">
                    <a:srgbClr val="C0C0C0"/>
                  </a:outerShdw>
                </a:effectLst>
                <a:latin typeface="+mn-lt"/>
              </a:rPr>
              <a:t>Uncertainty Avoidance</a:t>
            </a:r>
            <a:br>
              <a:rPr lang="en-GB" sz="2400" dirty="0">
                <a:latin typeface="+mn-lt"/>
              </a:rPr>
            </a:br>
            <a:br>
              <a:rPr lang="en-GB" sz="1600" dirty="0">
                <a:latin typeface="+mn-lt"/>
              </a:rPr>
            </a:br>
            <a:r>
              <a:rPr lang="en-GB" sz="1500" dirty="0">
                <a:latin typeface="+mn-lt"/>
              </a:rPr>
              <a:t>The extent to which the members of the culture feel threatened by uncertain or unknown future situations.</a:t>
            </a:r>
            <a:br>
              <a:rPr lang="en-GB" sz="1500" dirty="0">
                <a:latin typeface="+mn-lt"/>
              </a:rPr>
            </a:br>
            <a:br>
              <a:rPr lang="en-GB" sz="1500" dirty="0">
                <a:latin typeface="+mn-lt"/>
              </a:rPr>
            </a:br>
            <a:r>
              <a:rPr lang="en-GB" sz="1500" dirty="0">
                <a:latin typeface="+mn-lt"/>
              </a:rPr>
              <a:t>High Uncertainty Avoidance = High need for written and unwritten rules</a:t>
            </a:r>
            <a:br>
              <a:rPr lang="en-GB" sz="1500" dirty="0">
                <a:latin typeface="+mn-lt"/>
              </a:rPr>
            </a:br>
            <a:br>
              <a:rPr lang="en-GB" sz="1500" dirty="0">
                <a:latin typeface="+mn-lt"/>
              </a:rPr>
            </a:br>
            <a:r>
              <a:rPr lang="en-GB" sz="1500" dirty="0">
                <a:latin typeface="+mn-lt"/>
              </a:rPr>
              <a:t>Cultures that have a low UAI score (e.g. Denmark, Sweden, and HK) tend to accept each day as it comes and are willing to take risks. </a:t>
            </a:r>
            <a:br>
              <a:rPr lang="en-GB" sz="1600" dirty="0">
                <a:latin typeface="Arial Rounded MT Bold" pitchFamily="34" charset="0"/>
              </a:rPr>
            </a:br>
            <a:br>
              <a:rPr lang="en-GB" sz="2200" dirty="0"/>
            </a:br>
            <a:r>
              <a:rPr lang="en-GB" sz="2200" dirty="0"/>
              <a:t> </a:t>
            </a:r>
          </a:p>
        </p:txBody>
      </p:sp>
      <p:pic>
        <p:nvPicPr>
          <p:cNvPr id="6" name="Picture 5">
            <a:extLst>
              <a:ext uri="{FF2B5EF4-FFF2-40B4-BE49-F238E27FC236}">
                <a16:creationId xmlns:a16="http://schemas.microsoft.com/office/drawing/2014/main" id="{5BDF90D3-25F1-C77E-3FBA-F92D6B88A15C}"/>
              </a:ext>
            </a:extLst>
          </p:cNvPr>
          <p:cNvPicPr>
            <a:picLocks noChangeAspect="1"/>
          </p:cNvPicPr>
          <p:nvPr/>
        </p:nvPicPr>
        <p:blipFill>
          <a:blip r:embed="rId2"/>
          <a:stretch>
            <a:fillRect/>
          </a:stretch>
        </p:blipFill>
        <p:spPr>
          <a:xfrm>
            <a:off x="2469598" y="1592948"/>
            <a:ext cx="5893002" cy="3844722"/>
          </a:xfrm>
          <a:prstGeom prst="rect">
            <a:avLst/>
          </a:prstGeom>
        </p:spPr>
      </p:pic>
      <p:sp>
        <p:nvSpPr>
          <p:cNvPr id="7" name="Rectangle 6">
            <a:extLst>
              <a:ext uri="{FF2B5EF4-FFF2-40B4-BE49-F238E27FC236}">
                <a16:creationId xmlns:a16="http://schemas.microsoft.com/office/drawing/2014/main" id="{1D3469FB-D1E2-7647-AC97-EAE60FDFD8E3}"/>
              </a:ext>
            </a:extLst>
          </p:cNvPr>
          <p:cNvSpPr/>
          <p:nvPr/>
        </p:nvSpPr>
        <p:spPr>
          <a:xfrm>
            <a:off x="8004612" y="3808811"/>
            <a:ext cx="3186440" cy="1809726"/>
          </a:xfrm>
          <a:prstGeom prst="rect">
            <a:avLst/>
          </a:prstGeom>
        </p:spPr>
        <p:txBody>
          <a:bodyPr wrap="square">
            <a:spAutoFit/>
          </a:bodyPr>
          <a:lstStyle/>
          <a:p>
            <a:pPr marL="0" marR="0" lvl="0" indent="0" algn="l" defTabSz="914400" rtl="0" eaLnBrk="1" fontAlgn="auto" latinLnBrk="0" hangingPunct="1">
              <a:lnSpc>
                <a:spcPct val="90000"/>
              </a:lnSpc>
              <a:spcBef>
                <a:spcPts val="0"/>
              </a:spcBef>
              <a:spcAft>
                <a:spcPts val="0"/>
              </a:spcAft>
              <a:buClrTx/>
              <a:buSzTx/>
              <a:buFontTx/>
              <a:buNone/>
              <a:tabLst/>
              <a:defRPr/>
            </a:pPr>
            <a:r>
              <a:rPr kumimoji="0" lang="en-GB" sz="1600" b="1" i="0" u="none" strike="noStrike" kern="1200" cap="none" spc="0" normalizeH="0" baseline="0" noProof="0" dirty="0">
                <a:ln>
                  <a:noFill/>
                </a:ln>
                <a:effectLst>
                  <a:outerShdw blurRad="38100" dist="38100" dir="2700000" algn="tl">
                    <a:srgbClr val="C0C0C0"/>
                  </a:outerShdw>
                </a:effectLst>
                <a:uLnTx/>
                <a:uFillTx/>
                <a:ea typeface="+mn-ea"/>
                <a:cs typeface="+mn-cs"/>
              </a:rPr>
              <a:t>Individualism Vs. Collectivism</a:t>
            </a:r>
            <a:r>
              <a:rPr kumimoji="0" lang="en-GB" sz="1600" b="1" i="0" u="none" strike="noStrike" kern="1200" cap="none" spc="0" normalizeH="0" baseline="0" noProof="0" dirty="0">
                <a:ln>
                  <a:noFill/>
                </a:ln>
                <a:effectLst/>
                <a:uLnTx/>
                <a:uFillTx/>
                <a:ea typeface="+mn-ea"/>
                <a:cs typeface="+mn-cs"/>
              </a:rPr>
              <a:t> </a:t>
            </a:r>
          </a:p>
          <a:p>
            <a:pPr marL="0" marR="0" lvl="0" indent="0" algn="l" defTabSz="914400" rtl="0" eaLnBrk="1" fontAlgn="auto" latinLnBrk="0" hangingPunct="1">
              <a:lnSpc>
                <a:spcPct val="90000"/>
              </a:lnSpc>
              <a:spcBef>
                <a:spcPts val="0"/>
              </a:spcBef>
              <a:spcAft>
                <a:spcPts val="0"/>
              </a:spcAft>
              <a:buClrTx/>
              <a:buSzTx/>
              <a:buFontTx/>
              <a:buNone/>
              <a:tabLst/>
              <a:defRPr/>
            </a:pPr>
            <a:r>
              <a:rPr kumimoji="0" lang="en-GB" sz="1200" b="0" i="0" u="none" strike="noStrike" kern="1200" cap="none" spc="0" normalizeH="0" baseline="0" noProof="0" dirty="0">
                <a:ln>
                  <a:noFill/>
                </a:ln>
                <a:effectLst/>
                <a:uLnTx/>
                <a:uFillTx/>
                <a:ea typeface="+mn-ea"/>
                <a:cs typeface="+mn-cs"/>
              </a:rPr>
              <a:t>the degree of horizontal dependence of individuals upon the group</a:t>
            </a:r>
          </a:p>
          <a:p>
            <a:pPr marL="457200" marR="0" lvl="1" indent="0" algn="l" defTabSz="914400" rtl="0" eaLnBrk="1" fontAlgn="auto" latinLnBrk="0" hangingPunct="1">
              <a:lnSpc>
                <a:spcPct val="90000"/>
              </a:lnSpc>
              <a:spcBef>
                <a:spcPts val="0"/>
              </a:spcBef>
              <a:spcAft>
                <a:spcPts val="0"/>
              </a:spcAft>
              <a:buClrTx/>
              <a:buSzTx/>
              <a:buFontTx/>
              <a:buNone/>
              <a:tabLst/>
              <a:defRPr/>
            </a:pPr>
            <a:endParaRPr kumimoji="0" lang="en-GB" sz="1200" b="0" i="0" u="none" strike="noStrike" kern="1200" cap="none" spc="0" normalizeH="0" baseline="0" noProof="0" dirty="0">
              <a:ln>
                <a:noFill/>
              </a:ln>
              <a:effectLst/>
              <a:uLnTx/>
              <a:uFillTx/>
              <a:ea typeface="+mn-ea"/>
              <a:cs typeface="+mn-cs"/>
            </a:endParaRPr>
          </a:p>
          <a:p>
            <a:pPr marL="0" marR="0" lvl="0" indent="0" algn="l" defTabSz="914400" rtl="0" eaLnBrk="1" fontAlgn="auto" latinLnBrk="0" hangingPunct="1">
              <a:lnSpc>
                <a:spcPct val="90000"/>
              </a:lnSpc>
              <a:spcBef>
                <a:spcPts val="0"/>
              </a:spcBef>
              <a:spcAft>
                <a:spcPts val="0"/>
              </a:spcAft>
              <a:buClrTx/>
              <a:buSzTx/>
              <a:buFontTx/>
              <a:buNone/>
              <a:tabLst/>
              <a:defRPr/>
            </a:pPr>
            <a:r>
              <a:rPr kumimoji="0" lang="en-GB" sz="1200" b="0" i="0" u="none" strike="noStrike" kern="1200" cap="none" spc="0" normalizeH="0" baseline="0" noProof="0" dirty="0">
                <a:ln>
                  <a:noFill/>
                </a:ln>
                <a:effectLst/>
                <a:uLnTx/>
                <a:uFillTx/>
                <a:ea typeface="+mn-ea"/>
                <a:cs typeface="+mn-cs"/>
              </a:rPr>
              <a:t>Individualism = ties between individuals are loose; everyone is expected to look after themselves</a:t>
            </a:r>
          </a:p>
          <a:p>
            <a:pPr marL="0" marR="0" lvl="0" indent="0" algn="l" defTabSz="914400" rtl="0" eaLnBrk="1" fontAlgn="auto" latinLnBrk="0" hangingPunct="1">
              <a:lnSpc>
                <a:spcPct val="90000"/>
              </a:lnSpc>
              <a:spcBef>
                <a:spcPts val="0"/>
              </a:spcBef>
              <a:spcAft>
                <a:spcPts val="0"/>
              </a:spcAft>
              <a:buClrTx/>
              <a:buSzTx/>
              <a:buFontTx/>
              <a:buNone/>
              <a:tabLst/>
              <a:defRPr/>
            </a:pPr>
            <a:r>
              <a:rPr kumimoji="0" lang="en-GB" sz="1200" b="0" i="0" u="none" strike="noStrike" kern="1200" cap="none" spc="0" normalizeH="0" baseline="0" noProof="0" dirty="0">
                <a:ln>
                  <a:noFill/>
                </a:ln>
                <a:effectLst/>
                <a:uLnTx/>
                <a:uFillTx/>
                <a:ea typeface="+mn-ea"/>
                <a:cs typeface="+mn-cs"/>
              </a:rPr>
              <a:t>Collectivism = people are integrated into strong, cohesive groups in exchange for unquestioning loyalty</a:t>
            </a:r>
          </a:p>
        </p:txBody>
      </p:sp>
      <p:sp>
        <p:nvSpPr>
          <p:cNvPr id="8" name="TextBox 7">
            <a:extLst>
              <a:ext uri="{FF2B5EF4-FFF2-40B4-BE49-F238E27FC236}">
                <a16:creationId xmlns:a16="http://schemas.microsoft.com/office/drawing/2014/main" id="{8A9F1413-E237-7D0D-4670-BE57674DE850}"/>
              </a:ext>
            </a:extLst>
          </p:cNvPr>
          <p:cNvSpPr txBox="1"/>
          <p:nvPr/>
        </p:nvSpPr>
        <p:spPr>
          <a:xfrm>
            <a:off x="0" y="3561618"/>
            <a:ext cx="3881586" cy="2308324"/>
          </a:xfrm>
          <a:prstGeom prst="rect">
            <a:avLst/>
          </a:prstGeom>
          <a:noFill/>
        </p:spPr>
        <p:txBody>
          <a:bodyPr wrap="square" rtlCol="0">
            <a:spAutoFit/>
          </a:bodyPr>
          <a:lstStyle/>
          <a:p>
            <a:r>
              <a:rPr lang="en-US" sz="1200" dirty="0"/>
              <a:t>This dimension looks at the extent to which a culture supports a traditional view of </a:t>
            </a:r>
            <a:r>
              <a:rPr lang="en-US" sz="1200" b="1" dirty="0"/>
              <a:t>masculine and feminine </a:t>
            </a:r>
            <a:r>
              <a:rPr lang="en-US" sz="1200" dirty="0"/>
              <a:t>traits. For these purposes, masculinity refers to traits associated with assertiveness and femininity refers to traits associated with nurture. In Hofstede’s words, “In a strict sense, only behaviors directly connected with procreation (childbearing and child begetting) are “feminine” or “masculine.” Yet every society recognizes many other behaviors as more suitable to females or more suitable to males; these represent relatively arbitrary choices, medicated by cultural norms and traditions” (Hofstede, 2001, p. 280).</a:t>
            </a:r>
            <a:endParaRPr lang="en-GB" sz="1200" dirty="0"/>
          </a:p>
        </p:txBody>
      </p:sp>
      <p:sp>
        <p:nvSpPr>
          <p:cNvPr id="9" name="TextBox 8">
            <a:extLst>
              <a:ext uri="{FF2B5EF4-FFF2-40B4-BE49-F238E27FC236}">
                <a16:creationId xmlns:a16="http://schemas.microsoft.com/office/drawing/2014/main" id="{6F97FCD7-91D9-9D76-9B73-466C5C9078A3}"/>
              </a:ext>
            </a:extLst>
          </p:cNvPr>
          <p:cNvSpPr txBox="1"/>
          <p:nvPr/>
        </p:nvSpPr>
        <p:spPr>
          <a:xfrm>
            <a:off x="427290" y="1333144"/>
            <a:ext cx="2572284" cy="1938992"/>
          </a:xfrm>
          <a:prstGeom prst="rect">
            <a:avLst/>
          </a:prstGeom>
          <a:noFill/>
        </p:spPr>
        <p:txBody>
          <a:bodyPr wrap="square" rtlCol="0">
            <a:spAutoFit/>
          </a:bodyPr>
          <a:lstStyle/>
          <a:p>
            <a:r>
              <a:rPr lang="en-US" sz="1200" dirty="0"/>
              <a:t>"</a:t>
            </a:r>
            <a:r>
              <a:rPr lang="en-US" sz="1200" b="1" dirty="0"/>
              <a:t>Long Term Orientation </a:t>
            </a:r>
            <a:r>
              <a:rPr lang="en-US" sz="1200" dirty="0"/>
              <a:t>stands for the fostering of virtues oriented towards future rewards, in particular, perseverance and thrift. Its opposite pole Short Term Orientation, stands for the fostering of virtues related to the past and present, in particular, respect for tradition, preservation of 'face,' and fulfilling social obligations" (Hofstede, 2001, p. 359).</a:t>
            </a:r>
            <a:endParaRPr lang="en-GB" sz="1200" dirty="0"/>
          </a:p>
        </p:txBody>
      </p:sp>
    </p:spTree>
    <p:extLst>
      <p:ext uri="{BB962C8B-B14F-4D97-AF65-F5344CB8AC3E}">
        <p14:creationId xmlns:p14="http://schemas.microsoft.com/office/powerpoint/2010/main" val="2794118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20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20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89540C2-8551-FE41-2B1D-0120EF835130}"/>
              </a:ext>
            </a:extLst>
          </p:cNvPr>
          <p:cNvSpPr txBox="1"/>
          <p:nvPr/>
        </p:nvSpPr>
        <p:spPr>
          <a:xfrm>
            <a:off x="596069" y="984780"/>
            <a:ext cx="4095572" cy="4247317"/>
          </a:xfrm>
          <a:prstGeom prst="rect">
            <a:avLst/>
          </a:prstGeom>
          <a:noFill/>
        </p:spPr>
        <p:txBody>
          <a:bodyPr wrap="square">
            <a:spAutoFit/>
          </a:bodyPr>
          <a:lstStyle/>
          <a:p>
            <a:r>
              <a:rPr lang="en-GB" sz="1800" dirty="0"/>
              <a:t>Find a country with which you are familiar on Hofstede’s website:</a:t>
            </a:r>
          </a:p>
          <a:p>
            <a:r>
              <a:rPr lang="en-GB" sz="1800" b="1" dirty="0">
                <a:hlinkClick r:id="rId2">
                  <a:extLst>
                    <a:ext uri="{A12FA001-AC4F-418D-AE19-62706E023703}">
                      <ahyp:hlinkClr xmlns:ahyp="http://schemas.microsoft.com/office/drawing/2018/hyperlinkcolor" val="tx"/>
                    </a:ext>
                  </a:extLst>
                </a:hlinkClick>
              </a:rPr>
              <a:t>https://www.hofstede-insights.com/product/compare-countries/</a:t>
            </a:r>
            <a:endParaRPr lang="en-GB" sz="1800" b="1" dirty="0"/>
          </a:p>
          <a:p>
            <a:r>
              <a:rPr lang="en-GB" sz="1800" dirty="0"/>
              <a:t>What values does Hofstede give the 6 six dimensions? Consider the following:</a:t>
            </a:r>
          </a:p>
          <a:p>
            <a:endParaRPr lang="en-GB" sz="1800" dirty="0"/>
          </a:p>
          <a:p>
            <a:pPr>
              <a:buFont typeface="Arial" panose="020B0604020202020204" pitchFamily="34" charset="0"/>
              <a:buChar char="•"/>
            </a:pPr>
            <a:r>
              <a:rPr lang="en-GB" sz="1800" dirty="0"/>
              <a:t>Do you agree with Hofstede’s values for the six dimensions?</a:t>
            </a:r>
          </a:p>
          <a:p>
            <a:pPr>
              <a:buFont typeface="Arial" panose="020B0604020202020204" pitchFamily="34" charset="0"/>
              <a:buChar char="•"/>
            </a:pPr>
            <a:r>
              <a:rPr lang="en-GB" sz="1800" dirty="0"/>
              <a:t>Is his work relevant today?</a:t>
            </a:r>
          </a:p>
          <a:p>
            <a:pPr>
              <a:buFont typeface="Arial" panose="020B0604020202020204" pitchFamily="34" charset="0"/>
              <a:buChar char="•"/>
            </a:pPr>
            <a:r>
              <a:rPr lang="en-GB" sz="1800" dirty="0"/>
              <a:t>Are there any limitations to his work?</a:t>
            </a:r>
          </a:p>
          <a:p>
            <a:pPr>
              <a:buFont typeface="Arial" panose="020B0604020202020204" pitchFamily="34" charset="0"/>
              <a:buChar char="•"/>
            </a:pPr>
            <a:r>
              <a:rPr lang="en-GB" sz="1800" dirty="0"/>
              <a:t>How might the dimensions influence communication across cultures? Give some examples.</a:t>
            </a:r>
          </a:p>
        </p:txBody>
      </p:sp>
      <p:pic>
        <p:nvPicPr>
          <p:cNvPr id="4" name="Picture 3">
            <a:extLst>
              <a:ext uri="{FF2B5EF4-FFF2-40B4-BE49-F238E27FC236}">
                <a16:creationId xmlns:a16="http://schemas.microsoft.com/office/drawing/2014/main" id="{5B0C28CF-EB08-FE27-B537-EDC813CDE971}"/>
              </a:ext>
            </a:extLst>
          </p:cNvPr>
          <p:cNvPicPr>
            <a:picLocks noChangeAspect="1"/>
          </p:cNvPicPr>
          <p:nvPr/>
        </p:nvPicPr>
        <p:blipFill>
          <a:blip r:embed="rId3"/>
          <a:stretch>
            <a:fillRect/>
          </a:stretch>
        </p:blipFill>
        <p:spPr>
          <a:xfrm>
            <a:off x="5059822" y="536689"/>
            <a:ext cx="6858000" cy="5143500"/>
          </a:xfrm>
          <a:prstGeom prst="rect">
            <a:avLst/>
          </a:prstGeom>
        </p:spPr>
      </p:pic>
    </p:spTree>
    <p:extLst>
      <p:ext uri="{BB962C8B-B14F-4D97-AF65-F5344CB8AC3E}">
        <p14:creationId xmlns:p14="http://schemas.microsoft.com/office/powerpoint/2010/main" val="12891985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76ED7F6-4452-B203-1B8A-B5266333F9CB}"/>
              </a:ext>
            </a:extLst>
          </p:cNvPr>
          <p:cNvSpPr txBox="1"/>
          <p:nvPr/>
        </p:nvSpPr>
        <p:spPr>
          <a:xfrm>
            <a:off x="296965" y="1368776"/>
            <a:ext cx="10180177" cy="35394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effectLst/>
                <a:uLnTx/>
                <a:uFillTx/>
                <a:latin typeface="Calibri"/>
                <a:ea typeface="+mn-ea"/>
                <a:cs typeface="+mn-cs"/>
              </a:rPr>
              <a:t>1.Surveys are inappropriate instruments to measure culture,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effectLst/>
                <a:uLnTx/>
                <a:uFillTx/>
                <a:latin typeface="Calibri"/>
                <a:ea typeface="+mn-ea"/>
                <a:cs typeface="+mn-cs"/>
              </a:rPr>
              <a:t>A survey alone is not enough to measure a culture as many subcultures and anti-cultures are not represented (an individual is not the same as a country)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effectLst/>
                <a:uLnTx/>
                <a:uFillTx/>
                <a:latin typeface="Calibri"/>
                <a:ea typeface="+mn-ea"/>
                <a:cs typeface="+mn-cs"/>
              </a:rPr>
              <a:t>2. Unit of analysis of nations is not the best unit suited for studying culture,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effectLst/>
                <a:uLnTx/>
                <a:uFillTx/>
                <a:latin typeface="Calibri"/>
                <a:ea typeface="+mn-ea"/>
                <a:cs typeface="+mn-cs"/>
              </a:rPr>
              <a:t>Hofstede said he was not making an absolute measure, he was merely calculating differences between cultures and this style of cross-sectional analysis was appropriate (Hofstede, 1998).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effectLst/>
                <a:uLnTx/>
                <a:uFillTx/>
                <a:latin typeface="Calibri"/>
                <a:ea typeface="+mn-ea"/>
                <a:cs typeface="+mn-cs"/>
              </a:rPr>
              <a:t>3. One company cannot provide information about entire national cultures,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effectLst/>
                <a:uLnTx/>
                <a:uFillTx/>
                <a:latin typeface="Calibri"/>
                <a:ea typeface="+mn-ea"/>
                <a:cs typeface="+mn-cs"/>
              </a:rPr>
              <a:t>The respondents were  certain categories of employees in the subsidiaries of a single company: IBM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effectLst/>
                <a:uLnTx/>
                <a:uFillTx/>
                <a:latin typeface="Calibri"/>
                <a:ea typeface="+mn-ea"/>
                <a:cs typeface="+mn-cs"/>
              </a:rPr>
              <a:t>4. The IBM data is old and obsolete,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effectLst/>
                <a:uLnTx/>
                <a:uFillTx/>
                <a:latin typeface="Calibri"/>
                <a:ea typeface="+mn-ea"/>
                <a:cs typeface="+mn-cs"/>
              </a:rPr>
              <a:t>5. Four dimensions cannot tell the whole story.</a:t>
            </a:r>
          </a:p>
        </p:txBody>
      </p:sp>
      <p:sp>
        <p:nvSpPr>
          <p:cNvPr id="4" name="TextBox 3">
            <a:extLst>
              <a:ext uri="{FF2B5EF4-FFF2-40B4-BE49-F238E27FC236}">
                <a16:creationId xmlns:a16="http://schemas.microsoft.com/office/drawing/2014/main" id="{53D233CA-45D6-1B12-53F9-9243D77C22B2}"/>
              </a:ext>
            </a:extLst>
          </p:cNvPr>
          <p:cNvSpPr txBox="1"/>
          <p:nvPr/>
        </p:nvSpPr>
        <p:spPr>
          <a:xfrm>
            <a:off x="6096000" y="4468977"/>
            <a:ext cx="6097604" cy="1169551"/>
          </a:xfrm>
          <a:prstGeom prst="rect">
            <a:avLst/>
          </a:prstGeom>
          <a:noFill/>
        </p:spPr>
        <p:txBody>
          <a:bodyPr wrap="square">
            <a:spAutoFit/>
          </a:bodyPr>
          <a:lstStyle/>
          <a:p>
            <a:pPr marL="0" indent="0">
              <a:buNone/>
            </a:pPr>
            <a:r>
              <a:rPr lang="en-GB" sz="1400" dirty="0"/>
              <a:t>“I provided a skeleton for the countries to be studied, and you provide the flesh. The skeleton I proposed is a worldwide structure in cultural differences amongst countries.” </a:t>
            </a:r>
          </a:p>
          <a:p>
            <a:pPr marL="0" indent="0">
              <a:buNone/>
            </a:pPr>
            <a:endParaRPr lang="en-GB" sz="1400" dirty="0"/>
          </a:p>
          <a:p>
            <a:pPr marL="0" indent="0">
              <a:buNone/>
            </a:pPr>
            <a:r>
              <a:rPr lang="en-GB" sz="1400" dirty="0"/>
              <a:t>(Hofstede, 1999, p39)</a:t>
            </a:r>
          </a:p>
        </p:txBody>
      </p:sp>
      <p:sp>
        <p:nvSpPr>
          <p:cNvPr id="5" name="Title 1">
            <a:extLst>
              <a:ext uri="{FF2B5EF4-FFF2-40B4-BE49-F238E27FC236}">
                <a16:creationId xmlns:a16="http://schemas.microsoft.com/office/drawing/2014/main" id="{A703E1BF-8595-5F0F-BC36-1A136B10102A}"/>
              </a:ext>
            </a:extLst>
          </p:cNvPr>
          <p:cNvSpPr txBox="1">
            <a:spLocks/>
          </p:cNvSpPr>
          <p:nvPr/>
        </p:nvSpPr>
        <p:spPr>
          <a:xfrm>
            <a:off x="436548" y="330942"/>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 </a:t>
            </a:r>
            <a:r>
              <a:rPr lang="en-GB" b="1" u="sng" dirty="0"/>
              <a:t>Criticisms </a:t>
            </a:r>
          </a:p>
        </p:txBody>
      </p:sp>
    </p:spTree>
    <p:extLst>
      <p:ext uri="{BB962C8B-B14F-4D97-AF65-F5344CB8AC3E}">
        <p14:creationId xmlns:p14="http://schemas.microsoft.com/office/powerpoint/2010/main" val="186144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Title 3"/>
          <p:cNvSpPr>
            <a:spLocks noGrp="1"/>
          </p:cNvSpPr>
          <p:nvPr>
            <p:ph type="title"/>
          </p:nvPr>
        </p:nvSpPr>
        <p:spPr>
          <a:xfrm>
            <a:off x="125931" y="-106513"/>
            <a:ext cx="10515600" cy="1325563"/>
          </a:xfrm>
        </p:spPr>
        <p:txBody>
          <a:bodyPr/>
          <a:lstStyle/>
          <a:p>
            <a:pPr eaLnBrk="1" hangingPunct="1"/>
            <a:r>
              <a:rPr lang="en-GB" b="1" dirty="0">
                <a:latin typeface="+mn-lt"/>
              </a:rPr>
              <a:t>Organisational Culture</a:t>
            </a:r>
            <a:endParaRPr lang="en-US" b="1" dirty="0">
              <a:latin typeface="+mn-lt"/>
            </a:endParaRPr>
          </a:p>
        </p:txBody>
      </p:sp>
      <p:sp>
        <p:nvSpPr>
          <p:cNvPr id="24579" name="Rectangle 3"/>
          <p:cNvSpPr>
            <a:spLocks noGrp="1" noRot="1" noChangeArrowheads="1"/>
          </p:cNvSpPr>
          <p:nvPr>
            <p:ph idx="1"/>
          </p:nvPr>
        </p:nvSpPr>
        <p:spPr>
          <a:xfrm>
            <a:off x="229402" y="1005842"/>
            <a:ext cx="11022531" cy="4643967"/>
          </a:xfrm>
        </p:spPr>
        <p:txBody>
          <a:bodyPr rtlCol="0">
            <a:normAutofit/>
          </a:bodyPr>
          <a:lstStyle/>
          <a:p>
            <a:pPr>
              <a:buFont typeface="Wingdings" panose="05000000000000000000" pitchFamily="2" charset="2"/>
              <a:buChar char="Ø"/>
              <a:defRPr/>
            </a:pPr>
            <a:r>
              <a:rPr lang="en-US" sz="2400" dirty="0" err="1"/>
              <a:t>Organisational</a:t>
            </a:r>
            <a:r>
              <a:rPr lang="en-US" sz="2400" dirty="0"/>
              <a:t> Culture is a shared set of attitudes, beliefs, values </a:t>
            </a:r>
            <a:r>
              <a:rPr lang="en-GB" sz="2400" dirty="0"/>
              <a:t>about what is appropriate and inappropriate behaviour in a workplace</a:t>
            </a:r>
          </a:p>
          <a:p>
            <a:pPr>
              <a:buFont typeface="Wingdings" panose="05000000000000000000" pitchFamily="2" charset="2"/>
              <a:buChar char="Ø"/>
              <a:defRPr/>
            </a:pPr>
            <a:r>
              <a:rPr lang="en-GB" sz="2400" b="1" dirty="0"/>
              <a:t>Alvesson (2002) </a:t>
            </a:r>
            <a:r>
              <a:rPr lang="en-GB" sz="2400" dirty="0"/>
              <a:t>sees corporate culture as </a:t>
            </a:r>
            <a:r>
              <a:rPr lang="en-GB" altLang="en-US" sz="2400" dirty="0"/>
              <a:t>‘social glue’ which helps keep the organisation together</a:t>
            </a:r>
          </a:p>
          <a:p>
            <a:pPr>
              <a:buFont typeface="Wingdings" panose="05000000000000000000" pitchFamily="2" charset="2"/>
              <a:buChar char="Ø"/>
              <a:defRPr/>
            </a:pPr>
            <a:r>
              <a:rPr lang="en-GB" sz="2400" dirty="0"/>
              <a:t>A strong set of corporate values </a:t>
            </a:r>
            <a:r>
              <a:rPr lang="en-GB" altLang="en-US" sz="2400" dirty="0"/>
              <a:t>can set organisations apart and guide employees’ behaviour (Peters &amp; Waterman, 1982: 76) and provide a source of competitive advantage</a:t>
            </a:r>
          </a:p>
          <a:p>
            <a:pPr>
              <a:buFont typeface="Wingdings" panose="05000000000000000000" pitchFamily="2" charset="2"/>
              <a:buChar char="Ø"/>
              <a:defRPr/>
            </a:pPr>
            <a:r>
              <a:rPr lang="en-GB" sz="2400" dirty="0"/>
              <a:t>A weak culture is one in which there is little agreement among employees about their organisation’s core values, the way things are supposed to be, or what is expected of them (Buchanan &amp; Huczynski, 2010: 117) </a:t>
            </a:r>
          </a:p>
          <a:p>
            <a:pPr>
              <a:buFont typeface="Wingdings" panose="05000000000000000000" pitchFamily="2" charset="2"/>
              <a:buChar char="Ø"/>
              <a:defRPr/>
            </a:pPr>
            <a:endParaRPr lang="en-GB" altLang="en-US" sz="2400" dirty="0"/>
          </a:p>
          <a:p>
            <a:pPr>
              <a:buFont typeface="Wingdings" panose="05000000000000000000" pitchFamily="2" charset="2"/>
              <a:buChar char="Ø"/>
              <a:defRPr/>
            </a:pPr>
            <a:endParaRPr lang="en-GB" altLang="en-US" sz="2400" dirty="0"/>
          </a:p>
          <a:p>
            <a:pPr>
              <a:buFont typeface="Wingdings" panose="05000000000000000000" pitchFamily="2" charset="2"/>
              <a:buChar char="Ø"/>
              <a:defRPr/>
            </a:pPr>
            <a:endParaRPr lang="en-GB" sz="3600" dirty="0"/>
          </a:p>
          <a:p>
            <a:pPr>
              <a:buFont typeface="Wingdings" panose="05000000000000000000" pitchFamily="2" charset="2"/>
              <a:buChar char="Ø"/>
              <a:defRPr/>
            </a:pPr>
            <a:endParaRPr lang="en-GB" sz="3200" dirty="0"/>
          </a:p>
          <a:p>
            <a:pPr>
              <a:buFont typeface="Wingdings" panose="05000000000000000000" pitchFamily="2" charset="2"/>
              <a:buChar char="Ø"/>
              <a:defRPr/>
            </a:pPr>
            <a:endParaRPr lang="en-GB" sz="3200" dirty="0"/>
          </a:p>
          <a:p>
            <a:pPr marL="0" indent="0">
              <a:buNone/>
              <a:defRPr/>
            </a:pPr>
            <a:endParaRPr lang="en-US" dirty="0"/>
          </a:p>
          <a:p>
            <a:pPr>
              <a:buFont typeface="Wingdings" panose="05000000000000000000" pitchFamily="2" charset="2"/>
              <a:buChar char="Ø"/>
              <a:defRPr/>
            </a:pPr>
            <a:endParaRPr lang="en-GB" dirty="0"/>
          </a:p>
          <a:p>
            <a:pPr>
              <a:defRPr/>
            </a:pPr>
            <a:endParaRPr lang="en-GB" dirty="0"/>
          </a:p>
          <a:p>
            <a:pPr>
              <a:defRPr/>
            </a:pPr>
            <a:endParaRPr lang="en-GB" dirty="0"/>
          </a:p>
          <a:p>
            <a:pPr>
              <a:defRPr/>
            </a:pPr>
            <a:endParaRPr lang="en-GB" dirty="0"/>
          </a:p>
          <a:p>
            <a:pPr>
              <a:defRPr/>
            </a:pPr>
            <a:endParaRPr lang="en-GB" dirty="0"/>
          </a:p>
        </p:txBody>
      </p:sp>
    </p:spTree>
    <p:extLst>
      <p:ext uri="{BB962C8B-B14F-4D97-AF65-F5344CB8AC3E}">
        <p14:creationId xmlns:p14="http://schemas.microsoft.com/office/powerpoint/2010/main" val="1179444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 calcmode="lin" valueType="num">
                                      <p:cBhvr additive="base">
                                        <p:cTn id="7" dur="500" fill="hold"/>
                                        <p:tgtEl>
                                          <p:spTgt spid="2457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4579">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4579">
                                            <p:txEl>
                                              <p:pRg st="1" end="1"/>
                                            </p:txEl>
                                          </p:spTgt>
                                        </p:tgtEl>
                                        <p:attrNameLst>
                                          <p:attrName>style.visibility</p:attrName>
                                        </p:attrNameLst>
                                      </p:cBhvr>
                                      <p:to>
                                        <p:strVal val="visible"/>
                                      </p:to>
                                    </p:set>
                                    <p:anim calcmode="lin" valueType="num">
                                      <p:cBhvr additive="base">
                                        <p:cTn id="13" dur="500" fill="hold"/>
                                        <p:tgtEl>
                                          <p:spTgt spid="2457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4579">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4579">
                                            <p:txEl>
                                              <p:pRg st="2" end="2"/>
                                            </p:txEl>
                                          </p:spTgt>
                                        </p:tgtEl>
                                        <p:attrNameLst>
                                          <p:attrName>style.visibility</p:attrName>
                                        </p:attrNameLst>
                                      </p:cBhvr>
                                      <p:to>
                                        <p:strVal val="visible"/>
                                      </p:to>
                                    </p:set>
                                    <p:anim calcmode="lin" valueType="num">
                                      <p:cBhvr additive="base">
                                        <p:cTn id="19" dur="500" fill="hold"/>
                                        <p:tgtEl>
                                          <p:spTgt spid="2457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457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4579">
                                            <p:txEl>
                                              <p:pRg st="3" end="3"/>
                                            </p:txEl>
                                          </p:spTgt>
                                        </p:tgtEl>
                                        <p:attrNameLst>
                                          <p:attrName>style.visibility</p:attrName>
                                        </p:attrNameLst>
                                      </p:cBhvr>
                                      <p:to>
                                        <p:strVal val="visible"/>
                                      </p:to>
                                    </p:set>
                                    <p:anim calcmode="lin" valueType="num">
                                      <p:cBhvr additive="base">
                                        <p:cTn id="25" dur="500" fill="hold"/>
                                        <p:tgtEl>
                                          <p:spTgt spid="2457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457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p:cNvSpPr>
            <a:spLocks noGrp="1" noRot="1" noChangeArrowheads="1"/>
          </p:cNvSpPr>
          <p:nvPr>
            <p:ph type="title"/>
          </p:nvPr>
        </p:nvSpPr>
        <p:spPr>
          <a:xfrm>
            <a:off x="4716379" y="634947"/>
            <a:ext cx="5469928" cy="1450757"/>
          </a:xfrm>
        </p:spPr>
        <p:txBody>
          <a:bodyPr rtlCol="0">
            <a:normAutofit/>
          </a:bodyPr>
          <a:lstStyle/>
          <a:p>
            <a:pPr>
              <a:defRPr/>
            </a:pPr>
            <a:r>
              <a:rPr lang="en-GB" altLang="en-US" sz="3400" b="1" dirty="0">
                <a:latin typeface="+mn-lt"/>
              </a:rPr>
              <a:t>How do employees learn culture?</a:t>
            </a:r>
            <a:endParaRPr lang="en-GB" sz="3400" b="1" dirty="0">
              <a:latin typeface="+mn-lt"/>
            </a:endParaRPr>
          </a:p>
        </p:txBody>
      </p:sp>
      <p:pic>
        <p:nvPicPr>
          <p:cNvPr id="4098" name="Picture 2" descr="http://3.bp.blogspot.com/-MNQ-jPcGh2E/UXlFa9mODeI/AAAAAAAAPH8/U0UJSZVGxFY/s1600/Why+Social+Media+Is+A+Must+For+Any+Business.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0813" r="27623" b="-2"/>
          <a:stretch/>
        </p:blipFill>
        <p:spPr bwMode="auto">
          <a:xfrm>
            <a:off x="289210" y="147025"/>
            <a:ext cx="2088525" cy="2217613"/>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http://www.democraziakmzero.org/files/2012/08/Hamburger_University_0.jpg"/>
          <p:cNvPicPr>
            <a:picLocks noChangeAspect="1" noChangeArrowheads="1"/>
          </p:cNvPicPr>
          <p:nvPr/>
        </p:nvPicPr>
        <p:blipFill rotWithShape="1">
          <a:blip r:embed="rId4">
            <a:extLst>
              <a:ext uri="{28A0092B-C50C-407E-A947-70E740481C1C}">
                <a14:useLocalDpi xmlns:a14="http://schemas.microsoft.com/office/drawing/2010/main" val="0"/>
              </a:ext>
            </a:extLst>
          </a:blip>
          <a:srcRect l="13026" r="43708" b="-2"/>
          <a:stretch/>
        </p:blipFill>
        <p:spPr bwMode="auto">
          <a:xfrm>
            <a:off x="2674771" y="2198914"/>
            <a:ext cx="1721311" cy="2983885"/>
          </a:xfrm>
          <a:prstGeom prst="rect">
            <a:avLst/>
          </a:prstGeom>
          <a:noFill/>
          <a:extLst>
            <a:ext uri="{909E8E84-426E-40DD-AFC4-6F175D3DCCD1}">
              <a14:hiddenFill xmlns:a14="http://schemas.microsoft.com/office/drawing/2010/main">
                <a:solidFill>
                  <a:srgbClr val="FFFFFF"/>
                </a:solidFill>
              </a14:hiddenFill>
            </a:ext>
          </a:extLst>
        </p:spPr>
      </p:pic>
      <p:sp>
        <p:nvSpPr>
          <p:cNvPr id="40963" name="Rectangle 3"/>
          <p:cNvSpPr>
            <a:spLocks noGrp="1" noRot="1" noChangeArrowheads="1"/>
          </p:cNvSpPr>
          <p:nvPr>
            <p:ph idx="1"/>
          </p:nvPr>
        </p:nvSpPr>
        <p:spPr>
          <a:xfrm>
            <a:off x="5012398" y="2080433"/>
            <a:ext cx="5623518" cy="3670180"/>
          </a:xfrm>
        </p:spPr>
        <p:txBody>
          <a:bodyPr rtlCol="0">
            <a:normAutofit/>
          </a:bodyPr>
          <a:lstStyle/>
          <a:p>
            <a:pPr>
              <a:buFont typeface="Wingdings" panose="05000000000000000000" pitchFamily="2" charset="2"/>
              <a:buChar char="Ø"/>
              <a:defRPr/>
            </a:pPr>
            <a:r>
              <a:rPr lang="en-GB" dirty="0"/>
              <a:t>Informal means include: Stories; Rituals; Symbols; Language</a:t>
            </a:r>
          </a:p>
          <a:p>
            <a:pPr marL="0" indent="0">
              <a:buNone/>
              <a:defRPr/>
            </a:pPr>
            <a:endParaRPr lang="en-GB" dirty="0"/>
          </a:p>
          <a:p>
            <a:pPr>
              <a:buFont typeface="Wingdings" panose="05000000000000000000" pitchFamily="2" charset="2"/>
              <a:buChar char="Ø"/>
              <a:defRPr/>
            </a:pPr>
            <a:r>
              <a:rPr lang="en-GB" dirty="0"/>
              <a:t>Senior management set values, objectives and performance measures values which help to establish organisational norms </a:t>
            </a:r>
          </a:p>
          <a:p>
            <a:pPr>
              <a:buFont typeface="Wingdings" panose="05000000000000000000" pitchFamily="2" charset="2"/>
              <a:buChar char="Ø"/>
              <a:defRPr/>
            </a:pPr>
            <a:endParaRPr lang="en-GB" dirty="0"/>
          </a:p>
        </p:txBody>
      </p:sp>
    </p:spTree>
    <p:extLst>
      <p:ext uri="{BB962C8B-B14F-4D97-AF65-F5344CB8AC3E}">
        <p14:creationId xmlns:p14="http://schemas.microsoft.com/office/powerpoint/2010/main" val="41005482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904" y="495657"/>
            <a:ext cx="2592589" cy="282011"/>
          </a:xfrm>
        </p:spPr>
        <p:txBody>
          <a:bodyPr anchor="ctr">
            <a:normAutofit fontScale="90000"/>
          </a:bodyPr>
          <a:lstStyle/>
          <a:p>
            <a:r>
              <a:rPr lang="en-GB" sz="3100" b="1" dirty="0"/>
              <a:t> </a:t>
            </a:r>
            <a:r>
              <a:rPr lang="en-GB" b="1" u="sng" dirty="0">
                <a:latin typeface="+mn-lt"/>
              </a:rPr>
              <a:t>ACTIVITY</a:t>
            </a:r>
            <a:br>
              <a:rPr lang="en-GB" b="1" u="sng" dirty="0">
                <a:latin typeface="+mn-lt"/>
              </a:rPr>
            </a:br>
            <a:endParaRPr lang="en-GB" sz="3100" b="1" u="sng" dirty="0">
              <a:latin typeface="+mn-lt"/>
            </a:endParaRPr>
          </a:p>
        </p:txBody>
      </p:sp>
      <p:sp>
        <p:nvSpPr>
          <p:cNvPr id="3" name="Content Placeholder 2"/>
          <p:cNvSpPr>
            <a:spLocks noGrp="1"/>
          </p:cNvSpPr>
          <p:nvPr>
            <p:ph idx="1"/>
          </p:nvPr>
        </p:nvSpPr>
        <p:spPr>
          <a:xfrm>
            <a:off x="249447" y="2538101"/>
            <a:ext cx="7997245" cy="2734655"/>
          </a:xfrm>
        </p:spPr>
        <p:txBody>
          <a:bodyPr anchor="ctr">
            <a:normAutofit fontScale="92500" lnSpcReduction="10000"/>
          </a:bodyPr>
          <a:lstStyle/>
          <a:p>
            <a:pPr marL="0" indent="0">
              <a:buNone/>
            </a:pPr>
            <a:r>
              <a:rPr lang="en-GB" dirty="0"/>
              <a:t>What can you tell us about your placements’ culture?</a:t>
            </a:r>
          </a:p>
          <a:p>
            <a:pPr marL="0" indent="0">
              <a:buNone/>
            </a:pPr>
            <a:endParaRPr lang="en-GB" dirty="0"/>
          </a:p>
          <a:p>
            <a:pPr marL="0" indent="0">
              <a:buNone/>
            </a:pPr>
            <a:r>
              <a:rPr lang="en-GB" dirty="0"/>
              <a:t>Can you identify any:</a:t>
            </a:r>
          </a:p>
          <a:p>
            <a:pPr>
              <a:buFont typeface="Wingdings" panose="05000000000000000000" pitchFamily="2" charset="2"/>
              <a:buChar char="Ø"/>
            </a:pPr>
            <a:r>
              <a:rPr lang="en-GB" dirty="0"/>
              <a:t>Artefacts</a:t>
            </a:r>
          </a:p>
          <a:p>
            <a:pPr>
              <a:buFont typeface="Wingdings" panose="05000000000000000000" pitchFamily="2" charset="2"/>
              <a:buChar char="Ø"/>
            </a:pPr>
            <a:r>
              <a:rPr lang="en-GB" dirty="0"/>
              <a:t>Values </a:t>
            </a:r>
          </a:p>
          <a:p>
            <a:pPr>
              <a:buFont typeface="Wingdings" panose="05000000000000000000" pitchFamily="2" charset="2"/>
              <a:buChar char="Ø"/>
            </a:pPr>
            <a:r>
              <a:rPr lang="en-GB" dirty="0"/>
              <a:t>Basic assumptions?</a:t>
            </a:r>
          </a:p>
          <a:p>
            <a:endParaRPr lang="en-GB" dirty="0"/>
          </a:p>
          <a:p>
            <a:endParaRPr lang="en-GB" dirty="0"/>
          </a:p>
        </p:txBody>
      </p:sp>
      <p:sp>
        <p:nvSpPr>
          <p:cNvPr id="4" name="TextBox 3">
            <a:extLst>
              <a:ext uri="{FF2B5EF4-FFF2-40B4-BE49-F238E27FC236}">
                <a16:creationId xmlns:a16="http://schemas.microsoft.com/office/drawing/2014/main" id="{79B581AD-2E83-2297-1FA0-4E3ACE2D6761}"/>
              </a:ext>
            </a:extLst>
          </p:cNvPr>
          <p:cNvSpPr txBox="1"/>
          <p:nvPr/>
        </p:nvSpPr>
        <p:spPr>
          <a:xfrm>
            <a:off x="249447" y="1059678"/>
            <a:ext cx="7236670" cy="400110"/>
          </a:xfrm>
          <a:prstGeom prst="rect">
            <a:avLst/>
          </a:prstGeom>
          <a:noFill/>
        </p:spPr>
        <p:txBody>
          <a:bodyPr wrap="square" rtlCol="0">
            <a:spAutoFit/>
          </a:bodyPr>
          <a:lstStyle/>
          <a:p>
            <a:r>
              <a:rPr lang="en-GB" sz="2000" b="1" dirty="0"/>
              <a:t>20 minutes to prepare – and then present back to the group</a:t>
            </a:r>
          </a:p>
        </p:txBody>
      </p:sp>
      <p:pic>
        <p:nvPicPr>
          <p:cNvPr id="5" name="Picture 4">
            <a:extLst>
              <a:ext uri="{FF2B5EF4-FFF2-40B4-BE49-F238E27FC236}">
                <a16:creationId xmlns:a16="http://schemas.microsoft.com/office/drawing/2014/main" id="{DB75C05A-5997-077D-4697-CBAFDD3F7705}"/>
              </a:ext>
            </a:extLst>
          </p:cNvPr>
          <p:cNvPicPr>
            <a:picLocks noChangeAspect="1"/>
          </p:cNvPicPr>
          <p:nvPr/>
        </p:nvPicPr>
        <p:blipFill>
          <a:blip r:embed="rId2"/>
          <a:srcRect b="13159"/>
          <a:stretch/>
        </p:blipFill>
        <p:spPr>
          <a:xfrm>
            <a:off x="9160601" y="3119216"/>
            <a:ext cx="2479863" cy="2153540"/>
          </a:xfrm>
          <a:prstGeom prst="rect">
            <a:avLst/>
          </a:prstGeom>
        </p:spPr>
      </p:pic>
    </p:spTree>
    <p:extLst>
      <p:ext uri="{BB962C8B-B14F-4D97-AF65-F5344CB8AC3E}">
        <p14:creationId xmlns:p14="http://schemas.microsoft.com/office/powerpoint/2010/main" val="25618086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Rot="1" noChangeArrowheads="1"/>
          </p:cNvSpPr>
          <p:nvPr>
            <p:ph type="title"/>
          </p:nvPr>
        </p:nvSpPr>
        <p:spPr>
          <a:xfrm>
            <a:off x="285858" y="228079"/>
            <a:ext cx="2801627" cy="2103875"/>
          </a:xfrm>
        </p:spPr>
        <p:txBody>
          <a:bodyPr>
            <a:normAutofit/>
          </a:bodyPr>
          <a:lstStyle/>
          <a:p>
            <a:pPr eaLnBrk="1" hangingPunct="1"/>
            <a:r>
              <a:rPr lang="en-GB" altLang="en-US" sz="3100" b="1" dirty="0">
                <a:latin typeface="+mn-lt"/>
              </a:rPr>
              <a:t>How do employees learn about culture?</a:t>
            </a:r>
          </a:p>
        </p:txBody>
      </p:sp>
      <p:sp>
        <p:nvSpPr>
          <p:cNvPr id="41987" name="Rectangle 3"/>
          <p:cNvSpPr>
            <a:spLocks noGrp="1" noRot="1" noChangeArrowheads="1"/>
          </p:cNvSpPr>
          <p:nvPr>
            <p:ph idx="1"/>
          </p:nvPr>
        </p:nvSpPr>
        <p:spPr>
          <a:xfrm>
            <a:off x="157212" y="2462016"/>
            <a:ext cx="3766375" cy="3335519"/>
          </a:xfrm>
        </p:spPr>
        <p:txBody>
          <a:bodyPr rtlCol="0">
            <a:normAutofit/>
          </a:bodyPr>
          <a:lstStyle/>
          <a:p>
            <a:pPr>
              <a:buFont typeface="Wingdings" panose="05000000000000000000" pitchFamily="2" charset="2"/>
              <a:buChar char="Ø"/>
              <a:defRPr/>
            </a:pPr>
            <a:r>
              <a:rPr lang="en-GB" sz="1600" dirty="0"/>
              <a:t>Selecting new recruits who “fit in”</a:t>
            </a:r>
          </a:p>
          <a:p>
            <a:pPr>
              <a:buFont typeface="Wingdings" panose="05000000000000000000" pitchFamily="2" charset="2"/>
              <a:buChar char="Ø"/>
              <a:defRPr/>
            </a:pPr>
            <a:r>
              <a:rPr lang="en-GB" sz="1600" dirty="0"/>
              <a:t>Once in, candidates learn about the organisation’s culture (indoctrination)</a:t>
            </a:r>
          </a:p>
          <a:p>
            <a:pPr>
              <a:buFont typeface="Wingdings" panose="05000000000000000000" pitchFamily="2" charset="2"/>
              <a:buChar char="Ø"/>
              <a:defRPr/>
            </a:pPr>
            <a:r>
              <a:rPr lang="en-GB" sz="1600" dirty="0"/>
              <a:t>Formal methods include induction, training, coaching and mentoring</a:t>
            </a:r>
          </a:p>
          <a:p>
            <a:pPr>
              <a:buFont typeface="Wingdings" panose="05000000000000000000" pitchFamily="2" charset="2"/>
              <a:buChar char="Ø"/>
              <a:defRPr/>
            </a:pPr>
            <a:r>
              <a:rPr lang="en-GB" sz="1600" dirty="0"/>
              <a:t>Employees observe the behaviour of others in the organisations</a:t>
            </a:r>
          </a:p>
          <a:p>
            <a:pPr>
              <a:buFont typeface="Wingdings" panose="05000000000000000000" pitchFamily="2" charset="2"/>
              <a:buChar char="Ø"/>
              <a:defRPr/>
            </a:pPr>
            <a:endParaRPr lang="en-GB" sz="1600" dirty="0">
              <a:solidFill>
                <a:srgbClr val="FFFFFF"/>
              </a:solidFill>
            </a:endParaRPr>
          </a:p>
        </p:txBody>
      </p:sp>
      <p:pic>
        <p:nvPicPr>
          <p:cNvPr id="5" name="Picture 4" descr="https://www.eda.europa.eu/images/default-source/procurement-gateway/training.jpg"/>
          <p:cNvPicPr/>
          <p:nvPr/>
        </p:nvPicPr>
        <p:blipFill rotWithShape="1">
          <a:blip r:embed="rId3" cstate="print">
            <a:extLst>
              <a:ext uri="{28A0092B-C50C-407E-A947-70E740481C1C}">
                <a14:useLocalDpi xmlns:a14="http://schemas.microsoft.com/office/drawing/2010/main" val="0"/>
              </a:ext>
            </a:extLst>
          </a:blip>
          <a:srcRect l="13927" r="30502" b="1"/>
          <a:stretch/>
        </p:blipFill>
        <p:spPr bwMode="auto">
          <a:xfrm>
            <a:off x="4478603" y="70403"/>
            <a:ext cx="2704983" cy="3358597"/>
          </a:xfrm>
          <a:prstGeom prst="rect">
            <a:avLst/>
          </a:prstGeom>
          <a:noFill/>
        </p:spPr>
      </p:pic>
      <p:pic>
        <p:nvPicPr>
          <p:cNvPr id="4" name="Picture 3" descr="http://www.referenceforbusiness.com/photos/employee-screening-and-selection-68.jpg"/>
          <p:cNvPicPr/>
          <p:nvPr/>
        </p:nvPicPr>
        <p:blipFill rotWithShape="1">
          <a:blip r:embed="rId4">
            <a:extLst>
              <a:ext uri="{28A0092B-C50C-407E-A947-70E740481C1C}">
                <a14:useLocalDpi xmlns:a14="http://schemas.microsoft.com/office/drawing/2010/main" val="0"/>
              </a:ext>
            </a:extLst>
          </a:blip>
          <a:srcRect t="28662" r="-1" b="1703"/>
          <a:stretch/>
        </p:blipFill>
        <p:spPr bwMode="auto">
          <a:xfrm>
            <a:off x="6499908" y="2243995"/>
            <a:ext cx="5534880" cy="3353096"/>
          </a:xfrm>
          <a:prstGeom prst="rect">
            <a:avLst/>
          </a:prstGeom>
          <a:noFill/>
        </p:spPr>
      </p:pic>
    </p:spTree>
    <p:extLst>
      <p:ext uri="{BB962C8B-B14F-4D97-AF65-F5344CB8AC3E}">
        <p14:creationId xmlns:p14="http://schemas.microsoft.com/office/powerpoint/2010/main" val="30763727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396107"/>
            <a:ext cx="3801979" cy="4938361"/>
          </a:xfrm>
        </p:spPr>
        <p:txBody>
          <a:bodyPr anchor="ctr">
            <a:normAutofit/>
          </a:bodyPr>
          <a:lstStyle/>
          <a:p>
            <a:pPr algn="r"/>
            <a:r>
              <a:rPr lang="en-GB" sz="3800" b="1" dirty="0"/>
              <a:t>The challenge for businesses</a:t>
            </a:r>
          </a:p>
        </p:txBody>
      </p:sp>
      <p:sp>
        <p:nvSpPr>
          <p:cNvPr id="3" name="Content Placeholder 2"/>
          <p:cNvSpPr>
            <a:spLocks noGrp="1"/>
          </p:cNvSpPr>
          <p:nvPr>
            <p:ph idx="1"/>
          </p:nvPr>
        </p:nvSpPr>
        <p:spPr>
          <a:xfrm>
            <a:off x="5375162" y="963508"/>
            <a:ext cx="5915272" cy="4938851"/>
          </a:xfrm>
        </p:spPr>
        <p:txBody>
          <a:bodyPr anchor="ctr">
            <a:normAutofit/>
          </a:bodyPr>
          <a:lstStyle/>
          <a:p>
            <a:pPr>
              <a:buFont typeface="Wingdings" panose="05000000000000000000" pitchFamily="2" charset="2"/>
              <a:buChar char="Ø"/>
              <a:defRPr/>
            </a:pPr>
            <a:r>
              <a:rPr lang="en-GB" sz="1600" dirty="0"/>
              <a:t>Creating a strong organisational culture of can be a source of competitive advantage</a:t>
            </a:r>
          </a:p>
          <a:p>
            <a:pPr>
              <a:buFont typeface="Wingdings" panose="05000000000000000000" pitchFamily="2" charset="2"/>
              <a:buChar char="Ø"/>
              <a:defRPr/>
            </a:pPr>
            <a:r>
              <a:rPr lang="en-GB" sz="1600" dirty="0"/>
              <a:t>Organisations, therefore, may seek to instil a strong, single set of corporate values throughout its operations</a:t>
            </a:r>
          </a:p>
          <a:p>
            <a:pPr>
              <a:buFont typeface="Wingdings" panose="05000000000000000000" pitchFamily="2" charset="2"/>
              <a:buChar char="Ø"/>
              <a:defRPr/>
            </a:pPr>
            <a:r>
              <a:rPr lang="en-GB" sz="1600" dirty="0"/>
              <a:t>The challenge for businesses is to do this across national boundaries, where there may different laws and cultural attitudes towards how people should be managed…</a:t>
            </a:r>
          </a:p>
          <a:p>
            <a:pPr>
              <a:buFont typeface="Wingdings" panose="05000000000000000000" pitchFamily="2" charset="2"/>
              <a:buChar char="Ø"/>
              <a:defRPr/>
            </a:pPr>
            <a:endParaRPr lang="en-GB" sz="1600" dirty="0"/>
          </a:p>
          <a:p>
            <a:pPr>
              <a:buFont typeface="Wingdings" panose="05000000000000000000" pitchFamily="2" charset="2"/>
              <a:buChar char="Ø"/>
              <a:defRPr/>
            </a:pPr>
            <a:endParaRPr lang="en-GB" sz="1600" dirty="0"/>
          </a:p>
        </p:txBody>
      </p:sp>
    </p:spTree>
    <p:extLst>
      <p:ext uri="{BB962C8B-B14F-4D97-AF65-F5344CB8AC3E}">
        <p14:creationId xmlns:p14="http://schemas.microsoft.com/office/powerpoint/2010/main" val="12934403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3897" y="-206854"/>
            <a:ext cx="7524205" cy="1944216"/>
          </a:xfrm>
        </p:spPr>
        <p:txBody>
          <a:bodyPr>
            <a:normAutofit fontScale="90000"/>
          </a:bodyPr>
          <a:lstStyle/>
          <a:p>
            <a:pPr algn="ctr"/>
            <a:br>
              <a:rPr lang="en-GB" b="1" dirty="0"/>
            </a:br>
            <a:r>
              <a:rPr lang="en-GB" b="1" u="sng" dirty="0">
                <a:latin typeface="+mn-lt"/>
              </a:rPr>
              <a:t>Seminal Works on Organisational Culture</a:t>
            </a:r>
            <a:br>
              <a:rPr lang="en-GB" b="1" dirty="0"/>
            </a:br>
            <a:endParaRPr lang="en-GB" b="1" dirty="0"/>
          </a:p>
        </p:txBody>
      </p:sp>
      <p:sp>
        <p:nvSpPr>
          <p:cNvPr id="3" name="Content Placeholder 2"/>
          <p:cNvSpPr>
            <a:spLocks noGrp="1"/>
          </p:cNvSpPr>
          <p:nvPr>
            <p:ph idx="1"/>
          </p:nvPr>
        </p:nvSpPr>
        <p:spPr>
          <a:xfrm>
            <a:off x="306404" y="1334931"/>
            <a:ext cx="10366098" cy="4571959"/>
          </a:xfrm>
        </p:spPr>
        <p:txBody>
          <a:bodyPr>
            <a:noAutofit/>
          </a:bodyPr>
          <a:lstStyle/>
          <a:p>
            <a:pPr marL="0" indent="0">
              <a:lnSpc>
                <a:spcPct val="100000"/>
              </a:lnSpc>
              <a:spcBef>
                <a:spcPts val="0"/>
              </a:spcBef>
              <a:buNone/>
              <a:defRPr/>
            </a:pPr>
            <a:r>
              <a:rPr lang="en-GB" altLang="en-US" b="1" dirty="0"/>
              <a:t>Deal and Kennedy (1982)</a:t>
            </a:r>
          </a:p>
          <a:p>
            <a:pPr marL="0" indent="0">
              <a:lnSpc>
                <a:spcPct val="100000"/>
              </a:lnSpc>
              <a:spcBef>
                <a:spcPts val="0"/>
              </a:spcBef>
              <a:buNone/>
              <a:defRPr/>
            </a:pPr>
            <a:r>
              <a:rPr lang="en-GB" altLang="en-US" dirty="0"/>
              <a:t>Organization cultures: The rites and rituals of organization life </a:t>
            </a:r>
          </a:p>
          <a:p>
            <a:pPr marL="0" indent="0">
              <a:lnSpc>
                <a:spcPct val="100000"/>
              </a:lnSpc>
              <a:spcBef>
                <a:spcPts val="0"/>
              </a:spcBef>
              <a:buNone/>
              <a:defRPr/>
            </a:pPr>
            <a:endParaRPr lang="en-GB" altLang="en-US" b="1" dirty="0"/>
          </a:p>
          <a:p>
            <a:pPr marL="0" indent="0">
              <a:lnSpc>
                <a:spcPct val="100000"/>
              </a:lnSpc>
              <a:spcBef>
                <a:spcPts val="0"/>
              </a:spcBef>
              <a:buNone/>
              <a:defRPr/>
            </a:pPr>
            <a:r>
              <a:rPr lang="en-GB" altLang="en-US" b="1" dirty="0"/>
              <a:t>Edgar Schein (2010)</a:t>
            </a:r>
          </a:p>
          <a:p>
            <a:pPr marL="0" indent="0">
              <a:lnSpc>
                <a:spcPct val="100000"/>
              </a:lnSpc>
              <a:spcBef>
                <a:spcPts val="0"/>
              </a:spcBef>
              <a:buNone/>
              <a:defRPr/>
            </a:pPr>
            <a:r>
              <a:rPr lang="en-GB" dirty="0"/>
              <a:t>Organizational Culture and Leadership</a:t>
            </a:r>
          </a:p>
          <a:p>
            <a:pPr marL="0" indent="0">
              <a:lnSpc>
                <a:spcPct val="100000"/>
              </a:lnSpc>
              <a:spcBef>
                <a:spcPts val="0"/>
              </a:spcBef>
              <a:buNone/>
              <a:defRPr/>
            </a:pPr>
            <a:endParaRPr lang="en-GB" dirty="0"/>
          </a:p>
          <a:p>
            <a:pPr marL="0" indent="0">
              <a:lnSpc>
                <a:spcPct val="100000"/>
              </a:lnSpc>
              <a:spcBef>
                <a:spcPts val="0"/>
              </a:spcBef>
              <a:buNone/>
              <a:defRPr/>
            </a:pPr>
            <a:endParaRPr lang="en-GB" dirty="0"/>
          </a:p>
          <a:p>
            <a:pPr marL="0" indent="0">
              <a:lnSpc>
                <a:spcPct val="100000"/>
              </a:lnSpc>
              <a:spcBef>
                <a:spcPts val="0"/>
              </a:spcBef>
              <a:buNone/>
              <a:defRPr/>
            </a:pPr>
            <a:r>
              <a:rPr lang="en-GB" b="1" dirty="0"/>
              <a:t>Johnson et al. (2014) </a:t>
            </a:r>
          </a:p>
          <a:p>
            <a:pPr marL="0" indent="0">
              <a:lnSpc>
                <a:spcPct val="100000"/>
              </a:lnSpc>
              <a:spcBef>
                <a:spcPts val="0"/>
              </a:spcBef>
              <a:buNone/>
              <a:defRPr/>
            </a:pPr>
            <a:r>
              <a:rPr lang="en-GB" dirty="0"/>
              <a:t>Exploring Strategy</a:t>
            </a:r>
            <a:endParaRPr lang="en-GB" altLang="en-US" dirty="0"/>
          </a:p>
          <a:p>
            <a:pPr marL="0" indent="0">
              <a:lnSpc>
                <a:spcPct val="100000"/>
              </a:lnSpc>
              <a:spcBef>
                <a:spcPts val="0"/>
              </a:spcBef>
              <a:buNone/>
              <a:defRPr/>
            </a:pPr>
            <a:endParaRPr lang="en-GB" dirty="0"/>
          </a:p>
        </p:txBody>
      </p:sp>
      <p:sp>
        <p:nvSpPr>
          <p:cNvPr id="4" name="Rectangle 3">
            <a:extLst>
              <a:ext uri="{FF2B5EF4-FFF2-40B4-BE49-F238E27FC236}">
                <a16:creationId xmlns:a16="http://schemas.microsoft.com/office/drawing/2014/main" id="{EB7AF4B6-94F5-4EDE-868E-3D05BB3684EB}"/>
              </a:ext>
            </a:extLst>
          </p:cNvPr>
          <p:cNvSpPr/>
          <p:nvPr/>
        </p:nvSpPr>
        <p:spPr>
          <a:xfrm>
            <a:off x="1519498" y="4437112"/>
            <a:ext cx="9217024" cy="369332"/>
          </a:xfrm>
          <a:prstGeom prst="rect">
            <a:avLst/>
          </a:prstGeom>
        </p:spPr>
        <p:txBody>
          <a:bodyPr wrap="square">
            <a:spAutoFit/>
          </a:bodyPr>
          <a:lstStyle/>
          <a:p>
            <a:pPr algn="ctr"/>
            <a:r>
              <a:rPr lang="en-GB" dirty="0">
                <a:hlinkClick r:id="rId3"/>
              </a:rPr>
              <a:t>https://www.youtube.com/watch?v=4Fw5H7GWzog</a:t>
            </a:r>
            <a:endParaRPr lang="en-GB" dirty="0"/>
          </a:p>
        </p:txBody>
      </p:sp>
      <p:sp>
        <p:nvSpPr>
          <p:cNvPr id="5" name="TextBox 4">
            <a:extLst>
              <a:ext uri="{FF2B5EF4-FFF2-40B4-BE49-F238E27FC236}">
                <a16:creationId xmlns:a16="http://schemas.microsoft.com/office/drawing/2014/main" id="{B528CCE3-0811-413C-9CDA-389D671C4039}"/>
              </a:ext>
            </a:extLst>
          </p:cNvPr>
          <p:cNvSpPr txBox="1"/>
          <p:nvPr/>
        </p:nvSpPr>
        <p:spPr>
          <a:xfrm>
            <a:off x="8098782" y="2184414"/>
            <a:ext cx="3249223" cy="461665"/>
          </a:xfrm>
          <a:prstGeom prst="rect">
            <a:avLst/>
          </a:prstGeom>
          <a:noFill/>
        </p:spPr>
        <p:txBody>
          <a:bodyPr wrap="none" rtlCol="0">
            <a:spAutoFit/>
          </a:bodyPr>
          <a:lstStyle/>
          <a:p>
            <a:r>
              <a:rPr lang="en-GB" sz="2400" dirty="0">
                <a:highlight>
                  <a:srgbClr val="FF0000"/>
                </a:highlight>
              </a:rPr>
              <a:t>Generic Types of Culture</a:t>
            </a:r>
          </a:p>
        </p:txBody>
      </p:sp>
      <p:sp>
        <p:nvSpPr>
          <p:cNvPr id="6" name="TextBox 5">
            <a:extLst>
              <a:ext uri="{FF2B5EF4-FFF2-40B4-BE49-F238E27FC236}">
                <a16:creationId xmlns:a16="http://schemas.microsoft.com/office/drawing/2014/main" id="{DB5DE165-22EC-4E47-9750-4ED81C015ED6}"/>
              </a:ext>
            </a:extLst>
          </p:cNvPr>
          <p:cNvSpPr txBox="1"/>
          <p:nvPr/>
        </p:nvSpPr>
        <p:spPr>
          <a:xfrm>
            <a:off x="5970146" y="3033897"/>
            <a:ext cx="2280240" cy="461665"/>
          </a:xfrm>
          <a:prstGeom prst="rect">
            <a:avLst/>
          </a:prstGeom>
          <a:noFill/>
        </p:spPr>
        <p:txBody>
          <a:bodyPr wrap="none" rtlCol="0">
            <a:spAutoFit/>
          </a:bodyPr>
          <a:lstStyle/>
          <a:p>
            <a:r>
              <a:rPr lang="en-GB" sz="2400" dirty="0">
                <a:highlight>
                  <a:srgbClr val="FF0000"/>
                </a:highlight>
              </a:rPr>
              <a:t>Layers of Culture</a:t>
            </a:r>
          </a:p>
        </p:txBody>
      </p:sp>
      <p:sp>
        <p:nvSpPr>
          <p:cNvPr id="7" name="TextBox 6">
            <a:extLst>
              <a:ext uri="{FF2B5EF4-FFF2-40B4-BE49-F238E27FC236}">
                <a16:creationId xmlns:a16="http://schemas.microsoft.com/office/drawing/2014/main" id="{BBA39955-0F98-44F6-9E7E-DB999053726C}"/>
              </a:ext>
            </a:extLst>
          </p:cNvPr>
          <p:cNvSpPr txBox="1"/>
          <p:nvPr/>
        </p:nvSpPr>
        <p:spPr>
          <a:xfrm>
            <a:off x="3288604" y="4806444"/>
            <a:ext cx="1749903" cy="461665"/>
          </a:xfrm>
          <a:prstGeom prst="rect">
            <a:avLst/>
          </a:prstGeom>
          <a:noFill/>
        </p:spPr>
        <p:txBody>
          <a:bodyPr wrap="none" rtlCol="0">
            <a:spAutoFit/>
          </a:bodyPr>
          <a:lstStyle/>
          <a:p>
            <a:r>
              <a:rPr lang="en-GB" sz="2400" dirty="0">
                <a:highlight>
                  <a:srgbClr val="FF0000"/>
                </a:highlight>
              </a:rPr>
              <a:t>Culture Web</a:t>
            </a:r>
          </a:p>
        </p:txBody>
      </p:sp>
    </p:spTree>
    <p:extLst>
      <p:ext uri="{BB962C8B-B14F-4D97-AF65-F5344CB8AC3E}">
        <p14:creationId xmlns:p14="http://schemas.microsoft.com/office/powerpoint/2010/main" val="3883738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3">
                                            <p:txEl>
                                              <p:pRg st="3" end="3"/>
                                            </p:txEl>
                                          </p:spTgt>
                                        </p:tgtEl>
                                      </p:cBhvr>
                                    </p:animEffect>
                                    <p:animScale>
                                      <p:cBhvr>
                                        <p:cTn id="7" dur="250" autoRev="1" fill="hold"/>
                                        <p:tgtEl>
                                          <p:spTgt spid="3">
                                            <p:txEl>
                                              <p:pRg st="3" end="3"/>
                                            </p:txEl>
                                          </p:spTgt>
                                        </p:tgtEl>
                                      </p:cBhvr>
                                      <p:by x="105000" y="105000"/>
                                    </p:animScale>
                                  </p:childTnLst>
                                </p:cTn>
                              </p:par>
                              <p:par>
                                <p:cTn id="8" presetID="26" presetClass="emph" presetSubtype="0" fill="hold" nodeType="withEffect">
                                  <p:stCondLst>
                                    <p:cond delay="0"/>
                                  </p:stCondLst>
                                  <p:childTnLst>
                                    <p:animEffect transition="out" filter="fade">
                                      <p:cBhvr>
                                        <p:cTn id="9" dur="500" tmFilter="0, 0; .2, .5; .8, .5; 1, 0"/>
                                        <p:tgtEl>
                                          <p:spTgt spid="3">
                                            <p:txEl>
                                              <p:pRg st="4" end="4"/>
                                            </p:txEl>
                                          </p:spTgt>
                                        </p:tgtEl>
                                      </p:cBhvr>
                                    </p:animEffect>
                                    <p:animScale>
                                      <p:cBhvr>
                                        <p:cTn id="10" dur="250" autoRev="1" fill="hold"/>
                                        <p:tgtEl>
                                          <p:spTgt spid="3">
                                            <p:txEl>
                                              <p:pRg st="4" end="4"/>
                                            </p:txEl>
                                          </p:spTgt>
                                        </p:tgtEl>
                                      </p:cBhvr>
                                      <p:by x="105000" y="105000"/>
                                    </p:animScale>
                                  </p:childTnLst>
                                </p:cTn>
                              </p:par>
                              <p:par>
                                <p:cTn id="11" presetID="26" presetClass="emph" presetSubtype="0" fill="hold" nodeType="withEffect">
                                  <p:stCondLst>
                                    <p:cond delay="0"/>
                                  </p:stCondLst>
                                  <p:childTnLst>
                                    <p:animEffect transition="out" filter="fade">
                                      <p:cBhvr>
                                        <p:cTn id="12" dur="500" tmFilter="0, 0; .2, .5; .8, .5; 1, 0"/>
                                        <p:tgtEl>
                                          <p:spTgt spid="3">
                                            <p:txEl>
                                              <p:pRg st="7" end="7"/>
                                            </p:txEl>
                                          </p:spTgt>
                                        </p:tgtEl>
                                      </p:cBhvr>
                                    </p:animEffect>
                                    <p:animScale>
                                      <p:cBhvr>
                                        <p:cTn id="13" dur="250" autoRev="1" fill="hold"/>
                                        <p:tgtEl>
                                          <p:spTgt spid="3">
                                            <p:txEl>
                                              <p:pRg st="7" end="7"/>
                                            </p:txEl>
                                          </p:spTgt>
                                        </p:tgtEl>
                                      </p:cBhvr>
                                      <p:by x="105000" y="105000"/>
                                    </p:animScale>
                                  </p:childTnLst>
                                </p:cTn>
                              </p:par>
                              <p:par>
                                <p:cTn id="14" presetID="26" presetClass="emph" presetSubtype="0" fill="hold" nodeType="withEffect">
                                  <p:stCondLst>
                                    <p:cond delay="0"/>
                                  </p:stCondLst>
                                  <p:childTnLst>
                                    <p:animEffect transition="out" filter="fade">
                                      <p:cBhvr>
                                        <p:cTn id="15" dur="500" tmFilter="0, 0; .2, .5; .8, .5; 1, 0"/>
                                        <p:tgtEl>
                                          <p:spTgt spid="3">
                                            <p:txEl>
                                              <p:pRg st="8" end="8"/>
                                            </p:txEl>
                                          </p:spTgt>
                                        </p:tgtEl>
                                      </p:cBhvr>
                                    </p:animEffect>
                                    <p:animScale>
                                      <p:cBhvr>
                                        <p:cTn id="16" dur="250" autoRev="1" fill="hold"/>
                                        <p:tgtEl>
                                          <p:spTgt spid="3">
                                            <p:txEl>
                                              <p:pRg st="8" end="8"/>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178" y="707492"/>
            <a:ext cx="2790265" cy="4634494"/>
          </a:xfrm>
          <a:ln w="25400" cap="sq">
            <a:noFill/>
            <a:miter lim="800000"/>
          </a:ln>
        </p:spPr>
        <p:txBody>
          <a:bodyPr anchor="ctr">
            <a:normAutofit/>
          </a:bodyPr>
          <a:lstStyle/>
          <a:p>
            <a:pPr algn="ctr"/>
            <a:r>
              <a:rPr lang="en-GB" sz="2800" b="1" dirty="0"/>
              <a:t>Deal and Kennedy’s Generic Types of Culture</a:t>
            </a:r>
          </a:p>
        </p:txBody>
      </p:sp>
      <p:sp>
        <p:nvSpPr>
          <p:cNvPr id="7" name="Content Placeholder 2"/>
          <p:cNvSpPr>
            <a:spLocks noGrp="1"/>
          </p:cNvSpPr>
          <p:nvPr>
            <p:ph idx="1"/>
          </p:nvPr>
        </p:nvSpPr>
        <p:spPr>
          <a:xfrm>
            <a:off x="4035714" y="713711"/>
            <a:ext cx="6908210" cy="4628275"/>
          </a:xfrm>
        </p:spPr>
        <p:txBody>
          <a:bodyPr anchor="ctr">
            <a:normAutofit/>
          </a:bodyPr>
          <a:lstStyle/>
          <a:p>
            <a:r>
              <a:rPr lang="en-GB" altLang="en-US" dirty="0">
                <a:solidFill>
                  <a:schemeClr val="tx1">
                    <a:lumMod val="85000"/>
                    <a:lumOff val="15000"/>
                  </a:schemeClr>
                </a:solidFill>
              </a:rPr>
              <a:t>Based on an examination of hundreds of business organisations, Corporate Cultures were categorised according to: </a:t>
            </a:r>
          </a:p>
          <a:p>
            <a:pPr>
              <a:spcBef>
                <a:spcPct val="0"/>
              </a:spcBef>
              <a:buClrTx/>
              <a:buSzTx/>
              <a:buFontTx/>
              <a:buChar char="•"/>
            </a:pPr>
            <a:endParaRPr lang="en-GB" altLang="en-US" dirty="0">
              <a:solidFill>
                <a:schemeClr val="tx1">
                  <a:lumMod val="85000"/>
                  <a:lumOff val="15000"/>
                </a:schemeClr>
              </a:solidFill>
            </a:endParaRPr>
          </a:p>
          <a:p>
            <a:pPr lvl="1">
              <a:spcBef>
                <a:spcPct val="0"/>
              </a:spcBef>
              <a:buClrTx/>
              <a:buFont typeface="Arial" panose="020B0604020202020204" pitchFamily="34" charset="0"/>
              <a:buChar char="•"/>
            </a:pPr>
            <a:r>
              <a:rPr lang="en-GB" altLang="en-US" dirty="0">
                <a:solidFill>
                  <a:schemeClr val="tx1">
                    <a:lumMod val="85000"/>
                    <a:lumOff val="15000"/>
                  </a:schemeClr>
                </a:solidFill>
              </a:rPr>
              <a:t>How much risk does business take?</a:t>
            </a:r>
          </a:p>
          <a:p>
            <a:pPr lvl="1">
              <a:spcBef>
                <a:spcPct val="0"/>
              </a:spcBef>
              <a:buClrTx/>
              <a:buFont typeface="Arial" panose="020B0604020202020204" pitchFamily="34" charset="0"/>
              <a:buChar char="•"/>
            </a:pPr>
            <a:r>
              <a:rPr lang="en-GB" altLang="en-US" dirty="0">
                <a:solidFill>
                  <a:schemeClr val="tx1">
                    <a:lumMod val="85000"/>
                    <a:lumOff val="15000"/>
                  </a:schemeClr>
                </a:solidFill>
              </a:rPr>
              <a:t>Speed of feedback?</a:t>
            </a:r>
          </a:p>
          <a:p>
            <a:pPr>
              <a:spcBef>
                <a:spcPct val="0"/>
              </a:spcBef>
              <a:buClrTx/>
              <a:buSzTx/>
              <a:buFontTx/>
              <a:buChar char="•"/>
            </a:pPr>
            <a:endParaRPr lang="en-GB" altLang="en-US" dirty="0">
              <a:solidFill>
                <a:schemeClr val="tx1">
                  <a:lumMod val="85000"/>
                  <a:lumOff val="15000"/>
                </a:schemeClr>
              </a:solidFill>
            </a:endParaRPr>
          </a:p>
          <a:p>
            <a:pPr marL="0" indent="0">
              <a:spcBef>
                <a:spcPct val="0"/>
              </a:spcBef>
              <a:buNone/>
            </a:pPr>
            <a:r>
              <a:rPr lang="en-GB" altLang="en-US" dirty="0">
                <a:solidFill>
                  <a:schemeClr val="tx1">
                    <a:lumMod val="85000"/>
                    <a:lumOff val="15000"/>
                  </a:schemeClr>
                </a:solidFill>
              </a:rPr>
              <a:t>Gives rise to 4 generic types of culture</a:t>
            </a:r>
          </a:p>
          <a:p>
            <a:endParaRPr lang="en-GB" dirty="0">
              <a:solidFill>
                <a:schemeClr val="tx1">
                  <a:lumMod val="85000"/>
                  <a:lumOff val="15000"/>
                </a:schemeClr>
              </a:solidFill>
            </a:endParaRPr>
          </a:p>
        </p:txBody>
      </p:sp>
    </p:spTree>
    <p:extLst>
      <p:ext uri="{BB962C8B-B14F-4D97-AF65-F5344CB8AC3E}">
        <p14:creationId xmlns:p14="http://schemas.microsoft.com/office/powerpoint/2010/main" val="41607100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901" y="-523496"/>
            <a:ext cx="5013488" cy="1711361"/>
          </a:xfrm>
        </p:spPr>
        <p:txBody>
          <a:bodyPr>
            <a:normAutofit fontScale="90000"/>
          </a:bodyPr>
          <a:lstStyle/>
          <a:p>
            <a:br>
              <a:rPr lang="en-GB" altLang="en-US" sz="2400" dirty="0"/>
            </a:br>
            <a:br>
              <a:rPr lang="en-GB" altLang="en-US" sz="2400" dirty="0"/>
            </a:br>
            <a:br>
              <a:rPr lang="en-GB" altLang="en-US" sz="3600" b="1" u="sng" dirty="0">
                <a:latin typeface="+mn-lt"/>
              </a:rPr>
            </a:br>
            <a:r>
              <a:rPr lang="en-GB" altLang="en-US" sz="3600" b="1" u="sng" dirty="0">
                <a:latin typeface="+mn-lt"/>
              </a:rPr>
              <a:t>Tough-guy Macho Culture</a:t>
            </a:r>
            <a:br>
              <a:rPr lang="en-GB" altLang="en-US" sz="2400" b="1" dirty="0">
                <a:solidFill>
                  <a:srgbClr val="FFFFFF"/>
                </a:solidFill>
              </a:rPr>
            </a:br>
            <a:endParaRPr lang="en-GB" sz="2400" b="1" dirty="0">
              <a:solidFill>
                <a:srgbClr val="FFFFFF"/>
              </a:solidFill>
            </a:endParaRPr>
          </a:p>
        </p:txBody>
      </p:sp>
      <p:sp>
        <p:nvSpPr>
          <p:cNvPr id="3" name="Content Placeholder 2"/>
          <p:cNvSpPr>
            <a:spLocks noGrp="1"/>
          </p:cNvSpPr>
          <p:nvPr>
            <p:ph idx="1"/>
          </p:nvPr>
        </p:nvSpPr>
        <p:spPr>
          <a:xfrm>
            <a:off x="899752" y="1511269"/>
            <a:ext cx="4483453" cy="3652667"/>
          </a:xfrm>
        </p:spPr>
        <p:txBody>
          <a:bodyPr>
            <a:normAutofit/>
          </a:bodyPr>
          <a:lstStyle/>
          <a:p>
            <a:pPr marL="0" indent="0">
              <a:buNone/>
            </a:pPr>
            <a:r>
              <a:rPr lang="en-GB" sz="20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Tough-guy macho culture</a:t>
            </a:r>
            <a:r>
              <a:rPr lang="en-GB" sz="2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p>
          <a:p>
            <a:pPr marL="0" indent="0">
              <a:buNone/>
            </a:pPr>
            <a:r>
              <a:rPr lang="en-GB" sz="2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This has rapid feedback/reward and high risk, resulting in the following: Stress coming from high risk and potential loss/gain of reward. Focus on the present rather than the longer-term future. Examples: police, surgeons, sports. </a:t>
            </a:r>
            <a:endParaRPr lang="en-GB" sz="1800" dirty="0">
              <a:solidFill>
                <a:srgbClr val="FFFFFF"/>
              </a:solidFill>
            </a:endParaRPr>
          </a:p>
          <a:p>
            <a:pPr>
              <a:buFont typeface="Wingdings" panose="05000000000000000000" pitchFamily="2" charset="2"/>
              <a:buChar char="Ø"/>
            </a:pPr>
            <a:endParaRPr lang="en-GB" sz="1600" dirty="0">
              <a:solidFill>
                <a:srgbClr val="FFFFFF"/>
              </a:solidFill>
            </a:endParaRPr>
          </a:p>
          <a:p>
            <a:pPr>
              <a:buFont typeface="Wingdings" panose="05000000000000000000" pitchFamily="2" charset="2"/>
              <a:buChar char="Ø"/>
            </a:pPr>
            <a:endParaRPr lang="en-GB" sz="1600" dirty="0">
              <a:solidFill>
                <a:srgbClr val="FFFFFF"/>
              </a:solidFill>
            </a:endParaRPr>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r="824" b="-1"/>
          <a:stretch/>
        </p:blipFill>
        <p:spPr>
          <a:xfrm>
            <a:off x="7485471" y="1511269"/>
            <a:ext cx="3435074" cy="2286000"/>
          </a:xfrm>
          <a:prstGeom prst="rect">
            <a:avLst/>
          </a:prstGeom>
        </p:spPr>
      </p:pic>
    </p:spTree>
    <p:extLst>
      <p:ext uri="{BB962C8B-B14F-4D97-AF65-F5344CB8AC3E}">
        <p14:creationId xmlns:p14="http://schemas.microsoft.com/office/powerpoint/2010/main" val="491709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46961" y="-108031"/>
            <a:ext cx="7543800" cy="1450757"/>
          </a:xfrm>
        </p:spPr>
        <p:txBody>
          <a:bodyPr>
            <a:normAutofit/>
          </a:bodyPr>
          <a:lstStyle/>
          <a:p>
            <a:r>
              <a:rPr lang="en-GB" altLang="en-US" b="1" dirty="0"/>
              <a:t>Work-hard/Play Hard Culture</a:t>
            </a:r>
            <a:endParaRPr lang="en-GB" b="1" dirty="0"/>
          </a:p>
        </p:txBody>
      </p:sp>
      <p:grpSp>
        <p:nvGrpSpPr>
          <p:cNvPr id="4" name="Group 3">
            <a:extLst>
              <a:ext uri="{FF2B5EF4-FFF2-40B4-BE49-F238E27FC236}">
                <a16:creationId xmlns:a16="http://schemas.microsoft.com/office/drawing/2014/main" id="{7F8B50B0-9C06-70C8-E824-DAA01B0013D1}"/>
              </a:ext>
            </a:extLst>
          </p:cNvPr>
          <p:cNvGrpSpPr/>
          <p:nvPr/>
        </p:nvGrpSpPr>
        <p:grpSpPr>
          <a:xfrm>
            <a:off x="616017" y="1049154"/>
            <a:ext cx="5479983" cy="4338177"/>
            <a:chOff x="2411262" y="1916318"/>
            <a:chExt cx="3684738" cy="3471013"/>
          </a:xfrm>
        </p:grpSpPr>
        <p:pic>
          <p:nvPicPr>
            <p:cNvPr id="16398" name="Picture 14" descr="que é call center e contact center | Blog da DDS"/>
            <p:cNvPicPr>
              <a:picLocks noChangeAspect="1" noChangeArrowheads="1"/>
            </p:cNvPicPr>
            <p:nvPr/>
          </p:nvPicPr>
          <p:blipFill rotWithShape="1">
            <a:blip r:embed="rId3">
              <a:extLst>
                <a:ext uri="{28A0092B-C50C-407E-A947-70E740481C1C}">
                  <a14:useLocalDpi xmlns:a14="http://schemas.microsoft.com/office/drawing/2010/main" val="0"/>
                </a:ext>
              </a:extLst>
            </a:blip>
            <a:srcRect l="35409" r="26085"/>
            <a:stretch/>
          </p:blipFill>
          <p:spPr bwMode="auto">
            <a:xfrm>
              <a:off x="2411262" y="1916318"/>
              <a:ext cx="1782044" cy="3471012"/>
            </a:xfrm>
            <a:prstGeom prst="rect">
              <a:avLst/>
            </a:prstGeom>
            <a:noFill/>
            <a:extLst>
              <a:ext uri="{909E8E84-426E-40DD-AFC4-6F175D3DCCD1}">
                <a14:hiddenFill xmlns:a14="http://schemas.microsoft.com/office/drawing/2010/main">
                  <a:solidFill>
                    <a:srgbClr val="FFFFFF"/>
                  </a:solidFill>
                </a14:hiddenFill>
              </a:ext>
            </a:extLst>
          </p:spPr>
        </p:pic>
        <p:pic>
          <p:nvPicPr>
            <p:cNvPr id="16400" name="Picture 16" descr="Govt allows 51% FDI in retail - Rediff.com Business"/>
            <p:cNvPicPr>
              <a:picLocks noChangeAspect="1" noChangeArrowheads="1"/>
            </p:cNvPicPr>
            <p:nvPr/>
          </p:nvPicPr>
          <p:blipFill rotWithShape="1">
            <a:blip r:embed="rId4">
              <a:extLst>
                <a:ext uri="{28A0092B-C50C-407E-A947-70E740481C1C}">
                  <a14:useLocalDpi xmlns:a14="http://schemas.microsoft.com/office/drawing/2010/main" val="0"/>
                </a:ext>
              </a:extLst>
            </a:blip>
            <a:srcRect l="17319" r="10999" b="-4"/>
            <a:stretch/>
          </p:blipFill>
          <p:spPr bwMode="auto">
            <a:xfrm>
              <a:off x="4313956" y="1916318"/>
              <a:ext cx="1782043" cy="1655073"/>
            </a:xfrm>
            <a:prstGeom prst="rect">
              <a:avLst/>
            </a:prstGeom>
            <a:noFill/>
            <a:extLst>
              <a:ext uri="{909E8E84-426E-40DD-AFC4-6F175D3DCCD1}">
                <a14:hiddenFill xmlns:a14="http://schemas.microsoft.com/office/drawing/2010/main">
                  <a:solidFill>
                    <a:srgbClr val="FFFFFF"/>
                  </a:solidFill>
                </a14:hiddenFill>
              </a:ext>
            </a:extLst>
          </p:spPr>
        </p:pic>
        <p:pic>
          <p:nvPicPr>
            <p:cNvPr id="16396" name="Picture 12" descr="Fast Food, what does it do to your health, and what you can do if you ..."/>
            <p:cNvPicPr>
              <a:picLocks noChangeAspect="1" noChangeArrowheads="1"/>
            </p:cNvPicPr>
            <p:nvPr/>
          </p:nvPicPr>
          <p:blipFill rotWithShape="1">
            <a:blip r:embed="rId5">
              <a:extLst>
                <a:ext uri="{28A0092B-C50C-407E-A947-70E740481C1C}">
                  <a14:useLocalDpi xmlns:a14="http://schemas.microsoft.com/office/drawing/2010/main" val="0"/>
                </a:ext>
              </a:extLst>
            </a:blip>
            <a:srcRect l="17531" r="10601" b="4"/>
            <a:stretch/>
          </p:blipFill>
          <p:spPr bwMode="auto">
            <a:xfrm>
              <a:off x="4313957" y="3732259"/>
              <a:ext cx="1782043" cy="1655072"/>
            </a:xfrm>
            <a:prstGeom prst="rect">
              <a:avLst/>
            </a:prstGeom>
            <a:noFill/>
            <a:extLst>
              <a:ext uri="{909E8E84-426E-40DD-AFC4-6F175D3DCCD1}">
                <a14:hiddenFill xmlns:a14="http://schemas.microsoft.com/office/drawing/2010/main">
                  <a:solidFill>
                    <a:srgbClr val="FFFFFF"/>
                  </a:solidFill>
                </a14:hiddenFill>
              </a:ext>
            </a:extLst>
          </p:spPr>
        </p:pic>
      </p:grpSp>
      <p:sp>
        <p:nvSpPr>
          <p:cNvPr id="3" name="Content Placeholder 2"/>
          <p:cNvSpPr>
            <a:spLocks noGrp="1"/>
          </p:cNvSpPr>
          <p:nvPr>
            <p:ph idx="1"/>
          </p:nvPr>
        </p:nvSpPr>
        <p:spPr>
          <a:xfrm>
            <a:off x="6544404" y="1845734"/>
            <a:ext cx="5647596" cy="4023360"/>
          </a:xfrm>
        </p:spPr>
        <p:txBody>
          <a:bodyPr>
            <a:normAutofit/>
          </a:bodyPr>
          <a:lstStyle/>
          <a:p>
            <a:pPr marL="0" indent="0">
              <a:buNone/>
            </a:pPr>
            <a:r>
              <a:rPr lang="en-GB" sz="18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Work-hard, play-hard culture</a:t>
            </a:r>
            <a:r>
              <a:rPr lang="en-GB" sz="18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This has rapid feedback/reward and low risk resulting in: Stress coming from quantity of work rather than uncertainty. High-speed action leading to high-speed recreation. Examples: Restaurants, software companies.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4873169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430" y="52940"/>
            <a:ext cx="10515600" cy="1325563"/>
          </a:xfrm>
        </p:spPr>
        <p:txBody>
          <a:bodyPr/>
          <a:lstStyle/>
          <a:p>
            <a:r>
              <a:rPr lang="en-GB" altLang="en-US" b="1" dirty="0"/>
              <a:t>Bet-your-company Culture</a:t>
            </a:r>
            <a:br>
              <a:rPr lang="en-GB" altLang="en-US" b="1" dirty="0"/>
            </a:br>
            <a:endParaRPr lang="en-GB" b="1" dirty="0"/>
          </a:p>
        </p:txBody>
      </p:sp>
      <p:sp>
        <p:nvSpPr>
          <p:cNvPr id="3" name="Content Placeholder 2"/>
          <p:cNvSpPr>
            <a:spLocks noGrp="1"/>
          </p:cNvSpPr>
          <p:nvPr>
            <p:ph idx="1"/>
          </p:nvPr>
        </p:nvSpPr>
        <p:spPr>
          <a:xfrm>
            <a:off x="484413" y="1187895"/>
            <a:ext cx="6185893" cy="2015314"/>
          </a:xfrm>
        </p:spPr>
        <p:txBody>
          <a:bodyPr>
            <a:normAutofit/>
          </a:bodyPr>
          <a:lstStyle/>
          <a:p>
            <a:pPr marL="0" indent="0">
              <a:buNone/>
            </a:pPr>
            <a:r>
              <a:rPr lang="en-GB" sz="18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This has slow feedback/reward and high risk, resulting in the following: Stress coming from high risk and delay before knowing if actions have paid off. The long view is taken, but then much work is put into making sure things happen as planned. Examples: aircraft manufacturers, oil companies.</a:t>
            </a:r>
            <a:endParaRPr lang="en-GB" sz="2400" dirty="0"/>
          </a:p>
        </p:txBody>
      </p:sp>
      <p:grpSp>
        <p:nvGrpSpPr>
          <p:cNvPr id="4" name="Group 3">
            <a:extLst>
              <a:ext uri="{FF2B5EF4-FFF2-40B4-BE49-F238E27FC236}">
                <a16:creationId xmlns:a16="http://schemas.microsoft.com/office/drawing/2014/main" id="{43765419-C2BA-8F84-D04D-07B889B4B4C8}"/>
              </a:ext>
            </a:extLst>
          </p:cNvPr>
          <p:cNvGrpSpPr/>
          <p:nvPr/>
        </p:nvGrpSpPr>
        <p:grpSpPr>
          <a:xfrm>
            <a:off x="3203416" y="52940"/>
            <a:ext cx="8357066" cy="5370310"/>
            <a:chOff x="2567608" y="1737361"/>
            <a:chExt cx="7488832" cy="4583534"/>
          </a:xfrm>
        </p:grpSpPr>
        <p:pic>
          <p:nvPicPr>
            <p:cNvPr id="7" name="Picture 29" descr="Calculate the cost of your monthly repaymen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7608" y="4131192"/>
              <a:ext cx="3063474" cy="2189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4" name="Picture 4" descr="Senior Associate Scientist in Biomarker Research"/>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43828" y="4131192"/>
              <a:ext cx="3112612" cy="2148125"/>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descr="oil gas industry"/>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07968" y="1737361"/>
              <a:ext cx="3240360" cy="2263842"/>
            </a:xfrm>
            <a:prstGeom prst="rect">
              <a:avLst/>
            </a:prstGeom>
            <a:noFill/>
            <a:ln>
              <a:noFill/>
            </a:ln>
          </p:spPr>
        </p:pic>
      </p:grpSp>
    </p:spTree>
    <p:extLst>
      <p:ext uri="{BB962C8B-B14F-4D97-AF65-F5344CB8AC3E}">
        <p14:creationId xmlns:p14="http://schemas.microsoft.com/office/powerpoint/2010/main" val="41122691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659" y="-1773"/>
            <a:ext cx="7543800" cy="982156"/>
          </a:xfrm>
        </p:spPr>
        <p:txBody>
          <a:bodyPr/>
          <a:lstStyle/>
          <a:p>
            <a:r>
              <a:rPr lang="en-GB" b="1" dirty="0"/>
              <a:t>Process Culture</a:t>
            </a:r>
          </a:p>
        </p:txBody>
      </p:sp>
      <p:sp>
        <p:nvSpPr>
          <p:cNvPr id="3" name="Content Placeholder 2"/>
          <p:cNvSpPr>
            <a:spLocks noGrp="1"/>
          </p:cNvSpPr>
          <p:nvPr>
            <p:ph idx="1"/>
          </p:nvPr>
        </p:nvSpPr>
        <p:spPr>
          <a:xfrm>
            <a:off x="150844" y="1273348"/>
            <a:ext cx="8136903" cy="4528768"/>
          </a:xfrm>
        </p:spPr>
        <p:txBody>
          <a:bodyPr/>
          <a:lstStyle/>
          <a:p>
            <a:pPr>
              <a:buFont typeface="Wingdings" panose="05000000000000000000" pitchFamily="2" charset="2"/>
              <a:buChar char="Ø"/>
            </a:pPr>
            <a:r>
              <a:rPr lang="en-GB" sz="18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This has slow feedback/reward and low risk, resulting in the following: Low stress, plodding work, comfort and security. Stress that comes from internal politics and stupidity of the system. Development of bureaucracies and other ways of maintaining the status quo. Focus on security of the past and of the future. Examples: banks, insurance companies.</a:t>
            </a:r>
          </a:p>
          <a:p>
            <a:pPr>
              <a:buFont typeface="Wingdings" panose="05000000000000000000" pitchFamily="2" charset="2"/>
              <a:buChar char="Ø"/>
            </a:pPr>
            <a:r>
              <a:rPr lang="en-GB" dirty="0"/>
              <a:t>Bureaucratic, predictable, ‘cover your back’ culture</a:t>
            </a:r>
          </a:p>
          <a:p>
            <a:pPr marL="0" indent="0">
              <a:buNone/>
            </a:pPr>
            <a:endParaRPr lang="en-GB" sz="2400" dirty="0"/>
          </a:p>
        </p:txBody>
      </p:sp>
      <p:pic>
        <p:nvPicPr>
          <p:cNvPr id="14340" name="Picture 4" descr="The 4 types of Accountants - World leading higher education ..."/>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5338" y="3609546"/>
            <a:ext cx="3069365" cy="2046244"/>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Claims Against Solicitors. Solicitors Professional Negligenc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36657" y="3649437"/>
            <a:ext cx="3096344" cy="19352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2819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4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Figure 1 — Based on &lt;b&gt;Schein&lt;/b&gt;, 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1368" y="646332"/>
            <a:ext cx="6970939" cy="497371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59FD2AF-861B-4F31-91A8-2174E8FCFB4F}"/>
              </a:ext>
            </a:extLst>
          </p:cNvPr>
          <p:cNvSpPr txBox="1"/>
          <p:nvPr/>
        </p:nvSpPr>
        <p:spPr>
          <a:xfrm>
            <a:off x="4151785" y="1"/>
            <a:ext cx="3028137" cy="646331"/>
          </a:xfrm>
          <a:prstGeom prst="rect">
            <a:avLst/>
          </a:prstGeom>
          <a:noFill/>
        </p:spPr>
        <p:txBody>
          <a:bodyPr wrap="none" rtlCol="0">
            <a:spAutoFit/>
          </a:bodyPr>
          <a:lstStyle/>
          <a:p>
            <a:pPr algn="ctr"/>
            <a:r>
              <a:rPr lang="en-GB" sz="3600" b="1" dirty="0">
                <a:effectLst>
                  <a:outerShdw blurRad="38100" dist="38100" dir="2700000" algn="tl">
                    <a:srgbClr val="000000">
                      <a:alpha val="43137"/>
                    </a:srgbClr>
                  </a:outerShdw>
                </a:effectLst>
              </a:rPr>
              <a:t>Schein’s model</a:t>
            </a:r>
          </a:p>
        </p:txBody>
      </p:sp>
      <p:sp>
        <p:nvSpPr>
          <p:cNvPr id="6" name="TextBox 5">
            <a:extLst>
              <a:ext uri="{FF2B5EF4-FFF2-40B4-BE49-F238E27FC236}">
                <a16:creationId xmlns:a16="http://schemas.microsoft.com/office/drawing/2014/main" id="{A00D1A5C-F879-4E25-BE39-94635DD8609C}"/>
              </a:ext>
            </a:extLst>
          </p:cNvPr>
          <p:cNvSpPr txBox="1"/>
          <p:nvPr/>
        </p:nvSpPr>
        <p:spPr>
          <a:xfrm>
            <a:off x="4709170" y="5293310"/>
            <a:ext cx="4777205" cy="369332"/>
          </a:xfrm>
          <a:prstGeom prst="rect">
            <a:avLst/>
          </a:prstGeom>
          <a:noFill/>
        </p:spPr>
        <p:txBody>
          <a:bodyPr wrap="none" rtlCol="0">
            <a:spAutoFit/>
          </a:bodyPr>
          <a:lstStyle/>
          <a:p>
            <a:pPr algn="ctr"/>
            <a:r>
              <a:rPr lang="en-GB" dirty="0">
                <a:solidFill>
                  <a:schemeClr val="bg1"/>
                </a:solidFill>
                <a:hlinkClick r:id="rId4">
                  <a:extLst>
                    <a:ext uri="{A12FA001-AC4F-418D-AE19-62706E023703}">
                      <ahyp:hlinkClr xmlns:ahyp="http://schemas.microsoft.com/office/drawing/2018/hyperlinkcolor" val="tx"/>
                    </a:ext>
                  </a:extLst>
                </a:hlinkClick>
              </a:rPr>
              <a:t>https://www.youtube.com/watch?v=zR9giyTu4pI</a:t>
            </a:r>
            <a:endParaRPr lang="en-GB" dirty="0">
              <a:solidFill>
                <a:schemeClr val="bg1"/>
              </a:solidFill>
            </a:endParaRPr>
          </a:p>
        </p:txBody>
      </p:sp>
    </p:spTree>
    <p:extLst>
      <p:ext uri="{BB962C8B-B14F-4D97-AF65-F5344CB8AC3E}">
        <p14:creationId xmlns:p14="http://schemas.microsoft.com/office/powerpoint/2010/main" val="2507377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EA5DE4E-F117-4C3E-A0C1-033DC5AC96CE}"/>
              </a:ext>
            </a:extLst>
          </p:cNvPr>
          <p:cNvSpPr/>
          <p:nvPr/>
        </p:nvSpPr>
        <p:spPr>
          <a:xfrm>
            <a:off x="128199" y="-665327"/>
            <a:ext cx="7900066" cy="1666501"/>
          </a:xfrm>
          <a:prstGeom prst="rect">
            <a:avLst/>
          </a:prstGeom>
        </p:spPr>
        <p:txBody>
          <a:bodyPr vert="horz" lIns="91440" tIns="45720" rIns="91440" bIns="45720" rtlCol="0" anchor="b">
            <a:normAutofit/>
          </a:bodyPr>
          <a:lstStyle/>
          <a:p>
            <a:pPr>
              <a:lnSpc>
                <a:spcPct val="85000"/>
              </a:lnSpc>
              <a:spcBef>
                <a:spcPct val="0"/>
              </a:spcBef>
              <a:spcAft>
                <a:spcPts val="600"/>
              </a:spcAft>
            </a:pPr>
            <a:r>
              <a:rPr lang="en-US" sz="3500" b="1" spc="-50" dirty="0">
                <a:latin typeface="+mj-lt"/>
                <a:ea typeface="+mj-ea"/>
                <a:cs typeface="+mj-cs"/>
              </a:rPr>
              <a:t>Level 1: Artefacts</a:t>
            </a:r>
            <a:br>
              <a:rPr lang="en-US" sz="3500" b="1" spc="-50" dirty="0">
                <a:solidFill>
                  <a:srgbClr val="FFFFFF"/>
                </a:solidFill>
                <a:latin typeface="+mj-lt"/>
                <a:ea typeface="+mj-ea"/>
                <a:cs typeface="+mj-cs"/>
              </a:rPr>
            </a:br>
            <a:r>
              <a:rPr lang="en-US" sz="3500" b="1" spc="-50" dirty="0">
                <a:latin typeface="+mj-lt"/>
                <a:ea typeface="+mj-ea"/>
                <a:cs typeface="+mj-cs"/>
              </a:rPr>
              <a:t>The surface manifestations of culture</a:t>
            </a:r>
            <a:endParaRPr lang="en-US" sz="3500" spc="-50" dirty="0">
              <a:latin typeface="+mj-lt"/>
              <a:ea typeface="+mj-ea"/>
              <a:cs typeface="+mj-cs"/>
            </a:endParaRPr>
          </a:p>
        </p:txBody>
      </p:sp>
      <p:pic>
        <p:nvPicPr>
          <p:cNvPr id="7" name="Picture 6" descr="http://www.hku.hk/f/news/10990/IMGL7099.JPG">
            <a:extLst>
              <a:ext uri="{FF2B5EF4-FFF2-40B4-BE49-F238E27FC236}">
                <a16:creationId xmlns:a16="http://schemas.microsoft.com/office/drawing/2014/main" id="{F8E97EBF-3C23-4F38-9C66-3E6F4AA0EBC6}"/>
              </a:ext>
            </a:extLst>
          </p:cNvPr>
          <p:cNvPicPr/>
          <p:nvPr/>
        </p:nvPicPr>
        <p:blipFill rotWithShape="1">
          <a:blip r:embed="rId2" cstate="print">
            <a:extLst>
              <a:ext uri="{28A0092B-C50C-407E-A947-70E740481C1C}">
                <a14:useLocalDpi xmlns:a14="http://schemas.microsoft.com/office/drawing/2010/main" val="0"/>
              </a:ext>
            </a:extLst>
          </a:blip>
          <a:srcRect t="16699" r="4" b="4487"/>
          <a:stretch/>
        </p:blipFill>
        <p:spPr bwMode="auto">
          <a:xfrm>
            <a:off x="9439902" y="235212"/>
            <a:ext cx="2470690" cy="1762337"/>
          </a:xfrm>
          <a:prstGeom prst="rect">
            <a:avLst/>
          </a:prstGeom>
          <a:noFill/>
        </p:spPr>
      </p:pic>
      <p:pic>
        <p:nvPicPr>
          <p:cNvPr id="6" name="Picture 4" descr="http://www.glassslipperconcierge.com/images/uploads/features/Cast_Member_2.jpg">
            <a:extLst>
              <a:ext uri="{FF2B5EF4-FFF2-40B4-BE49-F238E27FC236}">
                <a16:creationId xmlns:a16="http://schemas.microsoft.com/office/drawing/2014/main" id="{ED1ED3BD-C324-43D4-9853-44B9181066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619" r="-4" b="27913"/>
          <a:stretch/>
        </p:blipFill>
        <p:spPr bwMode="auto">
          <a:xfrm>
            <a:off x="6859340" y="2027138"/>
            <a:ext cx="2470690" cy="176233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http://www.myfitnessstudio.co.uk/wp-content/uploads/canary-wharf_01.jpg">
            <a:extLst>
              <a:ext uri="{FF2B5EF4-FFF2-40B4-BE49-F238E27FC236}">
                <a16:creationId xmlns:a16="http://schemas.microsoft.com/office/drawing/2014/main" id="{BBBC17A2-AD8F-4412-A4E0-8D7F3E6C28DA}"/>
              </a:ext>
            </a:extLst>
          </p:cNvPr>
          <p:cNvPicPr/>
          <p:nvPr/>
        </p:nvPicPr>
        <p:blipFill rotWithShape="1">
          <a:blip r:embed="rId4" cstate="print">
            <a:extLst>
              <a:ext uri="{28A0092B-C50C-407E-A947-70E740481C1C}">
                <a14:useLocalDpi xmlns:a14="http://schemas.microsoft.com/office/drawing/2010/main" val="0"/>
              </a:ext>
            </a:extLst>
          </a:blip>
          <a:srcRect t="16544" r="4" b="10859"/>
          <a:stretch/>
        </p:blipFill>
        <p:spPr bwMode="auto">
          <a:xfrm>
            <a:off x="9439902" y="3604785"/>
            <a:ext cx="2470690" cy="1762338"/>
          </a:xfrm>
          <a:prstGeom prst="rect">
            <a:avLst/>
          </a:prstGeom>
          <a:noFill/>
        </p:spPr>
      </p:pic>
      <p:sp>
        <p:nvSpPr>
          <p:cNvPr id="9" name="TextBox 8">
            <a:extLst>
              <a:ext uri="{FF2B5EF4-FFF2-40B4-BE49-F238E27FC236}">
                <a16:creationId xmlns:a16="http://schemas.microsoft.com/office/drawing/2014/main" id="{7F533BF8-5266-4C3D-A20C-6F7A3D5AFE2A}"/>
              </a:ext>
            </a:extLst>
          </p:cNvPr>
          <p:cNvSpPr txBox="1"/>
          <p:nvPr/>
        </p:nvSpPr>
        <p:spPr>
          <a:xfrm>
            <a:off x="128199" y="5411119"/>
            <a:ext cx="9083064" cy="369332"/>
          </a:xfrm>
          <a:prstGeom prst="rect">
            <a:avLst/>
          </a:prstGeom>
          <a:noFill/>
        </p:spPr>
        <p:txBody>
          <a:bodyPr wrap="none" rtlCol="0">
            <a:spAutoFit/>
          </a:bodyPr>
          <a:lstStyle/>
          <a:p>
            <a:pPr>
              <a:spcAft>
                <a:spcPts val="600"/>
              </a:spcAft>
            </a:pPr>
            <a:r>
              <a:rPr lang="en-GB" dirty="0" err="1"/>
              <a:t>Huczynski</a:t>
            </a:r>
            <a:r>
              <a:rPr lang="en-GB" dirty="0"/>
              <a:t>, A. A. &amp; Buchanan, D. A. (2007) Organizational Behaviour. Harlow: Pearson Education</a:t>
            </a:r>
          </a:p>
        </p:txBody>
      </p:sp>
      <p:grpSp>
        <p:nvGrpSpPr>
          <p:cNvPr id="11" name="Group 10">
            <a:extLst>
              <a:ext uri="{FF2B5EF4-FFF2-40B4-BE49-F238E27FC236}">
                <a16:creationId xmlns:a16="http://schemas.microsoft.com/office/drawing/2014/main" id="{BF9880CA-3FC5-4411-A395-9403FDB42FF7}"/>
              </a:ext>
            </a:extLst>
          </p:cNvPr>
          <p:cNvGrpSpPr/>
          <p:nvPr/>
        </p:nvGrpSpPr>
        <p:grpSpPr>
          <a:xfrm>
            <a:off x="577526" y="1541255"/>
            <a:ext cx="5780173" cy="3775489"/>
            <a:chOff x="183949" y="2181471"/>
            <a:chExt cx="5780173" cy="3775489"/>
          </a:xfrm>
        </p:grpSpPr>
        <p:sp>
          <p:nvSpPr>
            <p:cNvPr id="13" name="Freeform: Shape 12">
              <a:extLst>
                <a:ext uri="{FF2B5EF4-FFF2-40B4-BE49-F238E27FC236}">
                  <a16:creationId xmlns:a16="http://schemas.microsoft.com/office/drawing/2014/main" id="{F1050AED-F908-4A4B-BC4B-DC12FCB52145}"/>
                </a:ext>
              </a:extLst>
            </p:cNvPr>
            <p:cNvSpPr/>
            <p:nvPr/>
          </p:nvSpPr>
          <p:spPr>
            <a:xfrm>
              <a:off x="183949" y="2181471"/>
              <a:ext cx="1670570" cy="1002342"/>
            </a:xfrm>
            <a:custGeom>
              <a:avLst/>
              <a:gdLst>
                <a:gd name="connsiteX0" fmla="*/ 0 w 1670570"/>
                <a:gd name="connsiteY0" fmla="*/ 0 h 1002342"/>
                <a:gd name="connsiteX1" fmla="*/ 1670570 w 1670570"/>
                <a:gd name="connsiteY1" fmla="*/ 0 h 1002342"/>
                <a:gd name="connsiteX2" fmla="*/ 1670570 w 1670570"/>
                <a:gd name="connsiteY2" fmla="*/ 1002342 h 1002342"/>
                <a:gd name="connsiteX3" fmla="*/ 0 w 1670570"/>
                <a:gd name="connsiteY3" fmla="*/ 1002342 h 1002342"/>
                <a:gd name="connsiteX4" fmla="*/ 0 w 1670570"/>
                <a:gd name="connsiteY4" fmla="*/ 0 h 1002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0570" h="1002342">
                  <a:moveTo>
                    <a:pt x="0" y="0"/>
                  </a:moveTo>
                  <a:lnTo>
                    <a:pt x="1670570" y="0"/>
                  </a:lnTo>
                  <a:lnTo>
                    <a:pt x="1670570" y="1002342"/>
                  </a:lnTo>
                  <a:lnTo>
                    <a:pt x="0" y="100234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1859" tIns="85926" rIns="81859" bIns="85926" numCol="1" spcCol="1270" anchor="ctr" anchorCtr="0">
              <a:noAutofit/>
            </a:bodyPr>
            <a:lstStyle/>
            <a:p>
              <a:pPr algn="ctr" defTabSz="622300">
                <a:lnSpc>
                  <a:spcPct val="90000"/>
                </a:lnSpc>
                <a:spcBef>
                  <a:spcPct val="0"/>
                </a:spcBef>
                <a:spcAft>
                  <a:spcPct val="35000"/>
                </a:spcAft>
              </a:pPr>
              <a:r>
                <a:rPr lang="en-US" sz="1400"/>
                <a:t>Physical objects e.g. architecture; office layout; uniforms</a:t>
              </a:r>
            </a:p>
          </p:txBody>
        </p:sp>
        <p:sp>
          <p:nvSpPr>
            <p:cNvPr id="16" name="Freeform: Shape 15">
              <a:extLst>
                <a:ext uri="{FF2B5EF4-FFF2-40B4-BE49-F238E27FC236}">
                  <a16:creationId xmlns:a16="http://schemas.microsoft.com/office/drawing/2014/main" id="{0BEAA69A-62EB-416B-AD2B-76DBA7031CAB}"/>
                </a:ext>
              </a:extLst>
            </p:cNvPr>
            <p:cNvSpPr/>
            <p:nvPr/>
          </p:nvSpPr>
          <p:spPr>
            <a:xfrm>
              <a:off x="2238750" y="2181471"/>
              <a:ext cx="1670570" cy="1002342"/>
            </a:xfrm>
            <a:custGeom>
              <a:avLst/>
              <a:gdLst>
                <a:gd name="connsiteX0" fmla="*/ 0 w 1670570"/>
                <a:gd name="connsiteY0" fmla="*/ 0 h 1002342"/>
                <a:gd name="connsiteX1" fmla="*/ 1670570 w 1670570"/>
                <a:gd name="connsiteY1" fmla="*/ 0 h 1002342"/>
                <a:gd name="connsiteX2" fmla="*/ 1670570 w 1670570"/>
                <a:gd name="connsiteY2" fmla="*/ 1002342 h 1002342"/>
                <a:gd name="connsiteX3" fmla="*/ 0 w 1670570"/>
                <a:gd name="connsiteY3" fmla="*/ 1002342 h 1002342"/>
                <a:gd name="connsiteX4" fmla="*/ 0 w 1670570"/>
                <a:gd name="connsiteY4" fmla="*/ 0 h 1002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0570" h="1002342">
                  <a:moveTo>
                    <a:pt x="0" y="0"/>
                  </a:moveTo>
                  <a:lnTo>
                    <a:pt x="1670570" y="0"/>
                  </a:lnTo>
                  <a:lnTo>
                    <a:pt x="1670570" y="1002342"/>
                  </a:lnTo>
                  <a:lnTo>
                    <a:pt x="0" y="100234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1859" tIns="85926" rIns="81859" bIns="85926" numCol="1" spcCol="1270" anchor="ctr" anchorCtr="0">
              <a:noAutofit/>
            </a:bodyPr>
            <a:lstStyle/>
            <a:p>
              <a:pPr algn="ctr" defTabSz="622300">
                <a:lnSpc>
                  <a:spcPct val="90000"/>
                </a:lnSpc>
                <a:spcBef>
                  <a:spcPct val="0"/>
                </a:spcBef>
                <a:spcAft>
                  <a:spcPct val="35000"/>
                </a:spcAft>
              </a:pPr>
              <a:r>
                <a:rPr lang="en-US" sz="1400"/>
                <a:t>Gestures/ Codes of Behaviour</a:t>
              </a:r>
            </a:p>
          </p:txBody>
        </p:sp>
        <p:sp>
          <p:nvSpPr>
            <p:cNvPr id="20" name="Freeform: Shape 19">
              <a:extLst>
                <a:ext uri="{FF2B5EF4-FFF2-40B4-BE49-F238E27FC236}">
                  <a16:creationId xmlns:a16="http://schemas.microsoft.com/office/drawing/2014/main" id="{13DF200B-F730-47F2-9AA2-150C7D5864DA}"/>
                </a:ext>
              </a:extLst>
            </p:cNvPr>
            <p:cNvSpPr/>
            <p:nvPr/>
          </p:nvSpPr>
          <p:spPr>
            <a:xfrm>
              <a:off x="4293552" y="2181471"/>
              <a:ext cx="1670570" cy="1002342"/>
            </a:xfrm>
            <a:custGeom>
              <a:avLst/>
              <a:gdLst>
                <a:gd name="connsiteX0" fmla="*/ 0 w 1670570"/>
                <a:gd name="connsiteY0" fmla="*/ 0 h 1002342"/>
                <a:gd name="connsiteX1" fmla="*/ 1670570 w 1670570"/>
                <a:gd name="connsiteY1" fmla="*/ 0 h 1002342"/>
                <a:gd name="connsiteX2" fmla="*/ 1670570 w 1670570"/>
                <a:gd name="connsiteY2" fmla="*/ 1002342 h 1002342"/>
                <a:gd name="connsiteX3" fmla="*/ 0 w 1670570"/>
                <a:gd name="connsiteY3" fmla="*/ 1002342 h 1002342"/>
                <a:gd name="connsiteX4" fmla="*/ 0 w 1670570"/>
                <a:gd name="connsiteY4" fmla="*/ 0 h 1002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0570" h="1002342">
                  <a:moveTo>
                    <a:pt x="0" y="0"/>
                  </a:moveTo>
                  <a:lnTo>
                    <a:pt x="1670570" y="0"/>
                  </a:lnTo>
                  <a:lnTo>
                    <a:pt x="1670570" y="1002342"/>
                  </a:lnTo>
                  <a:lnTo>
                    <a:pt x="0" y="100234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1859" tIns="85926" rIns="81859" bIns="85926" numCol="1" spcCol="1270" anchor="ctr" anchorCtr="0">
              <a:noAutofit/>
            </a:bodyPr>
            <a:lstStyle/>
            <a:p>
              <a:pPr algn="ctr" defTabSz="622300">
                <a:lnSpc>
                  <a:spcPct val="90000"/>
                </a:lnSpc>
                <a:spcBef>
                  <a:spcPct val="0"/>
                </a:spcBef>
                <a:spcAft>
                  <a:spcPct val="35000"/>
                </a:spcAft>
              </a:pPr>
              <a:r>
                <a:rPr lang="en-US" sz="1400" dirty="0"/>
                <a:t>Ceremonies </a:t>
              </a:r>
            </a:p>
          </p:txBody>
        </p:sp>
        <p:sp>
          <p:nvSpPr>
            <p:cNvPr id="24" name="Freeform: Shape 23">
              <a:extLst>
                <a:ext uri="{FF2B5EF4-FFF2-40B4-BE49-F238E27FC236}">
                  <a16:creationId xmlns:a16="http://schemas.microsoft.com/office/drawing/2014/main" id="{12142B83-96FF-4958-8555-1F2CC161D95A}"/>
                </a:ext>
              </a:extLst>
            </p:cNvPr>
            <p:cNvSpPr/>
            <p:nvPr/>
          </p:nvSpPr>
          <p:spPr>
            <a:xfrm>
              <a:off x="183949" y="3568044"/>
              <a:ext cx="1670570" cy="1002342"/>
            </a:xfrm>
            <a:custGeom>
              <a:avLst/>
              <a:gdLst>
                <a:gd name="connsiteX0" fmla="*/ 0 w 1670570"/>
                <a:gd name="connsiteY0" fmla="*/ 0 h 1002342"/>
                <a:gd name="connsiteX1" fmla="*/ 1670570 w 1670570"/>
                <a:gd name="connsiteY1" fmla="*/ 0 h 1002342"/>
                <a:gd name="connsiteX2" fmla="*/ 1670570 w 1670570"/>
                <a:gd name="connsiteY2" fmla="*/ 1002342 h 1002342"/>
                <a:gd name="connsiteX3" fmla="*/ 0 w 1670570"/>
                <a:gd name="connsiteY3" fmla="*/ 1002342 h 1002342"/>
                <a:gd name="connsiteX4" fmla="*/ 0 w 1670570"/>
                <a:gd name="connsiteY4" fmla="*/ 0 h 1002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0570" h="1002342">
                  <a:moveTo>
                    <a:pt x="0" y="0"/>
                  </a:moveTo>
                  <a:lnTo>
                    <a:pt x="1670570" y="0"/>
                  </a:lnTo>
                  <a:lnTo>
                    <a:pt x="1670570" y="1002342"/>
                  </a:lnTo>
                  <a:lnTo>
                    <a:pt x="0" y="100234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1859" tIns="85926" rIns="81859" bIns="85926" numCol="1" spcCol="1270" anchor="ctr" anchorCtr="0">
              <a:noAutofit/>
            </a:bodyPr>
            <a:lstStyle/>
            <a:p>
              <a:pPr algn="ctr" defTabSz="622300">
                <a:lnSpc>
                  <a:spcPct val="90000"/>
                </a:lnSpc>
                <a:spcBef>
                  <a:spcPct val="0"/>
                </a:spcBef>
                <a:spcAft>
                  <a:spcPct val="35000"/>
                </a:spcAft>
              </a:pPr>
              <a:r>
                <a:rPr lang="en-US" sz="1400"/>
                <a:t>Stories/ Legends/ Sagas/ Myths/Jokes</a:t>
              </a:r>
            </a:p>
          </p:txBody>
        </p:sp>
        <p:sp>
          <p:nvSpPr>
            <p:cNvPr id="28" name="Freeform: Shape 27">
              <a:extLst>
                <a:ext uri="{FF2B5EF4-FFF2-40B4-BE49-F238E27FC236}">
                  <a16:creationId xmlns:a16="http://schemas.microsoft.com/office/drawing/2014/main" id="{7FA5D6EF-7077-4404-9FEF-4479C6FF6BC3}"/>
                </a:ext>
              </a:extLst>
            </p:cNvPr>
            <p:cNvSpPr/>
            <p:nvPr/>
          </p:nvSpPr>
          <p:spPr>
            <a:xfrm>
              <a:off x="2238750" y="3568044"/>
              <a:ext cx="1670570" cy="1002342"/>
            </a:xfrm>
            <a:custGeom>
              <a:avLst/>
              <a:gdLst>
                <a:gd name="connsiteX0" fmla="*/ 0 w 1670570"/>
                <a:gd name="connsiteY0" fmla="*/ 0 h 1002342"/>
                <a:gd name="connsiteX1" fmla="*/ 1670570 w 1670570"/>
                <a:gd name="connsiteY1" fmla="*/ 0 h 1002342"/>
                <a:gd name="connsiteX2" fmla="*/ 1670570 w 1670570"/>
                <a:gd name="connsiteY2" fmla="*/ 1002342 h 1002342"/>
                <a:gd name="connsiteX3" fmla="*/ 0 w 1670570"/>
                <a:gd name="connsiteY3" fmla="*/ 1002342 h 1002342"/>
                <a:gd name="connsiteX4" fmla="*/ 0 w 1670570"/>
                <a:gd name="connsiteY4" fmla="*/ 0 h 1002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0570" h="1002342">
                  <a:moveTo>
                    <a:pt x="0" y="0"/>
                  </a:moveTo>
                  <a:lnTo>
                    <a:pt x="1670570" y="0"/>
                  </a:lnTo>
                  <a:lnTo>
                    <a:pt x="1670570" y="1002342"/>
                  </a:lnTo>
                  <a:lnTo>
                    <a:pt x="0" y="100234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1859" tIns="85926" rIns="81859" bIns="85926" numCol="1" spcCol="1270" anchor="ctr" anchorCtr="0">
              <a:noAutofit/>
            </a:bodyPr>
            <a:lstStyle/>
            <a:p>
              <a:pPr algn="ctr" defTabSz="622300">
                <a:lnSpc>
                  <a:spcPct val="90000"/>
                </a:lnSpc>
                <a:spcBef>
                  <a:spcPct val="0"/>
                </a:spcBef>
                <a:spcAft>
                  <a:spcPct val="35000"/>
                </a:spcAft>
              </a:pPr>
              <a:r>
                <a:rPr lang="en-US" sz="1400"/>
                <a:t>Rituals</a:t>
              </a:r>
            </a:p>
          </p:txBody>
        </p:sp>
        <p:sp>
          <p:nvSpPr>
            <p:cNvPr id="30" name="Freeform: Shape 29">
              <a:extLst>
                <a:ext uri="{FF2B5EF4-FFF2-40B4-BE49-F238E27FC236}">
                  <a16:creationId xmlns:a16="http://schemas.microsoft.com/office/drawing/2014/main" id="{651964F2-2CD0-46F4-92FD-80D3AC51F8D7}"/>
                </a:ext>
              </a:extLst>
            </p:cNvPr>
            <p:cNvSpPr/>
            <p:nvPr/>
          </p:nvSpPr>
          <p:spPr>
            <a:xfrm>
              <a:off x="4293552" y="3568044"/>
              <a:ext cx="1670570" cy="1002342"/>
            </a:xfrm>
            <a:custGeom>
              <a:avLst/>
              <a:gdLst>
                <a:gd name="connsiteX0" fmla="*/ 0 w 1670570"/>
                <a:gd name="connsiteY0" fmla="*/ 0 h 1002342"/>
                <a:gd name="connsiteX1" fmla="*/ 1670570 w 1670570"/>
                <a:gd name="connsiteY1" fmla="*/ 0 h 1002342"/>
                <a:gd name="connsiteX2" fmla="*/ 1670570 w 1670570"/>
                <a:gd name="connsiteY2" fmla="*/ 1002342 h 1002342"/>
                <a:gd name="connsiteX3" fmla="*/ 0 w 1670570"/>
                <a:gd name="connsiteY3" fmla="*/ 1002342 h 1002342"/>
                <a:gd name="connsiteX4" fmla="*/ 0 w 1670570"/>
                <a:gd name="connsiteY4" fmla="*/ 0 h 1002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0570" h="1002342">
                  <a:moveTo>
                    <a:pt x="0" y="0"/>
                  </a:moveTo>
                  <a:lnTo>
                    <a:pt x="1670570" y="0"/>
                  </a:lnTo>
                  <a:lnTo>
                    <a:pt x="1670570" y="1002342"/>
                  </a:lnTo>
                  <a:lnTo>
                    <a:pt x="0" y="100234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1859" tIns="85926" rIns="81859" bIns="85926" numCol="1" spcCol="1270" anchor="ctr" anchorCtr="0">
              <a:noAutofit/>
            </a:bodyPr>
            <a:lstStyle/>
            <a:p>
              <a:pPr algn="ctr" defTabSz="622300">
                <a:lnSpc>
                  <a:spcPct val="90000"/>
                </a:lnSpc>
                <a:spcBef>
                  <a:spcPct val="0"/>
                </a:spcBef>
                <a:spcAft>
                  <a:spcPct val="35000"/>
                </a:spcAft>
              </a:pPr>
              <a:r>
                <a:rPr lang="en-US" sz="1400"/>
                <a:t>Slogans </a:t>
              </a:r>
            </a:p>
          </p:txBody>
        </p:sp>
        <p:sp>
          <p:nvSpPr>
            <p:cNvPr id="32" name="Freeform: Shape 31">
              <a:extLst>
                <a:ext uri="{FF2B5EF4-FFF2-40B4-BE49-F238E27FC236}">
                  <a16:creationId xmlns:a16="http://schemas.microsoft.com/office/drawing/2014/main" id="{811D4844-A329-43AF-8EAD-9D7765A4B747}"/>
                </a:ext>
              </a:extLst>
            </p:cNvPr>
            <p:cNvSpPr/>
            <p:nvPr/>
          </p:nvSpPr>
          <p:spPr>
            <a:xfrm>
              <a:off x="183949" y="4954618"/>
              <a:ext cx="1670570" cy="1002342"/>
            </a:xfrm>
            <a:custGeom>
              <a:avLst/>
              <a:gdLst>
                <a:gd name="connsiteX0" fmla="*/ 0 w 1670570"/>
                <a:gd name="connsiteY0" fmla="*/ 0 h 1002342"/>
                <a:gd name="connsiteX1" fmla="*/ 1670570 w 1670570"/>
                <a:gd name="connsiteY1" fmla="*/ 0 h 1002342"/>
                <a:gd name="connsiteX2" fmla="*/ 1670570 w 1670570"/>
                <a:gd name="connsiteY2" fmla="*/ 1002342 h 1002342"/>
                <a:gd name="connsiteX3" fmla="*/ 0 w 1670570"/>
                <a:gd name="connsiteY3" fmla="*/ 1002342 h 1002342"/>
                <a:gd name="connsiteX4" fmla="*/ 0 w 1670570"/>
                <a:gd name="connsiteY4" fmla="*/ 0 h 1002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0570" h="1002342">
                  <a:moveTo>
                    <a:pt x="0" y="0"/>
                  </a:moveTo>
                  <a:lnTo>
                    <a:pt x="1670570" y="0"/>
                  </a:lnTo>
                  <a:lnTo>
                    <a:pt x="1670570" y="1002342"/>
                  </a:lnTo>
                  <a:lnTo>
                    <a:pt x="0" y="100234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1859" tIns="85926" rIns="81859" bIns="85926" numCol="1" spcCol="1270" anchor="ctr" anchorCtr="0">
              <a:noAutofit/>
            </a:bodyPr>
            <a:lstStyle/>
            <a:p>
              <a:pPr algn="ctr" defTabSz="622300">
                <a:lnSpc>
                  <a:spcPct val="90000"/>
                </a:lnSpc>
                <a:spcBef>
                  <a:spcPct val="0"/>
                </a:spcBef>
                <a:spcAft>
                  <a:spcPct val="35000"/>
                </a:spcAft>
              </a:pPr>
              <a:r>
                <a:rPr lang="en-US" sz="1400"/>
                <a:t>Symbols</a:t>
              </a:r>
            </a:p>
          </p:txBody>
        </p:sp>
        <p:sp>
          <p:nvSpPr>
            <p:cNvPr id="34" name="Freeform: Shape 33">
              <a:extLst>
                <a:ext uri="{FF2B5EF4-FFF2-40B4-BE49-F238E27FC236}">
                  <a16:creationId xmlns:a16="http://schemas.microsoft.com/office/drawing/2014/main" id="{C9A273A1-F45D-48F0-BB60-9C3B9E0EC4A6}"/>
                </a:ext>
              </a:extLst>
            </p:cNvPr>
            <p:cNvSpPr/>
            <p:nvPr/>
          </p:nvSpPr>
          <p:spPr>
            <a:xfrm>
              <a:off x="2238750" y="4954618"/>
              <a:ext cx="1670570" cy="1002342"/>
            </a:xfrm>
            <a:custGeom>
              <a:avLst/>
              <a:gdLst>
                <a:gd name="connsiteX0" fmla="*/ 0 w 1670570"/>
                <a:gd name="connsiteY0" fmla="*/ 0 h 1002342"/>
                <a:gd name="connsiteX1" fmla="*/ 1670570 w 1670570"/>
                <a:gd name="connsiteY1" fmla="*/ 0 h 1002342"/>
                <a:gd name="connsiteX2" fmla="*/ 1670570 w 1670570"/>
                <a:gd name="connsiteY2" fmla="*/ 1002342 h 1002342"/>
                <a:gd name="connsiteX3" fmla="*/ 0 w 1670570"/>
                <a:gd name="connsiteY3" fmla="*/ 1002342 h 1002342"/>
                <a:gd name="connsiteX4" fmla="*/ 0 w 1670570"/>
                <a:gd name="connsiteY4" fmla="*/ 0 h 1002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0570" h="1002342">
                  <a:moveTo>
                    <a:pt x="0" y="0"/>
                  </a:moveTo>
                  <a:lnTo>
                    <a:pt x="1670570" y="0"/>
                  </a:lnTo>
                  <a:lnTo>
                    <a:pt x="1670570" y="1002342"/>
                  </a:lnTo>
                  <a:lnTo>
                    <a:pt x="0" y="100234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1859" tIns="85926" rIns="81859" bIns="85926" numCol="1" spcCol="1270" anchor="ctr" anchorCtr="0">
              <a:noAutofit/>
            </a:bodyPr>
            <a:lstStyle/>
            <a:p>
              <a:pPr algn="ctr" defTabSz="622300">
                <a:lnSpc>
                  <a:spcPct val="90000"/>
                </a:lnSpc>
                <a:spcBef>
                  <a:spcPct val="0"/>
                </a:spcBef>
                <a:spcAft>
                  <a:spcPct val="35000"/>
                </a:spcAft>
              </a:pPr>
              <a:r>
                <a:rPr lang="en-US" sz="1400"/>
                <a:t>Language</a:t>
              </a:r>
            </a:p>
          </p:txBody>
        </p:sp>
        <p:sp>
          <p:nvSpPr>
            <p:cNvPr id="35" name="Freeform: Shape 34">
              <a:extLst>
                <a:ext uri="{FF2B5EF4-FFF2-40B4-BE49-F238E27FC236}">
                  <a16:creationId xmlns:a16="http://schemas.microsoft.com/office/drawing/2014/main" id="{FEE884F6-E921-4BE7-B470-254D228D7C29}"/>
                </a:ext>
              </a:extLst>
            </p:cNvPr>
            <p:cNvSpPr/>
            <p:nvPr/>
          </p:nvSpPr>
          <p:spPr>
            <a:xfrm>
              <a:off x="4293552" y="4954618"/>
              <a:ext cx="1670570" cy="1002342"/>
            </a:xfrm>
            <a:custGeom>
              <a:avLst/>
              <a:gdLst>
                <a:gd name="connsiteX0" fmla="*/ 0 w 1670570"/>
                <a:gd name="connsiteY0" fmla="*/ 0 h 1002342"/>
                <a:gd name="connsiteX1" fmla="*/ 1670570 w 1670570"/>
                <a:gd name="connsiteY1" fmla="*/ 0 h 1002342"/>
                <a:gd name="connsiteX2" fmla="*/ 1670570 w 1670570"/>
                <a:gd name="connsiteY2" fmla="*/ 1002342 h 1002342"/>
                <a:gd name="connsiteX3" fmla="*/ 0 w 1670570"/>
                <a:gd name="connsiteY3" fmla="*/ 1002342 h 1002342"/>
                <a:gd name="connsiteX4" fmla="*/ 0 w 1670570"/>
                <a:gd name="connsiteY4" fmla="*/ 0 h 1002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0570" h="1002342">
                  <a:moveTo>
                    <a:pt x="0" y="0"/>
                  </a:moveTo>
                  <a:lnTo>
                    <a:pt x="1670570" y="0"/>
                  </a:lnTo>
                  <a:lnTo>
                    <a:pt x="1670570" y="1002342"/>
                  </a:lnTo>
                  <a:lnTo>
                    <a:pt x="0" y="100234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1859" tIns="85926" rIns="81859" bIns="85926" numCol="1" spcCol="1270" anchor="ctr" anchorCtr="0">
              <a:noAutofit/>
            </a:bodyPr>
            <a:lstStyle/>
            <a:p>
              <a:pPr algn="ctr" defTabSz="622300">
                <a:lnSpc>
                  <a:spcPct val="90000"/>
                </a:lnSpc>
                <a:spcBef>
                  <a:spcPct val="0"/>
                </a:spcBef>
                <a:spcAft>
                  <a:spcPct val="35000"/>
                </a:spcAft>
              </a:pPr>
              <a:r>
                <a:rPr lang="en-US" sz="1400"/>
                <a:t>Mission statements</a:t>
              </a:r>
            </a:p>
          </p:txBody>
        </p:sp>
      </p:grpSp>
      <p:sp>
        <p:nvSpPr>
          <p:cNvPr id="10" name="TextBox 9">
            <a:extLst>
              <a:ext uri="{FF2B5EF4-FFF2-40B4-BE49-F238E27FC236}">
                <a16:creationId xmlns:a16="http://schemas.microsoft.com/office/drawing/2014/main" id="{0AB9E7A5-4140-4A8E-8C9B-D3B2901B3D41}"/>
              </a:ext>
            </a:extLst>
          </p:cNvPr>
          <p:cNvSpPr txBox="1"/>
          <p:nvPr/>
        </p:nvSpPr>
        <p:spPr>
          <a:xfrm>
            <a:off x="169908" y="1077548"/>
            <a:ext cx="7215192" cy="369332"/>
          </a:xfrm>
          <a:prstGeom prst="rect">
            <a:avLst/>
          </a:prstGeom>
          <a:noFill/>
        </p:spPr>
        <p:txBody>
          <a:bodyPr wrap="square">
            <a:spAutoFit/>
          </a:bodyPr>
          <a:lstStyle/>
          <a:p>
            <a:pPr>
              <a:spcAft>
                <a:spcPts val="600"/>
              </a:spcAft>
            </a:pPr>
            <a:r>
              <a:rPr lang="en-GB" dirty="0"/>
              <a:t>An </a:t>
            </a:r>
            <a:r>
              <a:rPr lang="en-GB" b="1" dirty="0"/>
              <a:t>artifact</a:t>
            </a:r>
            <a:r>
              <a:rPr lang="en-GB" dirty="0"/>
              <a:t> is anything that can provide evidence of experiences.</a:t>
            </a:r>
          </a:p>
        </p:txBody>
      </p:sp>
    </p:spTree>
    <p:extLst>
      <p:ext uri="{BB962C8B-B14F-4D97-AF65-F5344CB8AC3E}">
        <p14:creationId xmlns:p14="http://schemas.microsoft.com/office/powerpoint/2010/main" val="42053175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01" y="-323838"/>
            <a:ext cx="8290573" cy="1450757"/>
          </a:xfrm>
        </p:spPr>
        <p:txBody>
          <a:bodyPr>
            <a:normAutofit/>
          </a:bodyPr>
          <a:lstStyle/>
          <a:p>
            <a:r>
              <a:rPr lang="en-GB" b="1" dirty="0">
                <a:latin typeface="+mn-lt"/>
              </a:rPr>
              <a:t>Level 2: Espoused belief/Values</a:t>
            </a:r>
            <a:endParaRPr lang="en-GB" dirty="0">
              <a:latin typeface="+mn-lt"/>
            </a:endParaRPr>
          </a:p>
        </p:txBody>
      </p:sp>
      <p:sp>
        <p:nvSpPr>
          <p:cNvPr id="3" name="Content Placeholder 2"/>
          <p:cNvSpPr>
            <a:spLocks noGrp="1"/>
          </p:cNvSpPr>
          <p:nvPr>
            <p:ph idx="1"/>
          </p:nvPr>
        </p:nvSpPr>
        <p:spPr>
          <a:xfrm>
            <a:off x="1811524" y="871087"/>
            <a:ext cx="8568951" cy="4719098"/>
          </a:xfrm>
        </p:spPr>
        <p:txBody>
          <a:bodyPr>
            <a:noAutofit/>
          </a:bodyPr>
          <a:lstStyle/>
          <a:p>
            <a:pPr>
              <a:lnSpc>
                <a:spcPct val="100000"/>
              </a:lnSpc>
              <a:spcBef>
                <a:spcPct val="0"/>
              </a:spcBef>
              <a:buClrTx/>
              <a:buSzTx/>
              <a:buFont typeface="Wingdings" panose="05000000000000000000" pitchFamily="2" charset="2"/>
              <a:buChar char="Ø"/>
            </a:pPr>
            <a:r>
              <a:rPr lang="en-GB" altLang="en-US" sz="3000" dirty="0"/>
              <a:t>Those things that have personal or organisational worth or meaning to the founders or  senior management</a:t>
            </a:r>
          </a:p>
          <a:p>
            <a:pPr>
              <a:lnSpc>
                <a:spcPct val="100000"/>
              </a:lnSpc>
              <a:spcBef>
                <a:spcPct val="0"/>
              </a:spcBef>
              <a:buClrTx/>
              <a:buSzTx/>
              <a:buFont typeface="Wingdings" panose="05000000000000000000" pitchFamily="2" charset="2"/>
              <a:buChar char="Ø"/>
            </a:pPr>
            <a:r>
              <a:rPr lang="en-GB" altLang="en-US" sz="3000" dirty="0"/>
              <a:t>Located just below the surface, underpinning the Artefacts</a:t>
            </a:r>
          </a:p>
          <a:p>
            <a:pPr>
              <a:lnSpc>
                <a:spcPct val="100000"/>
              </a:lnSpc>
              <a:spcBef>
                <a:spcPct val="0"/>
              </a:spcBef>
              <a:buClrTx/>
              <a:buSzTx/>
              <a:buFont typeface="Wingdings" panose="05000000000000000000" pitchFamily="2" charset="2"/>
              <a:buChar char="Ø"/>
            </a:pPr>
            <a:r>
              <a:rPr lang="en-GB" altLang="en-US" sz="3000" dirty="0"/>
              <a:t>People can be made aware of them through, for example, company </a:t>
            </a:r>
            <a:r>
              <a:rPr lang="en-GB" sz="3000" dirty="0"/>
              <a:t>reports or policies</a:t>
            </a:r>
          </a:p>
          <a:p>
            <a:pPr>
              <a:lnSpc>
                <a:spcPct val="100000"/>
              </a:lnSpc>
              <a:spcBef>
                <a:spcPct val="0"/>
              </a:spcBef>
              <a:buClrTx/>
              <a:buSzTx/>
              <a:buFont typeface="Wingdings" panose="05000000000000000000" pitchFamily="2" charset="2"/>
              <a:buChar char="Ø"/>
            </a:pPr>
            <a:r>
              <a:rPr lang="en-GB" altLang="en-US" sz="3000" dirty="0"/>
              <a:t>Organisational values guide employees’ behaviour and can set organisations apart (Peters &amp; Waterman, 1982:76)</a:t>
            </a:r>
          </a:p>
          <a:p>
            <a:pPr>
              <a:lnSpc>
                <a:spcPct val="100000"/>
              </a:lnSpc>
              <a:spcBef>
                <a:spcPct val="0"/>
              </a:spcBef>
              <a:buClrTx/>
              <a:buSzTx/>
              <a:buFont typeface="Wingdings" panose="05000000000000000000" pitchFamily="2" charset="2"/>
              <a:buChar char="Ø"/>
            </a:pPr>
            <a:endParaRPr lang="en-GB" dirty="0"/>
          </a:p>
          <a:p>
            <a:pPr>
              <a:lnSpc>
                <a:spcPct val="100000"/>
              </a:lnSpc>
              <a:spcBef>
                <a:spcPct val="0"/>
              </a:spcBef>
              <a:buClrTx/>
              <a:buSzTx/>
              <a:buNone/>
            </a:pPr>
            <a:endParaRPr lang="en-GB" dirty="0"/>
          </a:p>
        </p:txBody>
      </p:sp>
      <p:sp>
        <p:nvSpPr>
          <p:cNvPr id="4" name="TextBox 3"/>
          <p:cNvSpPr txBox="1"/>
          <p:nvPr/>
        </p:nvSpPr>
        <p:spPr>
          <a:xfrm>
            <a:off x="1626476" y="6456459"/>
            <a:ext cx="9083064" cy="369332"/>
          </a:xfrm>
          <a:prstGeom prst="rect">
            <a:avLst/>
          </a:prstGeom>
          <a:noFill/>
        </p:spPr>
        <p:txBody>
          <a:bodyPr wrap="none" rtlCol="0">
            <a:spAutoFit/>
          </a:bodyPr>
          <a:lstStyle/>
          <a:p>
            <a:r>
              <a:rPr lang="en-GB" dirty="0" err="1"/>
              <a:t>Huczynski</a:t>
            </a:r>
            <a:r>
              <a:rPr lang="en-GB" dirty="0"/>
              <a:t>, A. A. &amp; Buchanan, D. A. (2007) Organizational Behaviour. Harlow: Pearson Education</a:t>
            </a:r>
          </a:p>
        </p:txBody>
      </p:sp>
    </p:spTree>
    <p:extLst>
      <p:ext uri="{BB962C8B-B14F-4D97-AF65-F5344CB8AC3E}">
        <p14:creationId xmlns:p14="http://schemas.microsoft.com/office/powerpoint/2010/main" val="30026167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B62E4479-AA26-49FE-A5E1-F4E2922BB201}"/>
              </a:ext>
            </a:extLst>
          </p:cNvPr>
          <p:cNvSpPr>
            <a:spLocks noGrp="1"/>
          </p:cNvSpPr>
          <p:nvPr>
            <p:ph type="title"/>
          </p:nvPr>
        </p:nvSpPr>
        <p:spPr>
          <a:xfrm>
            <a:off x="123525" y="-541169"/>
            <a:ext cx="7543800" cy="1450757"/>
          </a:xfrm>
        </p:spPr>
        <p:txBody>
          <a:bodyPr vert="horz" lIns="91440" tIns="45720" rIns="91440" bIns="45720" rtlCol="0" anchor="b">
            <a:normAutofit/>
          </a:bodyPr>
          <a:lstStyle/>
          <a:p>
            <a:r>
              <a:rPr lang="en-US" b="1" dirty="0"/>
              <a:t>Level 3: Underlying Assumptions</a:t>
            </a:r>
          </a:p>
        </p:txBody>
      </p:sp>
      <p:pic>
        <p:nvPicPr>
          <p:cNvPr id="1026" name="Picture 2" descr="Image result for underlying assumptions">
            <a:hlinkClick r:id="rId2"/>
            <a:extLst>
              <a:ext uri="{FF2B5EF4-FFF2-40B4-BE49-F238E27FC236}">
                <a16:creationId xmlns:a16="http://schemas.microsoft.com/office/drawing/2014/main" id="{C0123DC7-B063-4F8A-8E11-8C904C8B95D9}"/>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42965" r="16135" b="1"/>
          <a:stretch/>
        </p:blipFill>
        <p:spPr bwMode="auto">
          <a:xfrm>
            <a:off x="501315" y="1255115"/>
            <a:ext cx="2321247" cy="342663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1">
            <a:extLst>
              <a:ext uri="{FF2B5EF4-FFF2-40B4-BE49-F238E27FC236}">
                <a16:creationId xmlns:a16="http://schemas.microsoft.com/office/drawing/2014/main" id="{06F571D4-E0DD-43E7-914B-6C1B9ABA4D13}"/>
              </a:ext>
            </a:extLst>
          </p:cNvPr>
          <p:cNvSpPr>
            <a:spLocks noChangeArrowheads="1"/>
          </p:cNvSpPr>
          <p:nvPr/>
        </p:nvSpPr>
        <p:spPr bwMode="auto">
          <a:xfrm>
            <a:off x="5003800" y="1845734"/>
            <a:ext cx="4886961" cy="40233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45720" rIns="0" bIns="45720" numCol="1" rtlCol="0" anchorCtr="0" compatLnSpc="1">
            <a:prstTxWarp prst="textNoShape">
              <a:avLst/>
            </a:prstTxWarp>
            <a:normAutofit/>
          </a:bodyPr>
          <a:lstStyle/>
          <a:p>
            <a:pPr fontAlgn="base">
              <a:lnSpc>
                <a:spcPct val="90000"/>
              </a:lnSpc>
              <a:spcBef>
                <a:spcPct val="0"/>
              </a:spcBef>
              <a:spcAft>
                <a:spcPts val="600"/>
              </a:spcAft>
              <a:buClr>
                <a:schemeClr val="accent1"/>
              </a:buClr>
            </a:pPr>
            <a:r>
              <a:rPr lang="en-US" altLang="en-US" dirty="0">
                <a:solidFill>
                  <a:schemeClr val="tx1">
                    <a:lumMod val="75000"/>
                    <a:lumOff val="25000"/>
                  </a:schemeClr>
                </a:solidFill>
              </a:rPr>
              <a:t>  </a:t>
            </a:r>
            <a:r>
              <a:rPr lang="en-US" altLang="en-US" dirty="0">
                <a:solidFill>
                  <a:schemeClr val="tx1">
                    <a:lumMod val="75000"/>
                    <a:lumOff val="25000"/>
                  </a:schemeClr>
                </a:solidFill>
                <a:hlinkClick r:id="rId2"/>
              </a:rPr>
              <a:t>        </a:t>
            </a:r>
          </a:p>
          <a:p>
            <a:pPr fontAlgn="base">
              <a:lnSpc>
                <a:spcPct val="90000"/>
              </a:lnSpc>
              <a:spcBef>
                <a:spcPct val="0"/>
              </a:spcBef>
              <a:spcAft>
                <a:spcPts val="600"/>
              </a:spcAft>
              <a:buClr>
                <a:schemeClr val="accent1"/>
              </a:buClr>
            </a:pPr>
            <a:r>
              <a:rPr lang="en-US" altLang="en-US" b="1" dirty="0">
                <a:solidFill>
                  <a:schemeClr val="tx1">
                    <a:lumMod val="75000"/>
                    <a:lumOff val="25000"/>
                  </a:schemeClr>
                </a:solidFill>
              </a:rPr>
              <a:t>Underlying assumptions</a:t>
            </a:r>
            <a:r>
              <a:rPr lang="en-US" altLang="en-US" dirty="0">
                <a:solidFill>
                  <a:schemeClr val="tx1">
                    <a:lumMod val="75000"/>
                    <a:lumOff val="25000"/>
                  </a:schemeClr>
                </a:solidFill>
              </a:rPr>
              <a:t> are the source of values in a culture and what causes actions within the organization. Organizational </a:t>
            </a:r>
            <a:r>
              <a:rPr lang="en-US" altLang="en-US" b="1" dirty="0">
                <a:solidFill>
                  <a:schemeClr val="tx1">
                    <a:lumMod val="75000"/>
                    <a:lumOff val="25000"/>
                  </a:schemeClr>
                </a:solidFill>
              </a:rPr>
              <a:t>assumptions</a:t>
            </a:r>
            <a:r>
              <a:rPr lang="en-US" altLang="en-US" dirty="0">
                <a:solidFill>
                  <a:schemeClr val="tx1">
                    <a:lumMod val="75000"/>
                    <a:lumOff val="25000"/>
                  </a:schemeClr>
                </a:solidFill>
              </a:rPr>
              <a:t> are usually “known,” but are not discussed, nor are they written or easily found. They are comprised of unconscious thoughts, beliefs, perceptions, and feelings (Schein, 2004)</a:t>
            </a:r>
          </a:p>
        </p:txBody>
      </p:sp>
    </p:spTree>
    <p:extLst>
      <p:ext uri="{BB962C8B-B14F-4D97-AF65-F5344CB8AC3E}">
        <p14:creationId xmlns:p14="http://schemas.microsoft.com/office/powerpoint/2010/main" val="37138632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2AED4-CBA7-2829-9AE4-B935BC519026}"/>
              </a:ext>
            </a:extLst>
          </p:cNvPr>
          <p:cNvSpPr>
            <a:spLocks noGrp="1"/>
          </p:cNvSpPr>
          <p:nvPr>
            <p:ph type="title"/>
          </p:nvPr>
        </p:nvSpPr>
        <p:spPr>
          <a:xfrm>
            <a:off x="408709" y="-9381"/>
            <a:ext cx="10515600" cy="1325563"/>
          </a:xfrm>
        </p:spPr>
        <p:txBody>
          <a:bodyPr>
            <a:normAutofit/>
          </a:bodyPr>
          <a:lstStyle/>
          <a:p>
            <a:r>
              <a:rPr lang="en-GB" sz="4800" dirty="0"/>
              <a:t>Assignment – Four Element Portfolio</a:t>
            </a:r>
          </a:p>
        </p:txBody>
      </p:sp>
      <p:sp>
        <p:nvSpPr>
          <p:cNvPr id="3" name="Content Placeholder 2">
            <a:extLst>
              <a:ext uri="{FF2B5EF4-FFF2-40B4-BE49-F238E27FC236}">
                <a16:creationId xmlns:a16="http://schemas.microsoft.com/office/drawing/2014/main" id="{65988D97-3536-582E-AE70-FFD27ACAB9A5}"/>
              </a:ext>
            </a:extLst>
          </p:cNvPr>
          <p:cNvSpPr>
            <a:spLocks noGrp="1"/>
          </p:cNvSpPr>
          <p:nvPr>
            <p:ph idx="1"/>
          </p:nvPr>
        </p:nvSpPr>
        <p:spPr>
          <a:xfrm>
            <a:off x="408709" y="3674299"/>
            <a:ext cx="10515600" cy="3906549"/>
          </a:xfrm>
        </p:spPr>
        <p:txBody>
          <a:bodyPr/>
          <a:lstStyle/>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Section 1 – Restaurant and Kitchen Structure</a:t>
            </a:r>
            <a:endParaRPr lang="en-GB" sz="1800" b="1" kern="0" dirty="0">
              <a:effectLst/>
              <a:latin typeface="Arial" panose="020B0604020202020204" pitchFamily="34" charset="0"/>
              <a:ea typeface="Arial" panose="020B0604020202020204" pitchFamily="34" charset="0"/>
            </a:endParaRPr>
          </a:p>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Section 2 – Standard Operating Procedures</a:t>
            </a:r>
            <a:endParaRPr lang="en-GB" sz="1800" b="1" kern="0" dirty="0">
              <a:effectLst/>
              <a:latin typeface="Arial" panose="020B0604020202020204" pitchFamily="34" charset="0"/>
              <a:ea typeface="Arial" panose="020B0604020202020204" pitchFamily="34" charset="0"/>
            </a:endParaRPr>
          </a:p>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Section 3 – Importance of Leadership </a:t>
            </a:r>
            <a:endParaRPr lang="en-GB" sz="1800" b="1" kern="0" dirty="0">
              <a:effectLst/>
              <a:latin typeface="Arial" panose="020B0604020202020204" pitchFamily="34" charset="0"/>
              <a:ea typeface="Arial" panose="020B0604020202020204" pitchFamily="34" charset="0"/>
            </a:endParaRPr>
          </a:p>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Section 4 – Employees’ Characteristics and Management  (Self-Reflection)</a:t>
            </a:r>
            <a:endParaRPr lang="en-GB" sz="1800" b="1" kern="0" dirty="0">
              <a:effectLst/>
              <a:latin typeface="Arial" panose="020B0604020202020204" pitchFamily="34" charset="0"/>
              <a:ea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8AD2AF20-DD87-A23B-6F5D-D91422586CD5}"/>
              </a:ext>
            </a:extLst>
          </p:cNvPr>
          <p:cNvSpPr txBox="1"/>
          <p:nvPr/>
        </p:nvSpPr>
        <p:spPr>
          <a:xfrm>
            <a:off x="454891" y="954443"/>
            <a:ext cx="11328400" cy="2694456"/>
          </a:xfrm>
          <a:prstGeom prst="rect">
            <a:avLst/>
          </a:prstGeom>
          <a:noFill/>
        </p:spPr>
        <p:txBody>
          <a:bodyPr wrap="square">
            <a:spAutoFit/>
          </a:bodyPr>
          <a:lstStyle/>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Different </a:t>
            </a:r>
            <a:r>
              <a:rPr lang="en-GB" kern="0" dirty="0">
                <a:latin typeface="Calibri" panose="020F0502020204030204" pitchFamily="34" charset="0"/>
                <a:ea typeface="Arial" panose="020B0604020202020204" pitchFamily="34" charset="0"/>
              </a:rPr>
              <a:t>restaurants</a:t>
            </a:r>
            <a:r>
              <a:rPr lang="en-GB" sz="1800" b="0" kern="0" dirty="0">
                <a:effectLst/>
                <a:latin typeface="Calibri" panose="020F0502020204030204" pitchFamily="34" charset="0"/>
                <a:ea typeface="Arial" panose="020B0604020202020204" pitchFamily="34" charset="0"/>
              </a:rPr>
              <a:t> have different management and organisation structure. Organisation structure is crucial for successful management. As </a:t>
            </a:r>
            <a:r>
              <a:rPr lang="en-GB" sz="1800" b="0" kern="0" dirty="0">
                <a:solidFill>
                  <a:srgbClr val="000000"/>
                </a:solidFill>
                <a:effectLst/>
                <a:latin typeface="Calibri" panose="020F0502020204030204" pitchFamily="34" charset="0"/>
                <a:ea typeface="Arial" panose="020B0604020202020204" pitchFamily="34" charset="0"/>
              </a:rPr>
              <a:t> </a:t>
            </a:r>
            <a:r>
              <a:rPr lang="en-US" sz="1800" b="0" kern="0" dirty="0">
                <a:effectLst/>
                <a:latin typeface="Calibri" panose="020F0502020204030204" pitchFamily="34" charset="0"/>
                <a:ea typeface="Arial" panose="020B0604020202020204" pitchFamily="34" charset="0"/>
              </a:rPr>
              <a:t>As future professionals in the field of hospitality and service management, you will be tasked with identifying and discussing key skills that are vital for improving internal communication to achieve effective management. </a:t>
            </a:r>
            <a:endParaRPr lang="en-GB" sz="2800" b="1" kern="0" dirty="0">
              <a:effectLst/>
              <a:latin typeface="Arial" panose="020B0604020202020204" pitchFamily="34" charset="0"/>
              <a:ea typeface="Arial" panose="020B0604020202020204" pitchFamily="34" charset="0"/>
            </a:endParaRPr>
          </a:p>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Research and discuss what the F&amp;B Director must employ to engage employees in four elements within a large F&amp;B department. </a:t>
            </a:r>
            <a:endParaRPr lang="en-GB" sz="2800" b="1" kern="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8775699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 y="-133941"/>
            <a:ext cx="10515600" cy="1325563"/>
          </a:xfrm>
        </p:spPr>
        <p:txBody>
          <a:bodyPr/>
          <a:lstStyle/>
          <a:p>
            <a:r>
              <a:rPr lang="en-GB" b="1" dirty="0">
                <a:latin typeface="+mn-lt"/>
              </a:rPr>
              <a:t>References</a:t>
            </a:r>
            <a:endParaRPr lang="en-GB" b="1" dirty="0"/>
          </a:p>
        </p:txBody>
      </p:sp>
      <p:sp>
        <p:nvSpPr>
          <p:cNvPr id="3" name="Content Placeholder 2"/>
          <p:cNvSpPr>
            <a:spLocks noGrp="1"/>
          </p:cNvSpPr>
          <p:nvPr>
            <p:ph idx="1"/>
          </p:nvPr>
        </p:nvSpPr>
        <p:spPr>
          <a:xfrm>
            <a:off x="288599" y="986590"/>
            <a:ext cx="11271342" cy="5364048"/>
          </a:xfrm>
        </p:spPr>
        <p:txBody>
          <a:bodyPr>
            <a:normAutofit/>
          </a:bodyPr>
          <a:lstStyle/>
          <a:p>
            <a:pPr marL="0" indent="0">
              <a:buNone/>
            </a:pPr>
            <a:r>
              <a:rPr lang="en-GB" dirty="0"/>
              <a:t>Brewster, C., Houldsworth, E., Sparrow, P. &amp; Vernon, G. (2016), International Human Resource Management, London: CIPD. </a:t>
            </a:r>
            <a:endParaRPr lang="en-GB" b="1" dirty="0"/>
          </a:p>
          <a:p>
            <a:pPr marL="0" indent="0">
              <a:buNone/>
            </a:pPr>
            <a:r>
              <a:rPr lang="en-GB" dirty="0"/>
              <a:t>Crawley, E., Swales, S., &amp; Walsh, D. (2013).  Introduction to International Human Resource Management. Oxford: Oxford University Press. </a:t>
            </a:r>
            <a:endParaRPr lang="en-GB" b="1" dirty="0"/>
          </a:p>
          <a:p>
            <a:pPr marL="0" indent="0">
              <a:buNone/>
            </a:pPr>
            <a:r>
              <a:rPr lang="en-GB" dirty="0"/>
              <a:t>Iles, P. and Zhang, C. (2013). International Human Resource Management. London: CIPD. </a:t>
            </a:r>
          </a:p>
          <a:p>
            <a:pPr marL="0" indent="0">
              <a:buNone/>
            </a:pPr>
            <a:r>
              <a:rPr lang="en-GB" dirty="0" err="1"/>
              <a:t>Tarique</a:t>
            </a:r>
            <a:r>
              <a:rPr lang="en-GB" dirty="0"/>
              <a:t>, I., Briscoe, D., &amp; Schuler, R. (2016). International Human Resource Management. Abingdon: Routledge.</a:t>
            </a:r>
            <a:r>
              <a:rPr lang="en-GB" b="1" dirty="0"/>
              <a:t> </a:t>
            </a:r>
          </a:p>
          <a:p>
            <a:pPr marL="0" indent="0">
              <a:buNone/>
            </a:pPr>
            <a:r>
              <a:rPr lang="en-GB" dirty="0"/>
              <a:t>“Commitment for hire? The viability of corporate culture as an MNC control mechanism” (Welch &amp; Welch, 2006)</a:t>
            </a:r>
          </a:p>
          <a:p>
            <a:pPr marL="0" indent="0" algn="ctr">
              <a:buNone/>
            </a:pPr>
            <a:endParaRPr lang="en-GB" sz="900" b="1" dirty="0"/>
          </a:p>
          <a:p>
            <a:pPr marL="0" indent="0">
              <a:buNone/>
            </a:pPr>
            <a:endParaRPr lang="en-GB" sz="3200" dirty="0"/>
          </a:p>
          <a:p>
            <a:endParaRPr lang="en-GB" dirty="0"/>
          </a:p>
        </p:txBody>
      </p:sp>
      <p:sp>
        <p:nvSpPr>
          <p:cNvPr id="5" name="Rectangle 4"/>
          <p:cNvSpPr/>
          <p:nvPr/>
        </p:nvSpPr>
        <p:spPr>
          <a:xfrm>
            <a:off x="3810000" y="2828836"/>
            <a:ext cx="4572000" cy="369332"/>
          </a:xfrm>
          <a:prstGeom prst="rect">
            <a:avLst/>
          </a:prstGeom>
        </p:spPr>
        <p:txBody>
          <a:bodyPr>
            <a:spAutoFit/>
          </a:bodyPr>
          <a:lstStyle/>
          <a:p>
            <a:pPr marL="342900" indent="-342900">
              <a:buFont typeface="+mj-lt"/>
              <a:buAutoNum type="arabicPeriod"/>
            </a:pPr>
            <a:endParaRPr lang="en-GB" dirty="0"/>
          </a:p>
        </p:txBody>
      </p:sp>
    </p:spTree>
    <p:extLst>
      <p:ext uri="{BB962C8B-B14F-4D97-AF65-F5344CB8AC3E}">
        <p14:creationId xmlns:p14="http://schemas.microsoft.com/office/powerpoint/2010/main" val="23500821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 y="-202765"/>
            <a:ext cx="10515600" cy="1325563"/>
          </a:xfrm>
        </p:spPr>
        <p:txBody>
          <a:bodyPr/>
          <a:lstStyle/>
          <a:p>
            <a:r>
              <a:rPr lang="en-GB" b="1" dirty="0">
                <a:latin typeface="+mn-lt"/>
              </a:rPr>
              <a:t>References</a:t>
            </a:r>
          </a:p>
        </p:txBody>
      </p:sp>
      <p:sp>
        <p:nvSpPr>
          <p:cNvPr id="3" name="Content Placeholder 2"/>
          <p:cNvSpPr>
            <a:spLocks noGrp="1"/>
          </p:cNvSpPr>
          <p:nvPr>
            <p:ph idx="1"/>
          </p:nvPr>
        </p:nvSpPr>
        <p:spPr>
          <a:xfrm>
            <a:off x="202932" y="988228"/>
            <a:ext cx="10515600" cy="4351338"/>
          </a:xfrm>
        </p:spPr>
        <p:txBody>
          <a:bodyPr>
            <a:noAutofit/>
          </a:bodyPr>
          <a:lstStyle/>
          <a:p>
            <a:r>
              <a:rPr lang="en-GB" sz="2400" dirty="0"/>
              <a:t>Briscoe, D.R. and Schuler, Randall S., (2004), International Human Resource Management, New York: Prentice Hall </a:t>
            </a:r>
          </a:p>
          <a:p>
            <a:r>
              <a:rPr lang="en-GB" sz="2400" dirty="0">
                <a:solidFill>
                  <a:schemeClr val="tx1">
                    <a:lumMod val="85000"/>
                    <a:lumOff val="15000"/>
                  </a:schemeClr>
                </a:solidFill>
                <a:latin typeface="Calibri" pitchFamily="34" charset="0"/>
                <a:cs typeface="Calibri" panose="020F0502020204030204" pitchFamily="34" charset="0"/>
              </a:rPr>
              <a:t>Torrington, D., (1994), International Human Resource Management: think globally, act locally, London: Prentice-Hall</a:t>
            </a:r>
            <a:endParaRPr lang="en-GB" sz="2400" dirty="0"/>
          </a:p>
        </p:txBody>
      </p:sp>
    </p:spTree>
    <p:extLst>
      <p:ext uri="{BB962C8B-B14F-4D97-AF65-F5344CB8AC3E}">
        <p14:creationId xmlns:p14="http://schemas.microsoft.com/office/powerpoint/2010/main" val="420257801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4cf142e9-6262-4971-b76f-2fc6e55fa87e"/>
</p:tagLst>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TotalTime>
  <Words>2647</Words>
  <Application>Microsoft Office PowerPoint</Application>
  <PresentationFormat>Widescreen</PresentationFormat>
  <Paragraphs>232</Paragraphs>
  <Slides>33</Slides>
  <Notes>20</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33</vt:i4>
      </vt:variant>
    </vt:vector>
  </HeadingPairs>
  <TitlesOfParts>
    <vt:vector size="43" baseType="lpstr">
      <vt:lpstr>Arial</vt:lpstr>
      <vt:lpstr>Arial Rounded MT Bold</vt:lpstr>
      <vt:lpstr>Calibri</vt:lpstr>
      <vt:lpstr>Calibri Light</vt:lpstr>
      <vt:lpstr>Times New Roman</vt:lpstr>
      <vt:lpstr>Verdana</vt:lpstr>
      <vt:lpstr>Wingdings</vt:lpstr>
      <vt:lpstr>Title Slide 1</vt:lpstr>
      <vt:lpstr>IHM PPT Template_</vt:lpstr>
      <vt:lpstr>1_Office Theme</vt:lpstr>
      <vt:lpstr>PowerPoint Presentation</vt:lpstr>
      <vt:lpstr>Why is this important?</vt:lpstr>
      <vt:lpstr>Aims for today</vt:lpstr>
      <vt:lpstr>PowerPoint Presentation</vt:lpstr>
      <vt:lpstr>PowerPoint Presentation</vt:lpstr>
      <vt:lpstr>What is Culture?</vt:lpstr>
      <vt:lpstr>What is Culture?</vt:lpstr>
      <vt:lpstr>Intercultural Communication</vt:lpstr>
      <vt:lpstr>The Cultural Context </vt:lpstr>
      <vt:lpstr>PowerPoint Presentation</vt:lpstr>
      <vt:lpstr>PowerPoint Presentation</vt:lpstr>
      <vt:lpstr>PowerPoint Presentation</vt:lpstr>
      <vt:lpstr>PowerPoint Presentation</vt:lpstr>
      <vt:lpstr>PowerPoint Presentation</vt:lpstr>
      <vt:lpstr>PowerPoint Presentation</vt:lpstr>
      <vt:lpstr>Organisational Culture</vt:lpstr>
      <vt:lpstr>How do employees learn culture?</vt:lpstr>
      <vt:lpstr> ACTIVITY </vt:lpstr>
      <vt:lpstr>How do employees learn about culture?</vt:lpstr>
      <vt:lpstr>The challenge for businesses</vt:lpstr>
      <vt:lpstr> Seminal Works on Organisational Culture </vt:lpstr>
      <vt:lpstr>Deal and Kennedy’s Generic Types of Culture</vt:lpstr>
      <vt:lpstr>   Tough-guy Macho Culture </vt:lpstr>
      <vt:lpstr>Work-hard/Play Hard Culture</vt:lpstr>
      <vt:lpstr>Bet-your-company Culture </vt:lpstr>
      <vt:lpstr>Process Culture</vt:lpstr>
      <vt:lpstr>PowerPoint Presentation</vt:lpstr>
      <vt:lpstr>PowerPoint Presentation</vt:lpstr>
      <vt:lpstr>Level 2: Espoused belief/Values</vt:lpstr>
      <vt:lpstr>Level 3: Underlying Assumptions</vt:lpstr>
      <vt:lpstr>Assignment – Four Element Portfolio</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Jemma Smith</cp:lastModifiedBy>
  <cp:revision>88</cp:revision>
  <dcterms:created xsi:type="dcterms:W3CDTF">2022-09-15T13:13:50Z</dcterms:created>
  <dcterms:modified xsi:type="dcterms:W3CDTF">2025-02-24T13:41:27Z</dcterms:modified>
</cp:coreProperties>
</file>