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notesMasters/_rels/notesMaster1.xml.rels" ContentType="application/vnd.openxmlformats-package.relationship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notesSlides/notesSlide1.xml" ContentType="application/vnd.openxmlformats-officedocument.presentationml.notesSlide+xml"/>
  <Override PartName="/ppt/notesSlides/_rels/notesSlide1.xml.rels" ContentType="application/vnd.openxmlformats-package.relationships+xml"/>
  <Override PartName="/ppt/diagrams/quickStyle3.xml" ContentType="application/vnd.openxmlformats-officedocument.drawingml.diagramStyle+xml"/>
  <Override PartName="/ppt/diagrams/data1.xml" ContentType="application/vnd.openxmlformats-officedocument.drawingml.diagramData+xml"/>
  <Override PartName="/ppt/diagrams/drawing2.xml" ContentType="application/vnd.ms-office.drawingml.diagramDrawing+xml"/>
  <Override PartName="/ppt/diagrams/colors1.xml" ContentType="application/vnd.openxmlformats-officedocument.drawingml.diagramColors+xml"/>
  <Override PartName="/ppt/diagrams/quickStyle1.xml" ContentType="application/vnd.openxmlformats-officedocument.drawingml.diagramStyle+xml"/>
  <Override PartName="/ppt/diagrams/layout1.xml" ContentType="application/vnd.openxmlformats-officedocument.drawingml.diagramLayout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drawing3.xml" ContentType="application/vnd.ms-office.drawingml.diagramDrawing+xml"/>
  <Override PartName="/ppt/diagrams/colors2.xml" ContentType="application/vnd.openxmlformats-officedocument.drawingml.diagramColors+xml"/>
  <Override PartName="/ppt/diagrams/quickStyle2.xml" ContentType="application/vnd.openxmlformats-officedocument.drawingml.diagramStyle+xml"/>
  <Override PartName="/ppt/diagrams/layout2.xml" ContentType="application/vnd.openxmlformats-officedocument.drawingml.diagramLayout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colors3.xml" ContentType="application/vnd.openxmlformats-officedocument.drawingml.diagramColor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9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slides/slide9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_rels/slide9.xml.rels" ContentType="application/vnd.openxmlformats-package.relationships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media/image1.png" ContentType="image/png"/>
  <Override PartName="/ppt/media/image2.png" ContentType="image/png"/>
  <Override PartName="/ppt/media/image3.png" ContentType="image/png"/>
  <Override PartName="/ppt/media/image4.png" ContentType="image/png"/>
  <Override PartName="/ppt/media/image5.jpeg" ContentType="image/jpeg"/>
  <Override PartName="/ppt/media/image6.png" ContentType="image/png"/>
  <Override PartName="/ppt/_rels/presentation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
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E3CAD7-31B3-484D-A3B3-77DA026D2160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9DE7AF4-43A7-481A-9FF5-A71C2445C990}">
      <dgm:prSet/>
      <dgm:spPr/>
      <dgm:t>
        <a:bodyPr/>
        <a:lstStyle/>
        <a:p>
          <a:r>
            <a:rPr lang="bg-BG"/>
            <a:t>"Yeo Valley" introduction</a:t>
          </a:r>
          <a:endParaRPr lang="en-US"/>
        </a:p>
      </dgm:t>
    </dgm:pt>
    <dgm:pt modelId="{38FCDC6F-0CB4-4291-94D8-78DEBFAA6D0F}" type="parTrans" cxnId="{91A6300C-1593-46DA-B90C-4C0D89330D66}">
      <dgm:prSet/>
      <dgm:spPr/>
      <dgm:t>
        <a:bodyPr/>
        <a:lstStyle/>
        <a:p>
          <a:endParaRPr lang="en-US"/>
        </a:p>
      </dgm:t>
    </dgm:pt>
    <dgm:pt modelId="{B28666E5-1558-4150-8B61-83BCF6367E1D}" type="sibTrans" cxnId="{91A6300C-1593-46DA-B90C-4C0D89330D66}">
      <dgm:prSet/>
      <dgm:spPr/>
      <dgm:t>
        <a:bodyPr/>
        <a:lstStyle/>
        <a:p>
          <a:endParaRPr lang="en-US"/>
        </a:p>
      </dgm:t>
    </dgm:pt>
    <dgm:pt modelId="{86B24156-4443-461F-AC84-3FC13B596CE1}">
      <dgm:prSet/>
      <dgm:spPr/>
      <dgm:t>
        <a:bodyPr/>
        <a:lstStyle/>
        <a:p>
          <a:r>
            <a:rPr lang="bg-BG"/>
            <a:t>Opening a new production line in developning country Bulgaria</a:t>
          </a:r>
          <a:endParaRPr lang="en-US"/>
        </a:p>
      </dgm:t>
    </dgm:pt>
    <dgm:pt modelId="{23DEE3FD-7848-4002-B8D6-3C24C5091A14}" type="parTrans" cxnId="{85BA3C71-FEA5-4760-8B07-52294A9B4F4F}">
      <dgm:prSet/>
      <dgm:spPr/>
      <dgm:t>
        <a:bodyPr/>
        <a:lstStyle/>
        <a:p>
          <a:endParaRPr lang="en-US"/>
        </a:p>
      </dgm:t>
    </dgm:pt>
    <dgm:pt modelId="{06D96548-84AE-4F3A-8503-FEB0DA6201E4}" type="sibTrans" cxnId="{85BA3C71-FEA5-4760-8B07-52294A9B4F4F}">
      <dgm:prSet/>
      <dgm:spPr/>
      <dgm:t>
        <a:bodyPr/>
        <a:lstStyle/>
        <a:p>
          <a:endParaRPr lang="en-US"/>
        </a:p>
      </dgm:t>
    </dgm:pt>
    <dgm:pt modelId="{063C8EC4-1560-4914-A025-96508B67B2B5}">
      <dgm:prSet/>
      <dgm:spPr/>
      <dgm:t>
        <a:bodyPr/>
        <a:lstStyle/>
        <a:p>
          <a:r>
            <a:rPr lang="bg-BG"/>
            <a:t>PESTLE + SWOT Analysis</a:t>
          </a:r>
          <a:endParaRPr lang="en-US"/>
        </a:p>
      </dgm:t>
    </dgm:pt>
    <dgm:pt modelId="{944420A4-016A-45C7-A69C-0216E4AF981E}" type="parTrans" cxnId="{BC2AD9FE-237D-4706-8180-4AA7EB89BDBB}">
      <dgm:prSet/>
      <dgm:spPr/>
      <dgm:t>
        <a:bodyPr/>
        <a:lstStyle/>
        <a:p>
          <a:endParaRPr lang="en-US"/>
        </a:p>
      </dgm:t>
    </dgm:pt>
    <dgm:pt modelId="{D052F0CC-3F74-4046-BBEF-C0C369C5199A}" type="sibTrans" cxnId="{BC2AD9FE-237D-4706-8180-4AA7EB89BDBB}">
      <dgm:prSet/>
      <dgm:spPr/>
      <dgm:t>
        <a:bodyPr/>
        <a:lstStyle/>
        <a:p>
          <a:endParaRPr lang="en-US"/>
        </a:p>
      </dgm:t>
    </dgm:pt>
    <dgm:pt modelId="{227D46A8-CBE8-4D90-9216-BECBF21E6D29}">
      <dgm:prSet/>
      <dgm:spPr/>
      <dgm:t>
        <a:bodyPr/>
        <a:lstStyle/>
        <a:p>
          <a:r>
            <a:rPr lang="bg-BG"/>
            <a:t>Strategies + Reccomendations</a:t>
          </a:r>
          <a:endParaRPr lang="en-US"/>
        </a:p>
      </dgm:t>
    </dgm:pt>
    <dgm:pt modelId="{09C0AE53-7AC3-471A-8444-EC36CEE350C4}" type="parTrans" cxnId="{F7E6E4B1-B0A3-47A8-891F-9B1F889A8927}">
      <dgm:prSet/>
      <dgm:spPr/>
      <dgm:t>
        <a:bodyPr/>
        <a:lstStyle/>
        <a:p>
          <a:endParaRPr lang="en-US"/>
        </a:p>
      </dgm:t>
    </dgm:pt>
    <dgm:pt modelId="{17EAAFF8-B2E7-48DC-9D02-6A7C525C9418}" type="sibTrans" cxnId="{F7E6E4B1-B0A3-47A8-891F-9B1F889A8927}">
      <dgm:prSet/>
      <dgm:spPr/>
      <dgm:t>
        <a:bodyPr/>
        <a:lstStyle/>
        <a:p>
          <a:endParaRPr lang="en-US"/>
        </a:p>
      </dgm:t>
    </dgm:pt>
    <dgm:pt modelId="{DFE2E407-745F-4C51-B3F4-694ACD30DD96}" type="pres">
      <dgm:prSet presAssocID="{10E3CAD7-31B3-484D-A3B3-77DA026D2160}" presName="linear" presStyleCnt="0">
        <dgm:presLayoutVars>
          <dgm:animLvl val="lvl"/>
          <dgm:resizeHandles val="exact"/>
        </dgm:presLayoutVars>
      </dgm:prSet>
      <dgm:spPr/>
    </dgm:pt>
    <dgm:pt modelId="{BBB16D4F-2597-4A1B-9892-3514130A1B04}" type="pres">
      <dgm:prSet presAssocID="{A9DE7AF4-43A7-481A-9FF5-A71C2445C99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9568761-37AC-420F-805A-3793DDF5BA0D}" type="pres">
      <dgm:prSet presAssocID="{B28666E5-1558-4150-8B61-83BCF6367E1D}" presName="spacer" presStyleCnt="0"/>
      <dgm:spPr/>
    </dgm:pt>
    <dgm:pt modelId="{B9EA860F-202F-4318-954F-3692328E0522}" type="pres">
      <dgm:prSet presAssocID="{86B24156-4443-461F-AC84-3FC13B596CE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693763E-174D-47B7-9435-1E5329DADBFA}" type="pres">
      <dgm:prSet presAssocID="{06D96548-84AE-4F3A-8503-FEB0DA6201E4}" presName="spacer" presStyleCnt="0"/>
      <dgm:spPr/>
    </dgm:pt>
    <dgm:pt modelId="{9F18683E-A2D7-49CF-8B11-58946E458EF2}" type="pres">
      <dgm:prSet presAssocID="{063C8EC4-1560-4914-A025-96508B67B2B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5BCC8F7-92E1-45C8-B575-0E3378A0EA0F}" type="pres">
      <dgm:prSet presAssocID="{D052F0CC-3F74-4046-BBEF-C0C369C5199A}" presName="spacer" presStyleCnt="0"/>
      <dgm:spPr/>
    </dgm:pt>
    <dgm:pt modelId="{07E83C7B-94C7-4771-A01B-2EC3CDBF914A}" type="pres">
      <dgm:prSet presAssocID="{227D46A8-CBE8-4D90-9216-BECBF21E6D2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1A6300C-1593-46DA-B90C-4C0D89330D66}" srcId="{10E3CAD7-31B3-484D-A3B3-77DA026D2160}" destId="{A9DE7AF4-43A7-481A-9FF5-A71C2445C990}" srcOrd="0" destOrd="0" parTransId="{38FCDC6F-0CB4-4291-94D8-78DEBFAA6D0F}" sibTransId="{B28666E5-1558-4150-8B61-83BCF6367E1D}"/>
    <dgm:cxn modelId="{C63A913C-2D1C-4E37-91C6-F65E52C4F32C}" type="presOf" srcId="{227D46A8-CBE8-4D90-9216-BECBF21E6D29}" destId="{07E83C7B-94C7-4771-A01B-2EC3CDBF914A}" srcOrd="0" destOrd="0" presId="urn:microsoft.com/office/officeart/2005/8/layout/vList2"/>
    <dgm:cxn modelId="{85BA3C71-FEA5-4760-8B07-52294A9B4F4F}" srcId="{10E3CAD7-31B3-484D-A3B3-77DA026D2160}" destId="{86B24156-4443-461F-AC84-3FC13B596CE1}" srcOrd="1" destOrd="0" parTransId="{23DEE3FD-7848-4002-B8D6-3C24C5091A14}" sibTransId="{06D96548-84AE-4F3A-8503-FEB0DA6201E4}"/>
    <dgm:cxn modelId="{DE187892-5001-4161-ADA3-67DBD7D74730}" type="presOf" srcId="{063C8EC4-1560-4914-A025-96508B67B2B5}" destId="{9F18683E-A2D7-49CF-8B11-58946E458EF2}" srcOrd="0" destOrd="0" presId="urn:microsoft.com/office/officeart/2005/8/layout/vList2"/>
    <dgm:cxn modelId="{C6B904A8-CEBE-40FF-BD45-E715387D7013}" type="presOf" srcId="{10E3CAD7-31B3-484D-A3B3-77DA026D2160}" destId="{DFE2E407-745F-4C51-B3F4-694ACD30DD96}" srcOrd="0" destOrd="0" presId="urn:microsoft.com/office/officeart/2005/8/layout/vList2"/>
    <dgm:cxn modelId="{F7E6E4B1-B0A3-47A8-891F-9B1F889A8927}" srcId="{10E3CAD7-31B3-484D-A3B3-77DA026D2160}" destId="{227D46A8-CBE8-4D90-9216-BECBF21E6D29}" srcOrd="3" destOrd="0" parTransId="{09C0AE53-7AC3-471A-8444-EC36CEE350C4}" sibTransId="{17EAAFF8-B2E7-48DC-9D02-6A7C525C9418}"/>
    <dgm:cxn modelId="{E58C13D7-E134-464C-8933-4CBC31A3A60F}" type="presOf" srcId="{A9DE7AF4-43A7-481A-9FF5-A71C2445C990}" destId="{BBB16D4F-2597-4A1B-9892-3514130A1B04}" srcOrd="0" destOrd="0" presId="urn:microsoft.com/office/officeart/2005/8/layout/vList2"/>
    <dgm:cxn modelId="{7027D8FB-57DD-4B4E-A9BC-7719A7CCDFFB}" type="presOf" srcId="{86B24156-4443-461F-AC84-3FC13B596CE1}" destId="{B9EA860F-202F-4318-954F-3692328E0522}" srcOrd="0" destOrd="0" presId="urn:microsoft.com/office/officeart/2005/8/layout/vList2"/>
    <dgm:cxn modelId="{BC2AD9FE-237D-4706-8180-4AA7EB89BDBB}" srcId="{10E3CAD7-31B3-484D-A3B3-77DA026D2160}" destId="{063C8EC4-1560-4914-A025-96508B67B2B5}" srcOrd="2" destOrd="0" parTransId="{944420A4-016A-45C7-A69C-0216E4AF981E}" sibTransId="{D052F0CC-3F74-4046-BBEF-C0C369C5199A}"/>
    <dgm:cxn modelId="{880C2C95-7D73-4417-A052-810892C30EC5}" type="presParOf" srcId="{DFE2E407-745F-4C51-B3F4-694ACD30DD96}" destId="{BBB16D4F-2597-4A1B-9892-3514130A1B04}" srcOrd="0" destOrd="0" presId="urn:microsoft.com/office/officeart/2005/8/layout/vList2"/>
    <dgm:cxn modelId="{498D4A00-47DD-4339-B369-F91604C9FF25}" type="presParOf" srcId="{DFE2E407-745F-4C51-B3F4-694ACD30DD96}" destId="{B9568761-37AC-420F-805A-3793DDF5BA0D}" srcOrd="1" destOrd="0" presId="urn:microsoft.com/office/officeart/2005/8/layout/vList2"/>
    <dgm:cxn modelId="{A9D018AC-6D1F-416C-B6A1-52900EA84B9E}" type="presParOf" srcId="{DFE2E407-745F-4C51-B3F4-694ACD30DD96}" destId="{B9EA860F-202F-4318-954F-3692328E0522}" srcOrd="2" destOrd="0" presId="urn:microsoft.com/office/officeart/2005/8/layout/vList2"/>
    <dgm:cxn modelId="{55686FC7-BECC-4C9E-AF4B-D56E4E198C9F}" type="presParOf" srcId="{DFE2E407-745F-4C51-B3F4-694ACD30DD96}" destId="{4693763E-174D-47B7-9435-1E5329DADBFA}" srcOrd="3" destOrd="0" presId="urn:microsoft.com/office/officeart/2005/8/layout/vList2"/>
    <dgm:cxn modelId="{9ADC9FCB-EA83-497A-BF76-58447EE14C6C}" type="presParOf" srcId="{DFE2E407-745F-4C51-B3F4-694ACD30DD96}" destId="{9F18683E-A2D7-49CF-8B11-58946E458EF2}" srcOrd="4" destOrd="0" presId="urn:microsoft.com/office/officeart/2005/8/layout/vList2"/>
    <dgm:cxn modelId="{3A7B2F06-6162-4986-8924-38E3C8669359}" type="presParOf" srcId="{DFE2E407-745F-4C51-B3F4-694ACD30DD96}" destId="{95BCC8F7-92E1-45C8-B575-0E3378A0EA0F}" srcOrd="5" destOrd="0" presId="urn:microsoft.com/office/officeart/2005/8/layout/vList2"/>
    <dgm:cxn modelId="{B6F8577C-23EF-4CE1-9E63-37E27014A20E}" type="presParOf" srcId="{DFE2E407-745F-4C51-B3F4-694ACD30DD96}" destId="{07E83C7B-94C7-4771-A01B-2EC3CDBF914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E5677A-F7E3-4570-9C55-A345C959AAA8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9E7DF73-08EC-40BF-A71D-317DE2AEDF81}">
      <dgm:prSet/>
      <dgm:spPr/>
      <dgm:t>
        <a:bodyPr/>
        <a:lstStyle/>
        <a:p>
          <a:r>
            <a:rPr lang="en-GB" u="sng" dirty="0"/>
            <a:t>PESTEL (External):</a:t>
          </a:r>
          <a:endParaRPr lang="en-US" u="sng" dirty="0"/>
        </a:p>
      </dgm:t>
    </dgm:pt>
    <dgm:pt modelId="{00415E34-8C0A-4DB4-A876-9661A6A51618}" type="parTrans" cxnId="{9012D856-DF72-42B1-8B57-3DB70107F15A}">
      <dgm:prSet/>
      <dgm:spPr/>
      <dgm:t>
        <a:bodyPr/>
        <a:lstStyle/>
        <a:p>
          <a:endParaRPr lang="en-US"/>
        </a:p>
      </dgm:t>
    </dgm:pt>
    <dgm:pt modelId="{D28AB1BE-5361-4433-9DB0-78DFA6BC23A9}" type="sibTrans" cxnId="{9012D856-DF72-42B1-8B57-3DB70107F15A}">
      <dgm:prSet/>
      <dgm:spPr/>
      <dgm:t>
        <a:bodyPr/>
        <a:lstStyle/>
        <a:p>
          <a:endParaRPr lang="en-US"/>
        </a:p>
      </dgm:t>
    </dgm:pt>
    <dgm:pt modelId="{1324B05C-CD98-42A2-858E-E2C54B8B521D}">
      <dgm:prSet/>
      <dgm:spPr/>
      <dgm:t>
        <a:bodyPr/>
        <a:lstStyle/>
        <a:p>
          <a:r>
            <a:rPr lang="en-GB" dirty="0"/>
            <a:t>Political</a:t>
          </a:r>
          <a:endParaRPr lang="en-US" dirty="0"/>
        </a:p>
      </dgm:t>
    </dgm:pt>
    <dgm:pt modelId="{D53B1911-3AE4-4863-BBD8-75B3DB3EE1F6}" type="parTrans" cxnId="{1D7FA5E6-5067-4CBB-AE91-0C136127F1F3}">
      <dgm:prSet/>
      <dgm:spPr/>
      <dgm:t>
        <a:bodyPr/>
        <a:lstStyle/>
        <a:p>
          <a:endParaRPr lang="en-US"/>
        </a:p>
      </dgm:t>
    </dgm:pt>
    <dgm:pt modelId="{32E5547C-F8E6-4E3B-BBFD-5DECBE361DF5}" type="sibTrans" cxnId="{1D7FA5E6-5067-4CBB-AE91-0C136127F1F3}">
      <dgm:prSet/>
      <dgm:spPr/>
      <dgm:t>
        <a:bodyPr/>
        <a:lstStyle/>
        <a:p>
          <a:endParaRPr lang="en-US"/>
        </a:p>
      </dgm:t>
    </dgm:pt>
    <dgm:pt modelId="{C552D04F-D39A-4881-B718-C3572D12666A}">
      <dgm:prSet/>
      <dgm:spPr/>
      <dgm:t>
        <a:bodyPr/>
        <a:lstStyle/>
        <a:p>
          <a:r>
            <a:rPr lang="en-GB" dirty="0"/>
            <a:t>Economical</a:t>
          </a:r>
          <a:endParaRPr lang="en-US" dirty="0"/>
        </a:p>
      </dgm:t>
    </dgm:pt>
    <dgm:pt modelId="{14EC32F5-A9E1-438F-AABE-782536761208}" type="parTrans" cxnId="{2D1F8C46-8F8F-4592-A127-9D21EF29044B}">
      <dgm:prSet/>
      <dgm:spPr/>
      <dgm:t>
        <a:bodyPr/>
        <a:lstStyle/>
        <a:p>
          <a:endParaRPr lang="en-US"/>
        </a:p>
      </dgm:t>
    </dgm:pt>
    <dgm:pt modelId="{CB248BA1-338A-4A94-B11A-5D1989C04F2D}" type="sibTrans" cxnId="{2D1F8C46-8F8F-4592-A127-9D21EF29044B}">
      <dgm:prSet/>
      <dgm:spPr/>
      <dgm:t>
        <a:bodyPr/>
        <a:lstStyle/>
        <a:p>
          <a:endParaRPr lang="en-US"/>
        </a:p>
      </dgm:t>
    </dgm:pt>
    <dgm:pt modelId="{C20A9969-4F28-4BE7-8C9A-BFCB3F152549}">
      <dgm:prSet/>
      <dgm:spPr/>
      <dgm:t>
        <a:bodyPr/>
        <a:lstStyle/>
        <a:p>
          <a:r>
            <a:rPr lang="en-GB" dirty="0"/>
            <a:t>Social</a:t>
          </a:r>
          <a:endParaRPr lang="en-US" dirty="0"/>
        </a:p>
      </dgm:t>
    </dgm:pt>
    <dgm:pt modelId="{73E2770B-C3FD-43F0-9782-E8CC0A828D26}" type="parTrans" cxnId="{5469EA71-D094-4B90-8B5B-3D4D93E86B76}">
      <dgm:prSet/>
      <dgm:spPr/>
      <dgm:t>
        <a:bodyPr/>
        <a:lstStyle/>
        <a:p>
          <a:endParaRPr lang="en-US"/>
        </a:p>
      </dgm:t>
    </dgm:pt>
    <dgm:pt modelId="{8E073E2E-3A6E-47D6-90B0-0B03E014E683}" type="sibTrans" cxnId="{5469EA71-D094-4B90-8B5B-3D4D93E86B76}">
      <dgm:prSet/>
      <dgm:spPr/>
      <dgm:t>
        <a:bodyPr/>
        <a:lstStyle/>
        <a:p>
          <a:endParaRPr lang="en-US"/>
        </a:p>
      </dgm:t>
    </dgm:pt>
    <dgm:pt modelId="{86FA4393-B88F-4605-B7C0-AF228847B08A}">
      <dgm:prSet/>
      <dgm:spPr/>
      <dgm:t>
        <a:bodyPr/>
        <a:lstStyle/>
        <a:p>
          <a:r>
            <a:rPr lang="en-GB" dirty="0"/>
            <a:t>Technological</a:t>
          </a:r>
          <a:endParaRPr lang="en-US" dirty="0"/>
        </a:p>
      </dgm:t>
    </dgm:pt>
    <dgm:pt modelId="{06D691AD-1E3E-4178-B1D2-2FB6025B305A}" type="parTrans" cxnId="{394F250D-AD81-4651-B956-8F610C171489}">
      <dgm:prSet/>
      <dgm:spPr/>
      <dgm:t>
        <a:bodyPr/>
        <a:lstStyle/>
        <a:p>
          <a:endParaRPr lang="en-US"/>
        </a:p>
      </dgm:t>
    </dgm:pt>
    <dgm:pt modelId="{E9E7EFDE-405F-4F3A-8627-DDEDD539EBB2}" type="sibTrans" cxnId="{394F250D-AD81-4651-B956-8F610C171489}">
      <dgm:prSet/>
      <dgm:spPr/>
      <dgm:t>
        <a:bodyPr/>
        <a:lstStyle/>
        <a:p>
          <a:endParaRPr lang="en-US"/>
        </a:p>
      </dgm:t>
    </dgm:pt>
    <dgm:pt modelId="{8EC2B5A2-6EB5-4A7E-BB7A-453BDCD90273}">
      <dgm:prSet/>
      <dgm:spPr/>
      <dgm:t>
        <a:bodyPr/>
        <a:lstStyle/>
        <a:p>
          <a:r>
            <a:rPr lang="en-GB" dirty="0"/>
            <a:t>Environmental</a:t>
          </a:r>
          <a:endParaRPr lang="en-US" dirty="0"/>
        </a:p>
      </dgm:t>
    </dgm:pt>
    <dgm:pt modelId="{9C0C56A1-B3E1-4F51-BD37-78D2346F3163}" type="parTrans" cxnId="{76BC9BDE-9805-4D07-B6B5-4005EFE97136}">
      <dgm:prSet/>
      <dgm:spPr/>
      <dgm:t>
        <a:bodyPr/>
        <a:lstStyle/>
        <a:p>
          <a:endParaRPr lang="en-US"/>
        </a:p>
      </dgm:t>
    </dgm:pt>
    <dgm:pt modelId="{49CAEC74-8E62-435F-B414-D4CB4BA627ED}" type="sibTrans" cxnId="{76BC9BDE-9805-4D07-B6B5-4005EFE97136}">
      <dgm:prSet/>
      <dgm:spPr/>
      <dgm:t>
        <a:bodyPr/>
        <a:lstStyle/>
        <a:p>
          <a:endParaRPr lang="en-US"/>
        </a:p>
      </dgm:t>
    </dgm:pt>
    <dgm:pt modelId="{0073C892-97AB-425F-8998-EA18BF81100E}">
      <dgm:prSet/>
      <dgm:spPr/>
      <dgm:t>
        <a:bodyPr/>
        <a:lstStyle/>
        <a:p>
          <a:r>
            <a:rPr lang="en-GB" dirty="0"/>
            <a:t>Legal</a:t>
          </a:r>
          <a:endParaRPr lang="en-US" dirty="0"/>
        </a:p>
      </dgm:t>
    </dgm:pt>
    <dgm:pt modelId="{60B4A312-625B-4B6F-AAF9-8832F25BC9A6}" type="parTrans" cxnId="{54857BAC-3A99-4A6E-AF8D-2C32581944C7}">
      <dgm:prSet/>
      <dgm:spPr/>
      <dgm:t>
        <a:bodyPr/>
        <a:lstStyle/>
        <a:p>
          <a:endParaRPr lang="en-US"/>
        </a:p>
      </dgm:t>
    </dgm:pt>
    <dgm:pt modelId="{24AFF589-1BB9-4D4B-A9F1-10BFF1189454}" type="sibTrans" cxnId="{54857BAC-3A99-4A6E-AF8D-2C32581944C7}">
      <dgm:prSet/>
      <dgm:spPr/>
      <dgm:t>
        <a:bodyPr/>
        <a:lstStyle/>
        <a:p>
          <a:endParaRPr lang="en-US"/>
        </a:p>
      </dgm:t>
    </dgm:pt>
    <dgm:pt modelId="{D4197F78-C9F2-4C10-8F8A-623D29236559}">
      <dgm:prSet/>
      <dgm:spPr/>
      <dgm:t>
        <a:bodyPr/>
        <a:lstStyle/>
        <a:p>
          <a:r>
            <a:rPr lang="en-GB" u="sng" dirty="0"/>
            <a:t>SWOT (Internal):</a:t>
          </a:r>
          <a:endParaRPr lang="en-US" u="sng" dirty="0"/>
        </a:p>
      </dgm:t>
    </dgm:pt>
    <dgm:pt modelId="{93C3F79E-872C-413C-B97A-AC532928B72B}" type="parTrans" cxnId="{68A2EE93-C586-408D-9111-838F71B65536}">
      <dgm:prSet/>
      <dgm:spPr/>
      <dgm:t>
        <a:bodyPr/>
        <a:lstStyle/>
        <a:p>
          <a:endParaRPr lang="en-US"/>
        </a:p>
      </dgm:t>
    </dgm:pt>
    <dgm:pt modelId="{71C3D0B8-0297-4654-A0E2-529AF20B564E}" type="sibTrans" cxnId="{68A2EE93-C586-408D-9111-838F71B65536}">
      <dgm:prSet/>
      <dgm:spPr/>
      <dgm:t>
        <a:bodyPr/>
        <a:lstStyle/>
        <a:p>
          <a:endParaRPr lang="en-US"/>
        </a:p>
      </dgm:t>
    </dgm:pt>
    <dgm:pt modelId="{C54F1E13-CBA9-46A7-8EF0-D674499DBB81}">
      <dgm:prSet/>
      <dgm:spPr/>
      <dgm:t>
        <a:bodyPr/>
        <a:lstStyle/>
        <a:p>
          <a:r>
            <a:rPr lang="en-GB" dirty="0"/>
            <a:t>Strengths</a:t>
          </a:r>
          <a:endParaRPr lang="en-US" dirty="0"/>
        </a:p>
      </dgm:t>
    </dgm:pt>
    <dgm:pt modelId="{37BCF20E-C51A-4403-BE0B-94FD80A99D9D}" type="parTrans" cxnId="{D4B60276-C890-4FA1-951E-D633DDC8B94C}">
      <dgm:prSet/>
      <dgm:spPr/>
      <dgm:t>
        <a:bodyPr/>
        <a:lstStyle/>
        <a:p>
          <a:endParaRPr lang="en-US"/>
        </a:p>
      </dgm:t>
    </dgm:pt>
    <dgm:pt modelId="{E15FE2AF-C029-45B5-9086-C13F9C512592}" type="sibTrans" cxnId="{D4B60276-C890-4FA1-951E-D633DDC8B94C}">
      <dgm:prSet/>
      <dgm:spPr/>
      <dgm:t>
        <a:bodyPr/>
        <a:lstStyle/>
        <a:p>
          <a:endParaRPr lang="en-US"/>
        </a:p>
      </dgm:t>
    </dgm:pt>
    <dgm:pt modelId="{9638CCEE-FF26-4EC4-BAEE-B03CEDB85798}">
      <dgm:prSet/>
      <dgm:spPr/>
      <dgm:t>
        <a:bodyPr/>
        <a:lstStyle/>
        <a:p>
          <a:r>
            <a:rPr lang="en-GB" dirty="0"/>
            <a:t>Weaknesses</a:t>
          </a:r>
          <a:endParaRPr lang="en-US" dirty="0"/>
        </a:p>
      </dgm:t>
    </dgm:pt>
    <dgm:pt modelId="{F18CD2DB-5BEB-46D4-B1DA-3159542F440B}" type="parTrans" cxnId="{25912A24-8493-4845-806B-D754A6E5515A}">
      <dgm:prSet/>
      <dgm:spPr/>
      <dgm:t>
        <a:bodyPr/>
        <a:lstStyle/>
        <a:p>
          <a:endParaRPr lang="en-US"/>
        </a:p>
      </dgm:t>
    </dgm:pt>
    <dgm:pt modelId="{6CC5311A-DC4F-4D0F-8F96-357CCC67EA37}" type="sibTrans" cxnId="{25912A24-8493-4845-806B-D754A6E5515A}">
      <dgm:prSet/>
      <dgm:spPr/>
      <dgm:t>
        <a:bodyPr/>
        <a:lstStyle/>
        <a:p>
          <a:endParaRPr lang="en-US"/>
        </a:p>
      </dgm:t>
    </dgm:pt>
    <dgm:pt modelId="{0E0504D7-6161-4277-867C-8DD7232A6BD0}">
      <dgm:prSet/>
      <dgm:spPr/>
      <dgm:t>
        <a:bodyPr/>
        <a:lstStyle/>
        <a:p>
          <a:r>
            <a:rPr lang="en-GB" dirty="0"/>
            <a:t>Opportunities</a:t>
          </a:r>
          <a:endParaRPr lang="en-US" dirty="0"/>
        </a:p>
      </dgm:t>
    </dgm:pt>
    <dgm:pt modelId="{464CED68-9437-4935-BDF4-7D3C927CA642}" type="parTrans" cxnId="{42F92CC3-9B81-4191-BD3B-4F29FE1BD514}">
      <dgm:prSet/>
      <dgm:spPr/>
      <dgm:t>
        <a:bodyPr/>
        <a:lstStyle/>
        <a:p>
          <a:endParaRPr lang="en-US"/>
        </a:p>
      </dgm:t>
    </dgm:pt>
    <dgm:pt modelId="{E5E6B78C-7F94-4121-803D-2C89B1CE1DEB}" type="sibTrans" cxnId="{42F92CC3-9B81-4191-BD3B-4F29FE1BD514}">
      <dgm:prSet/>
      <dgm:spPr/>
      <dgm:t>
        <a:bodyPr/>
        <a:lstStyle/>
        <a:p>
          <a:endParaRPr lang="en-US"/>
        </a:p>
      </dgm:t>
    </dgm:pt>
    <dgm:pt modelId="{49613F41-19B6-4182-8BF0-93092103E0DA}">
      <dgm:prSet/>
      <dgm:spPr/>
      <dgm:t>
        <a:bodyPr/>
        <a:lstStyle/>
        <a:p>
          <a:r>
            <a:rPr lang="en-GB" dirty="0"/>
            <a:t>Threats</a:t>
          </a:r>
          <a:endParaRPr lang="en-US" dirty="0"/>
        </a:p>
      </dgm:t>
    </dgm:pt>
    <dgm:pt modelId="{6E13B2F0-8C4C-48AA-8203-AB7A1545565D}" type="parTrans" cxnId="{406AEF61-01BA-42BA-9D20-97ADCA22895E}">
      <dgm:prSet/>
      <dgm:spPr/>
      <dgm:t>
        <a:bodyPr/>
        <a:lstStyle/>
        <a:p>
          <a:endParaRPr lang="en-US"/>
        </a:p>
      </dgm:t>
    </dgm:pt>
    <dgm:pt modelId="{A003486A-FCE8-45CE-9701-6F482D74DBF5}" type="sibTrans" cxnId="{406AEF61-01BA-42BA-9D20-97ADCA22895E}">
      <dgm:prSet/>
      <dgm:spPr/>
      <dgm:t>
        <a:bodyPr/>
        <a:lstStyle/>
        <a:p>
          <a:endParaRPr lang="en-US"/>
        </a:p>
      </dgm:t>
    </dgm:pt>
    <dgm:pt modelId="{1A53A098-A28E-4E84-ADE9-F11FE685C3E0}" type="pres">
      <dgm:prSet presAssocID="{5FE5677A-F7E3-4570-9C55-A345C959AAA8}" presName="vert0" presStyleCnt="0">
        <dgm:presLayoutVars>
          <dgm:dir/>
          <dgm:animOne val="branch"/>
          <dgm:animLvl val="lvl"/>
        </dgm:presLayoutVars>
      </dgm:prSet>
      <dgm:spPr/>
    </dgm:pt>
    <dgm:pt modelId="{3F65E443-1F71-4EBA-85E8-026976C0B580}" type="pres">
      <dgm:prSet presAssocID="{49E7DF73-08EC-40BF-A71D-317DE2AEDF81}" presName="thickLine" presStyleLbl="alignNode1" presStyleIdx="0" presStyleCnt="12"/>
      <dgm:spPr/>
    </dgm:pt>
    <dgm:pt modelId="{262EA4E4-41F8-4DBA-AE5F-8E24EB531CC1}" type="pres">
      <dgm:prSet presAssocID="{49E7DF73-08EC-40BF-A71D-317DE2AEDF81}" presName="horz1" presStyleCnt="0"/>
      <dgm:spPr/>
    </dgm:pt>
    <dgm:pt modelId="{248328C2-4137-4F1A-B2A4-3EDC517D37FC}" type="pres">
      <dgm:prSet presAssocID="{49E7DF73-08EC-40BF-A71D-317DE2AEDF81}" presName="tx1" presStyleLbl="revTx" presStyleIdx="0" presStyleCnt="12"/>
      <dgm:spPr/>
    </dgm:pt>
    <dgm:pt modelId="{FC8B5383-5F88-41BC-B694-670958B62E8F}" type="pres">
      <dgm:prSet presAssocID="{49E7DF73-08EC-40BF-A71D-317DE2AEDF81}" presName="vert1" presStyleCnt="0"/>
      <dgm:spPr/>
    </dgm:pt>
    <dgm:pt modelId="{007FF7C9-6B84-434A-B833-C574388F29E0}" type="pres">
      <dgm:prSet presAssocID="{1324B05C-CD98-42A2-858E-E2C54B8B521D}" presName="thickLine" presStyleLbl="alignNode1" presStyleIdx="1" presStyleCnt="12"/>
      <dgm:spPr/>
    </dgm:pt>
    <dgm:pt modelId="{7C187DF4-997B-479B-88C7-7D20AC835156}" type="pres">
      <dgm:prSet presAssocID="{1324B05C-CD98-42A2-858E-E2C54B8B521D}" presName="horz1" presStyleCnt="0"/>
      <dgm:spPr/>
    </dgm:pt>
    <dgm:pt modelId="{18E9368B-AC3B-44A0-95FE-5C9154B25664}" type="pres">
      <dgm:prSet presAssocID="{1324B05C-CD98-42A2-858E-E2C54B8B521D}" presName="tx1" presStyleLbl="revTx" presStyleIdx="1" presStyleCnt="12"/>
      <dgm:spPr/>
    </dgm:pt>
    <dgm:pt modelId="{B223B158-784F-4D53-8E4B-C1517A43EA9B}" type="pres">
      <dgm:prSet presAssocID="{1324B05C-CD98-42A2-858E-E2C54B8B521D}" presName="vert1" presStyleCnt="0"/>
      <dgm:spPr/>
    </dgm:pt>
    <dgm:pt modelId="{75C87085-BCFB-4232-AC5D-59D1BE095A77}" type="pres">
      <dgm:prSet presAssocID="{C552D04F-D39A-4881-B718-C3572D12666A}" presName="thickLine" presStyleLbl="alignNode1" presStyleIdx="2" presStyleCnt="12"/>
      <dgm:spPr/>
    </dgm:pt>
    <dgm:pt modelId="{A60DBC70-B920-47F1-B45E-DE6946601583}" type="pres">
      <dgm:prSet presAssocID="{C552D04F-D39A-4881-B718-C3572D12666A}" presName="horz1" presStyleCnt="0"/>
      <dgm:spPr/>
    </dgm:pt>
    <dgm:pt modelId="{D2CEB0A6-C1B1-4039-924D-84BDDE8CD988}" type="pres">
      <dgm:prSet presAssocID="{C552D04F-D39A-4881-B718-C3572D12666A}" presName="tx1" presStyleLbl="revTx" presStyleIdx="2" presStyleCnt="12"/>
      <dgm:spPr/>
    </dgm:pt>
    <dgm:pt modelId="{B474B2C3-EAF5-4243-A7C0-A1F38D2C0DAE}" type="pres">
      <dgm:prSet presAssocID="{C552D04F-D39A-4881-B718-C3572D12666A}" presName="vert1" presStyleCnt="0"/>
      <dgm:spPr/>
    </dgm:pt>
    <dgm:pt modelId="{CC4896B7-54C7-4918-B240-1FF548EAF791}" type="pres">
      <dgm:prSet presAssocID="{C20A9969-4F28-4BE7-8C9A-BFCB3F152549}" presName="thickLine" presStyleLbl="alignNode1" presStyleIdx="3" presStyleCnt="12"/>
      <dgm:spPr/>
    </dgm:pt>
    <dgm:pt modelId="{6419A16D-15A0-49EC-9384-6ED181419B5F}" type="pres">
      <dgm:prSet presAssocID="{C20A9969-4F28-4BE7-8C9A-BFCB3F152549}" presName="horz1" presStyleCnt="0"/>
      <dgm:spPr/>
    </dgm:pt>
    <dgm:pt modelId="{9035A86D-6DF0-4EF2-A073-EE41FAE53B14}" type="pres">
      <dgm:prSet presAssocID="{C20A9969-4F28-4BE7-8C9A-BFCB3F152549}" presName="tx1" presStyleLbl="revTx" presStyleIdx="3" presStyleCnt="12"/>
      <dgm:spPr/>
    </dgm:pt>
    <dgm:pt modelId="{520507E0-18A9-4149-8E8E-2C90E110B8D0}" type="pres">
      <dgm:prSet presAssocID="{C20A9969-4F28-4BE7-8C9A-BFCB3F152549}" presName="vert1" presStyleCnt="0"/>
      <dgm:spPr/>
    </dgm:pt>
    <dgm:pt modelId="{E1A7AF54-A33F-4E68-BBB8-3578CA3B1E3A}" type="pres">
      <dgm:prSet presAssocID="{86FA4393-B88F-4605-B7C0-AF228847B08A}" presName="thickLine" presStyleLbl="alignNode1" presStyleIdx="4" presStyleCnt="12"/>
      <dgm:spPr/>
    </dgm:pt>
    <dgm:pt modelId="{999D73C8-3B28-4044-AE99-06E123AA9872}" type="pres">
      <dgm:prSet presAssocID="{86FA4393-B88F-4605-B7C0-AF228847B08A}" presName="horz1" presStyleCnt="0"/>
      <dgm:spPr/>
    </dgm:pt>
    <dgm:pt modelId="{77D9B001-5038-40C8-ACC3-B37542F985E3}" type="pres">
      <dgm:prSet presAssocID="{86FA4393-B88F-4605-B7C0-AF228847B08A}" presName="tx1" presStyleLbl="revTx" presStyleIdx="4" presStyleCnt="12"/>
      <dgm:spPr/>
    </dgm:pt>
    <dgm:pt modelId="{15F08C78-52DD-442D-8E2E-780853A64B62}" type="pres">
      <dgm:prSet presAssocID="{86FA4393-B88F-4605-B7C0-AF228847B08A}" presName="vert1" presStyleCnt="0"/>
      <dgm:spPr/>
    </dgm:pt>
    <dgm:pt modelId="{1AE4ED19-7EBD-4D4E-AB95-94CA0BE72F3C}" type="pres">
      <dgm:prSet presAssocID="{8EC2B5A2-6EB5-4A7E-BB7A-453BDCD90273}" presName="thickLine" presStyleLbl="alignNode1" presStyleIdx="5" presStyleCnt="12"/>
      <dgm:spPr/>
    </dgm:pt>
    <dgm:pt modelId="{8DC974BB-1127-4C75-AF9B-C884C7295796}" type="pres">
      <dgm:prSet presAssocID="{8EC2B5A2-6EB5-4A7E-BB7A-453BDCD90273}" presName="horz1" presStyleCnt="0"/>
      <dgm:spPr/>
    </dgm:pt>
    <dgm:pt modelId="{B91B73E9-AB35-4F64-AC1D-1BB981128475}" type="pres">
      <dgm:prSet presAssocID="{8EC2B5A2-6EB5-4A7E-BB7A-453BDCD90273}" presName="tx1" presStyleLbl="revTx" presStyleIdx="5" presStyleCnt="12"/>
      <dgm:spPr/>
    </dgm:pt>
    <dgm:pt modelId="{A55ACB8A-6CFD-4276-ABBF-49CA542F7E40}" type="pres">
      <dgm:prSet presAssocID="{8EC2B5A2-6EB5-4A7E-BB7A-453BDCD90273}" presName="vert1" presStyleCnt="0"/>
      <dgm:spPr/>
    </dgm:pt>
    <dgm:pt modelId="{0C8A0B28-71A1-46F9-9CA2-5D6E07FEA1DB}" type="pres">
      <dgm:prSet presAssocID="{0073C892-97AB-425F-8998-EA18BF81100E}" presName="thickLine" presStyleLbl="alignNode1" presStyleIdx="6" presStyleCnt="12"/>
      <dgm:spPr/>
    </dgm:pt>
    <dgm:pt modelId="{CEAD1E58-1C4E-48AE-9193-41C19B6CB9BC}" type="pres">
      <dgm:prSet presAssocID="{0073C892-97AB-425F-8998-EA18BF81100E}" presName="horz1" presStyleCnt="0"/>
      <dgm:spPr/>
    </dgm:pt>
    <dgm:pt modelId="{FB60A56A-0406-49E2-BA13-C82921A32DE7}" type="pres">
      <dgm:prSet presAssocID="{0073C892-97AB-425F-8998-EA18BF81100E}" presName="tx1" presStyleLbl="revTx" presStyleIdx="6" presStyleCnt="12"/>
      <dgm:spPr/>
    </dgm:pt>
    <dgm:pt modelId="{EF56ABF3-03DB-4FC3-82B7-E82937966303}" type="pres">
      <dgm:prSet presAssocID="{0073C892-97AB-425F-8998-EA18BF81100E}" presName="vert1" presStyleCnt="0"/>
      <dgm:spPr/>
    </dgm:pt>
    <dgm:pt modelId="{5797C5DD-536D-492E-BF36-6CB9E6FD759E}" type="pres">
      <dgm:prSet presAssocID="{D4197F78-C9F2-4C10-8F8A-623D29236559}" presName="thickLine" presStyleLbl="alignNode1" presStyleIdx="7" presStyleCnt="12"/>
      <dgm:spPr/>
    </dgm:pt>
    <dgm:pt modelId="{0A97DF45-CE62-4A3F-B1A3-75EE6E3FF3BA}" type="pres">
      <dgm:prSet presAssocID="{D4197F78-C9F2-4C10-8F8A-623D29236559}" presName="horz1" presStyleCnt="0"/>
      <dgm:spPr/>
    </dgm:pt>
    <dgm:pt modelId="{6C994749-BA3B-4E15-868B-1FED921560E5}" type="pres">
      <dgm:prSet presAssocID="{D4197F78-C9F2-4C10-8F8A-623D29236559}" presName="tx1" presStyleLbl="revTx" presStyleIdx="7" presStyleCnt="12"/>
      <dgm:spPr/>
    </dgm:pt>
    <dgm:pt modelId="{95A4B017-E523-4648-85F4-BDAFB2C000A0}" type="pres">
      <dgm:prSet presAssocID="{D4197F78-C9F2-4C10-8F8A-623D29236559}" presName="vert1" presStyleCnt="0"/>
      <dgm:spPr/>
    </dgm:pt>
    <dgm:pt modelId="{BA02ED58-4989-470D-B85D-02C95F5327C0}" type="pres">
      <dgm:prSet presAssocID="{C54F1E13-CBA9-46A7-8EF0-D674499DBB81}" presName="thickLine" presStyleLbl="alignNode1" presStyleIdx="8" presStyleCnt="12"/>
      <dgm:spPr/>
    </dgm:pt>
    <dgm:pt modelId="{992A833C-5D91-4478-9D58-9A4838CD0FB4}" type="pres">
      <dgm:prSet presAssocID="{C54F1E13-CBA9-46A7-8EF0-D674499DBB81}" presName="horz1" presStyleCnt="0"/>
      <dgm:spPr/>
    </dgm:pt>
    <dgm:pt modelId="{722E9205-48AD-49F6-96AA-BD56401DD0D5}" type="pres">
      <dgm:prSet presAssocID="{C54F1E13-CBA9-46A7-8EF0-D674499DBB81}" presName="tx1" presStyleLbl="revTx" presStyleIdx="8" presStyleCnt="12"/>
      <dgm:spPr/>
    </dgm:pt>
    <dgm:pt modelId="{A808D98F-6149-4FA9-881C-0854DB78C2FE}" type="pres">
      <dgm:prSet presAssocID="{C54F1E13-CBA9-46A7-8EF0-D674499DBB81}" presName="vert1" presStyleCnt="0"/>
      <dgm:spPr/>
    </dgm:pt>
    <dgm:pt modelId="{57C98915-C32F-41D2-8460-1C332D528734}" type="pres">
      <dgm:prSet presAssocID="{9638CCEE-FF26-4EC4-BAEE-B03CEDB85798}" presName="thickLine" presStyleLbl="alignNode1" presStyleIdx="9" presStyleCnt="12"/>
      <dgm:spPr/>
    </dgm:pt>
    <dgm:pt modelId="{60372189-A05D-4FC3-AA6C-9FDBA507430A}" type="pres">
      <dgm:prSet presAssocID="{9638CCEE-FF26-4EC4-BAEE-B03CEDB85798}" presName="horz1" presStyleCnt="0"/>
      <dgm:spPr/>
    </dgm:pt>
    <dgm:pt modelId="{6AB9D807-6CE3-4D53-BE69-41CEC772F1FE}" type="pres">
      <dgm:prSet presAssocID="{9638CCEE-FF26-4EC4-BAEE-B03CEDB85798}" presName="tx1" presStyleLbl="revTx" presStyleIdx="9" presStyleCnt="12"/>
      <dgm:spPr/>
    </dgm:pt>
    <dgm:pt modelId="{3393BA73-20E4-4A8A-9430-8A67175C3A89}" type="pres">
      <dgm:prSet presAssocID="{9638CCEE-FF26-4EC4-BAEE-B03CEDB85798}" presName="vert1" presStyleCnt="0"/>
      <dgm:spPr/>
    </dgm:pt>
    <dgm:pt modelId="{3AEF1A1F-6CEF-416B-BD19-6A8D6418640A}" type="pres">
      <dgm:prSet presAssocID="{0E0504D7-6161-4277-867C-8DD7232A6BD0}" presName="thickLine" presStyleLbl="alignNode1" presStyleIdx="10" presStyleCnt="12"/>
      <dgm:spPr/>
    </dgm:pt>
    <dgm:pt modelId="{827E0233-4F84-4179-B3A3-8B7807E50F12}" type="pres">
      <dgm:prSet presAssocID="{0E0504D7-6161-4277-867C-8DD7232A6BD0}" presName="horz1" presStyleCnt="0"/>
      <dgm:spPr/>
    </dgm:pt>
    <dgm:pt modelId="{4E99991C-838D-4D10-AD38-08AAC84C97AC}" type="pres">
      <dgm:prSet presAssocID="{0E0504D7-6161-4277-867C-8DD7232A6BD0}" presName="tx1" presStyleLbl="revTx" presStyleIdx="10" presStyleCnt="12"/>
      <dgm:spPr/>
    </dgm:pt>
    <dgm:pt modelId="{562F2011-6DFE-427F-B2AE-A15B407EEC5F}" type="pres">
      <dgm:prSet presAssocID="{0E0504D7-6161-4277-867C-8DD7232A6BD0}" presName="vert1" presStyleCnt="0"/>
      <dgm:spPr/>
    </dgm:pt>
    <dgm:pt modelId="{43331C3B-F950-4437-9ECC-D1F3D46B7A6C}" type="pres">
      <dgm:prSet presAssocID="{49613F41-19B6-4182-8BF0-93092103E0DA}" presName="thickLine" presStyleLbl="alignNode1" presStyleIdx="11" presStyleCnt="12"/>
      <dgm:spPr/>
    </dgm:pt>
    <dgm:pt modelId="{8A73F686-900C-4200-8CF2-8DD0AC8020B0}" type="pres">
      <dgm:prSet presAssocID="{49613F41-19B6-4182-8BF0-93092103E0DA}" presName="horz1" presStyleCnt="0"/>
      <dgm:spPr/>
    </dgm:pt>
    <dgm:pt modelId="{CC6C3629-DBF4-4FAF-AE04-65E3458B75EF}" type="pres">
      <dgm:prSet presAssocID="{49613F41-19B6-4182-8BF0-93092103E0DA}" presName="tx1" presStyleLbl="revTx" presStyleIdx="11" presStyleCnt="12"/>
      <dgm:spPr/>
    </dgm:pt>
    <dgm:pt modelId="{43CF45CA-69B8-4A73-A69C-CFC81BE6FCC7}" type="pres">
      <dgm:prSet presAssocID="{49613F41-19B6-4182-8BF0-93092103E0DA}" presName="vert1" presStyleCnt="0"/>
      <dgm:spPr/>
    </dgm:pt>
  </dgm:ptLst>
  <dgm:cxnLst>
    <dgm:cxn modelId="{394F250D-AD81-4651-B956-8F610C171489}" srcId="{5FE5677A-F7E3-4570-9C55-A345C959AAA8}" destId="{86FA4393-B88F-4605-B7C0-AF228847B08A}" srcOrd="4" destOrd="0" parTransId="{06D691AD-1E3E-4178-B1D2-2FB6025B305A}" sibTransId="{E9E7EFDE-405F-4F3A-8627-DDEDD539EBB2}"/>
    <dgm:cxn modelId="{B3220C17-FA83-4091-8353-15D02BEAB8DA}" type="presOf" srcId="{C54F1E13-CBA9-46A7-8EF0-D674499DBB81}" destId="{722E9205-48AD-49F6-96AA-BD56401DD0D5}" srcOrd="0" destOrd="0" presId="urn:microsoft.com/office/officeart/2008/layout/LinedList"/>
    <dgm:cxn modelId="{6BCD1B18-6BA1-42A3-BF7D-3CCA4F0D7DAF}" type="presOf" srcId="{49E7DF73-08EC-40BF-A71D-317DE2AEDF81}" destId="{248328C2-4137-4F1A-B2A4-3EDC517D37FC}" srcOrd="0" destOrd="0" presId="urn:microsoft.com/office/officeart/2008/layout/LinedList"/>
    <dgm:cxn modelId="{9E15711A-0C03-4E00-A0B6-29D87806E18D}" type="presOf" srcId="{C552D04F-D39A-4881-B718-C3572D12666A}" destId="{D2CEB0A6-C1B1-4039-924D-84BDDE8CD988}" srcOrd="0" destOrd="0" presId="urn:microsoft.com/office/officeart/2008/layout/LinedList"/>
    <dgm:cxn modelId="{588D7621-B5E7-49ED-9A14-150765860674}" type="presOf" srcId="{8EC2B5A2-6EB5-4A7E-BB7A-453BDCD90273}" destId="{B91B73E9-AB35-4F64-AC1D-1BB981128475}" srcOrd="0" destOrd="0" presId="urn:microsoft.com/office/officeart/2008/layout/LinedList"/>
    <dgm:cxn modelId="{25912A24-8493-4845-806B-D754A6E5515A}" srcId="{5FE5677A-F7E3-4570-9C55-A345C959AAA8}" destId="{9638CCEE-FF26-4EC4-BAEE-B03CEDB85798}" srcOrd="9" destOrd="0" parTransId="{F18CD2DB-5BEB-46D4-B1DA-3159542F440B}" sibTransId="{6CC5311A-DC4F-4D0F-8F96-357CCC67EA37}"/>
    <dgm:cxn modelId="{9957DE2F-A1B2-472A-B71E-64C234ED92B3}" type="presOf" srcId="{49613F41-19B6-4182-8BF0-93092103E0DA}" destId="{CC6C3629-DBF4-4FAF-AE04-65E3458B75EF}" srcOrd="0" destOrd="0" presId="urn:microsoft.com/office/officeart/2008/layout/LinedList"/>
    <dgm:cxn modelId="{4D473334-D516-49B5-83B4-DE202AAB8E72}" type="presOf" srcId="{0073C892-97AB-425F-8998-EA18BF81100E}" destId="{FB60A56A-0406-49E2-BA13-C82921A32DE7}" srcOrd="0" destOrd="0" presId="urn:microsoft.com/office/officeart/2008/layout/LinedList"/>
    <dgm:cxn modelId="{54B6E75E-889A-4F45-AAF5-5C4B77A6AF43}" type="presOf" srcId="{9638CCEE-FF26-4EC4-BAEE-B03CEDB85798}" destId="{6AB9D807-6CE3-4D53-BE69-41CEC772F1FE}" srcOrd="0" destOrd="0" presId="urn:microsoft.com/office/officeart/2008/layout/LinedList"/>
    <dgm:cxn modelId="{406AEF61-01BA-42BA-9D20-97ADCA22895E}" srcId="{5FE5677A-F7E3-4570-9C55-A345C959AAA8}" destId="{49613F41-19B6-4182-8BF0-93092103E0DA}" srcOrd="11" destOrd="0" parTransId="{6E13B2F0-8C4C-48AA-8203-AB7A1545565D}" sibTransId="{A003486A-FCE8-45CE-9701-6F482D74DBF5}"/>
    <dgm:cxn modelId="{87B6AA45-580D-4493-9518-B15720BEBAFE}" type="presOf" srcId="{0E0504D7-6161-4277-867C-8DD7232A6BD0}" destId="{4E99991C-838D-4D10-AD38-08AAC84C97AC}" srcOrd="0" destOrd="0" presId="urn:microsoft.com/office/officeart/2008/layout/LinedList"/>
    <dgm:cxn modelId="{2D1F8C46-8F8F-4592-A127-9D21EF29044B}" srcId="{5FE5677A-F7E3-4570-9C55-A345C959AAA8}" destId="{C552D04F-D39A-4881-B718-C3572D12666A}" srcOrd="2" destOrd="0" parTransId="{14EC32F5-A9E1-438F-AABE-782536761208}" sibTransId="{CB248BA1-338A-4A94-B11A-5D1989C04F2D}"/>
    <dgm:cxn modelId="{F2AC7E6B-1966-4F77-A96E-5BC6B2DBAB1F}" type="presOf" srcId="{86FA4393-B88F-4605-B7C0-AF228847B08A}" destId="{77D9B001-5038-40C8-ACC3-B37542F985E3}" srcOrd="0" destOrd="0" presId="urn:microsoft.com/office/officeart/2008/layout/LinedList"/>
    <dgm:cxn modelId="{5469EA71-D094-4B90-8B5B-3D4D93E86B76}" srcId="{5FE5677A-F7E3-4570-9C55-A345C959AAA8}" destId="{C20A9969-4F28-4BE7-8C9A-BFCB3F152549}" srcOrd="3" destOrd="0" parTransId="{73E2770B-C3FD-43F0-9782-E8CC0A828D26}" sibTransId="{8E073E2E-3A6E-47D6-90B0-0B03E014E683}"/>
    <dgm:cxn modelId="{D4B60276-C890-4FA1-951E-D633DDC8B94C}" srcId="{5FE5677A-F7E3-4570-9C55-A345C959AAA8}" destId="{C54F1E13-CBA9-46A7-8EF0-D674499DBB81}" srcOrd="8" destOrd="0" parTransId="{37BCF20E-C51A-4403-BE0B-94FD80A99D9D}" sibTransId="{E15FE2AF-C029-45B5-9086-C13F9C512592}"/>
    <dgm:cxn modelId="{9012D856-DF72-42B1-8B57-3DB70107F15A}" srcId="{5FE5677A-F7E3-4570-9C55-A345C959AAA8}" destId="{49E7DF73-08EC-40BF-A71D-317DE2AEDF81}" srcOrd="0" destOrd="0" parTransId="{00415E34-8C0A-4DB4-A876-9661A6A51618}" sibTransId="{D28AB1BE-5361-4433-9DB0-78DFA6BC23A9}"/>
    <dgm:cxn modelId="{68A2EE93-C586-408D-9111-838F71B65536}" srcId="{5FE5677A-F7E3-4570-9C55-A345C959AAA8}" destId="{D4197F78-C9F2-4C10-8F8A-623D29236559}" srcOrd="7" destOrd="0" parTransId="{93C3F79E-872C-413C-B97A-AC532928B72B}" sibTransId="{71C3D0B8-0297-4654-A0E2-529AF20B564E}"/>
    <dgm:cxn modelId="{DBBA1597-75FC-4EB5-9F77-F82347BE7234}" type="presOf" srcId="{C20A9969-4F28-4BE7-8C9A-BFCB3F152549}" destId="{9035A86D-6DF0-4EF2-A073-EE41FAE53B14}" srcOrd="0" destOrd="0" presId="urn:microsoft.com/office/officeart/2008/layout/LinedList"/>
    <dgm:cxn modelId="{54857BAC-3A99-4A6E-AF8D-2C32581944C7}" srcId="{5FE5677A-F7E3-4570-9C55-A345C959AAA8}" destId="{0073C892-97AB-425F-8998-EA18BF81100E}" srcOrd="6" destOrd="0" parTransId="{60B4A312-625B-4B6F-AAF9-8832F25BC9A6}" sibTransId="{24AFF589-1BB9-4D4B-A9F1-10BFF1189454}"/>
    <dgm:cxn modelId="{25F66AB6-D80E-4FF1-AD80-1234295C2EC1}" type="presOf" srcId="{1324B05C-CD98-42A2-858E-E2C54B8B521D}" destId="{18E9368B-AC3B-44A0-95FE-5C9154B25664}" srcOrd="0" destOrd="0" presId="urn:microsoft.com/office/officeart/2008/layout/LinedList"/>
    <dgm:cxn modelId="{E5E89BB8-8A7A-4BE6-BA26-FC55B6AE11F9}" type="presOf" srcId="{5FE5677A-F7E3-4570-9C55-A345C959AAA8}" destId="{1A53A098-A28E-4E84-ADE9-F11FE685C3E0}" srcOrd="0" destOrd="0" presId="urn:microsoft.com/office/officeart/2008/layout/LinedList"/>
    <dgm:cxn modelId="{42F92CC3-9B81-4191-BD3B-4F29FE1BD514}" srcId="{5FE5677A-F7E3-4570-9C55-A345C959AAA8}" destId="{0E0504D7-6161-4277-867C-8DD7232A6BD0}" srcOrd="10" destOrd="0" parTransId="{464CED68-9437-4935-BDF4-7D3C927CA642}" sibTransId="{E5E6B78C-7F94-4121-803D-2C89B1CE1DEB}"/>
    <dgm:cxn modelId="{92976DCE-814E-4FC6-BF3F-445B8745798D}" type="presOf" srcId="{D4197F78-C9F2-4C10-8F8A-623D29236559}" destId="{6C994749-BA3B-4E15-868B-1FED921560E5}" srcOrd="0" destOrd="0" presId="urn:microsoft.com/office/officeart/2008/layout/LinedList"/>
    <dgm:cxn modelId="{76BC9BDE-9805-4D07-B6B5-4005EFE97136}" srcId="{5FE5677A-F7E3-4570-9C55-A345C959AAA8}" destId="{8EC2B5A2-6EB5-4A7E-BB7A-453BDCD90273}" srcOrd="5" destOrd="0" parTransId="{9C0C56A1-B3E1-4F51-BD37-78D2346F3163}" sibTransId="{49CAEC74-8E62-435F-B414-D4CB4BA627ED}"/>
    <dgm:cxn modelId="{1D7FA5E6-5067-4CBB-AE91-0C136127F1F3}" srcId="{5FE5677A-F7E3-4570-9C55-A345C959AAA8}" destId="{1324B05C-CD98-42A2-858E-E2C54B8B521D}" srcOrd="1" destOrd="0" parTransId="{D53B1911-3AE4-4863-BBD8-75B3DB3EE1F6}" sibTransId="{32E5547C-F8E6-4E3B-BBFD-5DECBE361DF5}"/>
    <dgm:cxn modelId="{C6C40DEC-F152-4C4D-B30D-D18791520217}" type="presParOf" srcId="{1A53A098-A28E-4E84-ADE9-F11FE685C3E0}" destId="{3F65E443-1F71-4EBA-85E8-026976C0B580}" srcOrd="0" destOrd="0" presId="urn:microsoft.com/office/officeart/2008/layout/LinedList"/>
    <dgm:cxn modelId="{5DBECB86-2015-4662-ABF1-96CDCF161014}" type="presParOf" srcId="{1A53A098-A28E-4E84-ADE9-F11FE685C3E0}" destId="{262EA4E4-41F8-4DBA-AE5F-8E24EB531CC1}" srcOrd="1" destOrd="0" presId="urn:microsoft.com/office/officeart/2008/layout/LinedList"/>
    <dgm:cxn modelId="{5F98E414-DFEB-49AA-A445-349B48760BE7}" type="presParOf" srcId="{262EA4E4-41F8-4DBA-AE5F-8E24EB531CC1}" destId="{248328C2-4137-4F1A-B2A4-3EDC517D37FC}" srcOrd="0" destOrd="0" presId="urn:microsoft.com/office/officeart/2008/layout/LinedList"/>
    <dgm:cxn modelId="{4E378EFD-4EC6-40D8-9D14-08EB182B8D1D}" type="presParOf" srcId="{262EA4E4-41F8-4DBA-AE5F-8E24EB531CC1}" destId="{FC8B5383-5F88-41BC-B694-670958B62E8F}" srcOrd="1" destOrd="0" presId="urn:microsoft.com/office/officeart/2008/layout/LinedList"/>
    <dgm:cxn modelId="{5432DDB1-2262-4588-83D1-7F5D71D3C681}" type="presParOf" srcId="{1A53A098-A28E-4E84-ADE9-F11FE685C3E0}" destId="{007FF7C9-6B84-434A-B833-C574388F29E0}" srcOrd="2" destOrd="0" presId="urn:microsoft.com/office/officeart/2008/layout/LinedList"/>
    <dgm:cxn modelId="{AAA97AC9-6B5C-47D5-920E-78DD613E83F9}" type="presParOf" srcId="{1A53A098-A28E-4E84-ADE9-F11FE685C3E0}" destId="{7C187DF4-997B-479B-88C7-7D20AC835156}" srcOrd="3" destOrd="0" presId="urn:microsoft.com/office/officeart/2008/layout/LinedList"/>
    <dgm:cxn modelId="{4A85F733-A0FF-4446-847D-46F4D82EA67C}" type="presParOf" srcId="{7C187DF4-997B-479B-88C7-7D20AC835156}" destId="{18E9368B-AC3B-44A0-95FE-5C9154B25664}" srcOrd="0" destOrd="0" presId="urn:microsoft.com/office/officeart/2008/layout/LinedList"/>
    <dgm:cxn modelId="{7AAB5D5E-88F6-43AE-88C8-7ACA2F5B49D8}" type="presParOf" srcId="{7C187DF4-997B-479B-88C7-7D20AC835156}" destId="{B223B158-784F-4D53-8E4B-C1517A43EA9B}" srcOrd="1" destOrd="0" presId="urn:microsoft.com/office/officeart/2008/layout/LinedList"/>
    <dgm:cxn modelId="{45400D64-4B70-4872-A921-F9C9CAEB6E23}" type="presParOf" srcId="{1A53A098-A28E-4E84-ADE9-F11FE685C3E0}" destId="{75C87085-BCFB-4232-AC5D-59D1BE095A77}" srcOrd="4" destOrd="0" presId="urn:microsoft.com/office/officeart/2008/layout/LinedList"/>
    <dgm:cxn modelId="{DE5CAE9D-30B9-4D1B-937C-8B5A50C3F124}" type="presParOf" srcId="{1A53A098-A28E-4E84-ADE9-F11FE685C3E0}" destId="{A60DBC70-B920-47F1-B45E-DE6946601583}" srcOrd="5" destOrd="0" presId="urn:microsoft.com/office/officeart/2008/layout/LinedList"/>
    <dgm:cxn modelId="{68B6224E-43C7-44F2-B83A-6F238C295200}" type="presParOf" srcId="{A60DBC70-B920-47F1-B45E-DE6946601583}" destId="{D2CEB0A6-C1B1-4039-924D-84BDDE8CD988}" srcOrd="0" destOrd="0" presId="urn:microsoft.com/office/officeart/2008/layout/LinedList"/>
    <dgm:cxn modelId="{BA427631-5A7A-464A-BBD4-8908A6CBB995}" type="presParOf" srcId="{A60DBC70-B920-47F1-B45E-DE6946601583}" destId="{B474B2C3-EAF5-4243-A7C0-A1F38D2C0DAE}" srcOrd="1" destOrd="0" presId="urn:microsoft.com/office/officeart/2008/layout/LinedList"/>
    <dgm:cxn modelId="{F7E95254-DB59-408A-9A9D-3DFD680174D9}" type="presParOf" srcId="{1A53A098-A28E-4E84-ADE9-F11FE685C3E0}" destId="{CC4896B7-54C7-4918-B240-1FF548EAF791}" srcOrd="6" destOrd="0" presId="urn:microsoft.com/office/officeart/2008/layout/LinedList"/>
    <dgm:cxn modelId="{983B1C1F-9406-4F68-A8A8-85CB65DD58E9}" type="presParOf" srcId="{1A53A098-A28E-4E84-ADE9-F11FE685C3E0}" destId="{6419A16D-15A0-49EC-9384-6ED181419B5F}" srcOrd="7" destOrd="0" presId="urn:microsoft.com/office/officeart/2008/layout/LinedList"/>
    <dgm:cxn modelId="{A420017B-FB2A-4E59-9867-7817FE9B3479}" type="presParOf" srcId="{6419A16D-15A0-49EC-9384-6ED181419B5F}" destId="{9035A86D-6DF0-4EF2-A073-EE41FAE53B14}" srcOrd="0" destOrd="0" presId="urn:microsoft.com/office/officeart/2008/layout/LinedList"/>
    <dgm:cxn modelId="{C0D1B055-288F-4FEA-809B-847593879478}" type="presParOf" srcId="{6419A16D-15A0-49EC-9384-6ED181419B5F}" destId="{520507E0-18A9-4149-8E8E-2C90E110B8D0}" srcOrd="1" destOrd="0" presId="urn:microsoft.com/office/officeart/2008/layout/LinedList"/>
    <dgm:cxn modelId="{15C032A1-5E37-4FAB-A29C-8113403FE303}" type="presParOf" srcId="{1A53A098-A28E-4E84-ADE9-F11FE685C3E0}" destId="{E1A7AF54-A33F-4E68-BBB8-3578CA3B1E3A}" srcOrd="8" destOrd="0" presId="urn:microsoft.com/office/officeart/2008/layout/LinedList"/>
    <dgm:cxn modelId="{2872973B-6C10-44A2-AF1C-AC7C80720B46}" type="presParOf" srcId="{1A53A098-A28E-4E84-ADE9-F11FE685C3E0}" destId="{999D73C8-3B28-4044-AE99-06E123AA9872}" srcOrd="9" destOrd="0" presId="urn:microsoft.com/office/officeart/2008/layout/LinedList"/>
    <dgm:cxn modelId="{22D8C1E8-FC0C-46FE-984F-15887F26C4DA}" type="presParOf" srcId="{999D73C8-3B28-4044-AE99-06E123AA9872}" destId="{77D9B001-5038-40C8-ACC3-B37542F985E3}" srcOrd="0" destOrd="0" presId="urn:microsoft.com/office/officeart/2008/layout/LinedList"/>
    <dgm:cxn modelId="{A9B3FA46-107E-4999-B75D-D9F3263779BD}" type="presParOf" srcId="{999D73C8-3B28-4044-AE99-06E123AA9872}" destId="{15F08C78-52DD-442D-8E2E-780853A64B62}" srcOrd="1" destOrd="0" presId="urn:microsoft.com/office/officeart/2008/layout/LinedList"/>
    <dgm:cxn modelId="{7C9789F3-C451-42DA-98C7-C8E1550FF1F5}" type="presParOf" srcId="{1A53A098-A28E-4E84-ADE9-F11FE685C3E0}" destId="{1AE4ED19-7EBD-4D4E-AB95-94CA0BE72F3C}" srcOrd="10" destOrd="0" presId="urn:microsoft.com/office/officeart/2008/layout/LinedList"/>
    <dgm:cxn modelId="{FFBA2E6D-FA28-452C-AB44-4DB6F4558AF7}" type="presParOf" srcId="{1A53A098-A28E-4E84-ADE9-F11FE685C3E0}" destId="{8DC974BB-1127-4C75-AF9B-C884C7295796}" srcOrd="11" destOrd="0" presId="urn:microsoft.com/office/officeart/2008/layout/LinedList"/>
    <dgm:cxn modelId="{7767385F-C61E-40EE-82B2-C89AB2CAC126}" type="presParOf" srcId="{8DC974BB-1127-4C75-AF9B-C884C7295796}" destId="{B91B73E9-AB35-4F64-AC1D-1BB981128475}" srcOrd="0" destOrd="0" presId="urn:microsoft.com/office/officeart/2008/layout/LinedList"/>
    <dgm:cxn modelId="{192D20D6-07BD-4D6B-BF66-582A46FA107C}" type="presParOf" srcId="{8DC974BB-1127-4C75-AF9B-C884C7295796}" destId="{A55ACB8A-6CFD-4276-ABBF-49CA542F7E40}" srcOrd="1" destOrd="0" presId="urn:microsoft.com/office/officeart/2008/layout/LinedList"/>
    <dgm:cxn modelId="{F94560CA-CBFC-42BF-934D-772C64881585}" type="presParOf" srcId="{1A53A098-A28E-4E84-ADE9-F11FE685C3E0}" destId="{0C8A0B28-71A1-46F9-9CA2-5D6E07FEA1DB}" srcOrd="12" destOrd="0" presId="urn:microsoft.com/office/officeart/2008/layout/LinedList"/>
    <dgm:cxn modelId="{1DACA1AD-1D04-4288-BE00-D60759289547}" type="presParOf" srcId="{1A53A098-A28E-4E84-ADE9-F11FE685C3E0}" destId="{CEAD1E58-1C4E-48AE-9193-41C19B6CB9BC}" srcOrd="13" destOrd="0" presId="urn:microsoft.com/office/officeart/2008/layout/LinedList"/>
    <dgm:cxn modelId="{D18A0B8E-3AED-4E89-8258-FFC3DDAFA2E9}" type="presParOf" srcId="{CEAD1E58-1C4E-48AE-9193-41C19B6CB9BC}" destId="{FB60A56A-0406-49E2-BA13-C82921A32DE7}" srcOrd="0" destOrd="0" presId="urn:microsoft.com/office/officeart/2008/layout/LinedList"/>
    <dgm:cxn modelId="{812120B6-410C-481E-85AC-A35FF1B27B0C}" type="presParOf" srcId="{CEAD1E58-1C4E-48AE-9193-41C19B6CB9BC}" destId="{EF56ABF3-03DB-4FC3-82B7-E82937966303}" srcOrd="1" destOrd="0" presId="urn:microsoft.com/office/officeart/2008/layout/LinedList"/>
    <dgm:cxn modelId="{DF91E922-ADA5-484A-9C8A-21874B6A9DF5}" type="presParOf" srcId="{1A53A098-A28E-4E84-ADE9-F11FE685C3E0}" destId="{5797C5DD-536D-492E-BF36-6CB9E6FD759E}" srcOrd="14" destOrd="0" presId="urn:microsoft.com/office/officeart/2008/layout/LinedList"/>
    <dgm:cxn modelId="{217B2788-8915-4DC1-900C-162C2945BD39}" type="presParOf" srcId="{1A53A098-A28E-4E84-ADE9-F11FE685C3E0}" destId="{0A97DF45-CE62-4A3F-B1A3-75EE6E3FF3BA}" srcOrd="15" destOrd="0" presId="urn:microsoft.com/office/officeart/2008/layout/LinedList"/>
    <dgm:cxn modelId="{34718361-4382-4D7F-82DD-1480D3486F47}" type="presParOf" srcId="{0A97DF45-CE62-4A3F-B1A3-75EE6E3FF3BA}" destId="{6C994749-BA3B-4E15-868B-1FED921560E5}" srcOrd="0" destOrd="0" presId="urn:microsoft.com/office/officeart/2008/layout/LinedList"/>
    <dgm:cxn modelId="{F5598F95-8BC1-4260-960B-A48CCF312AAD}" type="presParOf" srcId="{0A97DF45-CE62-4A3F-B1A3-75EE6E3FF3BA}" destId="{95A4B017-E523-4648-85F4-BDAFB2C000A0}" srcOrd="1" destOrd="0" presId="urn:microsoft.com/office/officeart/2008/layout/LinedList"/>
    <dgm:cxn modelId="{9A6BA1F7-6E91-4FEA-A73C-7E584BB521DC}" type="presParOf" srcId="{1A53A098-A28E-4E84-ADE9-F11FE685C3E0}" destId="{BA02ED58-4989-470D-B85D-02C95F5327C0}" srcOrd="16" destOrd="0" presId="urn:microsoft.com/office/officeart/2008/layout/LinedList"/>
    <dgm:cxn modelId="{E4ACADD6-B376-4520-8A35-8A9B7C6B0047}" type="presParOf" srcId="{1A53A098-A28E-4E84-ADE9-F11FE685C3E0}" destId="{992A833C-5D91-4478-9D58-9A4838CD0FB4}" srcOrd="17" destOrd="0" presId="urn:microsoft.com/office/officeart/2008/layout/LinedList"/>
    <dgm:cxn modelId="{C0CB9641-986D-4F81-AB91-8764472FC1D9}" type="presParOf" srcId="{992A833C-5D91-4478-9D58-9A4838CD0FB4}" destId="{722E9205-48AD-49F6-96AA-BD56401DD0D5}" srcOrd="0" destOrd="0" presId="urn:microsoft.com/office/officeart/2008/layout/LinedList"/>
    <dgm:cxn modelId="{4C562C86-BB64-41A0-957A-9AE4DE48FC76}" type="presParOf" srcId="{992A833C-5D91-4478-9D58-9A4838CD0FB4}" destId="{A808D98F-6149-4FA9-881C-0854DB78C2FE}" srcOrd="1" destOrd="0" presId="urn:microsoft.com/office/officeart/2008/layout/LinedList"/>
    <dgm:cxn modelId="{0007B271-A5EC-4C5F-B1A6-5C0F9FCBC7B5}" type="presParOf" srcId="{1A53A098-A28E-4E84-ADE9-F11FE685C3E0}" destId="{57C98915-C32F-41D2-8460-1C332D528734}" srcOrd="18" destOrd="0" presId="urn:microsoft.com/office/officeart/2008/layout/LinedList"/>
    <dgm:cxn modelId="{5EE9790E-FF06-4F69-BF3E-D8832F043286}" type="presParOf" srcId="{1A53A098-A28E-4E84-ADE9-F11FE685C3E0}" destId="{60372189-A05D-4FC3-AA6C-9FDBA507430A}" srcOrd="19" destOrd="0" presId="urn:microsoft.com/office/officeart/2008/layout/LinedList"/>
    <dgm:cxn modelId="{B3B186E2-58BC-452F-BA1F-835ABD36896A}" type="presParOf" srcId="{60372189-A05D-4FC3-AA6C-9FDBA507430A}" destId="{6AB9D807-6CE3-4D53-BE69-41CEC772F1FE}" srcOrd="0" destOrd="0" presId="urn:microsoft.com/office/officeart/2008/layout/LinedList"/>
    <dgm:cxn modelId="{BE93D854-E133-4CC8-96C4-E8DB74E1419B}" type="presParOf" srcId="{60372189-A05D-4FC3-AA6C-9FDBA507430A}" destId="{3393BA73-20E4-4A8A-9430-8A67175C3A89}" srcOrd="1" destOrd="0" presId="urn:microsoft.com/office/officeart/2008/layout/LinedList"/>
    <dgm:cxn modelId="{2DA6BFF6-008C-4B7A-B89E-2012A5D59EC7}" type="presParOf" srcId="{1A53A098-A28E-4E84-ADE9-F11FE685C3E0}" destId="{3AEF1A1F-6CEF-416B-BD19-6A8D6418640A}" srcOrd="20" destOrd="0" presId="urn:microsoft.com/office/officeart/2008/layout/LinedList"/>
    <dgm:cxn modelId="{BA3441D9-10FF-40F7-AC92-9F91923596EF}" type="presParOf" srcId="{1A53A098-A28E-4E84-ADE9-F11FE685C3E0}" destId="{827E0233-4F84-4179-B3A3-8B7807E50F12}" srcOrd="21" destOrd="0" presId="urn:microsoft.com/office/officeart/2008/layout/LinedList"/>
    <dgm:cxn modelId="{97EFE8AA-B6E9-4F18-AC2B-1C04B9FF4ED8}" type="presParOf" srcId="{827E0233-4F84-4179-B3A3-8B7807E50F12}" destId="{4E99991C-838D-4D10-AD38-08AAC84C97AC}" srcOrd="0" destOrd="0" presId="urn:microsoft.com/office/officeart/2008/layout/LinedList"/>
    <dgm:cxn modelId="{3E121FE3-F980-456E-8692-B61D073CA6E0}" type="presParOf" srcId="{827E0233-4F84-4179-B3A3-8B7807E50F12}" destId="{562F2011-6DFE-427F-B2AE-A15B407EEC5F}" srcOrd="1" destOrd="0" presId="urn:microsoft.com/office/officeart/2008/layout/LinedList"/>
    <dgm:cxn modelId="{3B427E2E-EB0F-4EF7-972E-44DF9B990009}" type="presParOf" srcId="{1A53A098-A28E-4E84-ADE9-F11FE685C3E0}" destId="{43331C3B-F950-4437-9ECC-D1F3D46B7A6C}" srcOrd="22" destOrd="0" presId="urn:microsoft.com/office/officeart/2008/layout/LinedList"/>
    <dgm:cxn modelId="{E49B25BC-FC52-4C60-813D-3E2E2E5F8937}" type="presParOf" srcId="{1A53A098-A28E-4E84-ADE9-F11FE685C3E0}" destId="{8A73F686-900C-4200-8CF2-8DD0AC8020B0}" srcOrd="23" destOrd="0" presId="urn:microsoft.com/office/officeart/2008/layout/LinedList"/>
    <dgm:cxn modelId="{35DC45B3-E0F8-4080-9A17-C82C9A0F05FE}" type="presParOf" srcId="{8A73F686-900C-4200-8CF2-8DD0AC8020B0}" destId="{CC6C3629-DBF4-4FAF-AE04-65E3458B75EF}" srcOrd="0" destOrd="0" presId="urn:microsoft.com/office/officeart/2008/layout/LinedList"/>
    <dgm:cxn modelId="{E16E3AFB-8346-45C7-93C8-10FD2F8C4BEF}" type="presParOf" srcId="{8A73F686-900C-4200-8CF2-8DD0AC8020B0}" destId="{43CF45CA-69B8-4A73-A69C-CFC81BE6FCC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A7F38E-15CE-4194-945A-4C92A8CC1680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8D40938-DA22-402F-AC81-AEA1213949AA}">
      <dgm:prSet/>
      <dgm:spPr/>
      <dgm:t>
        <a:bodyPr/>
        <a:lstStyle/>
        <a:p>
          <a:r>
            <a:rPr lang="en-GB" u="sng" dirty="0"/>
            <a:t>Opportunities:</a:t>
          </a:r>
          <a:endParaRPr lang="en-US" u="sng" dirty="0"/>
        </a:p>
      </dgm:t>
    </dgm:pt>
    <dgm:pt modelId="{22D69FFF-7A12-4DBA-8814-21BB8828F99E}" type="parTrans" cxnId="{B3B11F9B-DD60-4338-BEF1-CC5718B007AC}">
      <dgm:prSet/>
      <dgm:spPr/>
      <dgm:t>
        <a:bodyPr/>
        <a:lstStyle/>
        <a:p>
          <a:endParaRPr lang="en-US"/>
        </a:p>
      </dgm:t>
    </dgm:pt>
    <dgm:pt modelId="{C9EF23D7-C8D9-4D27-8493-688F54C9BC95}" type="sibTrans" cxnId="{B3B11F9B-DD60-4338-BEF1-CC5718B007AC}">
      <dgm:prSet/>
      <dgm:spPr/>
      <dgm:t>
        <a:bodyPr/>
        <a:lstStyle/>
        <a:p>
          <a:endParaRPr lang="en-US"/>
        </a:p>
      </dgm:t>
    </dgm:pt>
    <dgm:pt modelId="{2DA77A92-2ADA-4215-AA7A-E10FCD24C675}">
      <dgm:prSet/>
      <dgm:spPr/>
      <dgm:t>
        <a:bodyPr/>
        <a:lstStyle/>
        <a:p>
          <a:r>
            <a:rPr lang="en-GB" dirty="0"/>
            <a:t>Cheap labour.</a:t>
          </a:r>
          <a:endParaRPr lang="en-US" dirty="0"/>
        </a:p>
      </dgm:t>
    </dgm:pt>
    <dgm:pt modelId="{679E4408-A115-4D66-BBAD-E536E5AF5F87}" type="parTrans" cxnId="{E4F2E3FE-A3BA-4DF4-AE36-EFCBAEC9C9A8}">
      <dgm:prSet/>
      <dgm:spPr/>
      <dgm:t>
        <a:bodyPr/>
        <a:lstStyle/>
        <a:p>
          <a:endParaRPr lang="en-US"/>
        </a:p>
      </dgm:t>
    </dgm:pt>
    <dgm:pt modelId="{AA72A008-326E-40D1-B96C-45848DF5DE34}" type="sibTrans" cxnId="{E4F2E3FE-A3BA-4DF4-AE36-EFCBAEC9C9A8}">
      <dgm:prSet/>
      <dgm:spPr/>
      <dgm:t>
        <a:bodyPr/>
        <a:lstStyle/>
        <a:p>
          <a:endParaRPr lang="en-US"/>
        </a:p>
      </dgm:t>
    </dgm:pt>
    <dgm:pt modelId="{C7294F13-2CFA-4E25-BB29-4E8FCC9D18E1}">
      <dgm:prSet/>
      <dgm:spPr/>
      <dgm:t>
        <a:bodyPr/>
        <a:lstStyle/>
        <a:p>
          <a:r>
            <a:rPr lang="en-GB" dirty="0"/>
            <a:t>Globalization.</a:t>
          </a:r>
          <a:endParaRPr lang="en-US" dirty="0"/>
        </a:p>
      </dgm:t>
    </dgm:pt>
    <dgm:pt modelId="{62040AC2-6E5C-4549-87A5-04EB84C835CC}" type="parTrans" cxnId="{B75FFE95-493F-4383-ADA3-D8B922DF7405}">
      <dgm:prSet/>
      <dgm:spPr/>
      <dgm:t>
        <a:bodyPr/>
        <a:lstStyle/>
        <a:p>
          <a:endParaRPr lang="en-US"/>
        </a:p>
      </dgm:t>
    </dgm:pt>
    <dgm:pt modelId="{DDE8EC7C-5E45-483E-AE17-21681989E2C9}" type="sibTrans" cxnId="{B75FFE95-493F-4383-ADA3-D8B922DF7405}">
      <dgm:prSet/>
      <dgm:spPr/>
      <dgm:t>
        <a:bodyPr/>
        <a:lstStyle/>
        <a:p>
          <a:endParaRPr lang="en-US"/>
        </a:p>
      </dgm:t>
    </dgm:pt>
    <dgm:pt modelId="{5C7AB575-8B5B-4DE7-A561-1312942DB408}">
      <dgm:prSet/>
      <dgm:spPr/>
      <dgm:t>
        <a:bodyPr/>
        <a:lstStyle/>
        <a:p>
          <a:r>
            <a:rPr lang="en-GB" dirty="0"/>
            <a:t>Strategic location.</a:t>
          </a:r>
          <a:endParaRPr lang="en-US" dirty="0"/>
        </a:p>
      </dgm:t>
    </dgm:pt>
    <dgm:pt modelId="{87B09327-7339-40C3-9305-CA02C75F0517}" type="parTrans" cxnId="{C825E0C8-1694-4901-A6C7-2B7104D8E8AE}">
      <dgm:prSet/>
      <dgm:spPr/>
      <dgm:t>
        <a:bodyPr/>
        <a:lstStyle/>
        <a:p>
          <a:endParaRPr lang="en-US"/>
        </a:p>
      </dgm:t>
    </dgm:pt>
    <dgm:pt modelId="{5B958798-9903-4E4E-B321-618D01E01237}" type="sibTrans" cxnId="{C825E0C8-1694-4901-A6C7-2B7104D8E8AE}">
      <dgm:prSet/>
      <dgm:spPr/>
      <dgm:t>
        <a:bodyPr/>
        <a:lstStyle/>
        <a:p>
          <a:endParaRPr lang="en-US"/>
        </a:p>
      </dgm:t>
    </dgm:pt>
    <dgm:pt modelId="{FC329337-6CF7-4D14-BF41-B80BFA552E8E}">
      <dgm:prSet/>
      <dgm:spPr/>
      <dgm:t>
        <a:bodyPr/>
        <a:lstStyle/>
        <a:p>
          <a:r>
            <a:rPr lang="en-GB" u="sng" dirty="0"/>
            <a:t>Challenges:</a:t>
          </a:r>
          <a:endParaRPr lang="en-US" u="sng" dirty="0"/>
        </a:p>
      </dgm:t>
    </dgm:pt>
    <dgm:pt modelId="{318505C8-E6D4-48B8-BCFE-4DC78347E858}" type="parTrans" cxnId="{FF5900A6-2F7B-4C28-A27B-F84D082B00F1}">
      <dgm:prSet/>
      <dgm:spPr/>
      <dgm:t>
        <a:bodyPr/>
        <a:lstStyle/>
        <a:p>
          <a:endParaRPr lang="en-US"/>
        </a:p>
      </dgm:t>
    </dgm:pt>
    <dgm:pt modelId="{7A971A7A-33F0-410C-8354-B8B6B9BC3E9A}" type="sibTrans" cxnId="{FF5900A6-2F7B-4C28-A27B-F84D082B00F1}">
      <dgm:prSet/>
      <dgm:spPr/>
      <dgm:t>
        <a:bodyPr/>
        <a:lstStyle/>
        <a:p>
          <a:endParaRPr lang="en-US"/>
        </a:p>
      </dgm:t>
    </dgm:pt>
    <dgm:pt modelId="{BC145664-FCB0-4216-8A86-CCA37880E051}">
      <dgm:prSet/>
      <dgm:spPr/>
      <dgm:t>
        <a:bodyPr/>
        <a:lstStyle/>
        <a:p>
          <a:r>
            <a:rPr lang="en-GB" dirty="0"/>
            <a:t>Ukraine War.</a:t>
          </a:r>
          <a:endParaRPr lang="en-US" dirty="0"/>
        </a:p>
      </dgm:t>
    </dgm:pt>
    <dgm:pt modelId="{FB85B77B-F947-42C1-9A10-E0AE990CD377}" type="parTrans" cxnId="{DC4530D5-EFAC-401D-BD50-028DDF174BD9}">
      <dgm:prSet/>
      <dgm:spPr/>
      <dgm:t>
        <a:bodyPr/>
        <a:lstStyle/>
        <a:p>
          <a:endParaRPr lang="en-US"/>
        </a:p>
      </dgm:t>
    </dgm:pt>
    <dgm:pt modelId="{EE3D9924-10B5-4E25-B7E5-F2854C640658}" type="sibTrans" cxnId="{DC4530D5-EFAC-401D-BD50-028DDF174BD9}">
      <dgm:prSet/>
      <dgm:spPr/>
      <dgm:t>
        <a:bodyPr/>
        <a:lstStyle/>
        <a:p>
          <a:endParaRPr lang="en-US"/>
        </a:p>
      </dgm:t>
    </dgm:pt>
    <dgm:pt modelId="{3790606A-63A7-4131-9841-F283E0A57355}">
      <dgm:prSet/>
      <dgm:spPr/>
      <dgm:t>
        <a:bodyPr/>
        <a:lstStyle/>
        <a:p>
          <a:r>
            <a:rPr lang="en-GB" dirty="0"/>
            <a:t>Technological.</a:t>
          </a:r>
          <a:endParaRPr lang="en-US" dirty="0"/>
        </a:p>
      </dgm:t>
    </dgm:pt>
    <dgm:pt modelId="{0C547534-3771-4F90-A204-590CCA17EA1A}" type="parTrans" cxnId="{5F2F4968-73EB-427E-B4DA-C8A7F5E4A51A}">
      <dgm:prSet/>
      <dgm:spPr/>
      <dgm:t>
        <a:bodyPr/>
        <a:lstStyle/>
        <a:p>
          <a:endParaRPr lang="en-US"/>
        </a:p>
      </dgm:t>
    </dgm:pt>
    <dgm:pt modelId="{4C4F1A98-1658-4D77-B218-6BFB736B5A6E}" type="sibTrans" cxnId="{5F2F4968-73EB-427E-B4DA-C8A7F5E4A51A}">
      <dgm:prSet/>
      <dgm:spPr/>
      <dgm:t>
        <a:bodyPr/>
        <a:lstStyle/>
        <a:p>
          <a:endParaRPr lang="en-US"/>
        </a:p>
      </dgm:t>
    </dgm:pt>
    <dgm:pt modelId="{D15C0676-EEC7-4888-A052-B194CA2A91D0}">
      <dgm:prSet/>
      <dgm:spPr/>
      <dgm:t>
        <a:bodyPr/>
        <a:lstStyle/>
        <a:p>
          <a:r>
            <a:rPr lang="en-GB" dirty="0"/>
            <a:t>Corruption.</a:t>
          </a:r>
          <a:endParaRPr lang="en-US" dirty="0"/>
        </a:p>
      </dgm:t>
    </dgm:pt>
    <dgm:pt modelId="{1C797F01-C5FE-425D-A49D-2DBA5F9929C7}" type="parTrans" cxnId="{342934D2-690A-4012-BD9B-18398A9F5211}">
      <dgm:prSet/>
      <dgm:spPr/>
      <dgm:t>
        <a:bodyPr/>
        <a:lstStyle/>
        <a:p>
          <a:endParaRPr lang="en-US"/>
        </a:p>
      </dgm:t>
    </dgm:pt>
    <dgm:pt modelId="{57B11ED0-9793-4171-8F6A-95570C21DF24}" type="sibTrans" cxnId="{342934D2-690A-4012-BD9B-18398A9F5211}">
      <dgm:prSet/>
      <dgm:spPr/>
      <dgm:t>
        <a:bodyPr/>
        <a:lstStyle/>
        <a:p>
          <a:endParaRPr lang="en-US"/>
        </a:p>
      </dgm:t>
    </dgm:pt>
    <dgm:pt modelId="{1B2D2B13-3DCC-44BF-AA66-0770FB0EF7FE}" type="pres">
      <dgm:prSet presAssocID="{10A7F38E-15CE-4194-945A-4C92A8CC1680}" presName="vert0" presStyleCnt="0">
        <dgm:presLayoutVars>
          <dgm:dir/>
          <dgm:animOne val="branch"/>
          <dgm:animLvl val="lvl"/>
        </dgm:presLayoutVars>
      </dgm:prSet>
      <dgm:spPr/>
    </dgm:pt>
    <dgm:pt modelId="{FDEDEC5D-0C7B-4EDC-822B-18DC96734937}" type="pres">
      <dgm:prSet presAssocID="{08D40938-DA22-402F-AC81-AEA1213949AA}" presName="thickLine" presStyleLbl="alignNode1" presStyleIdx="0" presStyleCnt="8"/>
      <dgm:spPr/>
    </dgm:pt>
    <dgm:pt modelId="{99D05921-909D-4746-8919-C40EA6144B84}" type="pres">
      <dgm:prSet presAssocID="{08D40938-DA22-402F-AC81-AEA1213949AA}" presName="horz1" presStyleCnt="0"/>
      <dgm:spPr/>
    </dgm:pt>
    <dgm:pt modelId="{EB0AFF9B-3CF4-45F0-9467-FA7391A3B7D1}" type="pres">
      <dgm:prSet presAssocID="{08D40938-DA22-402F-AC81-AEA1213949AA}" presName="tx1" presStyleLbl="revTx" presStyleIdx="0" presStyleCnt="8"/>
      <dgm:spPr/>
    </dgm:pt>
    <dgm:pt modelId="{32E8F797-E3CE-467E-A812-8E6DE5993F72}" type="pres">
      <dgm:prSet presAssocID="{08D40938-DA22-402F-AC81-AEA1213949AA}" presName="vert1" presStyleCnt="0"/>
      <dgm:spPr/>
    </dgm:pt>
    <dgm:pt modelId="{C29499FC-89A2-4832-9C59-1DE9E42E4FC6}" type="pres">
      <dgm:prSet presAssocID="{2DA77A92-2ADA-4215-AA7A-E10FCD24C675}" presName="thickLine" presStyleLbl="alignNode1" presStyleIdx="1" presStyleCnt="8"/>
      <dgm:spPr/>
    </dgm:pt>
    <dgm:pt modelId="{76F7A6D6-3EEB-4482-924E-0873ADCB4B3B}" type="pres">
      <dgm:prSet presAssocID="{2DA77A92-2ADA-4215-AA7A-E10FCD24C675}" presName="horz1" presStyleCnt="0"/>
      <dgm:spPr/>
    </dgm:pt>
    <dgm:pt modelId="{B66D08D9-8426-4BA4-88A4-77D448B91FBB}" type="pres">
      <dgm:prSet presAssocID="{2DA77A92-2ADA-4215-AA7A-E10FCD24C675}" presName="tx1" presStyleLbl="revTx" presStyleIdx="1" presStyleCnt="8"/>
      <dgm:spPr/>
    </dgm:pt>
    <dgm:pt modelId="{B8ED3796-385B-43BA-882E-9CD582171DE7}" type="pres">
      <dgm:prSet presAssocID="{2DA77A92-2ADA-4215-AA7A-E10FCD24C675}" presName="vert1" presStyleCnt="0"/>
      <dgm:spPr/>
    </dgm:pt>
    <dgm:pt modelId="{8E03826D-6608-4021-8CBC-2F80925099F9}" type="pres">
      <dgm:prSet presAssocID="{C7294F13-2CFA-4E25-BB29-4E8FCC9D18E1}" presName="thickLine" presStyleLbl="alignNode1" presStyleIdx="2" presStyleCnt="8"/>
      <dgm:spPr/>
    </dgm:pt>
    <dgm:pt modelId="{BAC9C190-E712-4260-A319-D9B9D852F569}" type="pres">
      <dgm:prSet presAssocID="{C7294F13-2CFA-4E25-BB29-4E8FCC9D18E1}" presName="horz1" presStyleCnt="0"/>
      <dgm:spPr/>
    </dgm:pt>
    <dgm:pt modelId="{635F1CB1-547E-4A63-877B-913630509362}" type="pres">
      <dgm:prSet presAssocID="{C7294F13-2CFA-4E25-BB29-4E8FCC9D18E1}" presName="tx1" presStyleLbl="revTx" presStyleIdx="2" presStyleCnt="8"/>
      <dgm:spPr/>
    </dgm:pt>
    <dgm:pt modelId="{588484F9-17B4-4062-8468-371D57A4EB42}" type="pres">
      <dgm:prSet presAssocID="{C7294F13-2CFA-4E25-BB29-4E8FCC9D18E1}" presName="vert1" presStyleCnt="0"/>
      <dgm:spPr/>
    </dgm:pt>
    <dgm:pt modelId="{B0DB5865-30FB-483C-B1AC-1ADCBE538F47}" type="pres">
      <dgm:prSet presAssocID="{5C7AB575-8B5B-4DE7-A561-1312942DB408}" presName="thickLine" presStyleLbl="alignNode1" presStyleIdx="3" presStyleCnt="8"/>
      <dgm:spPr/>
    </dgm:pt>
    <dgm:pt modelId="{7D519C54-C9BB-4A00-BCF3-DFAD36918C43}" type="pres">
      <dgm:prSet presAssocID="{5C7AB575-8B5B-4DE7-A561-1312942DB408}" presName="horz1" presStyleCnt="0"/>
      <dgm:spPr/>
    </dgm:pt>
    <dgm:pt modelId="{5FF94A23-C010-4D24-8E54-B64E7C92CF44}" type="pres">
      <dgm:prSet presAssocID="{5C7AB575-8B5B-4DE7-A561-1312942DB408}" presName="tx1" presStyleLbl="revTx" presStyleIdx="3" presStyleCnt="8"/>
      <dgm:spPr/>
    </dgm:pt>
    <dgm:pt modelId="{AEB63B42-8609-4119-B4EF-C5FD08CB32E9}" type="pres">
      <dgm:prSet presAssocID="{5C7AB575-8B5B-4DE7-A561-1312942DB408}" presName="vert1" presStyleCnt="0"/>
      <dgm:spPr/>
    </dgm:pt>
    <dgm:pt modelId="{85542927-A8F6-4FD4-99EE-5FD4B0A82460}" type="pres">
      <dgm:prSet presAssocID="{FC329337-6CF7-4D14-BF41-B80BFA552E8E}" presName="thickLine" presStyleLbl="alignNode1" presStyleIdx="4" presStyleCnt="8"/>
      <dgm:spPr/>
    </dgm:pt>
    <dgm:pt modelId="{35551C10-CCDD-4CE4-87D8-4011980E7930}" type="pres">
      <dgm:prSet presAssocID="{FC329337-6CF7-4D14-BF41-B80BFA552E8E}" presName="horz1" presStyleCnt="0"/>
      <dgm:spPr/>
    </dgm:pt>
    <dgm:pt modelId="{CBC420DD-EE3C-4D74-98F4-C6BCA49B24B9}" type="pres">
      <dgm:prSet presAssocID="{FC329337-6CF7-4D14-BF41-B80BFA552E8E}" presName="tx1" presStyleLbl="revTx" presStyleIdx="4" presStyleCnt="8"/>
      <dgm:spPr/>
    </dgm:pt>
    <dgm:pt modelId="{5750A20C-82B8-4B69-97DA-64EE1ADB8251}" type="pres">
      <dgm:prSet presAssocID="{FC329337-6CF7-4D14-BF41-B80BFA552E8E}" presName="vert1" presStyleCnt="0"/>
      <dgm:spPr/>
    </dgm:pt>
    <dgm:pt modelId="{7DC9B669-AC9C-451E-B9C0-8545A7D1888E}" type="pres">
      <dgm:prSet presAssocID="{BC145664-FCB0-4216-8A86-CCA37880E051}" presName="thickLine" presStyleLbl="alignNode1" presStyleIdx="5" presStyleCnt="8"/>
      <dgm:spPr/>
    </dgm:pt>
    <dgm:pt modelId="{E813B918-B8BC-41E5-BAB1-6C28FC09FD9C}" type="pres">
      <dgm:prSet presAssocID="{BC145664-FCB0-4216-8A86-CCA37880E051}" presName="horz1" presStyleCnt="0"/>
      <dgm:spPr/>
    </dgm:pt>
    <dgm:pt modelId="{6A8FE269-19BE-4273-B6E0-144FCFE66704}" type="pres">
      <dgm:prSet presAssocID="{BC145664-FCB0-4216-8A86-CCA37880E051}" presName="tx1" presStyleLbl="revTx" presStyleIdx="5" presStyleCnt="8"/>
      <dgm:spPr/>
    </dgm:pt>
    <dgm:pt modelId="{6E0B40ED-7022-48EA-B408-1A1A7E496739}" type="pres">
      <dgm:prSet presAssocID="{BC145664-FCB0-4216-8A86-CCA37880E051}" presName="vert1" presStyleCnt="0"/>
      <dgm:spPr/>
    </dgm:pt>
    <dgm:pt modelId="{03726091-DB6C-4B09-8452-C851A833B97F}" type="pres">
      <dgm:prSet presAssocID="{3790606A-63A7-4131-9841-F283E0A57355}" presName="thickLine" presStyleLbl="alignNode1" presStyleIdx="6" presStyleCnt="8"/>
      <dgm:spPr/>
    </dgm:pt>
    <dgm:pt modelId="{1D71FB9C-5167-4790-B821-1F9B27469EAC}" type="pres">
      <dgm:prSet presAssocID="{3790606A-63A7-4131-9841-F283E0A57355}" presName="horz1" presStyleCnt="0"/>
      <dgm:spPr/>
    </dgm:pt>
    <dgm:pt modelId="{4116870C-1A47-4325-BDB8-B518A68565B8}" type="pres">
      <dgm:prSet presAssocID="{3790606A-63A7-4131-9841-F283E0A57355}" presName="tx1" presStyleLbl="revTx" presStyleIdx="6" presStyleCnt="8"/>
      <dgm:spPr/>
    </dgm:pt>
    <dgm:pt modelId="{6946FABD-50FF-489D-AAB5-B0025F9908E3}" type="pres">
      <dgm:prSet presAssocID="{3790606A-63A7-4131-9841-F283E0A57355}" presName="vert1" presStyleCnt="0"/>
      <dgm:spPr/>
    </dgm:pt>
    <dgm:pt modelId="{562A2056-B4D8-46F5-A7D7-847FE29BFE33}" type="pres">
      <dgm:prSet presAssocID="{D15C0676-EEC7-4888-A052-B194CA2A91D0}" presName="thickLine" presStyleLbl="alignNode1" presStyleIdx="7" presStyleCnt="8"/>
      <dgm:spPr/>
    </dgm:pt>
    <dgm:pt modelId="{76D31084-5F12-487E-B805-3B7593E0ACD9}" type="pres">
      <dgm:prSet presAssocID="{D15C0676-EEC7-4888-A052-B194CA2A91D0}" presName="horz1" presStyleCnt="0"/>
      <dgm:spPr/>
    </dgm:pt>
    <dgm:pt modelId="{244928AE-CA8D-40F4-B2B8-076B23D5CB2E}" type="pres">
      <dgm:prSet presAssocID="{D15C0676-EEC7-4888-A052-B194CA2A91D0}" presName="tx1" presStyleLbl="revTx" presStyleIdx="7" presStyleCnt="8"/>
      <dgm:spPr/>
    </dgm:pt>
    <dgm:pt modelId="{5928526F-9779-4E64-849C-A5068930A665}" type="pres">
      <dgm:prSet presAssocID="{D15C0676-EEC7-4888-A052-B194CA2A91D0}" presName="vert1" presStyleCnt="0"/>
      <dgm:spPr/>
    </dgm:pt>
  </dgm:ptLst>
  <dgm:cxnLst>
    <dgm:cxn modelId="{616E4A14-D33D-488B-8D89-31FF63909629}" type="presOf" srcId="{FC329337-6CF7-4D14-BF41-B80BFA552E8E}" destId="{CBC420DD-EE3C-4D74-98F4-C6BCA49B24B9}" srcOrd="0" destOrd="0" presId="urn:microsoft.com/office/officeart/2008/layout/LinedList"/>
    <dgm:cxn modelId="{C031E92E-652A-4894-B9BD-57703902C025}" type="presOf" srcId="{08D40938-DA22-402F-AC81-AEA1213949AA}" destId="{EB0AFF9B-3CF4-45F0-9467-FA7391A3B7D1}" srcOrd="0" destOrd="0" presId="urn:microsoft.com/office/officeart/2008/layout/LinedList"/>
    <dgm:cxn modelId="{A4A74639-5F1E-4D30-B17F-C6BA3C72D355}" type="presOf" srcId="{C7294F13-2CFA-4E25-BB29-4E8FCC9D18E1}" destId="{635F1CB1-547E-4A63-877B-913630509362}" srcOrd="0" destOrd="0" presId="urn:microsoft.com/office/officeart/2008/layout/LinedList"/>
    <dgm:cxn modelId="{5F2F4968-73EB-427E-B4DA-C8A7F5E4A51A}" srcId="{10A7F38E-15CE-4194-945A-4C92A8CC1680}" destId="{3790606A-63A7-4131-9841-F283E0A57355}" srcOrd="6" destOrd="0" parTransId="{0C547534-3771-4F90-A204-590CCA17EA1A}" sibTransId="{4C4F1A98-1658-4D77-B218-6BFB736B5A6E}"/>
    <dgm:cxn modelId="{78718871-D18F-46C2-B5D7-09987F53D25A}" type="presOf" srcId="{5C7AB575-8B5B-4DE7-A561-1312942DB408}" destId="{5FF94A23-C010-4D24-8E54-B64E7C92CF44}" srcOrd="0" destOrd="0" presId="urn:microsoft.com/office/officeart/2008/layout/LinedList"/>
    <dgm:cxn modelId="{B75FFE95-493F-4383-ADA3-D8B922DF7405}" srcId="{10A7F38E-15CE-4194-945A-4C92A8CC1680}" destId="{C7294F13-2CFA-4E25-BB29-4E8FCC9D18E1}" srcOrd="2" destOrd="0" parTransId="{62040AC2-6E5C-4549-87A5-04EB84C835CC}" sibTransId="{DDE8EC7C-5E45-483E-AE17-21681989E2C9}"/>
    <dgm:cxn modelId="{F53FE399-D4EB-421E-BA42-19B7234E4424}" type="presOf" srcId="{D15C0676-EEC7-4888-A052-B194CA2A91D0}" destId="{244928AE-CA8D-40F4-B2B8-076B23D5CB2E}" srcOrd="0" destOrd="0" presId="urn:microsoft.com/office/officeart/2008/layout/LinedList"/>
    <dgm:cxn modelId="{B3B11F9B-DD60-4338-BEF1-CC5718B007AC}" srcId="{10A7F38E-15CE-4194-945A-4C92A8CC1680}" destId="{08D40938-DA22-402F-AC81-AEA1213949AA}" srcOrd="0" destOrd="0" parTransId="{22D69FFF-7A12-4DBA-8814-21BB8828F99E}" sibTransId="{C9EF23D7-C8D9-4D27-8493-688F54C9BC95}"/>
    <dgm:cxn modelId="{FF5900A6-2F7B-4C28-A27B-F84D082B00F1}" srcId="{10A7F38E-15CE-4194-945A-4C92A8CC1680}" destId="{FC329337-6CF7-4D14-BF41-B80BFA552E8E}" srcOrd="4" destOrd="0" parTransId="{318505C8-E6D4-48B8-BCFE-4DC78347E858}" sibTransId="{7A971A7A-33F0-410C-8354-B8B6B9BC3E9A}"/>
    <dgm:cxn modelId="{00C802AA-CDC4-4EC3-A28F-8A949BBA3E69}" type="presOf" srcId="{BC145664-FCB0-4216-8A86-CCA37880E051}" destId="{6A8FE269-19BE-4273-B6E0-144FCFE66704}" srcOrd="0" destOrd="0" presId="urn:microsoft.com/office/officeart/2008/layout/LinedList"/>
    <dgm:cxn modelId="{C825E0C8-1694-4901-A6C7-2B7104D8E8AE}" srcId="{10A7F38E-15CE-4194-945A-4C92A8CC1680}" destId="{5C7AB575-8B5B-4DE7-A561-1312942DB408}" srcOrd="3" destOrd="0" parTransId="{87B09327-7339-40C3-9305-CA02C75F0517}" sibTransId="{5B958798-9903-4E4E-B321-618D01E01237}"/>
    <dgm:cxn modelId="{EDF6A9CB-B148-41C2-BFA1-A5816E11B319}" type="presOf" srcId="{10A7F38E-15CE-4194-945A-4C92A8CC1680}" destId="{1B2D2B13-3DCC-44BF-AA66-0770FB0EF7FE}" srcOrd="0" destOrd="0" presId="urn:microsoft.com/office/officeart/2008/layout/LinedList"/>
    <dgm:cxn modelId="{342934D2-690A-4012-BD9B-18398A9F5211}" srcId="{10A7F38E-15CE-4194-945A-4C92A8CC1680}" destId="{D15C0676-EEC7-4888-A052-B194CA2A91D0}" srcOrd="7" destOrd="0" parTransId="{1C797F01-C5FE-425D-A49D-2DBA5F9929C7}" sibTransId="{57B11ED0-9793-4171-8F6A-95570C21DF24}"/>
    <dgm:cxn modelId="{DC4530D5-EFAC-401D-BD50-028DDF174BD9}" srcId="{10A7F38E-15CE-4194-945A-4C92A8CC1680}" destId="{BC145664-FCB0-4216-8A86-CCA37880E051}" srcOrd="5" destOrd="0" parTransId="{FB85B77B-F947-42C1-9A10-E0AE990CD377}" sibTransId="{EE3D9924-10B5-4E25-B7E5-F2854C640658}"/>
    <dgm:cxn modelId="{24493ED5-FFEE-48BF-A3FC-606543D5C018}" type="presOf" srcId="{3790606A-63A7-4131-9841-F283E0A57355}" destId="{4116870C-1A47-4325-BDB8-B518A68565B8}" srcOrd="0" destOrd="0" presId="urn:microsoft.com/office/officeart/2008/layout/LinedList"/>
    <dgm:cxn modelId="{7724BFE8-8DC1-4F19-9643-3ACBF842A899}" type="presOf" srcId="{2DA77A92-2ADA-4215-AA7A-E10FCD24C675}" destId="{B66D08D9-8426-4BA4-88A4-77D448B91FBB}" srcOrd="0" destOrd="0" presId="urn:microsoft.com/office/officeart/2008/layout/LinedList"/>
    <dgm:cxn modelId="{E4F2E3FE-A3BA-4DF4-AE36-EFCBAEC9C9A8}" srcId="{10A7F38E-15CE-4194-945A-4C92A8CC1680}" destId="{2DA77A92-2ADA-4215-AA7A-E10FCD24C675}" srcOrd="1" destOrd="0" parTransId="{679E4408-A115-4D66-BBAD-E536E5AF5F87}" sibTransId="{AA72A008-326E-40D1-B96C-45848DF5DE34}"/>
    <dgm:cxn modelId="{5350AD80-6BB9-4665-8EAC-578DD8D910B3}" type="presParOf" srcId="{1B2D2B13-3DCC-44BF-AA66-0770FB0EF7FE}" destId="{FDEDEC5D-0C7B-4EDC-822B-18DC96734937}" srcOrd="0" destOrd="0" presId="urn:microsoft.com/office/officeart/2008/layout/LinedList"/>
    <dgm:cxn modelId="{ED1AA814-BD35-4E71-B243-5C7A46A3DF0E}" type="presParOf" srcId="{1B2D2B13-3DCC-44BF-AA66-0770FB0EF7FE}" destId="{99D05921-909D-4746-8919-C40EA6144B84}" srcOrd="1" destOrd="0" presId="urn:microsoft.com/office/officeart/2008/layout/LinedList"/>
    <dgm:cxn modelId="{DB4279C8-5A45-4486-BFC0-F95FEF25C8A4}" type="presParOf" srcId="{99D05921-909D-4746-8919-C40EA6144B84}" destId="{EB0AFF9B-3CF4-45F0-9467-FA7391A3B7D1}" srcOrd="0" destOrd="0" presId="urn:microsoft.com/office/officeart/2008/layout/LinedList"/>
    <dgm:cxn modelId="{91E19872-0445-4C11-AFE5-85211A4B5DCC}" type="presParOf" srcId="{99D05921-909D-4746-8919-C40EA6144B84}" destId="{32E8F797-E3CE-467E-A812-8E6DE5993F72}" srcOrd="1" destOrd="0" presId="urn:microsoft.com/office/officeart/2008/layout/LinedList"/>
    <dgm:cxn modelId="{6E2DA877-BCED-48F6-A7C3-19F3EE45D415}" type="presParOf" srcId="{1B2D2B13-3DCC-44BF-AA66-0770FB0EF7FE}" destId="{C29499FC-89A2-4832-9C59-1DE9E42E4FC6}" srcOrd="2" destOrd="0" presId="urn:microsoft.com/office/officeart/2008/layout/LinedList"/>
    <dgm:cxn modelId="{FBD216C9-08BE-432D-9770-080B8CE19065}" type="presParOf" srcId="{1B2D2B13-3DCC-44BF-AA66-0770FB0EF7FE}" destId="{76F7A6D6-3EEB-4482-924E-0873ADCB4B3B}" srcOrd="3" destOrd="0" presId="urn:microsoft.com/office/officeart/2008/layout/LinedList"/>
    <dgm:cxn modelId="{33C6C747-C259-4C06-9D52-DD5EE7C6E44A}" type="presParOf" srcId="{76F7A6D6-3EEB-4482-924E-0873ADCB4B3B}" destId="{B66D08D9-8426-4BA4-88A4-77D448B91FBB}" srcOrd="0" destOrd="0" presId="urn:microsoft.com/office/officeart/2008/layout/LinedList"/>
    <dgm:cxn modelId="{9DB63C5F-D69E-4F48-B6E7-2D37FD0F8ED8}" type="presParOf" srcId="{76F7A6D6-3EEB-4482-924E-0873ADCB4B3B}" destId="{B8ED3796-385B-43BA-882E-9CD582171DE7}" srcOrd="1" destOrd="0" presId="urn:microsoft.com/office/officeart/2008/layout/LinedList"/>
    <dgm:cxn modelId="{586BBB05-C585-467F-9D21-45410F32E58A}" type="presParOf" srcId="{1B2D2B13-3DCC-44BF-AA66-0770FB0EF7FE}" destId="{8E03826D-6608-4021-8CBC-2F80925099F9}" srcOrd="4" destOrd="0" presId="urn:microsoft.com/office/officeart/2008/layout/LinedList"/>
    <dgm:cxn modelId="{C04767AF-811A-47AD-ADAC-1578B334C3BC}" type="presParOf" srcId="{1B2D2B13-3DCC-44BF-AA66-0770FB0EF7FE}" destId="{BAC9C190-E712-4260-A319-D9B9D852F569}" srcOrd="5" destOrd="0" presId="urn:microsoft.com/office/officeart/2008/layout/LinedList"/>
    <dgm:cxn modelId="{8AF19260-15FF-47EB-A80E-3FC5416C9D9E}" type="presParOf" srcId="{BAC9C190-E712-4260-A319-D9B9D852F569}" destId="{635F1CB1-547E-4A63-877B-913630509362}" srcOrd="0" destOrd="0" presId="urn:microsoft.com/office/officeart/2008/layout/LinedList"/>
    <dgm:cxn modelId="{0B520D90-8281-4F7E-A78A-7A66EA371175}" type="presParOf" srcId="{BAC9C190-E712-4260-A319-D9B9D852F569}" destId="{588484F9-17B4-4062-8468-371D57A4EB42}" srcOrd="1" destOrd="0" presId="urn:microsoft.com/office/officeart/2008/layout/LinedList"/>
    <dgm:cxn modelId="{AAB27C53-863B-4E57-B4D3-FD785DDCD2BC}" type="presParOf" srcId="{1B2D2B13-3DCC-44BF-AA66-0770FB0EF7FE}" destId="{B0DB5865-30FB-483C-B1AC-1ADCBE538F47}" srcOrd="6" destOrd="0" presId="urn:microsoft.com/office/officeart/2008/layout/LinedList"/>
    <dgm:cxn modelId="{74E21A63-76E2-4901-A995-0B4B0A72C316}" type="presParOf" srcId="{1B2D2B13-3DCC-44BF-AA66-0770FB0EF7FE}" destId="{7D519C54-C9BB-4A00-BCF3-DFAD36918C43}" srcOrd="7" destOrd="0" presId="urn:microsoft.com/office/officeart/2008/layout/LinedList"/>
    <dgm:cxn modelId="{1D411CC7-508F-4CF5-BA5A-3BE95FB521BC}" type="presParOf" srcId="{7D519C54-C9BB-4A00-BCF3-DFAD36918C43}" destId="{5FF94A23-C010-4D24-8E54-B64E7C92CF44}" srcOrd="0" destOrd="0" presId="urn:microsoft.com/office/officeart/2008/layout/LinedList"/>
    <dgm:cxn modelId="{AC87F8C8-0477-4EE4-8593-383850E09C32}" type="presParOf" srcId="{7D519C54-C9BB-4A00-BCF3-DFAD36918C43}" destId="{AEB63B42-8609-4119-B4EF-C5FD08CB32E9}" srcOrd="1" destOrd="0" presId="urn:microsoft.com/office/officeart/2008/layout/LinedList"/>
    <dgm:cxn modelId="{71F6985D-DC7F-46AB-9E6B-2F57407FC1DA}" type="presParOf" srcId="{1B2D2B13-3DCC-44BF-AA66-0770FB0EF7FE}" destId="{85542927-A8F6-4FD4-99EE-5FD4B0A82460}" srcOrd="8" destOrd="0" presId="urn:microsoft.com/office/officeart/2008/layout/LinedList"/>
    <dgm:cxn modelId="{6BA739CC-58A0-4577-92A1-A9EC73D8577A}" type="presParOf" srcId="{1B2D2B13-3DCC-44BF-AA66-0770FB0EF7FE}" destId="{35551C10-CCDD-4CE4-87D8-4011980E7930}" srcOrd="9" destOrd="0" presId="urn:microsoft.com/office/officeart/2008/layout/LinedList"/>
    <dgm:cxn modelId="{2A76C76F-09BF-42E1-8E7E-65E621FA6B4F}" type="presParOf" srcId="{35551C10-CCDD-4CE4-87D8-4011980E7930}" destId="{CBC420DD-EE3C-4D74-98F4-C6BCA49B24B9}" srcOrd="0" destOrd="0" presId="urn:microsoft.com/office/officeart/2008/layout/LinedList"/>
    <dgm:cxn modelId="{AF02A49E-ABB2-4846-8069-AB542870BBE5}" type="presParOf" srcId="{35551C10-CCDD-4CE4-87D8-4011980E7930}" destId="{5750A20C-82B8-4B69-97DA-64EE1ADB8251}" srcOrd="1" destOrd="0" presId="urn:microsoft.com/office/officeart/2008/layout/LinedList"/>
    <dgm:cxn modelId="{B6813DB8-5AE9-411A-B4B7-C1D2F65B8615}" type="presParOf" srcId="{1B2D2B13-3DCC-44BF-AA66-0770FB0EF7FE}" destId="{7DC9B669-AC9C-451E-B9C0-8545A7D1888E}" srcOrd="10" destOrd="0" presId="urn:microsoft.com/office/officeart/2008/layout/LinedList"/>
    <dgm:cxn modelId="{9D59E8BC-614F-45BF-B6A1-98A735F16417}" type="presParOf" srcId="{1B2D2B13-3DCC-44BF-AA66-0770FB0EF7FE}" destId="{E813B918-B8BC-41E5-BAB1-6C28FC09FD9C}" srcOrd="11" destOrd="0" presId="urn:microsoft.com/office/officeart/2008/layout/LinedList"/>
    <dgm:cxn modelId="{547D88C8-F47D-4BE5-8D88-30F9C679C60D}" type="presParOf" srcId="{E813B918-B8BC-41E5-BAB1-6C28FC09FD9C}" destId="{6A8FE269-19BE-4273-B6E0-144FCFE66704}" srcOrd="0" destOrd="0" presId="urn:microsoft.com/office/officeart/2008/layout/LinedList"/>
    <dgm:cxn modelId="{AE021261-0701-4871-910E-9F9DC552C56A}" type="presParOf" srcId="{E813B918-B8BC-41E5-BAB1-6C28FC09FD9C}" destId="{6E0B40ED-7022-48EA-B408-1A1A7E496739}" srcOrd="1" destOrd="0" presId="urn:microsoft.com/office/officeart/2008/layout/LinedList"/>
    <dgm:cxn modelId="{D64B9181-C463-4E27-8890-A909CAAE2647}" type="presParOf" srcId="{1B2D2B13-3DCC-44BF-AA66-0770FB0EF7FE}" destId="{03726091-DB6C-4B09-8452-C851A833B97F}" srcOrd="12" destOrd="0" presId="urn:microsoft.com/office/officeart/2008/layout/LinedList"/>
    <dgm:cxn modelId="{66B4A9A7-BCAE-486E-AD90-A795B6C94195}" type="presParOf" srcId="{1B2D2B13-3DCC-44BF-AA66-0770FB0EF7FE}" destId="{1D71FB9C-5167-4790-B821-1F9B27469EAC}" srcOrd="13" destOrd="0" presId="urn:microsoft.com/office/officeart/2008/layout/LinedList"/>
    <dgm:cxn modelId="{4E3057C1-0190-4A58-90CC-9FCAD168F77F}" type="presParOf" srcId="{1D71FB9C-5167-4790-B821-1F9B27469EAC}" destId="{4116870C-1A47-4325-BDB8-B518A68565B8}" srcOrd="0" destOrd="0" presId="urn:microsoft.com/office/officeart/2008/layout/LinedList"/>
    <dgm:cxn modelId="{4B86F2E8-CB8C-4AEC-B0A6-C22669514CAE}" type="presParOf" srcId="{1D71FB9C-5167-4790-B821-1F9B27469EAC}" destId="{6946FABD-50FF-489D-AAB5-B0025F9908E3}" srcOrd="1" destOrd="0" presId="urn:microsoft.com/office/officeart/2008/layout/LinedList"/>
    <dgm:cxn modelId="{CCCDB940-B8DA-472B-B713-AF53363AF286}" type="presParOf" srcId="{1B2D2B13-3DCC-44BF-AA66-0770FB0EF7FE}" destId="{562A2056-B4D8-46F5-A7D7-847FE29BFE33}" srcOrd="14" destOrd="0" presId="urn:microsoft.com/office/officeart/2008/layout/LinedList"/>
    <dgm:cxn modelId="{1FCF08B3-D645-44ED-84F2-043495ADE98C}" type="presParOf" srcId="{1B2D2B13-3DCC-44BF-AA66-0770FB0EF7FE}" destId="{76D31084-5F12-487E-B805-3B7593E0ACD9}" srcOrd="15" destOrd="0" presId="urn:microsoft.com/office/officeart/2008/layout/LinedList"/>
    <dgm:cxn modelId="{C70F13BE-2D89-477E-A260-F4D464210B8A}" type="presParOf" srcId="{76D31084-5F12-487E-B805-3B7593E0ACD9}" destId="{244928AE-CA8D-40F4-B2B8-076B23D5CB2E}" srcOrd="0" destOrd="0" presId="urn:microsoft.com/office/officeart/2008/layout/LinedList"/>
    <dgm:cxn modelId="{38564819-7929-40ED-9A44-EC08E5CAD3D8}" type="presParOf" srcId="{76D31084-5F12-487E-B805-3B7593E0ACD9}" destId="{5928526F-9779-4E64-849C-A5068930A66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B16D4F-2597-4A1B-9892-3514130A1B04}">
      <dsp:nvSpPr>
        <dsp:cNvPr id="0" name=""/>
        <dsp:cNvSpPr/>
      </dsp:nvSpPr>
      <dsp:spPr>
        <a:xfrm>
          <a:off x="0" y="691"/>
          <a:ext cx="5835121" cy="89643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300" kern="1200"/>
            <a:t>"Yeo Valley" introduction</a:t>
          </a:r>
          <a:endParaRPr lang="en-US" sz="2300" kern="1200"/>
        </a:p>
      </dsp:txBody>
      <dsp:txXfrm>
        <a:off x="43761" y="44452"/>
        <a:ext cx="5747599" cy="808917"/>
      </dsp:txXfrm>
    </dsp:sp>
    <dsp:sp modelId="{B9EA860F-202F-4318-954F-3692328E0522}">
      <dsp:nvSpPr>
        <dsp:cNvPr id="0" name=""/>
        <dsp:cNvSpPr/>
      </dsp:nvSpPr>
      <dsp:spPr>
        <a:xfrm>
          <a:off x="0" y="963370"/>
          <a:ext cx="5835121" cy="89643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300" kern="1200"/>
            <a:t>Opening a new production line in developning country Bulgaria</a:t>
          </a:r>
          <a:endParaRPr lang="en-US" sz="2300" kern="1200"/>
        </a:p>
      </dsp:txBody>
      <dsp:txXfrm>
        <a:off x="43761" y="1007131"/>
        <a:ext cx="5747599" cy="808917"/>
      </dsp:txXfrm>
    </dsp:sp>
    <dsp:sp modelId="{9F18683E-A2D7-49CF-8B11-58946E458EF2}">
      <dsp:nvSpPr>
        <dsp:cNvPr id="0" name=""/>
        <dsp:cNvSpPr/>
      </dsp:nvSpPr>
      <dsp:spPr>
        <a:xfrm>
          <a:off x="0" y="1926050"/>
          <a:ext cx="5835121" cy="89643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300" kern="1200"/>
            <a:t>PESTLE + SWOT Analysis</a:t>
          </a:r>
          <a:endParaRPr lang="en-US" sz="2300" kern="1200"/>
        </a:p>
      </dsp:txBody>
      <dsp:txXfrm>
        <a:off x="43761" y="1969811"/>
        <a:ext cx="5747599" cy="808917"/>
      </dsp:txXfrm>
    </dsp:sp>
    <dsp:sp modelId="{07E83C7B-94C7-4771-A01B-2EC3CDBF914A}">
      <dsp:nvSpPr>
        <dsp:cNvPr id="0" name=""/>
        <dsp:cNvSpPr/>
      </dsp:nvSpPr>
      <dsp:spPr>
        <a:xfrm>
          <a:off x="0" y="2888729"/>
          <a:ext cx="5835121" cy="89643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300" kern="1200"/>
            <a:t>Strategies + Reccomendations</a:t>
          </a:r>
          <a:endParaRPr lang="en-US" sz="2300" kern="1200"/>
        </a:p>
      </dsp:txBody>
      <dsp:txXfrm>
        <a:off x="43761" y="2932490"/>
        <a:ext cx="5747599" cy="8089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65E443-1F71-4EBA-85E8-026976C0B580}">
      <dsp:nvSpPr>
        <dsp:cNvPr id="0" name=""/>
        <dsp:cNvSpPr/>
      </dsp:nvSpPr>
      <dsp:spPr>
        <a:xfrm>
          <a:off x="0" y="2570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8328C2-4137-4F1A-B2A4-3EDC517D37FC}">
      <dsp:nvSpPr>
        <dsp:cNvPr id="0" name=""/>
        <dsp:cNvSpPr/>
      </dsp:nvSpPr>
      <dsp:spPr>
        <a:xfrm>
          <a:off x="0" y="2570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u="sng" kern="1200" dirty="0"/>
            <a:t>PESTEL (External):</a:t>
          </a:r>
          <a:endParaRPr lang="en-US" sz="2000" u="sng" kern="1200" dirty="0"/>
        </a:p>
      </dsp:txBody>
      <dsp:txXfrm>
        <a:off x="0" y="2570"/>
        <a:ext cx="6832212" cy="438303"/>
      </dsp:txXfrm>
    </dsp:sp>
    <dsp:sp modelId="{007FF7C9-6B84-434A-B833-C574388F29E0}">
      <dsp:nvSpPr>
        <dsp:cNvPr id="0" name=""/>
        <dsp:cNvSpPr/>
      </dsp:nvSpPr>
      <dsp:spPr>
        <a:xfrm>
          <a:off x="0" y="440873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41197"/>
                <a:satOff val="-4363"/>
                <a:lumOff val="-107"/>
                <a:alphaOff val="0"/>
                <a:tint val="96000"/>
                <a:lumMod val="104000"/>
              </a:schemeClr>
            </a:gs>
            <a:gs pos="100000">
              <a:schemeClr val="accent2">
                <a:hueOff val="41197"/>
                <a:satOff val="-4363"/>
                <a:lumOff val="-107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1197"/>
              <a:satOff val="-4363"/>
              <a:lumOff val="-10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E9368B-AC3B-44A0-95FE-5C9154B25664}">
      <dsp:nvSpPr>
        <dsp:cNvPr id="0" name=""/>
        <dsp:cNvSpPr/>
      </dsp:nvSpPr>
      <dsp:spPr>
        <a:xfrm>
          <a:off x="0" y="440873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Political</a:t>
          </a:r>
          <a:endParaRPr lang="en-US" sz="2000" kern="1200" dirty="0"/>
        </a:p>
      </dsp:txBody>
      <dsp:txXfrm>
        <a:off x="0" y="440873"/>
        <a:ext cx="6832212" cy="438303"/>
      </dsp:txXfrm>
    </dsp:sp>
    <dsp:sp modelId="{75C87085-BCFB-4232-AC5D-59D1BE095A77}">
      <dsp:nvSpPr>
        <dsp:cNvPr id="0" name=""/>
        <dsp:cNvSpPr/>
      </dsp:nvSpPr>
      <dsp:spPr>
        <a:xfrm>
          <a:off x="0" y="879176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82394"/>
                <a:satOff val="-8726"/>
                <a:lumOff val="-214"/>
                <a:alphaOff val="0"/>
                <a:tint val="96000"/>
                <a:lumMod val="104000"/>
              </a:schemeClr>
            </a:gs>
            <a:gs pos="100000">
              <a:schemeClr val="accent2">
                <a:hueOff val="82394"/>
                <a:satOff val="-8726"/>
                <a:lumOff val="-214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82394"/>
              <a:satOff val="-8726"/>
              <a:lumOff val="-21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CEB0A6-C1B1-4039-924D-84BDDE8CD988}">
      <dsp:nvSpPr>
        <dsp:cNvPr id="0" name=""/>
        <dsp:cNvSpPr/>
      </dsp:nvSpPr>
      <dsp:spPr>
        <a:xfrm>
          <a:off x="0" y="879176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Economical</a:t>
          </a:r>
          <a:endParaRPr lang="en-US" sz="2000" kern="1200" dirty="0"/>
        </a:p>
      </dsp:txBody>
      <dsp:txXfrm>
        <a:off x="0" y="879176"/>
        <a:ext cx="6832212" cy="438303"/>
      </dsp:txXfrm>
    </dsp:sp>
    <dsp:sp modelId="{CC4896B7-54C7-4918-B240-1FF548EAF791}">
      <dsp:nvSpPr>
        <dsp:cNvPr id="0" name=""/>
        <dsp:cNvSpPr/>
      </dsp:nvSpPr>
      <dsp:spPr>
        <a:xfrm>
          <a:off x="0" y="1317480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123590"/>
                <a:satOff val="-13089"/>
                <a:lumOff val="-321"/>
                <a:alphaOff val="0"/>
                <a:tint val="96000"/>
                <a:lumMod val="104000"/>
              </a:schemeClr>
            </a:gs>
            <a:gs pos="100000">
              <a:schemeClr val="accent2">
                <a:hueOff val="123590"/>
                <a:satOff val="-13089"/>
                <a:lumOff val="-321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23590"/>
              <a:satOff val="-13089"/>
              <a:lumOff val="-321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35A86D-6DF0-4EF2-A073-EE41FAE53B14}">
      <dsp:nvSpPr>
        <dsp:cNvPr id="0" name=""/>
        <dsp:cNvSpPr/>
      </dsp:nvSpPr>
      <dsp:spPr>
        <a:xfrm>
          <a:off x="0" y="1317480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Social</a:t>
          </a:r>
          <a:endParaRPr lang="en-US" sz="2000" kern="1200" dirty="0"/>
        </a:p>
      </dsp:txBody>
      <dsp:txXfrm>
        <a:off x="0" y="1317480"/>
        <a:ext cx="6832212" cy="438303"/>
      </dsp:txXfrm>
    </dsp:sp>
    <dsp:sp modelId="{E1A7AF54-A33F-4E68-BBB8-3578CA3B1E3A}">
      <dsp:nvSpPr>
        <dsp:cNvPr id="0" name=""/>
        <dsp:cNvSpPr/>
      </dsp:nvSpPr>
      <dsp:spPr>
        <a:xfrm>
          <a:off x="0" y="1755783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164787"/>
                <a:satOff val="-17452"/>
                <a:lumOff val="-428"/>
                <a:alphaOff val="0"/>
                <a:tint val="96000"/>
                <a:lumMod val="104000"/>
              </a:schemeClr>
            </a:gs>
            <a:gs pos="100000">
              <a:schemeClr val="accent2">
                <a:hueOff val="164787"/>
                <a:satOff val="-17452"/>
                <a:lumOff val="-428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64787"/>
              <a:satOff val="-17452"/>
              <a:lumOff val="-42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D9B001-5038-40C8-ACC3-B37542F985E3}">
      <dsp:nvSpPr>
        <dsp:cNvPr id="0" name=""/>
        <dsp:cNvSpPr/>
      </dsp:nvSpPr>
      <dsp:spPr>
        <a:xfrm>
          <a:off x="0" y="1755783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Technological</a:t>
          </a:r>
          <a:endParaRPr lang="en-US" sz="2000" kern="1200" dirty="0"/>
        </a:p>
      </dsp:txBody>
      <dsp:txXfrm>
        <a:off x="0" y="1755783"/>
        <a:ext cx="6832212" cy="438303"/>
      </dsp:txXfrm>
    </dsp:sp>
    <dsp:sp modelId="{1AE4ED19-7EBD-4D4E-AB95-94CA0BE72F3C}">
      <dsp:nvSpPr>
        <dsp:cNvPr id="0" name=""/>
        <dsp:cNvSpPr/>
      </dsp:nvSpPr>
      <dsp:spPr>
        <a:xfrm>
          <a:off x="0" y="2194086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205984"/>
                <a:satOff val="-21815"/>
                <a:lumOff val="-535"/>
                <a:alphaOff val="0"/>
                <a:tint val="96000"/>
                <a:lumMod val="104000"/>
              </a:schemeClr>
            </a:gs>
            <a:gs pos="100000">
              <a:schemeClr val="accent2">
                <a:hueOff val="205984"/>
                <a:satOff val="-21815"/>
                <a:lumOff val="-535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05984"/>
              <a:satOff val="-21815"/>
              <a:lumOff val="-53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1B73E9-AB35-4F64-AC1D-1BB981128475}">
      <dsp:nvSpPr>
        <dsp:cNvPr id="0" name=""/>
        <dsp:cNvSpPr/>
      </dsp:nvSpPr>
      <dsp:spPr>
        <a:xfrm>
          <a:off x="0" y="2194086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Environmental</a:t>
          </a:r>
          <a:endParaRPr lang="en-US" sz="2000" kern="1200" dirty="0"/>
        </a:p>
      </dsp:txBody>
      <dsp:txXfrm>
        <a:off x="0" y="2194086"/>
        <a:ext cx="6832212" cy="438303"/>
      </dsp:txXfrm>
    </dsp:sp>
    <dsp:sp modelId="{0C8A0B28-71A1-46F9-9CA2-5D6E07FEA1DB}">
      <dsp:nvSpPr>
        <dsp:cNvPr id="0" name=""/>
        <dsp:cNvSpPr/>
      </dsp:nvSpPr>
      <dsp:spPr>
        <a:xfrm>
          <a:off x="0" y="2632389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247181"/>
                <a:satOff val="-26178"/>
                <a:lumOff val="-641"/>
                <a:alphaOff val="0"/>
                <a:tint val="96000"/>
                <a:lumMod val="104000"/>
              </a:schemeClr>
            </a:gs>
            <a:gs pos="100000">
              <a:schemeClr val="accent2">
                <a:hueOff val="247181"/>
                <a:satOff val="-26178"/>
                <a:lumOff val="-641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47181"/>
              <a:satOff val="-26178"/>
              <a:lumOff val="-641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B60A56A-0406-49E2-BA13-C82921A32DE7}">
      <dsp:nvSpPr>
        <dsp:cNvPr id="0" name=""/>
        <dsp:cNvSpPr/>
      </dsp:nvSpPr>
      <dsp:spPr>
        <a:xfrm>
          <a:off x="0" y="2632389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Legal</a:t>
          </a:r>
          <a:endParaRPr lang="en-US" sz="2000" kern="1200" dirty="0"/>
        </a:p>
      </dsp:txBody>
      <dsp:txXfrm>
        <a:off x="0" y="2632389"/>
        <a:ext cx="6832212" cy="438303"/>
      </dsp:txXfrm>
    </dsp:sp>
    <dsp:sp modelId="{5797C5DD-536D-492E-BF36-6CB9E6FD759E}">
      <dsp:nvSpPr>
        <dsp:cNvPr id="0" name=""/>
        <dsp:cNvSpPr/>
      </dsp:nvSpPr>
      <dsp:spPr>
        <a:xfrm>
          <a:off x="0" y="3070692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288378"/>
                <a:satOff val="-30541"/>
                <a:lumOff val="-748"/>
                <a:alphaOff val="0"/>
                <a:tint val="96000"/>
                <a:lumMod val="104000"/>
              </a:schemeClr>
            </a:gs>
            <a:gs pos="100000">
              <a:schemeClr val="accent2">
                <a:hueOff val="288378"/>
                <a:satOff val="-30541"/>
                <a:lumOff val="-748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88378"/>
              <a:satOff val="-30541"/>
              <a:lumOff val="-74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994749-BA3B-4E15-868B-1FED921560E5}">
      <dsp:nvSpPr>
        <dsp:cNvPr id="0" name=""/>
        <dsp:cNvSpPr/>
      </dsp:nvSpPr>
      <dsp:spPr>
        <a:xfrm>
          <a:off x="0" y="3070692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u="sng" kern="1200" dirty="0"/>
            <a:t>SWOT (Internal):</a:t>
          </a:r>
          <a:endParaRPr lang="en-US" sz="2000" u="sng" kern="1200" dirty="0"/>
        </a:p>
      </dsp:txBody>
      <dsp:txXfrm>
        <a:off x="0" y="3070692"/>
        <a:ext cx="6832212" cy="438303"/>
      </dsp:txXfrm>
    </dsp:sp>
    <dsp:sp modelId="{BA02ED58-4989-470D-B85D-02C95F5327C0}">
      <dsp:nvSpPr>
        <dsp:cNvPr id="0" name=""/>
        <dsp:cNvSpPr/>
      </dsp:nvSpPr>
      <dsp:spPr>
        <a:xfrm>
          <a:off x="0" y="3508995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329575"/>
                <a:satOff val="-34904"/>
                <a:lumOff val="-855"/>
                <a:alphaOff val="0"/>
                <a:tint val="96000"/>
                <a:lumMod val="104000"/>
              </a:schemeClr>
            </a:gs>
            <a:gs pos="100000">
              <a:schemeClr val="accent2">
                <a:hueOff val="329575"/>
                <a:satOff val="-34904"/>
                <a:lumOff val="-855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329575"/>
              <a:satOff val="-34904"/>
              <a:lumOff val="-85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2E9205-48AD-49F6-96AA-BD56401DD0D5}">
      <dsp:nvSpPr>
        <dsp:cNvPr id="0" name=""/>
        <dsp:cNvSpPr/>
      </dsp:nvSpPr>
      <dsp:spPr>
        <a:xfrm>
          <a:off x="0" y="3508995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Strengths</a:t>
          </a:r>
          <a:endParaRPr lang="en-US" sz="2000" kern="1200" dirty="0"/>
        </a:p>
      </dsp:txBody>
      <dsp:txXfrm>
        <a:off x="0" y="3508995"/>
        <a:ext cx="6832212" cy="438303"/>
      </dsp:txXfrm>
    </dsp:sp>
    <dsp:sp modelId="{57C98915-C32F-41D2-8460-1C332D528734}">
      <dsp:nvSpPr>
        <dsp:cNvPr id="0" name=""/>
        <dsp:cNvSpPr/>
      </dsp:nvSpPr>
      <dsp:spPr>
        <a:xfrm>
          <a:off x="0" y="3947298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370771"/>
                <a:satOff val="-39267"/>
                <a:lumOff val="-962"/>
                <a:alphaOff val="0"/>
                <a:tint val="96000"/>
                <a:lumMod val="104000"/>
              </a:schemeClr>
            </a:gs>
            <a:gs pos="100000">
              <a:schemeClr val="accent2">
                <a:hueOff val="370771"/>
                <a:satOff val="-39267"/>
                <a:lumOff val="-962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370771"/>
              <a:satOff val="-39267"/>
              <a:lumOff val="-96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B9D807-6CE3-4D53-BE69-41CEC772F1FE}">
      <dsp:nvSpPr>
        <dsp:cNvPr id="0" name=""/>
        <dsp:cNvSpPr/>
      </dsp:nvSpPr>
      <dsp:spPr>
        <a:xfrm>
          <a:off x="0" y="3947298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Weaknesses</a:t>
          </a:r>
          <a:endParaRPr lang="en-US" sz="2000" kern="1200" dirty="0"/>
        </a:p>
      </dsp:txBody>
      <dsp:txXfrm>
        <a:off x="0" y="3947298"/>
        <a:ext cx="6832212" cy="438303"/>
      </dsp:txXfrm>
    </dsp:sp>
    <dsp:sp modelId="{3AEF1A1F-6CEF-416B-BD19-6A8D6418640A}">
      <dsp:nvSpPr>
        <dsp:cNvPr id="0" name=""/>
        <dsp:cNvSpPr/>
      </dsp:nvSpPr>
      <dsp:spPr>
        <a:xfrm>
          <a:off x="0" y="4385602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411968"/>
                <a:satOff val="-43630"/>
                <a:lumOff val="-1069"/>
                <a:alphaOff val="0"/>
                <a:tint val="96000"/>
                <a:lumMod val="104000"/>
              </a:schemeClr>
            </a:gs>
            <a:gs pos="100000">
              <a:schemeClr val="accent2">
                <a:hueOff val="411968"/>
                <a:satOff val="-43630"/>
                <a:lumOff val="-1069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11968"/>
              <a:satOff val="-43630"/>
              <a:lumOff val="-106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99991C-838D-4D10-AD38-08AAC84C97AC}">
      <dsp:nvSpPr>
        <dsp:cNvPr id="0" name=""/>
        <dsp:cNvSpPr/>
      </dsp:nvSpPr>
      <dsp:spPr>
        <a:xfrm>
          <a:off x="0" y="4385602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Opportunities</a:t>
          </a:r>
          <a:endParaRPr lang="en-US" sz="2000" kern="1200" dirty="0"/>
        </a:p>
      </dsp:txBody>
      <dsp:txXfrm>
        <a:off x="0" y="4385602"/>
        <a:ext cx="6832212" cy="438303"/>
      </dsp:txXfrm>
    </dsp:sp>
    <dsp:sp modelId="{43331C3B-F950-4437-9ECC-D1F3D46B7A6C}">
      <dsp:nvSpPr>
        <dsp:cNvPr id="0" name=""/>
        <dsp:cNvSpPr/>
      </dsp:nvSpPr>
      <dsp:spPr>
        <a:xfrm>
          <a:off x="0" y="4823905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53165"/>
              <a:satOff val="-47993"/>
              <a:lumOff val="-117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6C3629-DBF4-4FAF-AE04-65E3458B75EF}">
      <dsp:nvSpPr>
        <dsp:cNvPr id="0" name=""/>
        <dsp:cNvSpPr/>
      </dsp:nvSpPr>
      <dsp:spPr>
        <a:xfrm>
          <a:off x="0" y="4823905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Threats</a:t>
          </a:r>
          <a:endParaRPr lang="en-US" sz="2000" kern="1200" dirty="0"/>
        </a:p>
      </dsp:txBody>
      <dsp:txXfrm>
        <a:off x="0" y="4823905"/>
        <a:ext cx="6832212" cy="4383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EDEC5D-0C7B-4EDC-822B-18DC96734937}">
      <dsp:nvSpPr>
        <dsp:cNvPr id="0" name=""/>
        <dsp:cNvSpPr/>
      </dsp:nvSpPr>
      <dsp:spPr>
        <a:xfrm>
          <a:off x="0" y="0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0AFF9B-3CF4-45F0-9467-FA7391A3B7D1}">
      <dsp:nvSpPr>
        <dsp:cNvPr id="0" name=""/>
        <dsp:cNvSpPr/>
      </dsp:nvSpPr>
      <dsp:spPr>
        <a:xfrm>
          <a:off x="0" y="0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u="sng" kern="1200" dirty="0"/>
            <a:t>Opportunities:</a:t>
          </a:r>
          <a:endParaRPr lang="en-US" sz="3000" u="sng" kern="1200" dirty="0"/>
        </a:p>
      </dsp:txBody>
      <dsp:txXfrm>
        <a:off x="0" y="0"/>
        <a:ext cx="6832212" cy="658097"/>
      </dsp:txXfrm>
    </dsp:sp>
    <dsp:sp modelId="{C29499FC-89A2-4832-9C59-1DE9E42E4FC6}">
      <dsp:nvSpPr>
        <dsp:cNvPr id="0" name=""/>
        <dsp:cNvSpPr/>
      </dsp:nvSpPr>
      <dsp:spPr>
        <a:xfrm>
          <a:off x="0" y="658097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64738"/>
                <a:satOff val="-6856"/>
                <a:lumOff val="-168"/>
                <a:alphaOff val="0"/>
                <a:tint val="96000"/>
                <a:lumMod val="104000"/>
              </a:schemeClr>
            </a:gs>
            <a:gs pos="100000">
              <a:schemeClr val="accent2">
                <a:hueOff val="64738"/>
                <a:satOff val="-6856"/>
                <a:lumOff val="-168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64738"/>
              <a:satOff val="-6856"/>
              <a:lumOff val="-16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6D08D9-8426-4BA4-88A4-77D448B91FBB}">
      <dsp:nvSpPr>
        <dsp:cNvPr id="0" name=""/>
        <dsp:cNvSpPr/>
      </dsp:nvSpPr>
      <dsp:spPr>
        <a:xfrm>
          <a:off x="0" y="658097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Cheap labour.</a:t>
          </a:r>
          <a:endParaRPr lang="en-US" sz="3000" kern="1200" dirty="0"/>
        </a:p>
      </dsp:txBody>
      <dsp:txXfrm>
        <a:off x="0" y="658097"/>
        <a:ext cx="6832212" cy="658097"/>
      </dsp:txXfrm>
    </dsp:sp>
    <dsp:sp modelId="{8E03826D-6608-4021-8CBC-2F80925099F9}">
      <dsp:nvSpPr>
        <dsp:cNvPr id="0" name=""/>
        <dsp:cNvSpPr/>
      </dsp:nvSpPr>
      <dsp:spPr>
        <a:xfrm>
          <a:off x="0" y="1316194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129476"/>
                <a:satOff val="-13712"/>
                <a:lumOff val="-336"/>
                <a:alphaOff val="0"/>
                <a:tint val="96000"/>
                <a:lumMod val="104000"/>
              </a:schemeClr>
            </a:gs>
            <a:gs pos="100000">
              <a:schemeClr val="accent2">
                <a:hueOff val="129476"/>
                <a:satOff val="-13712"/>
                <a:lumOff val="-336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29476"/>
              <a:satOff val="-13712"/>
              <a:lumOff val="-33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35F1CB1-547E-4A63-877B-913630509362}">
      <dsp:nvSpPr>
        <dsp:cNvPr id="0" name=""/>
        <dsp:cNvSpPr/>
      </dsp:nvSpPr>
      <dsp:spPr>
        <a:xfrm>
          <a:off x="0" y="1316194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Globalization.</a:t>
          </a:r>
          <a:endParaRPr lang="en-US" sz="3000" kern="1200" dirty="0"/>
        </a:p>
      </dsp:txBody>
      <dsp:txXfrm>
        <a:off x="0" y="1316194"/>
        <a:ext cx="6832212" cy="658097"/>
      </dsp:txXfrm>
    </dsp:sp>
    <dsp:sp modelId="{B0DB5865-30FB-483C-B1AC-1ADCBE538F47}">
      <dsp:nvSpPr>
        <dsp:cNvPr id="0" name=""/>
        <dsp:cNvSpPr/>
      </dsp:nvSpPr>
      <dsp:spPr>
        <a:xfrm>
          <a:off x="0" y="1974292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194214"/>
                <a:satOff val="-20568"/>
                <a:lumOff val="-504"/>
                <a:alphaOff val="0"/>
                <a:tint val="96000"/>
                <a:lumMod val="104000"/>
              </a:schemeClr>
            </a:gs>
            <a:gs pos="100000">
              <a:schemeClr val="accent2">
                <a:hueOff val="194214"/>
                <a:satOff val="-20568"/>
                <a:lumOff val="-504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94214"/>
              <a:satOff val="-20568"/>
              <a:lumOff val="-50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F94A23-C010-4D24-8E54-B64E7C92CF44}">
      <dsp:nvSpPr>
        <dsp:cNvPr id="0" name=""/>
        <dsp:cNvSpPr/>
      </dsp:nvSpPr>
      <dsp:spPr>
        <a:xfrm>
          <a:off x="0" y="1974292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Strategic location.</a:t>
          </a:r>
          <a:endParaRPr lang="en-US" sz="3000" kern="1200" dirty="0"/>
        </a:p>
      </dsp:txBody>
      <dsp:txXfrm>
        <a:off x="0" y="1974292"/>
        <a:ext cx="6832212" cy="658097"/>
      </dsp:txXfrm>
    </dsp:sp>
    <dsp:sp modelId="{85542927-A8F6-4FD4-99EE-5FD4B0A82460}">
      <dsp:nvSpPr>
        <dsp:cNvPr id="0" name=""/>
        <dsp:cNvSpPr/>
      </dsp:nvSpPr>
      <dsp:spPr>
        <a:xfrm>
          <a:off x="0" y="2632389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258951"/>
                <a:satOff val="-27425"/>
                <a:lumOff val="-672"/>
                <a:alphaOff val="0"/>
                <a:tint val="96000"/>
                <a:lumMod val="104000"/>
              </a:schemeClr>
            </a:gs>
            <a:gs pos="100000">
              <a:schemeClr val="accent2">
                <a:hueOff val="258951"/>
                <a:satOff val="-27425"/>
                <a:lumOff val="-672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58951"/>
              <a:satOff val="-27425"/>
              <a:lumOff val="-67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BC420DD-EE3C-4D74-98F4-C6BCA49B24B9}">
      <dsp:nvSpPr>
        <dsp:cNvPr id="0" name=""/>
        <dsp:cNvSpPr/>
      </dsp:nvSpPr>
      <dsp:spPr>
        <a:xfrm>
          <a:off x="0" y="2632389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u="sng" kern="1200" dirty="0"/>
            <a:t>Challenges:</a:t>
          </a:r>
          <a:endParaRPr lang="en-US" sz="3000" u="sng" kern="1200" dirty="0"/>
        </a:p>
      </dsp:txBody>
      <dsp:txXfrm>
        <a:off x="0" y="2632389"/>
        <a:ext cx="6832212" cy="658097"/>
      </dsp:txXfrm>
    </dsp:sp>
    <dsp:sp modelId="{7DC9B669-AC9C-451E-B9C0-8545A7D1888E}">
      <dsp:nvSpPr>
        <dsp:cNvPr id="0" name=""/>
        <dsp:cNvSpPr/>
      </dsp:nvSpPr>
      <dsp:spPr>
        <a:xfrm>
          <a:off x="0" y="3290486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323689"/>
                <a:satOff val="-34281"/>
                <a:lumOff val="-840"/>
                <a:alphaOff val="0"/>
                <a:tint val="96000"/>
                <a:lumMod val="104000"/>
              </a:schemeClr>
            </a:gs>
            <a:gs pos="100000">
              <a:schemeClr val="accent2">
                <a:hueOff val="323689"/>
                <a:satOff val="-34281"/>
                <a:lumOff val="-84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323689"/>
              <a:satOff val="-34281"/>
              <a:lumOff val="-84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8FE269-19BE-4273-B6E0-144FCFE66704}">
      <dsp:nvSpPr>
        <dsp:cNvPr id="0" name=""/>
        <dsp:cNvSpPr/>
      </dsp:nvSpPr>
      <dsp:spPr>
        <a:xfrm>
          <a:off x="0" y="3290486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Ukraine War.</a:t>
          </a:r>
          <a:endParaRPr lang="en-US" sz="3000" kern="1200" dirty="0"/>
        </a:p>
      </dsp:txBody>
      <dsp:txXfrm>
        <a:off x="0" y="3290486"/>
        <a:ext cx="6832212" cy="658097"/>
      </dsp:txXfrm>
    </dsp:sp>
    <dsp:sp modelId="{03726091-DB6C-4B09-8452-C851A833B97F}">
      <dsp:nvSpPr>
        <dsp:cNvPr id="0" name=""/>
        <dsp:cNvSpPr/>
      </dsp:nvSpPr>
      <dsp:spPr>
        <a:xfrm>
          <a:off x="0" y="3948584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388427"/>
                <a:satOff val="-41137"/>
                <a:lumOff val="-1008"/>
                <a:alphaOff val="0"/>
                <a:tint val="96000"/>
                <a:lumMod val="104000"/>
              </a:schemeClr>
            </a:gs>
            <a:gs pos="100000">
              <a:schemeClr val="accent2">
                <a:hueOff val="388427"/>
                <a:satOff val="-41137"/>
                <a:lumOff val="-1008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388427"/>
              <a:satOff val="-41137"/>
              <a:lumOff val="-100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16870C-1A47-4325-BDB8-B518A68565B8}">
      <dsp:nvSpPr>
        <dsp:cNvPr id="0" name=""/>
        <dsp:cNvSpPr/>
      </dsp:nvSpPr>
      <dsp:spPr>
        <a:xfrm>
          <a:off x="0" y="3948584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Technological.</a:t>
          </a:r>
          <a:endParaRPr lang="en-US" sz="3000" kern="1200" dirty="0"/>
        </a:p>
      </dsp:txBody>
      <dsp:txXfrm>
        <a:off x="0" y="3948584"/>
        <a:ext cx="6832212" cy="658097"/>
      </dsp:txXfrm>
    </dsp:sp>
    <dsp:sp modelId="{562A2056-B4D8-46F5-A7D7-847FE29BFE33}">
      <dsp:nvSpPr>
        <dsp:cNvPr id="0" name=""/>
        <dsp:cNvSpPr/>
      </dsp:nvSpPr>
      <dsp:spPr>
        <a:xfrm>
          <a:off x="0" y="4606681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53165"/>
              <a:satOff val="-47993"/>
              <a:lumOff val="-117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4928AE-CA8D-40F4-B2B8-076B23D5CB2E}">
      <dsp:nvSpPr>
        <dsp:cNvPr id="0" name=""/>
        <dsp:cNvSpPr/>
      </dsp:nvSpPr>
      <dsp:spPr>
        <a:xfrm>
          <a:off x="0" y="4606681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Corruption.</a:t>
          </a:r>
          <a:endParaRPr lang="en-US" sz="3000" kern="1200" dirty="0"/>
        </a:p>
      </dsp:txBody>
      <dsp:txXfrm>
        <a:off x="0" y="4606681"/>
        <a:ext cx="6832212" cy="6580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3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r>
              <a:rPr b="0" lang="bg-BG" sz="1800" spc="-1" strike="noStrike">
                <a:solidFill>
                  <a:srgbClr val="000000"/>
                </a:solidFill>
                <a:latin typeface="Century Gothic"/>
              </a:rPr>
              <a:t>Click to move the slide</a:t>
            </a:r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39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r>
              <a:rPr b="0" lang="en-GB" sz="2000" spc="-1" strike="noStrike">
                <a:latin typeface="Arial"/>
              </a:rPr>
              <a:t>Click to edit the notes format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r>
              <a:rPr b="0" lang="en-GB" sz="1400" spc="-1" strike="noStrike">
                <a:latin typeface="Times New Roman"/>
              </a:rPr>
              <a:t>&lt;header&gt;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41" name="PlaceHolder 4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 algn="r"/>
            <a:r>
              <a:rPr b="0" lang="en-GB" sz="1400" spc="-1" strike="noStrike">
                <a:latin typeface="Times New Roman"/>
              </a:rPr>
              <a:t>&lt;date/time&gt;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42" name="PlaceHolder 5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rIns="0" tIns="0" bIns="0" anchor="b">
            <a:noAutofit/>
          </a:bodyPr>
          <a:p>
            <a:r>
              <a:rPr b="0" lang="en-GB" sz="1400" spc="-1" strike="noStrike">
                <a:latin typeface="Times New Roman"/>
              </a:rPr>
              <a:t>&lt;footer&gt;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143" name="PlaceHolder 6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rIns="0" tIns="0" bIns="0" anchor="b">
            <a:noAutofit/>
          </a:bodyPr>
          <a:p>
            <a:pPr algn="r"/>
            <a:fld id="{0265D7CA-0635-403F-8134-02A66B56F09A}" type="slidenum">
              <a:rPr b="0" lang="en-GB" sz="1400" spc="-1" strike="noStrike">
                <a:latin typeface="Times New Roman"/>
              </a:rPr>
              <a:t>&lt;number&gt;</a:t>
            </a:fld>
            <a:endParaRPr b="0" lang="en-GB" sz="1400" spc="-1" strike="noStrike"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</p:spPr>
      </p:sp>
      <p:sp>
        <p:nvSpPr>
          <p:cNvPr id="316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</p:spPr>
        <p:txBody>
          <a:bodyPr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17" name="TextShape 3"/>
          <p:cNvSpPr txBox="1"/>
          <p:nvPr/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>
            <a:noFill/>
          </a:ln>
        </p:spPr>
        <p:txBody>
          <a:bodyPr anchor="b">
            <a:noAutofit/>
          </a:bodyPr>
          <a:p>
            <a:pPr algn="r">
              <a:lnSpc>
                <a:spcPct val="100000"/>
              </a:lnSpc>
            </a:pPr>
            <a:fld id="{3DB236DD-40A5-490E-8251-100D46807D01}" type="slidenum">
              <a:rPr b="0" lang="en-GB" sz="1200" spc="-1" strike="noStrike">
                <a:latin typeface="Times New Roman"/>
              </a:rPr>
              <a:t>&lt;number&gt;</a:t>
            </a:fld>
            <a:endParaRPr b="0" lang="en-GB" sz="1200" spc="-1" strike="noStrike">
              <a:latin typeface="Times New Roman"/>
            </a:endParaRPr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34" name="PlaceHolder 2"/>
          <p:cNvSpPr>
            <a:spLocks noGrp="1"/>
          </p:cNvSpPr>
          <p:nvPr>
            <p:ph type="subTitle"/>
          </p:nvPr>
        </p:nvSpPr>
        <p:spPr>
          <a:xfrm>
            <a:off x="2589120" y="2133720"/>
            <a:ext cx="8915040" cy="37771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36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8915040" cy="3777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4350240" cy="3777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39" name="PlaceHolder 3"/>
          <p:cNvSpPr>
            <a:spLocks noGrp="1"/>
          </p:cNvSpPr>
          <p:nvPr>
            <p:ph type="body"/>
          </p:nvPr>
        </p:nvSpPr>
        <p:spPr>
          <a:xfrm>
            <a:off x="7157160" y="2133720"/>
            <a:ext cx="4350240" cy="3777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subTitle"/>
          </p:nvPr>
        </p:nvSpPr>
        <p:spPr>
          <a:xfrm>
            <a:off x="2593080" y="624240"/>
            <a:ext cx="8911440" cy="59371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44" name="PlaceHolder 3"/>
          <p:cNvSpPr>
            <a:spLocks noGrp="1"/>
          </p:cNvSpPr>
          <p:nvPr>
            <p:ph type="body"/>
          </p:nvPr>
        </p:nvSpPr>
        <p:spPr>
          <a:xfrm>
            <a:off x="7157160" y="2133720"/>
            <a:ext cx="4350240" cy="3777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45" name="PlaceHolder 4"/>
          <p:cNvSpPr>
            <a:spLocks noGrp="1"/>
          </p:cNvSpPr>
          <p:nvPr>
            <p:ph type="body"/>
          </p:nvPr>
        </p:nvSpPr>
        <p:spPr>
          <a:xfrm>
            <a:off x="2589120" y="41065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4350240" cy="3777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7157160" y="21337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49" name="PlaceHolder 4"/>
          <p:cNvSpPr>
            <a:spLocks noGrp="1"/>
          </p:cNvSpPr>
          <p:nvPr>
            <p:ph type="body"/>
          </p:nvPr>
        </p:nvSpPr>
        <p:spPr>
          <a:xfrm>
            <a:off x="7157160" y="41065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7157160" y="21337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body"/>
          </p:nvPr>
        </p:nvSpPr>
        <p:spPr>
          <a:xfrm>
            <a:off x="2589120" y="4106520"/>
            <a:ext cx="89150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55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89150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56" name="PlaceHolder 3"/>
          <p:cNvSpPr>
            <a:spLocks noGrp="1"/>
          </p:cNvSpPr>
          <p:nvPr>
            <p:ph type="body"/>
          </p:nvPr>
        </p:nvSpPr>
        <p:spPr>
          <a:xfrm>
            <a:off x="2589120" y="4106520"/>
            <a:ext cx="89150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7157160" y="21337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2589120" y="41065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61" name="PlaceHolder 5"/>
          <p:cNvSpPr>
            <a:spLocks noGrp="1"/>
          </p:cNvSpPr>
          <p:nvPr>
            <p:ph type="body"/>
          </p:nvPr>
        </p:nvSpPr>
        <p:spPr>
          <a:xfrm>
            <a:off x="7157160" y="41065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63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287028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64" name="PlaceHolder 3"/>
          <p:cNvSpPr>
            <a:spLocks noGrp="1"/>
          </p:cNvSpPr>
          <p:nvPr>
            <p:ph type="body"/>
          </p:nvPr>
        </p:nvSpPr>
        <p:spPr>
          <a:xfrm>
            <a:off x="5603400" y="2133720"/>
            <a:ext cx="287028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65" name="PlaceHolder 4"/>
          <p:cNvSpPr>
            <a:spLocks noGrp="1"/>
          </p:cNvSpPr>
          <p:nvPr>
            <p:ph type="body"/>
          </p:nvPr>
        </p:nvSpPr>
        <p:spPr>
          <a:xfrm>
            <a:off x="8617320" y="2133720"/>
            <a:ext cx="287028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66" name="PlaceHolder 5"/>
          <p:cNvSpPr>
            <a:spLocks noGrp="1"/>
          </p:cNvSpPr>
          <p:nvPr>
            <p:ph type="body"/>
          </p:nvPr>
        </p:nvSpPr>
        <p:spPr>
          <a:xfrm>
            <a:off x="2589120" y="4106520"/>
            <a:ext cx="287028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67" name="PlaceHolder 6"/>
          <p:cNvSpPr>
            <a:spLocks noGrp="1"/>
          </p:cNvSpPr>
          <p:nvPr>
            <p:ph type="body"/>
          </p:nvPr>
        </p:nvSpPr>
        <p:spPr>
          <a:xfrm>
            <a:off x="5603400" y="4106520"/>
            <a:ext cx="287028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68" name="PlaceHolder 7"/>
          <p:cNvSpPr>
            <a:spLocks noGrp="1"/>
          </p:cNvSpPr>
          <p:nvPr>
            <p:ph type="body"/>
          </p:nvPr>
        </p:nvSpPr>
        <p:spPr>
          <a:xfrm>
            <a:off x="8617320" y="4106520"/>
            <a:ext cx="287028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 type="subTitle"/>
          </p:nvPr>
        </p:nvSpPr>
        <p:spPr>
          <a:xfrm>
            <a:off x="2589120" y="2133720"/>
            <a:ext cx="8915040" cy="37771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8915040" cy="3777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4350240" cy="3777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08" name="PlaceHolder 3"/>
          <p:cNvSpPr>
            <a:spLocks noGrp="1"/>
          </p:cNvSpPr>
          <p:nvPr>
            <p:ph type="body"/>
          </p:nvPr>
        </p:nvSpPr>
        <p:spPr>
          <a:xfrm>
            <a:off x="7157160" y="2133720"/>
            <a:ext cx="4350240" cy="3777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subTitle"/>
          </p:nvPr>
        </p:nvSpPr>
        <p:spPr>
          <a:xfrm>
            <a:off x="2593080" y="624240"/>
            <a:ext cx="8911440" cy="59371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13" name="PlaceHolder 3"/>
          <p:cNvSpPr>
            <a:spLocks noGrp="1"/>
          </p:cNvSpPr>
          <p:nvPr>
            <p:ph type="body"/>
          </p:nvPr>
        </p:nvSpPr>
        <p:spPr>
          <a:xfrm>
            <a:off x="7157160" y="2133720"/>
            <a:ext cx="4350240" cy="3777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14" name="PlaceHolder 4"/>
          <p:cNvSpPr>
            <a:spLocks noGrp="1"/>
          </p:cNvSpPr>
          <p:nvPr>
            <p:ph type="body"/>
          </p:nvPr>
        </p:nvSpPr>
        <p:spPr>
          <a:xfrm>
            <a:off x="2589120" y="41065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4350240" cy="37771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17" name="PlaceHolder 3"/>
          <p:cNvSpPr>
            <a:spLocks noGrp="1"/>
          </p:cNvSpPr>
          <p:nvPr>
            <p:ph type="body"/>
          </p:nvPr>
        </p:nvSpPr>
        <p:spPr>
          <a:xfrm>
            <a:off x="7157160" y="21337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18" name="PlaceHolder 4"/>
          <p:cNvSpPr>
            <a:spLocks noGrp="1"/>
          </p:cNvSpPr>
          <p:nvPr>
            <p:ph type="body"/>
          </p:nvPr>
        </p:nvSpPr>
        <p:spPr>
          <a:xfrm>
            <a:off x="7157160" y="41065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21" name="PlaceHolder 3"/>
          <p:cNvSpPr>
            <a:spLocks noGrp="1"/>
          </p:cNvSpPr>
          <p:nvPr>
            <p:ph type="body"/>
          </p:nvPr>
        </p:nvSpPr>
        <p:spPr>
          <a:xfrm>
            <a:off x="7157160" y="21337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22" name="PlaceHolder 4"/>
          <p:cNvSpPr>
            <a:spLocks noGrp="1"/>
          </p:cNvSpPr>
          <p:nvPr>
            <p:ph type="body"/>
          </p:nvPr>
        </p:nvSpPr>
        <p:spPr>
          <a:xfrm>
            <a:off x="2589120" y="4106520"/>
            <a:ext cx="89150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89150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25" name="PlaceHolder 3"/>
          <p:cNvSpPr>
            <a:spLocks noGrp="1"/>
          </p:cNvSpPr>
          <p:nvPr>
            <p:ph type="body"/>
          </p:nvPr>
        </p:nvSpPr>
        <p:spPr>
          <a:xfrm>
            <a:off x="2589120" y="4106520"/>
            <a:ext cx="89150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28" name="PlaceHolder 3"/>
          <p:cNvSpPr>
            <a:spLocks noGrp="1"/>
          </p:cNvSpPr>
          <p:nvPr>
            <p:ph type="body"/>
          </p:nvPr>
        </p:nvSpPr>
        <p:spPr>
          <a:xfrm>
            <a:off x="7157160" y="21337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29" name="PlaceHolder 4"/>
          <p:cNvSpPr>
            <a:spLocks noGrp="1"/>
          </p:cNvSpPr>
          <p:nvPr>
            <p:ph type="body"/>
          </p:nvPr>
        </p:nvSpPr>
        <p:spPr>
          <a:xfrm>
            <a:off x="2589120" y="41065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30" name="PlaceHolder 5"/>
          <p:cNvSpPr>
            <a:spLocks noGrp="1"/>
          </p:cNvSpPr>
          <p:nvPr>
            <p:ph type="body"/>
          </p:nvPr>
        </p:nvSpPr>
        <p:spPr>
          <a:xfrm>
            <a:off x="7157160" y="4106520"/>
            <a:ext cx="435024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PlaceHolder 1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 lIns="0" rIns="0" tIns="0" bIns="0" anchor="ctr">
            <a:spAutoFit/>
          </a:bodyPr>
          <a:p>
            <a:endParaRPr b="0" lang="bg-BG" sz="1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body"/>
          </p:nvPr>
        </p:nvSpPr>
        <p:spPr>
          <a:xfrm>
            <a:off x="2589120" y="2133720"/>
            <a:ext cx="287028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33" name="PlaceHolder 3"/>
          <p:cNvSpPr>
            <a:spLocks noGrp="1"/>
          </p:cNvSpPr>
          <p:nvPr>
            <p:ph type="body"/>
          </p:nvPr>
        </p:nvSpPr>
        <p:spPr>
          <a:xfrm>
            <a:off x="5603400" y="2133720"/>
            <a:ext cx="287028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34" name="PlaceHolder 4"/>
          <p:cNvSpPr>
            <a:spLocks noGrp="1"/>
          </p:cNvSpPr>
          <p:nvPr>
            <p:ph type="body"/>
          </p:nvPr>
        </p:nvSpPr>
        <p:spPr>
          <a:xfrm>
            <a:off x="8617320" y="2133720"/>
            <a:ext cx="287028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35" name="PlaceHolder 5"/>
          <p:cNvSpPr>
            <a:spLocks noGrp="1"/>
          </p:cNvSpPr>
          <p:nvPr>
            <p:ph type="body"/>
          </p:nvPr>
        </p:nvSpPr>
        <p:spPr>
          <a:xfrm>
            <a:off x="2589120" y="4106520"/>
            <a:ext cx="287028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36" name="PlaceHolder 6"/>
          <p:cNvSpPr>
            <a:spLocks noGrp="1"/>
          </p:cNvSpPr>
          <p:nvPr>
            <p:ph type="body"/>
          </p:nvPr>
        </p:nvSpPr>
        <p:spPr>
          <a:xfrm>
            <a:off x="5603400" y="4106520"/>
            <a:ext cx="287028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137" name="PlaceHolder 7"/>
          <p:cNvSpPr>
            <a:spLocks noGrp="1"/>
          </p:cNvSpPr>
          <p:nvPr>
            <p:ph type="body"/>
          </p:nvPr>
        </p:nvSpPr>
        <p:spPr>
          <a:xfrm>
            <a:off x="8617320" y="4106520"/>
            <a:ext cx="2870280" cy="18014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0" name="Group 1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1" name="CustomShape 2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/>
              <a:ahLst/>
              <a:rect l="l" t="t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" name="CustomShape 3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/>
              <a:ahLst/>
              <a:rect l="l" t="t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" name="CustomShape 4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/>
              <a:ahLst/>
              <a:rect l="l" t="t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4" name="CustomShape 5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/>
              <a:ahLst/>
              <a:rect l="l" t="t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" name="CustomShape 6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/>
              <a:ahLst/>
              <a:rect l="l" t="t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6" name="CustomShape 7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/>
              <a:ahLst/>
              <a:rect l="l" t="t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" name="CustomShape 8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/>
              <a:ahLst/>
              <a:rect l="l" t="t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" name="CustomShape 9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/>
              <a:ahLst/>
              <a:rect l="l" t="t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9" name="CustomShape 10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/>
              <a:ahLst/>
              <a:rect l="l" t="t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0" name="CustomShape 11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/>
              <a:ahLst/>
              <a:rect l="l" t="t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" name="CustomShape 12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/>
              <a:ahLst/>
              <a:rect l="l" t="t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2" name="CustomShape 13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/>
              <a:ahLst/>
              <a:rect l="l" t="t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13" name="Group 14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14" name="CustomShape 15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/>
              <a:ahLst/>
              <a:rect l="l" t="t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" name="CustomShape 16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/>
              <a:ahLst/>
              <a:rect l="l" t="t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" name="CustomShape 17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/>
              <a:ahLst/>
              <a:rect l="l" t="t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" name="CustomShape 18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/>
              <a:ahLst/>
              <a:rect l="l" t="t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8" name="CustomShape 19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/>
              <a:ahLst/>
              <a:rect l="l" t="t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9" name="CustomShape 20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/>
              <a:ahLst/>
              <a:rect l="l" t="t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0" name="CustomShape 21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/>
              <a:ahLst/>
              <a:rect l="l" t="t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1" name="CustomShape 22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/>
              <a:ahLst/>
              <a:rect l="l" t="t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" name="CustomShape 23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/>
              <a:ahLst/>
              <a:rect l="l" t="t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" name="CustomShape 24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/>
              <a:ahLst/>
              <a:rect l="l" t="t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4" name="CustomShape 25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/>
              <a:ahLst/>
              <a:rect l="l" t="t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5" name="CustomShape 26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/>
              <a:ahLst/>
              <a:rect l="l" t="t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26" name="CustomShape 27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00" dir="5400000" dist="2556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7" name="PlaceHolder 28"/>
          <p:cNvSpPr>
            <a:spLocks noGrp="1"/>
          </p:cNvSpPr>
          <p:nvPr>
            <p:ph type="title"/>
          </p:nvPr>
        </p:nvSpPr>
        <p:spPr>
          <a:xfrm>
            <a:off x="2589120" y="2514600"/>
            <a:ext cx="8915040" cy="2262600"/>
          </a:xfrm>
          <a:prstGeom prst="rect">
            <a:avLst/>
          </a:prstGeom>
        </p:spPr>
        <p:txBody>
          <a:bodyPr anchor="b">
            <a:normAutofit/>
          </a:bodyPr>
          <a:p>
            <a:pPr>
              <a:lnSpc>
                <a:spcPct val="100000"/>
              </a:lnSpc>
            </a:pPr>
            <a:r>
              <a:rPr b="0" lang="bg-BG" sz="5400" spc="-1" strike="noStrike">
                <a:solidFill>
                  <a:srgbClr val="262626"/>
                </a:solidFill>
                <a:latin typeface="Century Gothic"/>
              </a:rPr>
              <a:t>Редакт. стил загл. образец</a:t>
            </a:r>
            <a:endParaRPr b="0" lang="bg-BG" sz="54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28" name="PlaceHolder 29"/>
          <p:cNvSpPr>
            <a:spLocks noGrp="1"/>
          </p:cNvSpPr>
          <p:nvPr>
            <p:ph type="dt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730E7DBE-8917-4F96-93CD-8ACA2E025881}" type="datetime1">
              <a:rPr b="0" lang="en-GB" sz="900" spc="-1" strike="noStrike">
                <a:solidFill>
                  <a:srgbClr val="8b8b8b"/>
                </a:solidFill>
                <a:latin typeface="Century Gothic"/>
              </a:rPr>
              <a:t>16/08/2022</a:t>
            </a:fld>
            <a:endParaRPr b="0" lang="en-GB" sz="900" spc="-1" strike="noStrike">
              <a:latin typeface="Times New Roman"/>
            </a:endParaRPr>
          </a:p>
        </p:txBody>
      </p:sp>
      <p:sp>
        <p:nvSpPr>
          <p:cNvPr id="29" name="PlaceHolder 30"/>
          <p:cNvSpPr>
            <a:spLocks noGrp="1"/>
          </p:cNvSpPr>
          <p:nvPr>
            <p:ph type="ftr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</p:spPr>
        <p:txBody>
          <a:bodyPr anchor="ctr">
            <a:noAutofit/>
          </a:bodyPr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30" name="CustomShape 31"/>
          <p:cNvSpPr/>
          <p:nvPr/>
        </p:nvSpPr>
        <p:spPr>
          <a:xfrm>
            <a:off x="0" y="4323960"/>
            <a:ext cx="1744200" cy="778320"/>
          </a:xfrm>
          <a:custGeom>
            <a:avLst/>
            <a:gdLst/>
            <a:ahLst/>
            <a:rect l="l" t="t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" name="PlaceHolder 32"/>
          <p:cNvSpPr>
            <a:spLocks noGrp="1"/>
          </p:cNvSpPr>
          <p:nvPr>
            <p:ph type="sldNum"/>
          </p:nvPr>
        </p:nvSpPr>
        <p:spPr>
          <a:xfrm>
            <a:off x="531720" y="4529520"/>
            <a:ext cx="77940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213EBF1C-9135-4B41-A99F-DCE43E397D60}" type="slidenum">
              <a:rPr b="0" lang="en-GB" sz="2000" spc="-1" strike="noStrike">
                <a:solidFill>
                  <a:srgbClr val="feffff"/>
                </a:solidFill>
                <a:latin typeface="Century Gothic"/>
              </a:rPr>
              <a:t>&lt;number&gt;</a:t>
            </a:fld>
            <a:endParaRPr b="0" lang="en-GB" sz="2000" spc="-1" strike="noStrike">
              <a:latin typeface="Times New Roman"/>
            </a:endParaRPr>
          </a:p>
        </p:txBody>
      </p:sp>
      <p:sp>
        <p:nvSpPr>
          <p:cNvPr id="32" name="PlaceHolder 3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Click to edit the outline text format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bg-BG" sz="1400" spc="-1" strike="noStrike">
                <a:solidFill>
                  <a:srgbClr val="404040"/>
                </a:solidFill>
                <a:latin typeface="Century Gothic"/>
              </a:rPr>
              <a:t>Second Outline Level</a:t>
            </a:r>
            <a:endParaRPr b="0" lang="bg-BG" sz="1400" spc="-1" strike="noStrike">
              <a:solidFill>
                <a:srgbClr val="404040"/>
              </a:solidFill>
              <a:latin typeface="Century Gothic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bg-BG" sz="1200" spc="-1" strike="noStrike">
                <a:solidFill>
                  <a:srgbClr val="404040"/>
                </a:solidFill>
                <a:latin typeface="Century Gothic"/>
              </a:rPr>
              <a:t>Third Outline Level</a:t>
            </a:r>
            <a:endParaRPr b="0" lang="bg-BG" sz="1200" spc="-1" strike="noStrike">
              <a:solidFill>
                <a:srgbClr val="404040"/>
              </a:solidFill>
              <a:latin typeface="Century Gothic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bg-BG" sz="1200" spc="-1" strike="noStrike">
                <a:solidFill>
                  <a:srgbClr val="404040"/>
                </a:solidFill>
                <a:latin typeface="Century Gothic"/>
              </a:rPr>
              <a:t>Fourth Outline Level</a:t>
            </a:r>
            <a:endParaRPr b="0" lang="bg-BG" sz="1200" spc="-1" strike="noStrike">
              <a:solidFill>
                <a:srgbClr val="404040"/>
              </a:solidFill>
              <a:latin typeface="Century Gothic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bg-BG" sz="2000" spc="-1" strike="noStrike">
                <a:solidFill>
                  <a:srgbClr val="404040"/>
                </a:solidFill>
                <a:latin typeface="Century Gothic"/>
              </a:rPr>
              <a:t>Fifth Outline Level</a:t>
            </a:r>
            <a:endParaRPr b="0" lang="bg-BG" sz="2000" spc="-1" strike="noStrike">
              <a:solidFill>
                <a:srgbClr val="404040"/>
              </a:solidFill>
              <a:latin typeface="Century Gothic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bg-BG" sz="2000" spc="-1" strike="noStrike">
                <a:solidFill>
                  <a:srgbClr val="404040"/>
                </a:solidFill>
                <a:latin typeface="Century Gothic"/>
              </a:rPr>
              <a:t>Sixth Outline Level</a:t>
            </a:r>
            <a:endParaRPr b="0" lang="bg-BG" sz="2000" spc="-1" strike="noStrike">
              <a:solidFill>
                <a:srgbClr val="404040"/>
              </a:solidFill>
              <a:latin typeface="Century Gothic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bg-BG" sz="2000" spc="-1" strike="noStrike">
                <a:solidFill>
                  <a:srgbClr val="404040"/>
                </a:solidFill>
                <a:latin typeface="Century Gothic"/>
              </a:rPr>
              <a:t>Seventh Outline Level</a:t>
            </a:r>
            <a:endParaRPr b="0" lang="bg-BG" sz="20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Group 1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70" name="CustomShape 2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/>
              <a:ahLst/>
              <a:rect l="l" t="t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1" name="CustomShape 3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/>
              <a:ahLst/>
              <a:rect l="l" t="t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2" name="CustomShape 4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/>
              <a:ahLst/>
              <a:rect l="l" t="t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3" name="CustomShape 5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/>
              <a:ahLst/>
              <a:rect l="l" t="t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4" name="CustomShape 6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/>
              <a:ahLst/>
              <a:rect l="l" t="t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5" name="CustomShape 7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/>
              <a:ahLst/>
              <a:rect l="l" t="t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6" name="CustomShape 8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/>
              <a:ahLst/>
              <a:rect l="l" t="t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7" name="CustomShape 9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/>
              <a:ahLst/>
              <a:rect l="l" t="t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8" name="CustomShape 10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/>
              <a:ahLst/>
              <a:rect l="l" t="t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9" name="CustomShape 11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/>
              <a:ahLst/>
              <a:rect l="l" t="t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0" name="CustomShape 12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/>
              <a:ahLst/>
              <a:rect l="l" t="t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1" name="CustomShape 13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/>
              <a:ahLst/>
              <a:rect l="l" t="t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82" name="Group 14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83" name="CustomShape 15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/>
              <a:ahLst/>
              <a:rect l="l" t="t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4" name="CustomShape 16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/>
              <a:ahLst/>
              <a:rect l="l" t="t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5" name="CustomShape 17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/>
              <a:ahLst/>
              <a:rect l="l" t="t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6" name="CustomShape 18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/>
              <a:ahLst/>
              <a:rect l="l" t="t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7" name="CustomShape 19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/>
              <a:ahLst/>
              <a:rect l="l" t="t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8" name="CustomShape 20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/>
              <a:ahLst/>
              <a:rect l="l" t="t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89" name="CustomShape 21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/>
              <a:ahLst/>
              <a:rect l="l" t="t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90" name="CustomShape 22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/>
              <a:ahLst/>
              <a:rect l="l" t="t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91" name="CustomShape 23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/>
              <a:ahLst/>
              <a:rect l="l" t="t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92" name="CustomShape 24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/>
              <a:ahLst/>
              <a:rect l="l" t="t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93" name="CustomShape 25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/>
              <a:ahLst/>
              <a:rect l="l" t="t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94" name="CustomShape 26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/>
              <a:ahLst/>
              <a:rect l="l" t="t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95" name="CustomShape 27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00" dir="5400000" dist="2556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96" name="PlaceHolder 28"/>
          <p:cNvSpPr>
            <a:spLocks noGrp="1"/>
          </p:cNvSpPr>
          <p:nvPr>
            <p:ph type="title"/>
          </p:nvPr>
        </p:nvSpPr>
        <p:spPr>
          <a:xfrm>
            <a:off x="2593080" y="624240"/>
            <a:ext cx="8911440" cy="1280520"/>
          </a:xfrm>
          <a:prstGeom prst="rect">
            <a:avLst/>
          </a:prstGeom>
        </p:spPr>
        <p:txBody>
          <a:bodyPr>
            <a:noAutofit/>
          </a:bodyPr>
          <a:p>
            <a:pPr>
              <a:lnSpc>
                <a:spcPct val="100000"/>
              </a:lnSpc>
            </a:pPr>
            <a:r>
              <a:rPr b="0" lang="bg-BG" sz="3600" spc="-1" strike="noStrike">
                <a:solidFill>
                  <a:srgbClr val="262626"/>
                </a:solidFill>
                <a:latin typeface="Century Gothic"/>
              </a:rPr>
              <a:t>Редакт. стил загл. образец</a:t>
            </a:r>
            <a:endParaRPr b="0" lang="bg-BG" sz="36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97" name="PlaceHolder 29"/>
          <p:cNvSpPr>
            <a:spLocks noGrp="1"/>
          </p:cNvSpPr>
          <p:nvPr>
            <p:ph type="body"/>
          </p:nvPr>
        </p:nvSpPr>
        <p:spPr>
          <a:xfrm>
            <a:off x="2589120" y="2133720"/>
            <a:ext cx="8915040" cy="3777120"/>
          </a:xfrm>
          <a:prstGeom prst="rect">
            <a:avLst/>
          </a:prstGeom>
        </p:spPr>
        <p:txBody>
          <a:bodyPr>
            <a:noAutofit/>
          </a:bodyPr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Щракнете, за да редактирате стилове на текст в образеца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lvl="1" marL="743040" indent="-28548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600" spc="-1" strike="noStrike">
                <a:solidFill>
                  <a:srgbClr val="404040"/>
                </a:solidFill>
                <a:latin typeface="Century Gothic"/>
              </a:rPr>
              <a:t>Второ ниво</a:t>
            </a:r>
            <a:endParaRPr b="0" lang="bg-BG" sz="1600" spc="-1" strike="noStrike">
              <a:solidFill>
                <a:srgbClr val="404040"/>
              </a:solidFill>
              <a:latin typeface="Century Gothic"/>
            </a:endParaRPr>
          </a:p>
          <a:p>
            <a:pPr lvl="2" marL="1143000" indent="-22824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400" spc="-1" strike="noStrike">
                <a:solidFill>
                  <a:srgbClr val="404040"/>
                </a:solidFill>
                <a:latin typeface="Century Gothic"/>
              </a:rPr>
              <a:t>Трето ниво</a:t>
            </a:r>
            <a:endParaRPr b="0" lang="bg-BG" sz="1400" spc="-1" strike="noStrike">
              <a:solidFill>
                <a:srgbClr val="404040"/>
              </a:solidFill>
              <a:latin typeface="Century Gothic"/>
            </a:endParaRPr>
          </a:p>
          <a:p>
            <a:pPr lvl="3" marL="1600200" indent="-22824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200" spc="-1" strike="noStrike">
                <a:solidFill>
                  <a:srgbClr val="404040"/>
                </a:solidFill>
                <a:latin typeface="Century Gothic"/>
              </a:rPr>
              <a:t>Четвърто ниво</a:t>
            </a:r>
            <a:endParaRPr b="0" lang="bg-BG" sz="1200" spc="-1" strike="noStrike">
              <a:solidFill>
                <a:srgbClr val="404040"/>
              </a:solidFill>
              <a:latin typeface="Century Gothic"/>
            </a:endParaRPr>
          </a:p>
          <a:p>
            <a:pPr lvl="4" marL="2057400" indent="-22824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200" spc="-1" strike="noStrike">
                <a:solidFill>
                  <a:srgbClr val="404040"/>
                </a:solidFill>
                <a:latin typeface="Century Gothic"/>
              </a:rPr>
              <a:t>Пето ниво</a:t>
            </a:r>
            <a:endParaRPr b="0" lang="bg-BG" sz="1200" spc="-1" strike="noStrike">
              <a:solidFill>
                <a:srgbClr val="404040"/>
              </a:solidFill>
              <a:latin typeface="Century Gothic"/>
            </a:endParaRPr>
          </a:p>
        </p:txBody>
      </p:sp>
      <p:sp>
        <p:nvSpPr>
          <p:cNvPr id="98" name="PlaceHolder 30"/>
          <p:cNvSpPr>
            <a:spLocks noGrp="1"/>
          </p:cNvSpPr>
          <p:nvPr>
            <p:ph type="dt"/>
          </p:nvPr>
        </p:nvSpPr>
        <p:spPr>
          <a:xfrm>
            <a:off x="10361520" y="6130440"/>
            <a:ext cx="1145880" cy="3700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8FAA1BAB-4A33-4745-9CD2-9D4D8C7324D7}" type="datetime1">
              <a:rPr b="0" lang="en-GB" sz="900" spc="-1" strike="noStrike">
                <a:solidFill>
                  <a:srgbClr val="8b8b8b"/>
                </a:solidFill>
                <a:latin typeface="Century Gothic"/>
              </a:rPr>
              <a:t>16/08/2022</a:t>
            </a:fld>
            <a:endParaRPr b="0" lang="en-GB" sz="900" spc="-1" strike="noStrike">
              <a:latin typeface="Times New Roman"/>
            </a:endParaRPr>
          </a:p>
        </p:txBody>
      </p:sp>
      <p:sp>
        <p:nvSpPr>
          <p:cNvPr id="99" name="PlaceHolder 31"/>
          <p:cNvSpPr>
            <a:spLocks noGrp="1"/>
          </p:cNvSpPr>
          <p:nvPr>
            <p:ph type="ftr"/>
          </p:nvPr>
        </p:nvSpPr>
        <p:spPr>
          <a:xfrm>
            <a:off x="2589120" y="6135840"/>
            <a:ext cx="7619760" cy="364680"/>
          </a:xfrm>
          <a:prstGeom prst="rect">
            <a:avLst/>
          </a:prstGeom>
        </p:spPr>
        <p:txBody>
          <a:bodyPr anchor="ctr">
            <a:noAutofit/>
          </a:bodyPr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100" name="CustomShape 32"/>
          <p:cNvSpPr/>
          <p:nvPr/>
        </p:nvSpPr>
        <p:spPr>
          <a:xfrm flipV="1">
            <a:off x="-3960" y="713880"/>
            <a:ext cx="1588320" cy="506880"/>
          </a:xfrm>
          <a:custGeom>
            <a:avLst/>
            <a:gd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" name="PlaceHolder 33"/>
          <p:cNvSpPr>
            <a:spLocks noGrp="1"/>
          </p:cNvSpPr>
          <p:nvPr>
            <p:ph type="sldNum"/>
          </p:nvPr>
        </p:nvSpPr>
        <p:spPr>
          <a:xfrm>
            <a:off x="531720" y="787680"/>
            <a:ext cx="77940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DF78DE14-8F37-470B-86BF-A74735691303}" type="slidenum">
              <a:rPr b="0" lang="en-GB" sz="2000" spc="-1" strike="noStrike">
                <a:solidFill>
                  <a:srgbClr val="feffff"/>
                </a:solidFill>
                <a:latin typeface="Century Gothic"/>
              </a:rPr>
              <a:t>&lt;number&gt;</a:t>
            </a:fld>
            <a:endParaRPr b="0" lang="en-GB" sz="2000" spc="-1" strike="noStrike"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diagramData" Target="../diagrams/data1.xml"/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7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3.png"/><Relationship Id="rId3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diagramData" Target="../diagrams/data2.xml"/><Relationship Id="rId2" Type="http://schemas.openxmlformats.org/officeDocument/2006/relationships/diagramLayout" Target="../diagrams/layout2.xml"/><Relationship Id="rId3" Type="http://schemas.openxmlformats.org/officeDocument/2006/relationships/diagramQuickStyle" Target="../diagrams/quickStyle2.xml"/><Relationship Id="rId4" Type="http://schemas.openxmlformats.org/officeDocument/2006/relationships/diagramColors" Target="../diagrams/colors2.xml"/><Relationship Id="rId5" Type="http://schemas.microsoft.com/office/2007/relationships/diagramDrawing" Target="../diagrams/drawing2.xml"/><Relationship Id="rId6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diagramData" Target="../diagrams/data3.xml"/><Relationship Id="rId2" Type="http://schemas.openxmlformats.org/officeDocument/2006/relationships/diagramLayout" Target="../diagrams/layout3.xml"/><Relationship Id="rId3" Type="http://schemas.openxmlformats.org/officeDocument/2006/relationships/diagramQuickStyle" Target="../diagrams/quickStyle3.xml"/><Relationship Id="rId4" Type="http://schemas.openxmlformats.org/officeDocument/2006/relationships/diagramColors" Target="../diagrams/colors3.xml"/><Relationship Id="rId5" Type="http://schemas.microsoft.com/office/2007/relationships/diagramDrawing" Target="../diagrams/drawing3.xml"/><Relationship Id="rId6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hyperlink" Target="https://www.xe.com/currencyconverter/convert/?Amount=1&amp;From=GBP&amp;To=BGN" TargetMode="External"/><Relationship Id="rId2" Type="http://schemas.openxmlformats.org/officeDocument/2006/relationships/hyperlink" Target="https://www.theglobaleconomy.com/Bulgaria/?fbclid=IwAR15MiUOg3B7dMUCnieJt-FQPWOZlmc08v_rIfBnq85Q3mJFpxKr2-m6kZ4" TargetMode="External"/><Relationship Id="rId3" Type="http://schemas.openxmlformats.org/officeDocument/2006/relationships/hyperlink" Target="https://www.youtube.com/watch?v=PuEX8XjThaw" TargetMode="External"/><Relationship Id="rId4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6.png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TextShape 1"/>
          <p:cNvSpPr txBox="1"/>
          <p:nvPr/>
        </p:nvSpPr>
        <p:spPr>
          <a:xfrm>
            <a:off x="2589120" y="789480"/>
            <a:ext cx="8915040" cy="2233800"/>
          </a:xfrm>
          <a:prstGeom prst="rect">
            <a:avLst/>
          </a:prstGeom>
          <a:noFill/>
          <a:ln>
            <a:noFill/>
          </a:ln>
        </p:spPr>
        <p:txBody>
          <a:bodyPr anchor="b">
            <a:normAutofit/>
          </a:bodyPr>
          <a:p>
            <a:pPr>
              <a:lnSpc>
                <a:spcPct val="100000"/>
              </a:lnSpc>
            </a:pPr>
            <a:r>
              <a:rPr b="0" lang="bg-BG" sz="4800" spc="-1" strike="noStrike">
                <a:solidFill>
                  <a:srgbClr val="000000"/>
                </a:solidFill>
                <a:latin typeface="Century Gothic"/>
              </a:rPr>
              <a:t>Global Business Environment</a:t>
            </a:r>
            <a:br/>
            <a:br/>
            <a:r>
              <a:rPr b="0" lang="bg-BG" sz="3200" spc="-1" strike="noStrike">
                <a:solidFill>
                  <a:srgbClr val="000000"/>
                </a:solidFill>
                <a:latin typeface="Century Gothic"/>
              </a:rPr>
              <a:t>Title</a:t>
            </a:r>
            <a:r>
              <a:rPr b="0" lang="bg-BG" sz="2800" spc="-1" strike="noStrike">
                <a:solidFill>
                  <a:srgbClr val="000000"/>
                </a:solidFill>
                <a:latin typeface="Century Gothic"/>
              </a:rPr>
              <a:t>: Evaluation of Business Environment</a:t>
            </a:r>
            <a:endParaRPr b="0" lang="bg-BG" sz="28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45" name="TextShape 2"/>
          <p:cNvSpPr txBox="1"/>
          <p:nvPr/>
        </p:nvSpPr>
        <p:spPr>
          <a:xfrm>
            <a:off x="2488680" y="3109680"/>
            <a:ext cx="8915040" cy="336888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>
              <a:lnSpc>
                <a:spcPct val="100000"/>
              </a:lnSpc>
              <a:spcBef>
                <a:spcPts val="1001"/>
              </a:spcBef>
            </a:pPr>
            <a:r>
              <a:rPr b="0" lang="en-GB" sz="2400" spc="-1" strike="noStrike">
                <a:solidFill>
                  <a:srgbClr val="595959"/>
                </a:solidFill>
                <a:latin typeface="Century Gothic"/>
              </a:rPr>
              <a:t>-</a:t>
            </a:r>
            <a:r>
              <a:rPr b="0" lang="en-GB" sz="2400" spc="-1" strike="noStrike">
                <a:solidFill>
                  <a:srgbClr val="595959"/>
                </a:solidFill>
                <a:latin typeface="Arial Nova"/>
              </a:rPr>
              <a:t>Name: Silviya Petkova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b="0" lang="en-GB" sz="2400" spc="-1" strike="noStrike">
                <a:solidFill>
                  <a:srgbClr val="595959"/>
                </a:solidFill>
                <a:latin typeface="Arial Nova"/>
              </a:rPr>
              <a:t>-University: UWTSD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b="0" lang="en-GB" sz="2400" spc="-1" strike="noStrike">
                <a:solidFill>
                  <a:srgbClr val="595959"/>
                </a:solidFill>
                <a:latin typeface="Arial Nova"/>
              </a:rPr>
              <a:t>-Course Title:LCBB4005_LON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b="0" lang="en-GB" sz="2400" spc="-1" strike="noStrike">
                <a:solidFill>
                  <a:srgbClr val="595959"/>
                </a:solidFill>
                <a:latin typeface="Arial Nova"/>
              </a:rPr>
              <a:t>-Lecturer: Olusoyi (Richard) Ashaye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b="0" lang="en-GB" sz="2400" spc="-1" strike="noStrike">
                <a:solidFill>
                  <a:srgbClr val="595959"/>
                </a:solidFill>
                <a:latin typeface="Arial Nova"/>
              </a:rPr>
              <a:t>-Date: 15/08/2022</a:t>
            </a:r>
            <a:endParaRPr b="0" lang="en-GB" sz="2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extShape 1"/>
          <p:cNvSpPr txBox="1"/>
          <p:nvPr/>
        </p:nvSpPr>
        <p:spPr>
          <a:xfrm>
            <a:off x="2593080" y="624240"/>
            <a:ext cx="8911440" cy="128052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>
              <a:lnSpc>
                <a:spcPct val="100000"/>
              </a:lnSpc>
            </a:pPr>
            <a:r>
              <a:rPr b="0" lang="bg-BG" sz="3600" spc="-1" strike="noStrike">
                <a:solidFill>
                  <a:srgbClr val="262626"/>
                </a:solidFill>
                <a:latin typeface="Century Gothic"/>
              </a:rPr>
              <a:t>Table of contents</a:t>
            </a:r>
            <a:endParaRPr b="0" lang="bg-BG" sz="3600" spc="-1" strike="noStrike">
              <a:solidFill>
                <a:srgbClr val="000000"/>
              </a:solidFill>
              <a:latin typeface="Century Gothic"/>
            </a:endParaRPr>
          </a:p>
        </p:txBody>
      </p:sp>
      <p:pic>
        <p:nvPicPr>
          <p:cNvPr id="147" name="Picture 4" descr=""/>
          <p:cNvPicPr/>
          <p:nvPr/>
        </p:nvPicPr>
        <p:blipFill>
          <a:blip r:embed="rId1"/>
          <a:stretch/>
        </p:blipFill>
        <p:spPr>
          <a:xfrm>
            <a:off x="8631360" y="3294720"/>
            <a:ext cx="2872800" cy="1422000"/>
          </a:xfrm>
          <a:prstGeom prst="rect">
            <a:avLst/>
          </a:prstGeom>
          <a:ln>
            <a:noFill/>
          </a:ln>
        </p:spPr>
      </p:pic>
      <p:graphicFrame>
        <p:nvGraphicFramePr>
          <p:cNvPr id="1" name="Diagram1"/>
          <p:cNvGraphicFramePr/>
          <p:nvPr>
            <p:extLst>
              <p:ext uri="{D42A27DB-BD31-4B8C-83A1-F6EECF244321}">
                <p14:modId xmlns:p14="http://schemas.microsoft.com/office/powerpoint/2010/main" val="3989479505"/>
              </p:ext>
            </p:extLst>
          </p:nvPr>
        </p:nvGraphicFramePr>
        <p:xfrm>
          <a:off x="2589120" y="2125440"/>
          <a:ext cx="5834880" cy="378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TextShape 1"/>
          <p:cNvSpPr txBox="1"/>
          <p:nvPr/>
        </p:nvSpPr>
        <p:spPr>
          <a:xfrm>
            <a:off x="1687680" y="624240"/>
            <a:ext cx="4136760" cy="128052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>
              <a:lnSpc>
                <a:spcPct val="100000"/>
              </a:lnSpc>
            </a:pPr>
            <a:r>
              <a:rPr b="0" lang="bg-BG" sz="3200" spc="-1" strike="noStrike">
                <a:solidFill>
                  <a:srgbClr val="262626"/>
                </a:solidFill>
                <a:latin typeface="Century Gothic"/>
              </a:rPr>
              <a:t>Introduction</a:t>
            </a:r>
            <a:endParaRPr b="0" lang="bg-BG" sz="32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49" name="TextShape 2"/>
          <p:cNvSpPr txBox="1"/>
          <p:nvPr/>
        </p:nvSpPr>
        <p:spPr>
          <a:xfrm>
            <a:off x="1684080" y="2133720"/>
            <a:ext cx="4140360" cy="377712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600" spc="-1" strike="noStrike">
                <a:solidFill>
                  <a:srgbClr val="000000"/>
                </a:solidFill>
                <a:latin typeface="Century Gothic"/>
              </a:rPr>
              <a:t>This presentation is aimed to show the risks and the possibilities for "Yeo valley" from opening a product line in Bulgaria.</a:t>
            </a:r>
            <a:endParaRPr b="0" lang="bg-BG" sz="1600" spc="-1" strike="noStrike">
              <a:solidFill>
                <a:srgbClr val="404040"/>
              </a:solidFill>
              <a:latin typeface="Century Gothic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bg-BG" sz="16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600" spc="-1" strike="noStrike">
                <a:solidFill>
                  <a:srgbClr val="000000"/>
                </a:solidFill>
                <a:latin typeface="Century Gothic"/>
              </a:rPr>
              <a:t>This will be further emphasized by the combinate analysis from the SWOT and PESTLE Analysis</a:t>
            </a:r>
            <a:endParaRPr b="0" lang="bg-BG" sz="1600" spc="-1" strike="noStrike">
              <a:solidFill>
                <a:srgbClr val="404040"/>
              </a:solidFill>
              <a:latin typeface="Century Gothic"/>
            </a:endParaRPr>
          </a:p>
        </p:txBody>
      </p:sp>
      <p:pic>
        <p:nvPicPr>
          <p:cNvPr id="150" name="Picture 4" descr=""/>
          <p:cNvPicPr/>
          <p:nvPr/>
        </p:nvPicPr>
        <p:blipFill>
          <a:blip r:embed="rId1"/>
          <a:stretch/>
        </p:blipFill>
        <p:spPr>
          <a:xfrm>
            <a:off x="6418800" y="645120"/>
            <a:ext cx="4797720" cy="2698560"/>
          </a:xfrm>
          <a:prstGeom prst="rect">
            <a:avLst/>
          </a:prstGeom>
          <a:ln>
            <a:noFill/>
          </a:ln>
        </p:spPr>
      </p:pic>
      <p:pic>
        <p:nvPicPr>
          <p:cNvPr id="151" name="Picture 5" descr=""/>
          <p:cNvPicPr/>
          <p:nvPr/>
        </p:nvPicPr>
        <p:blipFill>
          <a:blip r:embed="rId2"/>
          <a:stretch/>
        </p:blipFill>
        <p:spPr>
          <a:xfrm>
            <a:off x="6086160" y="3830760"/>
            <a:ext cx="5451120" cy="1739160"/>
          </a:xfrm>
          <a:prstGeom prst="rect">
            <a:avLst/>
          </a:prstGeom>
          <a:ln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CustomShape 1"/>
          <p:cNvSpPr/>
          <p:nvPr/>
        </p:nvSpPr>
        <p:spPr>
          <a:xfrm>
            <a:off x="-7560" y="0"/>
            <a:ext cx="12206880" cy="68576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dfe7c4"/>
              </a:gs>
            </a:gsLst>
            <a:path path="circle"/>
          </a:gradFill>
          <a:ln>
            <a:noFill/>
          </a:ln>
          <a:effectLst>
            <a:outerShdw blurRad="50800" dir="5400000" dist="38160" rotWithShape="0">
              <a:srgbClr val="000000">
                <a:alpha val="6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grpSp>
        <p:nvGrpSpPr>
          <p:cNvPr id="153" name="Group 2"/>
          <p:cNvGrpSpPr/>
          <p:nvPr/>
        </p:nvGrpSpPr>
        <p:grpSpPr>
          <a:xfrm>
            <a:off x="4836240" y="228600"/>
            <a:ext cx="2850840" cy="6638400"/>
            <a:chOff x="4836240" y="228600"/>
            <a:chExt cx="2850840" cy="6638400"/>
          </a:xfrm>
        </p:grpSpPr>
        <p:sp>
          <p:nvSpPr>
            <p:cNvPr id="154" name="CustomShape 3"/>
            <p:cNvSpPr/>
            <p:nvPr/>
          </p:nvSpPr>
          <p:spPr>
            <a:xfrm>
              <a:off x="4836240" y="2575080"/>
              <a:ext cx="100440" cy="625680"/>
            </a:xfrm>
            <a:custGeom>
              <a:avLst/>
              <a:gdLst/>
              <a:ahLst/>
              <a:rect l="l" t="t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5" name="CustomShape 4"/>
            <p:cNvSpPr/>
            <p:nvPr/>
          </p:nvSpPr>
          <p:spPr>
            <a:xfrm>
              <a:off x="4964760" y="3156480"/>
              <a:ext cx="646200" cy="2322000"/>
            </a:xfrm>
            <a:custGeom>
              <a:avLst/>
              <a:gdLst/>
              <a:ahLst/>
              <a:rect l="l" t="t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6" name="CustomShape 5"/>
            <p:cNvSpPr/>
            <p:nvPr/>
          </p:nvSpPr>
          <p:spPr>
            <a:xfrm>
              <a:off x="5643000" y="5447160"/>
              <a:ext cx="609120" cy="1419840"/>
            </a:xfrm>
            <a:custGeom>
              <a:avLst/>
              <a:gdLst/>
              <a:ahLst/>
              <a:rect l="l" t="t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7" name="CustomShape 6"/>
            <p:cNvSpPr/>
            <p:nvPr/>
          </p:nvSpPr>
          <p:spPr>
            <a:xfrm>
              <a:off x="5796000" y="6503760"/>
              <a:ext cx="171000" cy="363240"/>
            </a:xfrm>
            <a:custGeom>
              <a:avLst/>
              <a:gdLst/>
              <a:ahLst/>
              <a:rect l="l" t="t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8" name="CustomShape 7"/>
            <p:cNvSpPr/>
            <p:nvPr/>
          </p:nvSpPr>
          <p:spPr>
            <a:xfrm>
              <a:off x="4936680" y="3201120"/>
              <a:ext cx="821520" cy="3328200"/>
            </a:xfrm>
            <a:custGeom>
              <a:avLst/>
              <a:gdLst/>
              <a:ahLst/>
              <a:rect l="l" t="t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9" name="CustomShape 8"/>
            <p:cNvSpPr/>
            <p:nvPr/>
          </p:nvSpPr>
          <p:spPr>
            <a:xfrm>
              <a:off x="4858560" y="228600"/>
              <a:ext cx="105840" cy="2927520"/>
            </a:xfrm>
            <a:custGeom>
              <a:avLst/>
              <a:gdLst/>
              <a:ahLst/>
              <a:rect l="l" t="t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0" name="CustomShape 9"/>
            <p:cNvSpPr/>
            <p:nvPr/>
          </p:nvSpPr>
          <p:spPr>
            <a:xfrm>
              <a:off x="4914360" y="2944080"/>
              <a:ext cx="77760" cy="493560"/>
            </a:xfrm>
            <a:custGeom>
              <a:avLst/>
              <a:gdLst/>
              <a:ahLst/>
              <a:rect l="l" t="t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1" name="CustomShape 10"/>
            <p:cNvSpPr/>
            <p:nvPr/>
          </p:nvSpPr>
          <p:spPr>
            <a:xfrm>
              <a:off x="5605920" y="5478840"/>
              <a:ext cx="189720" cy="1024560"/>
            </a:xfrm>
            <a:custGeom>
              <a:avLst/>
              <a:gdLst/>
              <a:ahLst/>
              <a:rect l="l" t="t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2" name="CustomShape 11"/>
            <p:cNvSpPr/>
            <p:nvPr/>
          </p:nvSpPr>
          <p:spPr>
            <a:xfrm>
              <a:off x="5611320" y="1398960"/>
              <a:ext cx="2075760" cy="4047840"/>
            </a:xfrm>
            <a:custGeom>
              <a:avLst/>
              <a:gdLst/>
              <a:ahLst/>
              <a:rect l="l" t="t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3" name="CustomShape 12"/>
            <p:cNvSpPr/>
            <p:nvPr/>
          </p:nvSpPr>
          <p:spPr>
            <a:xfrm>
              <a:off x="5758560" y="6530040"/>
              <a:ext cx="161640" cy="336960"/>
            </a:xfrm>
            <a:custGeom>
              <a:avLst/>
              <a:gdLst/>
              <a:ahLst/>
              <a:rect l="l" t="t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4" name="CustomShape 13"/>
            <p:cNvSpPr/>
            <p:nvPr/>
          </p:nvSpPr>
          <p:spPr>
            <a:xfrm>
              <a:off x="5605920" y="5359320"/>
              <a:ext cx="37080" cy="221400"/>
            </a:xfrm>
            <a:custGeom>
              <a:avLst/>
              <a:gdLst/>
              <a:ahLst/>
              <a:rect l="l" t="t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5" name="CustomShape 14"/>
            <p:cNvSpPr/>
            <p:nvPr/>
          </p:nvSpPr>
          <p:spPr>
            <a:xfrm>
              <a:off x="5686200" y="6244560"/>
              <a:ext cx="238320" cy="622080"/>
            </a:xfrm>
            <a:custGeom>
              <a:avLst/>
              <a:gdLst/>
              <a:ahLst/>
              <a:rect l="l" t="t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166" name="Group 15"/>
          <p:cNvGrpSpPr/>
          <p:nvPr/>
        </p:nvGrpSpPr>
        <p:grpSpPr>
          <a:xfrm>
            <a:off x="4677120" y="-720"/>
            <a:ext cx="2356200" cy="6853680"/>
            <a:chOff x="4677120" y="-720"/>
            <a:chExt cx="2356200" cy="6853680"/>
          </a:xfrm>
        </p:grpSpPr>
        <p:sp>
          <p:nvSpPr>
            <p:cNvPr id="167" name="CustomShape 16"/>
            <p:cNvSpPr/>
            <p:nvPr/>
          </p:nvSpPr>
          <p:spPr>
            <a:xfrm>
              <a:off x="4677120" y="-720"/>
              <a:ext cx="493920" cy="4400640"/>
            </a:xfrm>
            <a:custGeom>
              <a:avLst/>
              <a:gdLst/>
              <a:ahLst/>
              <a:rect l="l" t="t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8" name="CustomShape 17"/>
            <p:cNvSpPr/>
            <p:nvPr/>
          </p:nvSpPr>
          <p:spPr>
            <a:xfrm>
              <a:off x="5200200" y="4316400"/>
              <a:ext cx="423000" cy="1580400"/>
            </a:xfrm>
            <a:custGeom>
              <a:avLst/>
              <a:gdLst/>
              <a:ahLst/>
              <a:rect l="l" t="t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9" name="CustomShape 18"/>
            <p:cNvSpPr/>
            <p:nvPr/>
          </p:nvSpPr>
          <p:spPr>
            <a:xfrm>
              <a:off x="5656320" y="5862600"/>
              <a:ext cx="430560" cy="990360"/>
            </a:xfrm>
            <a:custGeom>
              <a:avLst/>
              <a:gdLst/>
              <a:ahLst/>
              <a:rect l="l" t="t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0" name="CustomShape 19"/>
            <p:cNvSpPr/>
            <p:nvPr/>
          </p:nvSpPr>
          <p:spPr>
            <a:xfrm>
              <a:off x="5171400" y="4364280"/>
              <a:ext cx="551520" cy="2235600"/>
            </a:xfrm>
            <a:custGeom>
              <a:avLst/>
              <a:gdLst/>
              <a:ahLst/>
              <a:rect l="l" t="t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1" name="CustomShape 20"/>
            <p:cNvSpPr/>
            <p:nvPr/>
          </p:nvSpPr>
          <p:spPr>
            <a:xfrm>
              <a:off x="5117760" y="1289160"/>
              <a:ext cx="173880" cy="3026880"/>
            </a:xfrm>
            <a:custGeom>
              <a:avLst/>
              <a:gdLst/>
              <a:ahLst/>
              <a:rect l="l" t="t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2" name="CustomShape 21"/>
            <p:cNvSpPr/>
            <p:nvPr/>
          </p:nvSpPr>
          <p:spPr>
            <a:xfrm>
              <a:off x="5761440" y="6571440"/>
              <a:ext cx="133920" cy="281160"/>
            </a:xfrm>
            <a:custGeom>
              <a:avLst/>
              <a:gdLst/>
              <a:ahLst/>
              <a:rect l="l" t="t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3" name="CustomShape 22"/>
            <p:cNvSpPr/>
            <p:nvPr/>
          </p:nvSpPr>
          <p:spPr>
            <a:xfrm>
              <a:off x="5152320" y="4107600"/>
              <a:ext cx="82080" cy="511200"/>
            </a:xfrm>
            <a:custGeom>
              <a:avLst/>
              <a:gdLst/>
              <a:ahLst/>
              <a:rect l="l" t="t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4" name="CustomShape 23"/>
            <p:cNvSpPr/>
            <p:nvPr/>
          </p:nvSpPr>
          <p:spPr>
            <a:xfrm>
              <a:off x="5623560" y="3145680"/>
              <a:ext cx="1409760" cy="2716560"/>
            </a:xfrm>
            <a:custGeom>
              <a:avLst/>
              <a:gdLst/>
              <a:ahLst/>
              <a:rect l="l" t="t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5" name="CustomShape 24"/>
            <p:cNvSpPr/>
            <p:nvPr/>
          </p:nvSpPr>
          <p:spPr>
            <a:xfrm>
              <a:off x="5723280" y="6600240"/>
              <a:ext cx="120240" cy="252720"/>
            </a:xfrm>
            <a:custGeom>
              <a:avLst/>
              <a:gdLst/>
              <a:ahLst/>
              <a:rect l="l" t="t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6" name="CustomShape 25"/>
            <p:cNvSpPr/>
            <p:nvPr/>
          </p:nvSpPr>
          <p:spPr>
            <a:xfrm>
              <a:off x="5623560" y="5897160"/>
              <a:ext cx="137520" cy="673920"/>
            </a:xfrm>
            <a:custGeom>
              <a:avLst/>
              <a:gdLst/>
              <a:ahLst/>
              <a:rect l="l" t="t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7" name="CustomShape 26"/>
            <p:cNvSpPr/>
            <p:nvPr/>
          </p:nvSpPr>
          <p:spPr>
            <a:xfrm>
              <a:off x="5623560" y="5772600"/>
              <a:ext cx="37800" cy="227520"/>
            </a:xfrm>
            <a:custGeom>
              <a:avLst/>
              <a:gdLst/>
              <a:ahLst/>
              <a:rect l="l" t="t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8" name="CustomShape 27"/>
            <p:cNvSpPr/>
            <p:nvPr/>
          </p:nvSpPr>
          <p:spPr>
            <a:xfrm>
              <a:off x="5656320" y="6322680"/>
              <a:ext cx="210240" cy="530280"/>
            </a:xfrm>
            <a:custGeom>
              <a:avLst/>
              <a:gdLst/>
              <a:ahLst/>
              <a:rect l="l" t="t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79" name="TextShape 28"/>
          <p:cNvSpPr txBox="1"/>
          <p:nvPr/>
        </p:nvSpPr>
        <p:spPr>
          <a:xfrm>
            <a:off x="6483240" y="624240"/>
            <a:ext cx="5021280" cy="128052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>
              <a:lnSpc>
                <a:spcPct val="100000"/>
              </a:lnSpc>
            </a:pPr>
            <a:r>
              <a:rPr b="0" lang="bg-BG" sz="3600" spc="-1" strike="noStrike">
                <a:solidFill>
                  <a:srgbClr val="262626"/>
                </a:solidFill>
                <a:latin typeface="Century Gothic"/>
              </a:rPr>
              <a:t>"Yeo Valley" introduction</a:t>
            </a:r>
            <a:endParaRPr b="0" lang="bg-BG" sz="36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80" name="CustomShape 29"/>
          <p:cNvSpPr/>
          <p:nvPr/>
        </p:nvSpPr>
        <p:spPr>
          <a:xfrm>
            <a:off x="464580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00" dir="5400000" dist="2556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81" name="CustomShape 30"/>
          <p:cNvSpPr/>
          <p:nvPr/>
        </p:nvSpPr>
        <p:spPr>
          <a:xfrm flipV="1">
            <a:off x="4645800" y="713880"/>
            <a:ext cx="1588320" cy="506880"/>
          </a:xfrm>
          <a:custGeom>
            <a:avLst/>
            <a:gd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2" name="Picture 4" descr=""/>
          <p:cNvPicPr/>
          <p:nvPr/>
        </p:nvPicPr>
        <p:blipFill>
          <a:blip r:embed="rId1"/>
          <a:srcRect l="8244" t="0" r="942" b="0"/>
          <a:stretch/>
        </p:blipFill>
        <p:spPr>
          <a:xfrm>
            <a:off x="-1440" y="1800"/>
            <a:ext cx="4670640" cy="6857640"/>
          </a:xfrm>
          <a:prstGeom prst="rect">
            <a:avLst/>
          </a:prstGeom>
          <a:ln>
            <a:noFill/>
          </a:ln>
        </p:spPr>
      </p:pic>
      <p:sp>
        <p:nvSpPr>
          <p:cNvPr id="183" name="TextShape 31"/>
          <p:cNvSpPr txBox="1"/>
          <p:nvPr/>
        </p:nvSpPr>
        <p:spPr>
          <a:xfrm>
            <a:off x="6438240" y="2133720"/>
            <a:ext cx="5065920" cy="377712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700" spc="-1" strike="noStrike">
                <a:solidFill>
                  <a:srgbClr val="404040"/>
                </a:solidFill>
                <a:latin typeface="Century Gothic"/>
              </a:rPr>
              <a:t>"Yeo Valley" is a large UK organic brand.</a:t>
            </a:r>
            <a:endParaRPr b="0" lang="bg-BG" sz="1700" spc="-1" strike="noStrike">
              <a:solidFill>
                <a:srgbClr val="404040"/>
              </a:solidFill>
              <a:latin typeface="Century Gothic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b="0" lang="bg-BG" sz="17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700" spc="-1" strike="noStrike">
                <a:solidFill>
                  <a:srgbClr val="404040"/>
                </a:solidFill>
                <a:latin typeface="Century Gothic"/>
              </a:rPr>
              <a:t>It is family-owned business, created by Mary and Roger Mead, back in 1994 in Somerset.</a:t>
            </a:r>
            <a:endParaRPr b="0" lang="bg-BG" sz="17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700" spc="-1" strike="noStrike">
                <a:solidFill>
                  <a:srgbClr val="404040"/>
                </a:solidFill>
                <a:latin typeface="Century Gothic"/>
              </a:rPr>
              <a:t>Main production:</a:t>
            </a:r>
            <a:endParaRPr b="0" lang="bg-BG" sz="17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700" spc="-1" strike="noStrike">
                <a:solidFill>
                  <a:srgbClr val="404040"/>
                </a:solidFill>
                <a:latin typeface="Century Gothic"/>
              </a:rPr>
              <a:t>Organic Yoghurt</a:t>
            </a:r>
            <a:endParaRPr b="0" lang="bg-BG" sz="17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700" spc="-1" strike="noStrike">
                <a:solidFill>
                  <a:srgbClr val="404040"/>
                </a:solidFill>
                <a:latin typeface="Century Gothic"/>
              </a:rPr>
              <a:t>Cream</a:t>
            </a:r>
            <a:endParaRPr b="0" lang="bg-BG" sz="17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700" spc="-1" strike="noStrike">
                <a:solidFill>
                  <a:srgbClr val="404040"/>
                </a:solidFill>
                <a:latin typeface="Century Gothic"/>
              </a:rPr>
              <a:t>Butter</a:t>
            </a:r>
            <a:endParaRPr b="0" lang="bg-BG" sz="17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700" spc="-1" strike="noStrike">
                <a:solidFill>
                  <a:srgbClr val="404040"/>
                </a:solidFill>
                <a:latin typeface="Century Gothic"/>
              </a:rPr>
              <a:t>Cheese</a:t>
            </a:r>
            <a:endParaRPr b="0" lang="bg-BG" sz="17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700" spc="-1" strike="noStrike">
                <a:solidFill>
                  <a:srgbClr val="404040"/>
                </a:solidFill>
                <a:latin typeface="Century Gothic"/>
              </a:rPr>
              <a:t>Ice Cream</a:t>
            </a:r>
            <a:endParaRPr b="0" lang="bg-BG" sz="17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CustomShape 1"/>
          <p:cNvSpPr/>
          <p:nvPr/>
        </p:nvSpPr>
        <p:spPr>
          <a:xfrm>
            <a:off x="0" y="0"/>
            <a:ext cx="4058640" cy="68576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185" name="TextShape 2"/>
          <p:cNvSpPr txBox="1"/>
          <p:nvPr/>
        </p:nvSpPr>
        <p:spPr>
          <a:xfrm>
            <a:off x="1260000" y="3101040"/>
            <a:ext cx="2453760" cy="302904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>
              <a:lnSpc>
                <a:spcPct val="100000"/>
              </a:lnSpc>
            </a:pPr>
            <a:r>
              <a:rPr b="0" lang="bg-BG" sz="2700" spc="-1" strike="noStrike">
                <a:solidFill>
                  <a:srgbClr val="ffffff"/>
                </a:solidFill>
                <a:latin typeface="Century Gothic"/>
              </a:rPr>
              <a:t>Furthermore..</a:t>
            </a:r>
            <a:endParaRPr b="0" lang="bg-BG" sz="27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86" name="CustomShape 3"/>
          <p:cNvSpPr/>
          <p:nvPr/>
        </p:nvSpPr>
        <p:spPr>
          <a:xfrm flipV="1">
            <a:off x="0" y="3179160"/>
            <a:ext cx="1098000" cy="513720"/>
          </a:xfrm>
          <a:custGeom>
            <a:avLst/>
            <a:gdLst/>
            <a:ahLst/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" name="CustomShape 4"/>
          <p:cNvSpPr/>
          <p:nvPr/>
        </p:nvSpPr>
        <p:spPr>
          <a:xfrm>
            <a:off x="4795560" y="0"/>
            <a:ext cx="7395840" cy="68576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dfe7c4"/>
              </a:gs>
            </a:gsLst>
            <a:path path="circle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graphicFrame>
        <p:nvGraphicFramePr>
          <p:cNvPr id="2" name="Diagram2"/>
          <p:cNvGraphicFramePr/>
          <p:nvPr>
            <p:extLst>
              <p:ext uri="{D42A27DB-BD31-4B8C-83A1-F6EECF244321}">
                <p14:modId xmlns:p14="http://schemas.microsoft.com/office/powerpoint/2010/main" val="133551952"/>
              </p:ext>
            </p:extLst>
          </p:nvPr>
        </p:nvGraphicFramePr>
        <p:xfrm>
          <a:off x="4353480" y="598320"/>
          <a:ext cx="6832440" cy="5264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TextShape 1"/>
          <p:cNvSpPr txBox="1"/>
          <p:nvPr/>
        </p:nvSpPr>
        <p:spPr>
          <a:xfrm>
            <a:off x="1658520" y="336600"/>
            <a:ext cx="9846000" cy="791640"/>
          </a:xfrm>
          <a:prstGeom prst="rect">
            <a:avLst/>
          </a:prstGeom>
          <a:noFill/>
          <a:ln>
            <a:noFill/>
          </a:ln>
        </p:spPr>
        <p:txBody>
          <a:bodyPr>
            <a:noAutofit/>
          </a:bodyPr>
          <a:p>
            <a:pPr>
              <a:lnSpc>
                <a:spcPct val="100000"/>
              </a:lnSpc>
            </a:pPr>
            <a:r>
              <a:rPr b="0" lang="bg-BG" sz="3600" spc="-1" strike="noStrike">
                <a:solidFill>
                  <a:srgbClr val="262626"/>
                </a:solidFill>
                <a:latin typeface="Century Gothic"/>
              </a:rPr>
              <a:t>Bulgaria's PESTEL Analysis (Pt. 1)</a:t>
            </a:r>
            <a:endParaRPr b="0" lang="bg-BG" sz="36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89" name="TextShape 2"/>
          <p:cNvSpPr txBox="1"/>
          <p:nvPr/>
        </p:nvSpPr>
        <p:spPr>
          <a:xfrm>
            <a:off x="1654560" y="1184760"/>
            <a:ext cx="9849600" cy="4927320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88000"/>
          </a:bodyPr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Political Factors: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Bulgaria has 10% cooperative tax (Opportunity)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Bulgaria is part of the European Union (Opportunity)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Bulgaria has open market (Opportunity)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" charset="2"/>
              <a:buChar char="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Economic Factors: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Currency value/exchange rates - </a:t>
            </a:r>
            <a:r>
              <a:rPr b="0" lang="bg-BG" sz="1800" spc="-1" strike="noStrike">
                <a:solidFill>
                  <a:srgbClr val="404040"/>
                </a:solidFill>
                <a:latin typeface="Century Gothic"/>
                <a:ea typeface="Century Gothic"/>
              </a:rPr>
              <a:t>£1 = 2.30 lv. (On average + Opportunity)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  <a:ea typeface="Century Gothic"/>
              </a:rPr>
              <a:t>National GDP is decreasing (Threat)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  <a:ea typeface="Century Gothic"/>
              </a:rPr>
              <a:t>Public spending abilities (Threat)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  <a:ea typeface="Century Gothic"/>
              </a:rPr>
              <a:t>Good Bank System (Opportunity)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" charset="2"/>
              <a:buChar char="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  <a:ea typeface="Century Gothic"/>
              </a:rPr>
              <a:t>Social Factors: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  <a:ea typeface="Century Gothic"/>
              </a:rPr>
              <a:t>Healthy food (Opportunity)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  <a:ea typeface="Century Gothic"/>
              </a:rPr>
              <a:t>Weak demographical state (Loss of population) (Threat)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  <a:ea typeface="Century Gothic"/>
              </a:rPr>
              <a:t>Religion - Christian (Opportunity due to the lack of food restrictions)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TextShape 1"/>
          <p:cNvSpPr txBox="1"/>
          <p:nvPr/>
        </p:nvSpPr>
        <p:spPr>
          <a:xfrm>
            <a:off x="1787760" y="221400"/>
            <a:ext cx="9716400" cy="1007280"/>
          </a:xfrm>
          <a:prstGeom prst="rect">
            <a:avLst/>
          </a:prstGeom>
          <a:noFill/>
          <a:ln>
            <a:noFill/>
          </a:ln>
        </p:spPr>
        <p:txBody>
          <a:bodyPr>
            <a:noAutofit/>
          </a:bodyPr>
          <a:p>
            <a:pPr>
              <a:lnSpc>
                <a:spcPct val="100000"/>
              </a:lnSpc>
            </a:pPr>
            <a:r>
              <a:rPr b="0" lang="bg-BG" sz="3600" spc="-1" strike="noStrike">
                <a:solidFill>
                  <a:srgbClr val="262626"/>
                </a:solidFill>
                <a:latin typeface="Century Gothic"/>
                <a:ea typeface="Century Gothic"/>
              </a:rPr>
              <a:t>Bulgaria's PESTEL Analysis (Pt. 2)</a:t>
            </a:r>
            <a:endParaRPr b="0" lang="bg-BG" sz="36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91" name="TextShape 2"/>
          <p:cNvSpPr txBox="1"/>
          <p:nvPr/>
        </p:nvSpPr>
        <p:spPr>
          <a:xfrm>
            <a:off x="1784160" y="1486440"/>
            <a:ext cx="9720000" cy="4424400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78000"/>
          </a:bodyPr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Technological: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Bulgaria has traditions in the production of milk products (Opportunity)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Bulgaria has well developed network lines across the country which will benefit for advertising the products (Opportunity)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Due to the lack of machinery modernity in Bulgaria, funds may be needed for better producing equipment (Threat)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Legal: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Laws relating to wages and employment – In Bulgaria, pay rates are low and therefore it can help new business grow (Opportunity)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Employment taxation – A whole new system of taxing (Threat)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Environmental or Ethical: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Carbon Emissions can make production slower and threaten the fresh products therefore new facilities will have to be built to keep the products fresh (Threat)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Corporate Social Responsibility (Threat or Opportunity)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e3eac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CustomShape 1"/>
          <p:cNvSpPr/>
          <p:nvPr/>
        </p:nvSpPr>
        <p:spPr>
          <a:xfrm>
            <a:off x="0" y="0"/>
            <a:ext cx="12191760" cy="685764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193" name="TextShape 2"/>
          <p:cNvSpPr txBox="1"/>
          <p:nvPr/>
        </p:nvSpPr>
        <p:spPr>
          <a:xfrm>
            <a:off x="1046160" y="942120"/>
            <a:ext cx="3256200" cy="496872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>
              <a:lnSpc>
                <a:spcPct val="100000"/>
              </a:lnSpc>
            </a:pPr>
            <a:r>
              <a:rPr b="0" lang="bg-BG" sz="3600" spc="-1" strike="noStrike">
                <a:solidFill>
                  <a:srgbClr val="59533f"/>
                </a:solidFill>
                <a:latin typeface="Century Gothic"/>
              </a:rPr>
              <a:t>SWOT (Internal)</a:t>
            </a:r>
            <a:endParaRPr b="0" lang="bg-BG" sz="36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94" name="CustomShape 3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00" dir="5400000" dist="2556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5" name="Line 4"/>
          <p:cNvSpPr/>
          <p:nvPr/>
        </p:nvSpPr>
        <p:spPr>
          <a:xfrm>
            <a:off x="4654080" y="1871640"/>
            <a:ext cx="0" cy="3200400"/>
          </a:xfrm>
          <a:prstGeom prst="line">
            <a:avLst/>
          </a:prstGeom>
          <a:ln w="15840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/>
        </p:style>
      </p:sp>
      <p:grpSp>
        <p:nvGrpSpPr>
          <p:cNvPr id="196" name="Group 5"/>
          <p:cNvGrpSpPr/>
          <p:nvPr/>
        </p:nvGrpSpPr>
        <p:grpSpPr>
          <a:xfrm>
            <a:off x="6009840" y="0"/>
            <a:ext cx="6176520" cy="6852960"/>
            <a:chOff x="6009840" y="0"/>
            <a:chExt cx="6176520" cy="6852960"/>
          </a:xfrm>
        </p:grpSpPr>
        <p:sp>
          <p:nvSpPr>
            <p:cNvPr id="197" name="CustomShape 6"/>
            <p:cNvSpPr/>
            <p:nvPr/>
          </p:nvSpPr>
          <p:spPr>
            <a:xfrm flipH="1">
              <a:off x="11968200" y="2422440"/>
              <a:ext cx="217800" cy="646200"/>
            </a:xfrm>
            <a:custGeom>
              <a:avLst/>
              <a:gdLst/>
              <a:ahLst/>
              <a:rect l="l" t="t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98" name="CustomShape 7"/>
            <p:cNvSpPr/>
            <p:nvPr/>
          </p:nvSpPr>
          <p:spPr>
            <a:xfrm flipH="1">
              <a:off x="10507320" y="3022560"/>
              <a:ext cx="1400400" cy="2396880"/>
            </a:xfrm>
            <a:custGeom>
              <a:avLst/>
              <a:gdLst/>
              <a:ahLst/>
              <a:rect l="l" t="t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99" name="CustomShape 8"/>
            <p:cNvSpPr/>
            <p:nvPr/>
          </p:nvSpPr>
          <p:spPr>
            <a:xfrm flipH="1">
              <a:off x="9118800" y="5387040"/>
              <a:ext cx="1319760" cy="1465560"/>
            </a:xfrm>
            <a:custGeom>
              <a:avLst/>
              <a:gdLst/>
              <a:ahLst/>
              <a:rect l="l" t="t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00" name="CustomShape 9"/>
            <p:cNvSpPr/>
            <p:nvPr/>
          </p:nvSpPr>
          <p:spPr>
            <a:xfrm flipH="1">
              <a:off x="9735480" y="6478200"/>
              <a:ext cx="371160" cy="374760"/>
            </a:xfrm>
            <a:custGeom>
              <a:avLst/>
              <a:gdLst/>
              <a:ahLst/>
              <a:rect l="l" t="t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01" name="CustomShape 10"/>
            <p:cNvSpPr/>
            <p:nvPr/>
          </p:nvSpPr>
          <p:spPr>
            <a:xfrm flipH="1">
              <a:off x="10187640" y="3068640"/>
              <a:ext cx="1780200" cy="3435840"/>
            </a:xfrm>
            <a:custGeom>
              <a:avLst/>
              <a:gdLst/>
              <a:ahLst/>
              <a:rect l="l" t="t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02" name="CustomShape 11"/>
            <p:cNvSpPr/>
            <p:nvPr/>
          </p:nvSpPr>
          <p:spPr>
            <a:xfrm flipH="1">
              <a:off x="11908440" y="0"/>
              <a:ext cx="229680" cy="3022200"/>
            </a:xfrm>
            <a:custGeom>
              <a:avLst/>
              <a:gdLst/>
              <a:ahLst/>
              <a:rect l="l" t="t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03" name="CustomShape 12"/>
            <p:cNvSpPr/>
            <p:nvPr/>
          </p:nvSpPr>
          <p:spPr>
            <a:xfrm flipH="1">
              <a:off x="11847960" y="2803320"/>
              <a:ext cx="169200" cy="509400"/>
            </a:xfrm>
            <a:custGeom>
              <a:avLst/>
              <a:gdLst/>
              <a:ahLst/>
              <a:rect l="l" t="t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04" name="CustomShape 13"/>
            <p:cNvSpPr/>
            <p:nvPr/>
          </p:nvSpPr>
          <p:spPr>
            <a:xfrm flipH="1">
              <a:off x="10107000" y="5419800"/>
              <a:ext cx="411480" cy="1057680"/>
            </a:xfrm>
            <a:custGeom>
              <a:avLst/>
              <a:gdLst/>
              <a:ahLst/>
              <a:rect l="l" t="t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05" name="CustomShape 14"/>
            <p:cNvSpPr/>
            <p:nvPr/>
          </p:nvSpPr>
          <p:spPr>
            <a:xfrm flipH="1">
              <a:off x="6009840" y="221400"/>
              <a:ext cx="4497120" cy="5165640"/>
            </a:xfrm>
            <a:custGeom>
              <a:avLst/>
              <a:gdLst/>
              <a:ahLst/>
              <a:rect l="l" t="t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06" name="CustomShape 15"/>
            <p:cNvSpPr/>
            <p:nvPr/>
          </p:nvSpPr>
          <p:spPr>
            <a:xfrm flipH="1">
              <a:off x="9836640" y="6504840"/>
              <a:ext cx="351000" cy="347760"/>
            </a:xfrm>
            <a:custGeom>
              <a:avLst/>
              <a:gdLst/>
              <a:ahLst/>
              <a:rect l="l" t="t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07" name="CustomShape 16"/>
            <p:cNvSpPr/>
            <p:nvPr/>
          </p:nvSpPr>
          <p:spPr>
            <a:xfrm flipH="1">
              <a:off x="10438200" y="5296680"/>
              <a:ext cx="80280" cy="228600"/>
            </a:xfrm>
            <a:custGeom>
              <a:avLst/>
              <a:gdLst/>
              <a:ahLst/>
              <a:rect l="l" t="t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08" name="CustomShape 17"/>
            <p:cNvSpPr/>
            <p:nvPr/>
          </p:nvSpPr>
          <p:spPr>
            <a:xfrm flipH="1">
              <a:off x="9829080" y="6210720"/>
              <a:ext cx="516240" cy="642240"/>
            </a:xfrm>
            <a:custGeom>
              <a:avLst/>
              <a:gdLst/>
              <a:ahLst/>
              <a:rect l="l" t="t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209" name="TextShape 18"/>
          <p:cNvSpPr txBox="1"/>
          <p:nvPr/>
        </p:nvSpPr>
        <p:spPr>
          <a:xfrm>
            <a:off x="5049000" y="942120"/>
            <a:ext cx="6455160" cy="496872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800" spc="-1" strike="noStrike">
                <a:solidFill>
                  <a:srgbClr val="59533f"/>
                </a:solidFill>
                <a:latin typeface="Century Gothic"/>
              </a:rPr>
              <a:t>Opportunities: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AutoNum type="arabicPeriod"/>
            </a:pPr>
            <a:r>
              <a:rPr b="0" lang="bg-BG" sz="1800" spc="-1" strike="noStrike">
                <a:solidFill>
                  <a:srgbClr val="59533f"/>
                </a:solidFill>
                <a:latin typeface="Century Gothic"/>
              </a:rPr>
              <a:t>Low corporative tax (10%)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AutoNum type="arabicPeriod"/>
            </a:pPr>
            <a:r>
              <a:rPr b="0" lang="bg-BG" sz="1800" spc="-1" strike="noStrike">
                <a:solidFill>
                  <a:srgbClr val="59533f"/>
                </a:solidFill>
                <a:latin typeface="Century Gothic"/>
              </a:rPr>
              <a:t>Gives an opportunity for the EU to distribute products in other countries.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AutoNum type="arabicPeriod"/>
            </a:pPr>
            <a:r>
              <a:rPr b="0" lang="bg-BG" sz="1800" spc="-1" strike="noStrike">
                <a:solidFill>
                  <a:srgbClr val="59533f"/>
                </a:solidFill>
                <a:latin typeface="Century Gothic"/>
              </a:rPr>
              <a:t>Currency value (Stock can be bought cheaply and sold expensively)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AutoNum type="arabicPeriod"/>
            </a:pPr>
            <a:r>
              <a:rPr b="0" lang="bg-BG" sz="1800" spc="-1" strike="noStrike">
                <a:solidFill>
                  <a:srgbClr val="59533f"/>
                </a:solidFill>
                <a:latin typeface="Century Gothic"/>
              </a:rPr>
              <a:t>People look for healthy food (Modern demand)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" charset="2"/>
              <a:buChar char=""/>
            </a:pPr>
            <a:r>
              <a:rPr b="0" lang="bg-BG" sz="1800" spc="-1" strike="noStrike">
                <a:solidFill>
                  <a:srgbClr val="59533f"/>
                </a:solidFill>
                <a:latin typeface="Century Gothic"/>
              </a:rPr>
              <a:t>Threats: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AutoNum type="arabicPeriod"/>
            </a:pPr>
            <a:r>
              <a:rPr b="0" lang="bg-BG" sz="1800" spc="-1" strike="noStrike">
                <a:solidFill>
                  <a:srgbClr val="59533f"/>
                </a:solidFill>
                <a:latin typeface="Century Gothic"/>
              </a:rPr>
              <a:t>Lack of employees (High immigration).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AutoNum type="arabicPeriod"/>
            </a:pPr>
            <a:r>
              <a:rPr b="0" lang="bg-BG" sz="1800" spc="-1" strike="noStrike">
                <a:solidFill>
                  <a:srgbClr val="59533f"/>
                </a:solidFill>
                <a:latin typeface="Century Gothic"/>
              </a:rPr>
              <a:t>Corruption/Nepotism.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AutoNum type="arabicPeriod"/>
            </a:pPr>
            <a:r>
              <a:rPr b="0" lang="bg-BG" sz="1800" spc="-1" strike="noStrike">
                <a:solidFill>
                  <a:srgbClr val="59533f"/>
                </a:solidFill>
                <a:latin typeface="Century Gothic"/>
              </a:rPr>
              <a:t>Language barrier.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AutoNum type="arabicPeriod"/>
            </a:pPr>
            <a:r>
              <a:rPr b="0" lang="bg-BG" sz="1800" spc="-1" strike="noStrike">
                <a:solidFill>
                  <a:srgbClr val="59533f"/>
                </a:solidFill>
                <a:latin typeface="Century Gothic"/>
              </a:rPr>
              <a:t>Varied customer behaviours.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CustomShape 1"/>
          <p:cNvSpPr/>
          <p:nvPr/>
        </p:nvSpPr>
        <p:spPr>
          <a:xfrm>
            <a:off x="0" y="0"/>
            <a:ext cx="4058640" cy="68576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11" name="TextShape 2"/>
          <p:cNvSpPr txBox="1"/>
          <p:nvPr/>
        </p:nvSpPr>
        <p:spPr>
          <a:xfrm>
            <a:off x="1260000" y="3101040"/>
            <a:ext cx="2453760" cy="302904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>
              <a:lnSpc>
                <a:spcPct val="100000"/>
              </a:lnSpc>
            </a:pPr>
            <a:r>
              <a:rPr b="0" lang="bg-BG" sz="2700" spc="-1" strike="noStrike">
                <a:solidFill>
                  <a:srgbClr val="ffffff"/>
                </a:solidFill>
                <a:latin typeface="Century Gothic"/>
              </a:rPr>
              <a:t>Critical evaluation of opportunities and challenges.</a:t>
            </a:r>
            <a:endParaRPr b="0" lang="bg-BG" sz="27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212" name="CustomShape 3"/>
          <p:cNvSpPr/>
          <p:nvPr/>
        </p:nvSpPr>
        <p:spPr>
          <a:xfrm flipV="1">
            <a:off x="0" y="3179160"/>
            <a:ext cx="1098000" cy="513720"/>
          </a:xfrm>
          <a:custGeom>
            <a:avLst/>
            <a:gdLst/>
            <a:ahLst/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" name="CustomShape 4"/>
          <p:cNvSpPr/>
          <p:nvPr/>
        </p:nvSpPr>
        <p:spPr>
          <a:xfrm>
            <a:off x="4795560" y="0"/>
            <a:ext cx="7395840" cy="68576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dfe7c4"/>
              </a:gs>
            </a:gsLst>
            <a:path path="circle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graphicFrame>
        <p:nvGraphicFramePr>
          <p:cNvPr id="3" name="Diagram3"/>
          <p:cNvGraphicFramePr/>
          <p:nvPr>
            <p:extLst>
              <p:ext uri="{D42A27DB-BD31-4B8C-83A1-F6EECF244321}">
                <p14:modId xmlns:p14="http://schemas.microsoft.com/office/powerpoint/2010/main" val="3170848138"/>
              </p:ext>
            </p:extLst>
          </p:nvPr>
        </p:nvGraphicFramePr>
        <p:xfrm>
          <a:off x="4713120" y="641520"/>
          <a:ext cx="6832080" cy="5264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CustomShape 1"/>
          <p:cNvSpPr/>
          <p:nvPr/>
        </p:nvSpPr>
        <p:spPr>
          <a:xfrm>
            <a:off x="-7560" y="0"/>
            <a:ext cx="12206880" cy="68576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dfe7c4"/>
              </a:gs>
            </a:gsLst>
            <a:path path="circle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grpSp>
        <p:nvGrpSpPr>
          <p:cNvPr id="215" name="Group 2"/>
          <p:cNvGrpSpPr/>
          <p:nvPr/>
        </p:nvGrpSpPr>
        <p:grpSpPr>
          <a:xfrm>
            <a:off x="4836240" y="228600"/>
            <a:ext cx="2850840" cy="6638400"/>
            <a:chOff x="4836240" y="228600"/>
            <a:chExt cx="2850840" cy="6638400"/>
          </a:xfrm>
        </p:grpSpPr>
        <p:sp>
          <p:nvSpPr>
            <p:cNvPr id="216" name="CustomShape 3"/>
            <p:cNvSpPr/>
            <p:nvPr/>
          </p:nvSpPr>
          <p:spPr>
            <a:xfrm>
              <a:off x="4836240" y="2575080"/>
              <a:ext cx="100440" cy="625680"/>
            </a:xfrm>
            <a:custGeom>
              <a:avLst/>
              <a:gdLst/>
              <a:ahLst/>
              <a:rect l="l" t="t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17" name="CustomShape 4"/>
            <p:cNvSpPr/>
            <p:nvPr/>
          </p:nvSpPr>
          <p:spPr>
            <a:xfrm>
              <a:off x="4964760" y="3156480"/>
              <a:ext cx="646200" cy="2322000"/>
            </a:xfrm>
            <a:custGeom>
              <a:avLst/>
              <a:gdLst/>
              <a:ahLst/>
              <a:rect l="l" t="t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18" name="CustomShape 5"/>
            <p:cNvSpPr/>
            <p:nvPr/>
          </p:nvSpPr>
          <p:spPr>
            <a:xfrm>
              <a:off x="5643000" y="5447160"/>
              <a:ext cx="609120" cy="1419840"/>
            </a:xfrm>
            <a:custGeom>
              <a:avLst/>
              <a:gdLst/>
              <a:ahLst/>
              <a:rect l="l" t="t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19" name="CustomShape 6"/>
            <p:cNvSpPr/>
            <p:nvPr/>
          </p:nvSpPr>
          <p:spPr>
            <a:xfrm>
              <a:off x="5796000" y="6503760"/>
              <a:ext cx="171000" cy="363240"/>
            </a:xfrm>
            <a:custGeom>
              <a:avLst/>
              <a:gdLst/>
              <a:ahLst/>
              <a:rect l="l" t="t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0" name="CustomShape 7"/>
            <p:cNvSpPr/>
            <p:nvPr/>
          </p:nvSpPr>
          <p:spPr>
            <a:xfrm>
              <a:off x="4936680" y="3201120"/>
              <a:ext cx="821520" cy="3328200"/>
            </a:xfrm>
            <a:custGeom>
              <a:avLst/>
              <a:gdLst/>
              <a:ahLst/>
              <a:rect l="l" t="t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1" name="CustomShape 8"/>
            <p:cNvSpPr/>
            <p:nvPr/>
          </p:nvSpPr>
          <p:spPr>
            <a:xfrm>
              <a:off x="4858560" y="228600"/>
              <a:ext cx="105840" cy="2927520"/>
            </a:xfrm>
            <a:custGeom>
              <a:avLst/>
              <a:gdLst/>
              <a:ahLst/>
              <a:rect l="l" t="t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2" name="CustomShape 9"/>
            <p:cNvSpPr/>
            <p:nvPr/>
          </p:nvSpPr>
          <p:spPr>
            <a:xfrm>
              <a:off x="4914360" y="2944080"/>
              <a:ext cx="77760" cy="493560"/>
            </a:xfrm>
            <a:custGeom>
              <a:avLst/>
              <a:gdLst/>
              <a:ahLst/>
              <a:rect l="l" t="t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3" name="CustomShape 10"/>
            <p:cNvSpPr/>
            <p:nvPr/>
          </p:nvSpPr>
          <p:spPr>
            <a:xfrm>
              <a:off x="5605920" y="5478840"/>
              <a:ext cx="189720" cy="1024560"/>
            </a:xfrm>
            <a:custGeom>
              <a:avLst/>
              <a:gdLst/>
              <a:ahLst/>
              <a:rect l="l" t="t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4" name="CustomShape 11"/>
            <p:cNvSpPr/>
            <p:nvPr/>
          </p:nvSpPr>
          <p:spPr>
            <a:xfrm>
              <a:off x="5611320" y="1398960"/>
              <a:ext cx="2075760" cy="4047840"/>
            </a:xfrm>
            <a:custGeom>
              <a:avLst/>
              <a:gdLst/>
              <a:ahLst/>
              <a:rect l="l" t="t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5" name="CustomShape 12"/>
            <p:cNvSpPr/>
            <p:nvPr/>
          </p:nvSpPr>
          <p:spPr>
            <a:xfrm>
              <a:off x="5758560" y="6530040"/>
              <a:ext cx="161640" cy="336960"/>
            </a:xfrm>
            <a:custGeom>
              <a:avLst/>
              <a:gdLst/>
              <a:ahLst/>
              <a:rect l="l" t="t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6" name="CustomShape 13"/>
            <p:cNvSpPr/>
            <p:nvPr/>
          </p:nvSpPr>
          <p:spPr>
            <a:xfrm>
              <a:off x="5605920" y="5359320"/>
              <a:ext cx="37080" cy="221400"/>
            </a:xfrm>
            <a:custGeom>
              <a:avLst/>
              <a:gdLst/>
              <a:ahLst/>
              <a:rect l="l" t="t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7" name="CustomShape 14"/>
            <p:cNvSpPr/>
            <p:nvPr/>
          </p:nvSpPr>
          <p:spPr>
            <a:xfrm>
              <a:off x="5686200" y="6244560"/>
              <a:ext cx="238320" cy="622080"/>
            </a:xfrm>
            <a:custGeom>
              <a:avLst/>
              <a:gdLst/>
              <a:ahLst/>
              <a:rect l="l" t="t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228" name="Group 15"/>
          <p:cNvGrpSpPr/>
          <p:nvPr/>
        </p:nvGrpSpPr>
        <p:grpSpPr>
          <a:xfrm>
            <a:off x="4677120" y="-720"/>
            <a:ext cx="2356200" cy="6853680"/>
            <a:chOff x="4677120" y="-720"/>
            <a:chExt cx="2356200" cy="6853680"/>
          </a:xfrm>
        </p:grpSpPr>
        <p:sp>
          <p:nvSpPr>
            <p:cNvPr id="229" name="CustomShape 16"/>
            <p:cNvSpPr/>
            <p:nvPr/>
          </p:nvSpPr>
          <p:spPr>
            <a:xfrm>
              <a:off x="4677120" y="-720"/>
              <a:ext cx="493920" cy="4400640"/>
            </a:xfrm>
            <a:custGeom>
              <a:avLst/>
              <a:gdLst/>
              <a:ahLst/>
              <a:rect l="l" t="t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0" name="CustomShape 17"/>
            <p:cNvSpPr/>
            <p:nvPr/>
          </p:nvSpPr>
          <p:spPr>
            <a:xfrm>
              <a:off x="5200200" y="4316400"/>
              <a:ext cx="423000" cy="1580400"/>
            </a:xfrm>
            <a:custGeom>
              <a:avLst/>
              <a:gdLst/>
              <a:ahLst/>
              <a:rect l="l" t="t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1" name="CustomShape 18"/>
            <p:cNvSpPr/>
            <p:nvPr/>
          </p:nvSpPr>
          <p:spPr>
            <a:xfrm>
              <a:off x="5656320" y="5862600"/>
              <a:ext cx="430560" cy="990360"/>
            </a:xfrm>
            <a:custGeom>
              <a:avLst/>
              <a:gdLst/>
              <a:ahLst/>
              <a:rect l="l" t="t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2" name="CustomShape 19"/>
            <p:cNvSpPr/>
            <p:nvPr/>
          </p:nvSpPr>
          <p:spPr>
            <a:xfrm>
              <a:off x="5171400" y="4364280"/>
              <a:ext cx="551520" cy="2235600"/>
            </a:xfrm>
            <a:custGeom>
              <a:avLst/>
              <a:gdLst/>
              <a:ahLst/>
              <a:rect l="l" t="t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3" name="CustomShape 20"/>
            <p:cNvSpPr/>
            <p:nvPr/>
          </p:nvSpPr>
          <p:spPr>
            <a:xfrm>
              <a:off x="5117760" y="1289160"/>
              <a:ext cx="173880" cy="3026880"/>
            </a:xfrm>
            <a:custGeom>
              <a:avLst/>
              <a:gdLst/>
              <a:ahLst/>
              <a:rect l="l" t="t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4" name="CustomShape 21"/>
            <p:cNvSpPr/>
            <p:nvPr/>
          </p:nvSpPr>
          <p:spPr>
            <a:xfrm>
              <a:off x="5761440" y="6571440"/>
              <a:ext cx="133920" cy="281160"/>
            </a:xfrm>
            <a:custGeom>
              <a:avLst/>
              <a:gdLst/>
              <a:ahLst/>
              <a:rect l="l" t="t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5" name="CustomShape 22"/>
            <p:cNvSpPr/>
            <p:nvPr/>
          </p:nvSpPr>
          <p:spPr>
            <a:xfrm>
              <a:off x="5152320" y="4107600"/>
              <a:ext cx="82080" cy="511200"/>
            </a:xfrm>
            <a:custGeom>
              <a:avLst/>
              <a:gdLst/>
              <a:ahLst/>
              <a:rect l="l" t="t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6" name="CustomShape 23"/>
            <p:cNvSpPr/>
            <p:nvPr/>
          </p:nvSpPr>
          <p:spPr>
            <a:xfrm>
              <a:off x="5623560" y="3145680"/>
              <a:ext cx="1409760" cy="2716560"/>
            </a:xfrm>
            <a:custGeom>
              <a:avLst/>
              <a:gdLst/>
              <a:ahLst/>
              <a:rect l="l" t="t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7" name="CustomShape 24"/>
            <p:cNvSpPr/>
            <p:nvPr/>
          </p:nvSpPr>
          <p:spPr>
            <a:xfrm>
              <a:off x="5723280" y="6600240"/>
              <a:ext cx="120240" cy="252720"/>
            </a:xfrm>
            <a:custGeom>
              <a:avLst/>
              <a:gdLst/>
              <a:ahLst/>
              <a:rect l="l" t="t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8" name="CustomShape 25"/>
            <p:cNvSpPr/>
            <p:nvPr/>
          </p:nvSpPr>
          <p:spPr>
            <a:xfrm>
              <a:off x="5623560" y="5897160"/>
              <a:ext cx="137520" cy="673920"/>
            </a:xfrm>
            <a:custGeom>
              <a:avLst/>
              <a:gdLst/>
              <a:ahLst/>
              <a:rect l="l" t="t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9" name="CustomShape 26"/>
            <p:cNvSpPr/>
            <p:nvPr/>
          </p:nvSpPr>
          <p:spPr>
            <a:xfrm>
              <a:off x="5623560" y="5772600"/>
              <a:ext cx="37800" cy="227520"/>
            </a:xfrm>
            <a:custGeom>
              <a:avLst/>
              <a:gdLst/>
              <a:ahLst/>
              <a:rect l="l" t="t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40" name="CustomShape 27"/>
            <p:cNvSpPr/>
            <p:nvPr/>
          </p:nvSpPr>
          <p:spPr>
            <a:xfrm>
              <a:off x="5656320" y="6322680"/>
              <a:ext cx="210240" cy="530280"/>
            </a:xfrm>
            <a:custGeom>
              <a:avLst/>
              <a:gdLst/>
              <a:ahLst/>
              <a:rect l="l" t="t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241" name="TextShape 28"/>
          <p:cNvSpPr txBox="1"/>
          <p:nvPr/>
        </p:nvSpPr>
        <p:spPr>
          <a:xfrm>
            <a:off x="6483240" y="624240"/>
            <a:ext cx="5021280" cy="128052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>
              <a:lnSpc>
                <a:spcPct val="100000"/>
              </a:lnSpc>
            </a:pPr>
            <a:r>
              <a:rPr b="0" lang="bg-BG" sz="3600" spc="-1" strike="noStrike">
                <a:solidFill>
                  <a:srgbClr val="262626"/>
                </a:solidFill>
                <a:latin typeface="Century Gothic"/>
              </a:rPr>
              <a:t>Strategies + Recommendations</a:t>
            </a:r>
            <a:endParaRPr b="0" lang="bg-BG" sz="36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242" name="CustomShape 29"/>
          <p:cNvSpPr/>
          <p:nvPr/>
        </p:nvSpPr>
        <p:spPr>
          <a:xfrm>
            <a:off x="464580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00" dir="5400000" dist="2556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43" name="CustomShape 30"/>
          <p:cNvSpPr/>
          <p:nvPr/>
        </p:nvSpPr>
        <p:spPr>
          <a:xfrm flipV="1">
            <a:off x="4645800" y="713880"/>
            <a:ext cx="1588320" cy="506880"/>
          </a:xfrm>
          <a:custGeom>
            <a:avLst/>
            <a:gdLst/>
            <a:ah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44" name="Picture 4" descr=""/>
          <p:cNvPicPr/>
          <p:nvPr/>
        </p:nvPicPr>
        <p:blipFill>
          <a:blip r:embed="rId1"/>
          <a:srcRect l="25336" t="0" r="36348" b="-3"/>
          <a:stretch/>
        </p:blipFill>
        <p:spPr>
          <a:xfrm>
            <a:off x="-1440" y="1800"/>
            <a:ext cx="4670640" cy="6857640"/>
          </a:xfrm>
          <a:prstGeom prst="rect">
            <a:avLst/>
          </a:prstGeom>
          <a:ln>
            <a:noFill/>
          </a:ln>
        </p:spPr>
      </p:pic>
      <p:sp>
        <p:nvSpPr>
          <p:cNvPr id="245" name="TextShape 31"/>
          <p:cNvSpPr txBox="1"/>
          <p:nvPr/>
        </p:nvSpPr>
        <p:spPr>
          <a:xfrm>
            <a:off x="6438240" y="2133720"/>
            <a:ext cx="5065920" cy="377712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400" spc="-1" strike="noStrike">
                <a:solidFill>
                  <a:srgbClr val="404040"/>
                </a:solidFill>
                <a:latin typeface="Century Gothic"/>
              </a:rPr>
              <a:t>Strategies:</a:t>
            </a:r>
            <a:endParaRPr b="0" lang="bg-BG" sz="14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400" spc="-1" strike="noStrike">
                <a:solidFill>
                  <a:srgbClr val="404040"/>
                </a:solidFill>
                <a:latin typeface="Century Gothic"/>
              </a:rPr>
              <a:t>Ensuring working spaces</a:t>
            </a:r>
            <a:endParaRPr b="0" lang="bg-BG" sz="14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400" spc="-1" strike="noStrike">
                <a:solidFill>
                  <a:srgbClr val="404040"/>
                </a:solidFill>
                <a:latin typeface="Century Gothic"/>
              </a:rPr>
              <a:t>Opportunity to use the existing technological base.</a:t>
            </a:r>
            <a:endParaRPr b="0" lang="bg-BG" sz="14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400" spc="-1" strike="noStrike">
                <a:solidFill>
                  <a:srgbClr val="404040"/>
                </a:solidFill>
                <a:latin typeface="Century Gothic"/>
              </a:rPr>
              <a:t>Good pay rates and motivating the personnel with bonuses.</a:t>
            </a:r>
            <a:endParaRPr b="0" lang="bg-BG" sz="14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400" spc="-1" strike="noStrike">
                <a:solidFill>
                  <a:srgbClr val="404040"/>
                </a:solidFill>
                <a:latin typeface="Century Gothic"/>
              </a:rPr>
              <a:t>Hiring a local consultation agency for learning the local laws, rules and licesning guidelines.</a:t>
            </a:r>
            <a:endParaRPr b="0" lang="bg-BG" sz="14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400" spc="-1" strike="noStrike">
                <a:solidFill>
                  <a:srgbClr val="404040"/>
                </a:solidFill>
                <a:latin typeface="Century Gothic"/>
              </a:rPr>
              <a:t>Recommendations:</a:t>
            </a:r>
            <a:endParaRPr b="0" lang="bg-BG" sz="14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400" spc="-1" strike="noStrike">
                <a:solidFill>
                  <a:srgbClr val="404040"/>
                </a:solidFill>
                <a:latin typeface="Century Gothic"/>
              </a:rPr>
              <a:t>Available price for the products.</a:t>
            </a:r>
            <a:endParaRPr b="0" lang="bg-BG" sz="14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400" spc="-1" strike="noStrike">
                <a:solidFill>
                  <a:srgbClr val="404040"/>
                </a:solidFill>
                <a:latin typeface="Century Gothic"/>
              </a:rPr>
              <a:t>Adverts with suitable content.</a:t>
            </a:r>
            <a:endParaRPr b="0" lang="bg-BG" sz="14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90000"/>
              </a:lnSpc>
              <a:spcBef>
                <a:spcPts val="1001"/>
              </a:spcBef>
              <a:buClr>
                <a:srgbClr val="a53010"/>
              </a:buClr>
              <a:buFont typeface="Arial"/>
              <a:buChar char="•"/>
            </a:pPr>
            <a:r>
              <a:rPr b="0" lang="bg-BG" sz="1400" spc="-1" strike="noStrike">
                <a:solidFill>
                  <a:srgbClr val="404040"/>
                </a:solidFill>
                <a:latin typeface="Century Gothic"/>
              </a:rPr>
              <a:t>Social responsibility – Adapting to the community.</a:t>
            </a:r>
            <a:endParaRPr b="0" lang="bg-BG" sz="1400" spc="-1" strike="noStrike">
              <a:solidFill>
                <a:srgbClr val="404040"/>
              </a:solidFill>
              <a:latin typeface="Century Gothic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b="0" lang="bg-BG" sz="1400" spc="-1" strike="noStrike">
              <a:solidFill>
                <a:srgbClr val="404040"/>
              </a:solidFill>
              <a:latin typeface="Century Gothic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b="0" lang="bg-BG" sz="14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CustomShape 1"/>
          <p:cNvSpPr/>
          <p:nvPr/>
        </p:nvSpPr>
        <p:spPr>
          <a:xfrm>
            <a:off x="0" y="0"/>
            <a:ext cx="4058640" cy="68576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47" name="TextShape 2"/>
          <p:cNvSpPr txBox="1"/>
          <p:nvPr/>
        </p:nvSpPr>
        <p:spPr>
          <a:xfrm>
            <a:off x="1260000" y="3101040"/>
            <a:ext cx="2453760" cy="302904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>
              <a:lnSpc>
                <a:spcPct val="100000"/>
              </a:lnSpc>
            </a:pPr>
            <a:r>
              <a:rPr b="0" lang="bg-BG" sz="3200" spc="-1" strike="noStrike">
                <a:solidFill>
                  <a:srgbClr val="ffffff"/>
                </a:solidFill>
                <a:latin typeface="Century Gothic"/>
              </a:rPr>
              <a:t>Conclusion</a:t>
            </a:r>
            <a:endParaRPr b="0" lang="bg-BG" sz="32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248" name="CustomShape 3"/>
          <p:cNvSpPr/>
          <p:nvPr/>
        </p:nvSpPr>
        <p:spPr>
          <a:xfrm flipV="1">
            <a:off x="0" y="3179160"/>
            <a:ext cx="1098000" cy="513720"/>
          </a:xfrm>
          <a:custGeom>
            <a:avLst/>
            <a:gdLst/>
            <a:ahLst/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9" name="CustomShape 4"/>
          <p:cNvSpPr/>
          <p:nvPr/>
        </p:nvSpPr>
        <p:spPr>
          <a:xfrm>
            <a:off x="4795560" y="0"/>
            <a:ext cx="7395840" cy="68576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dfe7c4"/>
              </a:gs>
            </a:gsLst>
            <a:path path="circle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50" name="TextShape 5"/>
          <p:cNvSpPr txBox="1"/>
          <p:nvPr/>
        </p:nvSpPr>
        <p:spPr>
          <a:xfrm>
            <a:off x="4706640" y="589680"/>
            <a:ext cx="6797520" cy="532116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" charset="2"/>
              <a:buChar char="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Based on the PESTEL and SWOT Analysis, it can be concluded that opening a "Yeo Valley" production line in Bulgaria will be success for the company and for the community in the country.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CustomShape 1"/>
          <p:cNvSpPr/>
          <p:nvPr/>
        </p:nvSpPr>
        <p:spPr>
          <a:xfrm>
            <a:off x="0" y="0"/>
            <a:ext cx="12191760" cy="685764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dfe7c4"/>
              </a:gs>
            </a:gsLst>
            <a:path path="circle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52" name="TextShape 2"/>
          <p:cNvSpPr txBox="1"/>
          <p:nvPr/>
        </p:nvSpPr>
        <p:spPr>
          <a:xfrm>
            <a:off x="3373200" y="624240"/>
            <a:ext cx="8131320" cy="128052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>
              <a:lnSpc>
                <a:spcPct val="100000"/>
              </a:lnSpc>
            </a:pPr>
            <a:r>
              <a:rPr b="0" lang="bg-BG" sz="3600" spc="-1" strike="noStrike">
                <a:solidFill>
                  <a:srgbClr val="262626"/>
                </a:solidFill>
                <a:latin typeface="Century Gothic"/>
              </a:rPr>
              <a:t>Refferences</a:t>
            </a:r>
            <a:endParaRPr b="0" lang="bg-BG" sz="36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253" name="CustomShape 3"/>
          <p:cNvSpPr/>
          <p:nvPr/>
        </p:nvSpPr>
        <p:spPr>
          <a:xfrm>
            <a:off x="0" y="0"/>
            <a:ext cx="2851200" cy="68576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grpSp>
        <p:nvGrpSpPr>
          <p:cNvPr id="254" name="Group 4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255" name="CustomShape 5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/>
              <a:ahLst/>
              <a:rect l="l" t="t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4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56" name="CustomShape 6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/>
              <a:ahLst/>
              <a:rect l="l" t="t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4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57" name="CustomShape 7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/>
              <a:ahLst/>
              <a:rect l="l" t="t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4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58" name="CustomShape 8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/>
              <a:ahLst/>
              <a:rect l="l" t="t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4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59" name="CustomShape 9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/>
              <a:ahLst/>
              <a:rect l="l" t="t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4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60" name="CustomShape 10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/>
              <a:ahLst/>
              <a:rect l="l" t="t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4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61" name="CustomShape 11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/>
              <a:ahLst/>
              <a:rect l="l" t="t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4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62" name="CustomShape 12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/>
              <a:ahLst/>
              <a:rect l="l" t="t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4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63" name="CustomShape 13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/>
              <a:ahLst/>
              <a:rect l="l" t="t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4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64" name="CustomShape 14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/>
              <a:ahLst/>
              <a:rect l="l" t="t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4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65" name="CustomShape 15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/>
              <a:ahLst/>
              <a:rect l="l" t="t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4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66" name="CustomShape 16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/>
              <a:ahLst/>
              <a:rect l="l" t="t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  <a:alpha val="4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267" name="Group 17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268" name="CustomShape 18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/>
              <a:ahLst/>
              <a:rect l="l" t="t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>
                <a:lumMod val="75000"/>
                <a:alpha val="7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69" name="CustomShape 19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/>
              <a:ahLst/>
              <a:rect l="l" t="t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>
                <a:lumMod val="75000"/>
                <a:alpha val="7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70" name="CustomShape 20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/>
              <a:ahLst/>
              <a:rect l="l" t="t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>
                <a:lumMod val="75000"/>
                <a:alpha val="7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71" name="CustomShape 21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/>
              <a:ahLst/>
              <a:rect l="l" t="t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>
                <a:lumMod val="75000"/>
                <a:alpha val="7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72" name="CustomShape 22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/>
              <a:ahLst/>
              <a:rect l="l" t="t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>
                <a:lumMod val="75000"/>
                <a:alpha val="7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73" name="CustomShape 23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/>
              <a:ahLst/>
              <a:rect l="l" t="t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>
                <a:lumMod val="75000"/>
                <a:alpha val="7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74" name="CustomShape 24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/>
              <a:ahLst/>
              <a:rect l="l" t="t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>
                <a:lumMod val="75000"/>
                <a:alpha val="7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75" name="CustomShape 25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/>
              <a:ahLst/>
              <a:rect l="l" t="t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>
                <a:lumMod val="75000"/>
                <a:alpha val="7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76" name="CustomShape 26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/>
              <a:ahLst/>
              <a:rect l="l" t="t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>
                <a:lumMod val="75000"/>
                <a:alpha val="7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77" name="CustomShape 27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/>
              <a:ahLst/>
              <a:rect l="l" t="t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>
                <a:lumMod val="75000"/>
                <a:alpha val="7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78" name="CustomShape 28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/>
              <a:ahLst/>
              <a:rect l="l" t="t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>
                <a:lumMod val="75000"/>
                <a:alpha val="7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79" name="CustomShape 29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/>
              <a:ahLst/>
              <a:rect l="l" t="t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>
                <a:lumMod val="75000"/>
                <a:alpha val="7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280" name="CustomShape 30"/>
          <p:cNvSpPr/>
          <p:nvPr/>
        </p:nvSpPr>
        <p:spPr>
          <a:xfrm flipV="1">
            <a:off x="0" y="3410640"/>
            <a:ext cx="1098000" cy="513720"/>
          </a:xfrm>
          <a:custGeom>
            <a:avLst/>
            <a:gdLst/>
            <a:ahLst/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1" name="TextShape 31"/>
          <p:cNvSpPr txBox="1"/>
          <p:nvPr/>
        </p:nvSpPr>
        <p:spPr>
          <a:xfrm>
            <a:off x="3373200" y="2133720"/>
            <a:ext cx="8131320" cy="377712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</a:rPr>
              <a:t>Currency converter, Accessed on 15th August 2022: </a:t>
            </a:r>
            <a:r>
              <a:rPr b="0" lang="bg-BG" sz="1800" spc="-1" strike="noStrike" u="sng">
                <a:solidFill>
                  <a:srgbClr val="fc7752"/>
                </a:solidFill>
                <a:uFillTx/>
                <a:latin typeface="Century Gothic"/>
                <a:ea typeface="Century Gothic"/>
                <a:hlinkClick r:id="rId1"/>
              </a:rPr>
              <a:t>https://www.xe.com/currencyconverter/convert/?Amount=1&amp;From=GBP&amp;To=BGN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  <a:ea typeface="Century Gothic"/>
              </a:rPr>
              <a:t>Bulgaria Economic Factors, Accessed on the 15th August 2022: </a:t>
            </a:r>
            <a:r>
              <a:rPr b="0" lang="bg-BG" sz="1800" spc="-1" strike="noStrike" u="sng">
                <a:solidFill>
                  <a:srgbClr val="fc7752"/>
                </a:solidFill>
                <a:uFillTx/>
                <a:latin typeface="Century Gothic"/>
                <a:ea typeface="Century Gothic"/>
                <a:hlinkClick r:id="rId2"/>
              </a:rPr>
              <a:t>https://www.theglobaleconomy.com/Bulgaria/?fbclid=IwAR15MiUOg3B7dMUCnieJt-FQPWOZlmc08v_rIfBnq85Q3mJFpxKr2-m6kZ4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  <a:p>
            <a:pPr marL="343080" indent="-342720">
              <a:lnSpc>
                <a:spcPct val="100000"/>
              </a:lnSpc>
              <a:spcBef>
                <a:spcPts val="1001"/>
              </a:spcBef>
              <a:buClr>
                <a:srgbClr val="a53010"/>
              </a:buClr>
              <a:buFont typeface="Wingdings 3" charset="2"/>
              <a:buChar char=""/>
            </a:pPr>
            <a:r>
              <a:rPr b="0" lang="bg-BG" sz="1800" spc="-1" strike="noStrike">
                <a:solidFill>
                  <a:srgbClr val="404040"/>
                </a:solidFill>
                <a:latin typeface="Century Gothic"/>
                <a:ea typeface="Century Gothic"/>
              </a:rPr>
              <a:t>SWOT and PESTEL Analysis Combined, Accessed on the 15th August 2022: </a:t>
            </a:r>
            <a:r>
              <a:rPr b="0" lang="bg-BG" sz="1800" spc="-1" strike="noStrike" u="sng">
                <a:solidFill>
                  <a:srgbClr val="fc7752"/>
                </a:solidFill>
                <a:uFillTx/>
                <a:latin typeface="Century Gothic"/>
                <a:ea typeface="Century Gothic"/>
                <a:hlinkClick r:id="rId3"/>
              </a:rPr>
              <a:t>https://www.youtube.com/watch?v=PuEX8XjThaw</a:t>
            </a:r>
            <a:r>
              <a:rPr b="0" lang="bg-BG" sz="1800" spc="-1" strike="noStrike">
                <a:solidFill>
                  <a:srgbClr val="404040"/>
                </a:solidFill>
                <a:latin typeface="Century Gothic"/>
                <a:ea typeface="Century Gothic"/>
              </a:rPr>
              <a:t> </a:t>
            </a:r>
            <a:endParaRPr b="0" lang="bg-BG" sz="1800" spc="-1" strike="noStrike">
              <a:solidFill>
                <a:srgbClr val="404040"/>
              </a:solidFill>
              <a:latin typeface="Century Gothic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2" name="Group 1"/>
          <p:cNvGrpSpPr/>
          <p:nvPr/>
        </p:nvGrpSpPr>
        <p:grpSpPr>
          <a:xfrm>
            <a:off x="0" y="228600"/>
            <a:ext cx="2851200" cy="6638400"/>
            <a:chOff x="0" y="228600"/>
            <a:chExt cx="2851200" cy="6638400"/>
          </a:xfrm>
        </p:grpSpPr>
        <p:sp>
          <p:nvSpPr>
            <p:cNvPr id="283" name="CustomShape 2"/>
            <p:cNvSpPr/>
            <p:nvPr/>
          </p:nvSpPr>
          <p:spPr>
            <a:xfrm>
              <a:off x="0" y="2575080"/>
              <a:ext cx="100440" cy="625680"/>
            </a:xfrm>
            <a:custGeom>
              <a:avLst/>
              <a:gdLst/>
              <a:ahLst/>
              <a:rect l="l" t="t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84" name="CustomShape 3"/>
            <p:cNvSpPr/>
            <p:nvPr/>
          </p:nvSpPr>
          <p:spPr>
            <a:xfrm>
              <a:off x="128520" y="3156480"/>
              <a:ext cx="646200" cy="2322000"/>
            </a:xfrm>
            <a:custGeom>
              <a:avLst/>
              <a:gdLst/>
              <a:ahLst/>
              <a:rect l="l" t="t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85" name="CustomShape 4"/>
            <p:cNvSpPr/>
            <p:nvPr/>
          </p:nvSpPr>
          <p:spPr>
            <a:xfrm>
              <a:off x="807120" y="5447160"/>
              <a:ext cx="609120" cy="1419840"/>
            </a:xfrm>
            <a:custGeom>
              <a:avLst/>
              <a:gdLst/>
              <a:ahLst/>
              <a:rect l="l" t="t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86" name="CustomShape 5"/>
            <p:cNvSpPr/>
            <p:nvPr/>
          </p:nvSpPr>
          <p:spPr>
            <a:xfrm>
              <a:off x="959760" y="6503760"/>
              <a:ext cx="171000" cy="363240"/>
            </a:xfrm>
            <a:custGeom>
              <a:avLst/>
              <a:gdLst/>
              <a:ahLst/>
              <a:rect l="l" t="t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87" name="CustomShape 6"/>
            <p:cNvSpPr/>
            <p:nvPr/>
          </p:nvSpPr>
          <p:spPr>
            <a:xfrm>
              <a:off x="100800" y="3201120"/>
              <a:ext cx="821520" cy="3328200"/>
            </a:xfrm>
            <a:custGeom>
              <a:avLst/>
              <a:gdLst/>
              <a:ahLst/>
              <a:rect l="l" t="t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88" name="CustomShape 7"/>
            <p:cNvSpPr/>
            <p:nvPr/>
          </p:nvSpPr>
          <p:spPr>
            <a:xfrm>
              <a:off x="22320" y="228600"/>
              <a:ext cx="105840" cy="2927520"/>
            </a:xfrm>
            <a:custGeom>
              <a:avLst/>
              <a:gdLst/>
              <a:ahLst/>
              <a:rect l="l" t="t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89" name="CustomShape 8"/>
            <p:cNvSpPr/>
            <p:nvPr/>
          </p:nvSpPr>
          <p:spPr>
            <a:xfrm>
              <a:off x="78120" y="2944080"/>
              <a:ext cx="77760" cy="493560"/>
            </a:xfrm>
            <a:custGeom>
              <a:avLst/>
              <a:gdLst/>
              <a:ahLst/>
              <a:rect l="l" t="t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90" name="CustomShape 9"/>
            <p:cNvSpPr/>
            <p:nvPr/>
          </p:nvSpPr>
          <p:spPr>
            <a:xfrm>
              <a:off x="769680" y="5478840"/>
              <a:ext cx="189720" cy="1024560"/>
            </a:xfrm>
            <a:custGeom>
              <a:avLst/>
              <a:gdLst/>
              <a:ahLst/>
              <a:rect l="l" t="t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91" name="CustomShape 10"/>
            <p:cNvSpPr/>
            <p:nvPr/>
          </p:nvSpPr>
          <p:spPr>
            <a:xfrm>
              <a:off x="775440" y="1398960"/>
              <a:ext cx="2075760" cy="4047840"/>
            </a:xfrm>
            <a:custGeom>
              <a:avLst/>
              <a:gdLst/>
              <a:ahLst/>
              <a:rect l="l" t="t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92" name="CustomShape 11"/>
            <p:cNvSpPr/>
            <p:nvPr/>
          </p:nvSpPr>
          <p:spPr>
            <a:xfrm>
              <a:off x="922680" y="6530040"/>
              <a:ext cx="161640" cy="336960"/>
            </a:xfrm>
            <a:custGeom>
              <a:avLst/>
              <a:gdLst/>
              <a:ahLst/>
              <a:rect l="l" t="t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93" name="CustomShape 12"/>
            <p:cNvSpPr/>
            <p:nvPr/>
          </p:nvSpPr>
          <p:spPr>
            <a:xfrm>
              <a:off x="769680" y="5359320"/>
              <a:ext cx="37080" cy="221400"/>
            </a:xfrm>
            <a:custGeom>
              <a:avLst/>
              <a:gdLst/>
              <a:ahLst/>
              <a:rect l="l" t="t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94" name="CustomShape 13"/>
            <p:cNvSpPr/>
            <p:nvPr/>
          </p:nvSpPr>
          <p:spPr>
            <a:xfrm>
              <a:off x="849960" y="6244560"/>
              <a:ext cx="238320" cy="622080"/>
            </a:xfrm>
            <a:custGeom>
              <a:avLst/>
              <a:gdLst/>
              <a:ahLst/>
              <a:rect l="l" t="t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295" name="Group 14"/>
          <p:cNvGrpSpPr/>
          <p:nvPr/>
        </p:nvGrpSpPr>
        <p:grpSpPr>
          <a:xfrm>
            <a:off x="27360" y="-720"/>
            <a:ext cx="2356200" cy="6853680"/>
            <a:chOff x="27360" y="-720"/>
            <a:chExt cx="2356200" cy="6853680"/>
          </a:xfrm>
        </p:grpSpPr>
        <p:sp>
          <p:nvSpPr>
            <p:cNvPr id="296" name="CustomShape 15"/>
            <p:cNvSpPr/>
            <p:nvPr/>
          </p:nvSpPr>
          <p:spPr>
            <a:xfrm>
              <a:off x="27360" y="-720"/>
              <a:ext cx="493920" cy="4400640"/>
            </a:xfrm>
            <a:custGeom>
              <a:avLst/>
              <a:gdLst/>
              <a:ahLst/>
              <a:rect l="l" t="t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97" name="CustomShape 16"/>
            <p:cNvSpPr/>
            <p:nvPr/>
          </p:nvSpPr>
          <p:spPr>
            <a:xfrm>
              <a:off x="550440" y="4316400"/>
              <a:ext cx="423000" cy="1580400"/>
            </a:xfrm>
            <a:custGeom>
              <a:avLst/>
              <a:gdLst/>
              <a:ahLst/>
              <a:rect l="l" t="t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98" name="CustomShape 17"/>
            <p:cNvSpPr/>
            <p:nvPr/>
          </p:nvSpPr>
          <p:spPr>
            <a:xfrm>
              <a:off x="1006200" y="5862600"/>
              <a:ext cx="430560" cy="990360"/>
            </a:xfrm>
            <a:custGeom>
              <a:avLst/>
              <a:gdLst/>
              <a:ahLst/>
              <a:rect l="l" t="t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99" name="CustomShape 18"/>
            <p:cNvSpPr/>
            <p:nvPr/>
          </p:nvSpPr>
          <p:spPr>
            <a:xfrm>
              <a:off x="521640" y="4364280"/>
              <a:ext cx="551520" cy="2235600"/>
            </a:xfrm>
            <a:custGeom>
              <a:avLst/>
              <a:gdLst/>
              <a:ahLst/>
              <a:rect l="l" t="t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00" name="CustomShape 19"/>
            <p:cNvSpPr/>
            <p:nvPr/>
          </p:nvSpPr>
          <p:spPr>
            <a:xfrm>
              <a:off x="468000" y="1289160"/>
              <a:ext cx="173880" cy="3026880"/>
            </a:xfrm>
            <a:custGeom>
              <a:avLst/>
              <a:gdLst/>
              <a:ahLst/>
              <a:rect l="l" t="t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01" name="CustomShape 20"/>
            <p:cNvSpPr/>
            <p:nvPr/>
          </p:nvSpPr>
          <p:spPr>
            <a:xfrm>
              <a:off x="1111680" y="6571440"/>
              <a:ext cx="133920" cy="281160"/>
            </a:xfrm>
            <a:custGeom>
              <a:avLst/>
              <a:gdLst/>
              <a:ahLst/>
              <a:rect l="l" t="t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02" name="CustomShape 21"/>
            <p:cNvSpPr/>
            <p:nvPr/>
          </p:nvSpPr>
          <p:spPr>
            <a:xfrm>
              <a:off x="502560" y="4107600"/>
              <a:ext cx="82080" cy="511200"/>
            </a:xfrm>
            <a:custGeom>
              <a:avLst/>
              <a:gdLst/>
              <a:ahLst/>
              <a:rect l="l" t="t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03" name="CustomShape 22"/>
            <p:cNvSpPr/>
            <p:nvPr/>
          </p:nvSpPr>
          <p:spPr>
            <a:xfrm>
              <a:off x="973800" y="3145680"/>
              <a:ext cx="1409760" cy="2716560"/>
            </a:xfrm>
            <a:custGeom>
              <a:avLst/>
              <a:gdLst/>
              <a:ahLst/>
              <a:rect l="l" t="t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04" name="CustomShape 23"/>
            <p:cNvSpPr/>
            <p:nvPr/>
          </p:nvSpPr>
          <p:spPr>
            <a:xfrm>
              <a:off x="1073520" y="6600240"/>
              <a:ext cx="120240" cy="252720"/>
            </a:xfrm>
            <a:custGeom>
              <a:avLst/>
              <a:gdLst/>
              <a:ahLst/>
              <a:rect l="l" t="t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05" name="CustomShape 24"/>
            <p:cNvSpPr/>
            <p:nvPr/>
          </p:nvSpPr>
          <p:spPr>
            <a:xfrm>
              <a:off x="973800" y="5897160"/>
              <a:ext cx="137520" cy="673920"/>
            </a:xfrm>
            <a:custGeom>
              <a:avLst/>
              <a:gdLst/>
              <a:ahLst/>
              <a:rect l="l" t="t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06" name="CustomShape 25"/>
            <p:cNvSpPr/>
            <p:nvPr/>
          </p:nvSpPr>
          <p:spPr>
            <a:xfrm>
              <a:off x="973800" y="5772600"/>
              <a:ext cx="37800" cy="227520"/>
            </a:xfrm>
            <a:custGeom>
              <a:avLst/>
              <a:gdLst/>
              <a:ahLst/>
              <a:rect l="l" t="t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07" name="CustomShape 26"/>
            <p:cNvSpPr/>
            <p:nvPr/>
          </p:nvSpPr>
          <p:spPr>
            <a:xfrm>
              <a:off x="1006200" y="6322680"/>
              <a:ext cx="210240" cy="530280"/>
            </a:xfrm>
            <a:custGeom>
              <a:avLst/>
              <a:gdLst/>
              <a:ahLst/>
              <a:rect l="l" t="t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308" name="CustomShape 27"/>
          <p:cNvSpPr/>
          <p:nvPr/>
        </p:nvSpPr>
        <p:spPr>
          <a:xfrm>
            <a:off x="0" y="0"/>
            <a:ext cx="182520" cy="6857640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38100" dir="5400000" dist="2556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309" name="CustomShape 28"/>
          <p:cNvSpPr/>
          <p:nvPr/>
        </p:nvSpPr>
        <p:spPr>
          <a:xfrm>
            <a:off x="0" y="4323960"/>
            <a:ext cx="1744200" cy="778320"/>
          </a:xfrm>
          <a:custGeom>
            <a:avLst/>
            <a:gdLst/>
            <a:ahLst/>
            <a:rect l="l" t="t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" name="CustomShape 29"/>
          <p:cNvSpPr/>
          <p:nvPr/>
        </p:nvSpPr>
        <p:spPr>
          <a:xfrm>
            <a:off x="0" y="-720"/>
            <a:ext cx="12191760" cy="685368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dfe7c4"/>
              </a:gs>
            </a:gsLst>
            <a:path path="circle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311" name="CustomShape 30"/>
          <p:cNvSpPr/>
          <p:nvPr/>
        </p:nvSpPr>
        <p:spPr>
          <a:xfrm>
            <a:off x="0" y="0"/>
            <a:ext cx="4639320" cy="685764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>
            <a:outerShdw blurRad="38100" dir="5400000" dist="25560" rotWithShape="0">
              <a:srgbClr val="000000">
                <a:alpha val="2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312" name="TextShape 31"/>
          <p:cNvSpPr txBox="1"/>
          <p:nvPr/>
        </p:nvSpPr>
        <p:spPr>
          <a:xfrm>
            <a:off x="540360" y="967320"/>
            <a:ext cx="3778560" cy="3942720"/>
          </a:xfrm>
          <a:prstGeom prst="rect">
            <a:avLst/>
          </a:prstGeom>
          <a:noFill/>
          <a:ln>
            <a:noFill/>
          </a:ln>
        </p:spPr>
        <p:txBody>
          <a:bodyPr anchor="b">
            <a:normAutofit/>
          </a:bodyPr>
          <a:p>
            <a:pPr>
              <a:lnSpc>
                <a:spcPct val="100000"/>
              </a:lnSpc>
            </a:pPr>
            <a:r>
              <a:rPr b="0" lang="bg-BG" sz="4000" spc="-1" strike="noStrike">
                <a:solidFill>
                  <a:srgbClr val="feffff"/>
                </a:solidFill>
                <a:latin typeface="Century Gothic"/>
              </a:rPr>
              <a:t>Thank you for your attention!</a:t>
            </a:r>
            <a:endParaRPr b="0" lang="bg-BG" sz="4000" spc="-1" strike="noStrike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313" name="CustomShape 32"/>
          <p:cNvSpPr/>
          <p:nvPr/>
        </p:nvSpPr>
        <p:spPr>
          <a:xfrm>
            <a:off x="0" y="5033160"/>
            <a:ext cx="5403600" cy="856800"/>
          </a:xfrm>
          <a:custGeom>
            <a:avLst/>
            <a:gdLst/>
            <a:ahLst/>
            <a:rect l="l" t="t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14" name="Picture 4" descr=""/>
          <p:cNvPicPr/>
          <p:nvPr/>
        </p:nvPicPr>
        <p:blipFill>
          <a:blip r:embed="rId1"/>
          <a:stretch/>
        </p:blipFill>
        <p:spPr>
          <a:xfrm>
            <a:off x="6433920" y="967320"/>
            <a:ext cx="3948120" cy="4930200"/>
          </a:xfrm>
          <a:prstGeom prst="rect">
            <a:avLst/>
          </a:prstGeom>
          <a:ln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</TotalTime>
  <Application>Trio_Office/6.2.8.2$Windows_x86 LibreOffice_project/</Application>
  <Words>1</Words>
  <Paragraphs>1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2022-08-14T21:47:36Z</dcterms:created>
  <dc:creator/>
  <dc:description/>
  <dc:language>en-GB</dc:language>
  <cp:lastModifiedBy/>
  <dcterms:modified xsi:type="dcterms:W3CDTF">2022-08-16T11:50:01Z</dcterms:modified>
  <cp:revision>417</cp:revision>
  <dc:subject/>
  <dc:title>Презентация на PowerPoint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HiddenSlides">
    <vt:i4>0</vt:i4>
  </property>
  <property fmtid="{D5CDD505-2E9C-101B-9397-08002B2CF9AE}" pid="4" name="HyperlinksChanged">
    <vt:bool>0</vt:bool>
  </property>
  <property fmtid="{D5CDD505-2E9C-101B-9397-08002B2CF9AE}" pid="5" name="LinksUpToDate">
    <vt:bool>0</vt:bool>
  </property>
  <property fmtid="{D5CDD505-2E9C-101B-9397-08002B2CF9AE}" pid="6" name="MMClips">
    <vt:i4>0</vt:i4>
  </property>
  <property fmtid="{D5CDD505-2E9C-101B-9397-08002B2CF9AE}" pid="7" name="Notes">
    <vt:i4>1</vt:i4>
  </property>
  <property fmtid="{D5CDD505-2E9C-101B-9397-08002B2CF9AE}" pid="8" name="PresentationFormat">
    <vt:lpwstr>Широк екран</vt:lpwstr>
  </property>
  <property fmtid="{D5CDD505-2E9C-101B-9397-08002B2CF9AE}" pid="9" name="ScaleCrop">
    <vt:bool>0</vt:bool>
  </property>
  <property fmtid="{D5CDD505-2E9C-101B-9397-08002B2CF9AE}" pid="10" name="ShareDoc">
    <vt:bool>0</vt:bool>
  </property>
  <property fmtid="{D5CDD505-2E9C-101B-9397-08002B2CF9AE}" pid="11" name="Slides">
    <vt:i4>13</vt:i4>
  </property>
</Properties>
</file>