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1" r:id="rId6"/>
    <p:sldId id="263" r:id="rId7"/>
    <p:sldId id="264" r:id="rId8"/>
    <p:sldId id="26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100"/>
    <a:srgbClr val="046899"/>
    <a:srgbClr val="7198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FBF20E-5CA9-4FA9-B710-C38A24E1A8FE}"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376ED6AD-F81C-4AFB-A404-606AF7053041}">
      <dgm:prSet/>
      <dgm:spPr/>
      <dgm:t>
        <a:bodyPr/>
        <a:lstStyle/>
        <a:p>
          <a:r>
            <a:rPr lang="en-US"/>
            <a:t>Three main roles:</a:t>
          </a:r>
        </a:p>
      </dgm:t>
    </dgm:pt>
    <dgm:pt modelId="{F661CA01-FCD2-4B22-9BD0-A7E858E4A603}" type="parTrans" cxnId="{CD5B6BFA-E76F-46FB-BEED-65F1EFFA64E5}">
      <dgm:prSet/>
      <dgm:spPr/>
      <dgm:t>
        <a:bodyPr/>
        <a:lstStyle/>
        <a:p>
          <a:endParaRPr lang="en-US"/>
        </a:p>
      </dgm:t>
    </dgm:pt>
    <dgm:pt modelId="{1B72EEBE-F76C-429C-9BAA-1AFC099D43AC}" type="sibTrans" cxnId="{CD5B6BFA-E76F-46FB-BEED-65F1EFFA64E5}">
      <dgm:prSet/>
      <dgm:spPr/>
      <dgm:t>
        <a:bodyPr/>
        <a:lstStyle/>
        <a:p>
          <a:endParaRPr lang="en-US"/>
        </a:p>
      </dgm:t>
    </dgm:pt>
    <dgm:pt modelId="{6A4B476F-913D-4EB1-9C20-F36F0AD641A0}">
      <dgm:prSet/>
      <dgm:spPr/>
      <dgm:t>
        <a:bodyPr/>
        <a:lstStyle/>
        <a:p>
          <a:r>
            <a:rPr lang="en-GB"/>
            <a:t>Administrative Functions</a:t>
          </a:r>
          <a:endParaRPr lang="en-US"/>
        </a:p>
      </dgm:t>
    </dgm:pt>
    <dgm:pt modelId="{0752ADA5-AB86-4B9E-AC18-68D4DC95C036}" type="parTrans" cxnId="{8729E706-79F4-4882-AD3A-9838E3AD9670}">
      <dgm:prSet/>
      <dgm:spPr/>
      <dgm:t>
        <a:bodyPr/>
        <a:lstStyle/>
        <a:p>
          <a:endParaRPr lang="en-US"/>
        </a:p>
      </dgm:t>
    </dgm:pt>
    <dgm:pt modelId="{3B202C59-6FC5-47EA-B9DC-A7AF6BFAA55C}" type="sibTrans" cxnId="{8729E706-79F4-4882-AD3A-9838E3AD9670}">
      <dgm:prSet/>
      <dgm:spPr/>
      <dgm:t>
        <a:bodyPr/>
        <a:lstStyle/>
        <a:p>
          <a:endParaRPr lang="en-US"/>
        </a:p>
      </dgm:t>
    </dgm:pt>
    <dgm:pt modelId="{11D37349-CD2F-4DEB-A270-CE02DF09EBDF}">
      <dgm:prSet/>
      <dgm:spPr/>
      <dgm:t>
        <a:bodyPr/>
        <a:lstStyle/>
        <a:p>
          <a:r>
            <a:rPr lang="en-GB"/>
            <a:t>Executive Agendas </a:t>
          </a:r>
          <a:endParaRPr lang="en-US"/>
        </a:p>
      </dgm:t>
    </dgm:pt>
    <dgm:pt modelId="{D480A310-752A-4AA6-9FB2-91CDDBD45DD7}" type="parTrans" cxnId="{D3D9B979-14D9-4193-A63D-0CEDED9389AE}">
      <dgm:prSet/>
      <dgm:spPr/>
      <dgm:t>
        <a:bodyPr/>
        <a:lstStyle/>
        <a:p>
          <a:endParaRPr lang="en-US"/>
        </a:p>
      </dgm:t>
    </dgm:pt>
    <dgm:pt modelId="{E07A9EA8-23A5-40A0-9C3B-07693C28F112}" type="sibTrans" cxnId="{D3D9B979-14D9-4193-A63D-0CEDED9389AE}">
      <dgm:prSet/>
      <dgm:spPr/>
      <dgm:t>
        <a:bodyPr/>
        <a:lstStyle/>
        <a:p>
          <a:endParaRPr lang="en-US"/>
        </a:p>
      </dgm:t>
    </dgm:pt>
    <dgm:pt modelId="{4E519AC2-7866-4442-B575-0E1872E62BB4}">
      <dgm:prSet/>
      <dgm:spPr/>
      <dgm:t>
        <a:bodyPr/>
        <a:lstStyle/>
        <a:p>
          <a:r>
            <a:rPr lang="en-GB"/>
            <a:t>Transformation of HR</a:t>
          </a:r>
          <a:endParaRPr lang="en-US"/>
        </a:p>
      </dgm:t>
    </dgm:pt>
    <dgm:pt modelId="{08ED36EE-371C-41E4-94F9-8EBE36EB56ED}" type="parTrans" cxnId="{8A5D1F28-7462-4003-9AD2-6457C02449EE}">
      <dgm:prSet/>
      <dgm:spPr/>
      <dgm:t>
        <a:bodyPr/>
        <a:lstStyle/>
        <a:p>
          <a:endParaRPr lang="en-US"/>
        </a:p>
      </dgm:t>
    </dgm:pt>
    <dgm:pt modelId="{5AAF0674-7251-4FFA-B6D6-DAF80F2840F5}" type="sibTrans" cxnId="{8A5D1F28-7462-4003-9AD2-6457C02449EE}">
      <dgm:prSet/>
      <dgm:spPr/>
      <dgm:t>
        <a:bodyPr/>
        <a:lstStyle/>
        <a:p>
          <a:endParaRPr lang="en-US"/>
        </a:p>
      </dgm:t>
    </dgm:pt>
    <dgm:pt modelId="{56B2E0EA-78D1-4176-9F4B-0C0975F0B646}" type="pres">
      <dgm:prSet presAssocID="{63FBF20E-5CA9-4FA9-B710-C38A24E1A8FE}" presName="linear" presStyleCnt="0">
        <dgm:presLayoutVars>
          <dgm:dir/>
          <dgm:animLvl val="lvl"/>
          <dgm:resizeHandles val="exact"/>
        </dgm:presLayoutVars>
      </dgm:prSet>
      <dgm:spPr/>
    </dgm:pt>
    <dgm:pt modelId="{EC8AEF5D-1057-4004-9F1D-B99335593951}" type="pres">
      <dgm:prSet presAssocID="{376ED6AD-F81C-4AFB-A404-606AF7053041}" presName="parentLin" presStyleCnt="0"/>
      <dgm:spPr/>
    </dgm:pt>
    <dgm:pt modelId="{97E03AB7-B0D6-4F8C-A376-FAE03F3992DE}" type="pres">
      <dgm:prSet presAssocID="{376ED6AD-F81C-4AFB-A404-606AF7053041}" presName="parentLeftMargin" presStyleLbl="node1" presStyleIdx="0" presStyleCnt="1"/>
      <dgm:spPr/>
    </dgm:pt>
    <dgm:pt modelId="{5FD98DAF-E74A-44DB-A618-54022562EF96}" type="pres">
      <dgm:prSet presAssocID="{376ED6AD-F81C-4AFB-A404-606AF7053041}" presName="parentText" presStyleLbl="node1" presStyleIdx="0" presStyleCnt="1">
        <dgm:presLayoutVars>
          <dgm:chMax val="0"/>
          <dgm:bulletEnabled val="1"/>
        </dgm:presLayoutVars>
      </dgm:prSet>
      <dgm:spPr/>
    </dgm:pt>
    <dgm:pt modelId="{B532EFA2-6420-4D52-AB72-A25B32071C72}" type="pres">
      <dgm:prSet presAssocID="{376ED6AD-F81C-4AFB-A404-606AF7053041}" presName="negativeSpace" presStyleCnt="0"/>
      <dgm:spPr/>
    </dgm:pt>
    <dgm:pt modelId="{5047CC11-588F-4422-B34F-51CADDF85403}" type="pres">
      <dgm:prSet presAssocID="{376ED6AD-F81C-4AFB-A404-606AF7053041}" presName="childText" presStyleLbl="conFgAcc1" presStyleIdx="0" presStyleCnt="1">
        <dgm:presLayoutVars>
          <dgm:bulletEnabled val="1"/>
        </dgm:presLayoutVars>
      </dgm:prSet>
      <dgm:spPr/>
    </dgm:pt>
  </dgm:ptLst>
  <dgm:cxnLst>
    <dgm:cxn modelId="{8729E706-79F4-4882-AD3A-9838E3AD9670}" srcId="{376ED6AD-F81C-4AFB-A404-606AF7053041}" destId="{6A4B476F-913D-4EB1-9C20-F36F0AD641A0}" srcOrd="0" destOrd="0" parTransId="{0752ADA5-AB86-4B9E-AC18-68D4DC95C036}" sibTransId="{3B202C59-6FC5-47EA-B9DC-A7AF6BFAA55C}"/>
    <dgm:cxn modelId="{EB8FD312-365E-49A3-8595-70B485B89767}" type="presOf" srcId="{4E519AC2-7866-4442-B575-0E1872E62BB4}" destId="{5047CC11-588F-4422-B34F-51CADDF85403}" srcOrd="0" destOrd="2" presId="urn:microsoft.com/office/officeart/2005/8/layout/list1"/>
    <dgm:cxn modelId="{8A5D1F28-7462-4003-9AD2-6457C02449EE}" srcId="{376ED6AD-F81C-4AFB-A404-606AF7053041}" destId="{4E519AC2-7866-4442-B575-0E1872E62BB4}" srcOrd="2" destOrd="0" parTransId="{08ED36EE-371C-41E4-94F9-8EBE36EB56ED}" sibTransId="{5AAF0674-7251-4FFA-B6D6-DAF80F2840F5}"/>
    <dgm:cxn modelId="{D3D9B979-14D9-4193-A63D-0CEDED9389AE}" srcId="{376ED6AD-F81C-4AFB-A404-606AF7053041}" destId="{11D37349-CD2F-4DEB-A270-CE02DF09EBDF}" srcOrd="1" destOrd="0" parTransId="{D480A310-752A-4AA6-9FB2-91CDDBD45DD7}" sibTransId="{E07A9EA8-23A5-40A0-9C3B-07693C28F112}"/>
    <dgm:cxn modelId="{8B7AE686-81E4-4243-BA60-9DFEF4743C26}" type="presOf" srcId="{376ED6AD-F81C-4AFB-A404-606AF7053041}" destId="{97E03AB7-B0D6-4F8C-A376-FAE03F3992DE}" srcOrd="0" destOrd="0" presId="urn:microsoft.com/office/officeart/2005/8/layout/list1"/>
    <dgm:cxn modelId="{20FD2CE1-45BD-4FFE-A860-97A733724B8B}" type="presOf" srcId="{6A4B476F-913D-4EB1-9C20-F36F0AD641A0}" destId="{5047CC11-588F-4422-B34F-51CADDF85403}" srcOrd="0" destOrd="0" presId="urn:microsoft.com/office/officeart/2005/8/layout/list1"/>
    <dgm:cxn modelId="{EFA44AE7-2051-4D9A-A8CF-1CA6F10F9216}" type="presOf" srcId="{11D37349-CD2F-4DEB-A270-CE02DF09EBDF}" destId="{5047CC11-588F-4422-B34F-51CADDF85403}" srcOrd="0" destOrd="1" presId="urn:microsoft.com/office/officeart/2005/8/layout/list1"/>
    <dgm:cxn modelId="{4128A0EB-C4A5-447F-8500-322E58B97BE4}" type="presOf" srcId="{376ED6AD-F81C-4AFB-A404-606AF7053041}" destId="{5FD98DAF-E74A-44DB-A618-54022562EF96}" srcOrd="1" destOrd="0" presId="urn:microsoft.com/office/officeart/2005/8/layout/list1"/>
    <dgm:cxn modelId="{C19F21F3-D127-4917-B930-BF9972BE285F}" type="presOf" srcId="{63FBF20E-5CA9-4FA9-B710-C38A24E1A8FE}" destId="{56B2E0EA-78D1-4176-9F4B-0C0975F0B646}" srcOrd="0" destOrd="0" presId="urn:microsoft.com/office/officeart/2005/8/layout/list1"/>
    <dgm:cxn modelId="{CD5B6BFA-E76F-46FB-BEED-65F1EFFA64E5}" srcId="{63FBF20E-5CA9-4FA9-B710-C38A24E1A8FE}" destId="{376ED6AD-F81C-4AFB-A404-606AF7053041}" srcOrd="0" destOrd="0" parTransId="{F661CA01-FCD2-4B22-9BD0-A7E858E4A603}" sibTransId="{1B72EEBE-F76C-429C-9BAA-1AFC099D43AC}"/>
    <dgm:cxn modelId="{9851E8B9-FAF9-4D74-81D5-BA589C7A08F7}" type="presParOf" srcId="{56B2E0EA-78D1-4176-9F4B-0C0975F0B646}" destId="{EC8AEF5D-1057-4004-9F1D-B99335593951}" srcOrd="0" destOrd="0" presId="urn:microsoft.com/office/officeart/2005/8/layout/list1"/>
    <dgm:cxn modelId="{2C491C56-E8A4-474A-8C77-0D4D085034AC}" type="presParOf" srcId="{EC8AEF5D-1057-4004-9F1D-B99335593951}" destId="{97E03AB7-B0D6-4F8C-A376-FAE03F3992DE}" srcOrd="0" destOrd="0" presId="urn:microsoft.com/office/officeart/2005/8/layout/list1"/>
    <dgm:cxn modelId="{75C46DCD-BC17-45EF-A01A-591B3ECDE7F9}" type="presParOf" srcId="{EC8AEF5D-1057-4004-9F1D-B99335593951}" destId="{5FD98DAF-E74A-44DB-A618-54022562EF96}" srcOrd="1" destOrd="0" presId="urn:microsoft.com/office/officeart/2005/8/layout/list1"/>
    <dgm:cxn modelId="{6CFFFFFA-3AE7-429A-BC9D-E38594D3D61F}" type="presParOf" srcId="{56B2E0EA-78D1-4176-9F4B-0C0975F0B646}" destId="{B532EFA2-6420-4D52-AB72-A25B32071C72}" srcOrd="1" destOrd="0" presId="urn:microsoft.com/office/officeart/2005/8/layout/list1"/>
    <dgm:cxn modelId="{370472F1-426D-469D-8D9A-8D6B934F357F}" type="presParOf" srcId="{56B2E0EA-78D1-4176-9F4B-0C0975F0B646}" destId="{5047CC11-588F-4422-B34F-51CADDF85403}"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9FC27C-0CE6-42F2-9C12-2E4AA21CDA32}" type="doc">
      <dgm:prSet loTypeId="urn:microsoft.com/office/officeart/2005/8/layout/cycle8" loCatId="cycle" qsTypeId="urn:microsoft.com/office/officeart/2005/8/quickstyle/simple4" qsCatId="simple" csTypeId="urn:microsoft.com/office/officeart/2005/8/colors/accent1_2" csCatId="accent1"/>
      <dgm:spPr/>
      <dgm:t>
        <a:bodyPr/>
        <a:lstStyle/>
        <a:p>
          <a:endParaRPr lang="en-US"/>
        </a:p>
      </dgm:t>
    </dgm:pt>
    <dgm:pt modelId="{854AF9D8-4578-4DBF-AF08-677053E394B1}">
      <dgm:prSet/>
      <dgm:spPr/>
      <dgm:t>
        <a:bodyPr/>
        <a:lstStyle/>
        <a:p>
          <a:r>
            <a:rPr lang="en-GB"/>
            <a:t>HR and People analytics</a:t>
          </a:r>
          <a:endParaRPr lang="en-US"/>
        </a:p>
      </dgm:t>
    </dgm:pt>
    <dgm:pt modelId="{3DEEA3BF-1997-4E76-B976-50390DA34B86}" type="parTrans" cxnId="{E05F8D3A-AC76-4DDC-AA43-6675872EEEFD}">
      <dgm:prSet/>
      <dgm:spPr/>
      <dgm:t>
        <a:bodyPr/>
        <a:lstStyle/>
        <a:p>
          <a:endParaRPr lang="en-US"/>
        </a:p>
      </dgm:t>
    </dgm:pt>
    <dgm:pt modelId="{03BF6AA4-6E90-468F-8F09-334D82519AED}" type="sibTrans" cxnId="{E05F8D3A-AC76-4DDC-AA43-6675872EEEFD}">
      <dgm:prSet/>
      <dgm:spPr/>
      <dgm:t>
        <a:bodyPr/>
        <a:lstStyle/>
        <a:p>
          <a:endParaRPr lang="en-US"/>
        </a:p>
      </dgm:t>
    </dgm:pt>
    <dgm:pt modelId="{5ECD0A19-5192-4160-9E46-6EDEA5CCE266}">
      <dgm:prSet/>
      <dgm:spPr/>
      <dgm:t>
        <a:bodyPr/>
        <a:lstStyle/>
        <a:p>
          <a:r>
            <a:rPr lang="en-GB"/>
            <a:t>People management</a:t>
          </a:r>
          <a:endParaRPr lang="en-US"/>
        </a:p>
      </dgm:t>
    </dgm:pt>
    <dgm:pt modelId="{490258B1-D608-415A-9263-2C4F20E948C1}" type="parTrans" cxnId="{E6F67164-AE61-4143-805B-C2961F0AD6F3}">
      <dgm:prSet/>
      <dgm:spPr/>
      <dgm:t>
        <a:bodyPr/>
        <a:lstStyle/>
        <a:p>
          <a:endParaRPr lang="en-US"/>
        </a:p>
      </dgm:t>
    </dgm:pt>
    <dgm:pt modelId="{86527C44-7F7B-4201-93DA-5A24F05ABE84}" type="sibTrans" cxnId="{E6F67164-AE61-4143-805B-C2961F0AD6F3}">
      <dgm:prSet/>
      <dgm:spPr/>
      <dgm:t>
        <a:bodyPr/>
        <a:lstStyle/>
        <a:p>
          <a:endParaRPr lang="en-US"/>
        </a:p>
      </dgm:t>
    </dgm:pt>
    <dgm:pt modelId="{834206D0-6B68-4F21-9017-66660C9D824E}">
      <dgm:prSet/>
      <dgm:spPr/>
      <dgm:t>
        <a:bodyPr/>
        <a:lstStyle/>
        <a:p>
          <a:r>
            <a:rPr lang="en-GB"/>
            <a:t>Attendance and leave management</a:t>
          </a:r>
          <a:endParaRPr lang="en-US"/>
        </a:p>
      </dgm:t>
    </dgm:pt>
    <dgm:pt modelId="{3EC0D350-C195-4985-86C3-9EB4B3FA5936}" type="parTrans" cxnId="{29A004CA-671B-4AF2-8809-E075A63100ED}">
      <dgm:prSet/>
      <dgm:spPr/>
      <dgm:t>
        <a:bodyPr/>
        <a:lstStyle/>
        <a:p>
          <a:endParaRPr lang="en-US"/>
        </a:p>
      </dgm:t>
    </dgm:pt>
    <dgm:pt modelId="{E3DEDECF-F65E-4126-914C-39C002C01C5D}" type="sibTrans" cxnId="{29A004CA-671B-4AF2-8809-E075A63100ED}">
      <dgm:prSet/>
      <dgm:spPr/>
      <dgm:t>
        <a:bodyPr/>
        <a:lstStyle/>
        <a:p>
          <a:endParaRPr lang="en-US"/>
        </a:p>
      </dgm:t>
    </dgm:pt>
    <dgm:pt modelId="{C4A6DD52-7BD2-42E5-87D0-80A8A2AD4EA3}">
      <dgm:prSet/>
      <dgm:spPr/>
      <dgm:t>
        <a:bodyPr/>
        <a:lstStyle/>
        <a:p>
          <a:r>
            <a:rPr lang="en-GB"/>
            <a:t>Employee recognition and compensation management</a:t>
          </a:r>
          <a:endParaRPr lang="en-US"/>
        </a:p>
      </dgm:t>
    </dgm:pt>
    <dgm:pt modelId="{73AF3BDF-1C77-4918-8C7C-88EC078C5EAB}" type="parTrans" cxnId="{59D096F9-668F-4926-B2F4-65D28189A307}">
      <dgm:prSet/>
      <dgm:spPr/>
      <dgm:t>
        <a:bodyPr/>
        <a:lstStyle/>
        <a:p>
          <a:endParaRPr lang="en-US"/>
        </a:p>
      </dgm:t>
    </dgm:pt>
    <dgm:pt modelId="{72D84C38-726F-4986-8F9F-5C6D7B8C136D}" type="sibTrans" cxnId="{59D096F9-668F-4926-B2F4-65D28189A307}">
      <dgm:prSet/>
      <dgm:spPr/>
      <dgm:t>
        <a:bodyPr/>
        <a:lstStyle/>
        <a:p>
          <a:endParaRPr lang="en-US"/>
        </a:p>
      </dgm:t>
    </dgm:pt>
    <dgm:pt modelId="{106AB875-6CBE-497D-B7A6-4987B71FB5A4}">
      <dgm:prSet/>
      <dgm:spPr/>
      <dgm:t>
        <a:bodyPr/>
        <a:lstStyle/>
        <a:p>
          <a:r>
            <a:rPr lang="en-GB"/>
            <a:t>Performance and talent management</a:t>
          </a:r>
          <a:endParaRPr lang="en-US"/>
        </a:p>
      </dgm:t>
    </dgm:pt>
    <dgm:pt modelId="{9225C94F-FDB0-4233-BEDC-425C4DA7F7AF}" type="parTrans" cxnId="{6DEBE8D4-F099-400A-94C9-8756275EA5B7}">
      <dgm:prSet/>
      <dgm:spPr/>
      <dgm:t>
        <a:bodyPr/>
        <a:lstStyle/>
        <a:p>
          <a:endParaRPr lang="en-US"/>
        </a:p>
      </dgm:t>
    </dgm:pt>
    <dgm:pt modelId="{AEB585B4-D99E-49D8-8BC5-87867BD06F7C}" type="sibTrans" cxnId="{6DEBE8D4-F099-400A-94C9-8756275EA5B7}">
      <dgm:prSet/>
      <dgm:spPr/>
      <dgm:t>
        <a:bodyPr/>
        <a:lstStyle/>
        <a:p>
          <a:endParaRPr lang="en-US"/>
        </a:p>
      </dgm:t>
    </dgm:pt>
    <dgm:pt modelId="{A18CC03C-BB9F-44CA-9E30-79B75A009C71}">
      <dgm:prSet/>
      <dgm:spPr/>
      <dgm:t>
        <a:bodyPr/>
        <a:lstStyle/>
        <a:p>
          <a:r>
            <a:rPr lang="en-GB"/>
            <a:t>Workforce experience management</a:t>
          </a:r>
          <a:endParaRPr lang="en-US"/>
        </a:p>
      </dgm:t>
    </dgm:pt>
    <dgm:pt modelId="{6A829D21-36C9-42CE-8138-0D897EAA5491}" type="parTrans" cxnId="{C5C0ACE5-25FC-482F-8555-771ABA519A3B}">
      <dgm:prSet/>
      <dgm:spPr/>
      <dgm:t>
        <a:bodyPr/>
        <a:lstStyle/>
        <a:p>
          <a:endParaRPr lang="en-US"/>
        </a:p>
      </dgm:t>
    </dgm:pt>
    <dgm:pt modelId="{7D8491C3-A5D3-4F39-9D1C-F76A522260C5}" type="sibTrans" cxnId="{C5C0ACE5-25FC-482F-8555-771ABA519A3B}">
      <dgm:prSet/>
      <dgm:spPr/>
      <dgm:t>
        <a:bodyPr/>
        <a:lstStyle/>
        <a:p>
          <a:endParaRPr lang="en-US"/>
        </a:p>
      </dgm:t>
    </dgm:pt>
    <dgm:pt modelId="{7D04F248-501F-4E9E-9CC6-D3105CF26B9D}" type="pres">
      <dgm:prSet presAssocID="{7B9FC27C-0CE6-42F2-9C12-2E4AA21CDA32}" presName="compositeShape" presStyleCnt="0">
        <dgm:presLayoutVars>
          <dgm:chMax val="7"/>
          <dgm:dir/>
          <dgm:resizeHandles val="exact"/>
        </dgm:presLayoutVars>
      </dgm:prSet>
      <dgm:spPr/>
    </dgm:pt>
    <dgm:pt modelId="{5D800BFB-7236-4685-B9EF-EF7AF70AE0D5}" type="pres">
      <dgm:prSet presAssocID="{7B9FC27C-0CE6-42F2-9C12-2E4AA21CDA32}" presName="wedge1" presStyleLbl="node1" presStyleIdx="0" presStyleCnt="6"/>
      <dgm:spPr/>
    </dgm:pt>
    <dgm:pt modelId="{B91BF512-1E31-4A07-8D79-7569A7A47D07}" type="pres">
      <dgm:prSet presAssocID="{7B9FC27C-0CE6-42F2-9C12-2E4AA21CDA32}" presName="dummy1a" presStyleCnt="0"/>
      <dgm:spPr/>
    </dgm:pt>
    <dgm:pt modelId="{D8887C83-771A-4983-AAED-43DFF9BBEC11}" type="pres">
      <dgm:prSet presAssocID="{7B9FC27C-0CE6-42F2-9C12-2E4AA21CDA32}" presName="dummy1b" presStyleCnt="0"/>
      <dgm:spPr/>
    </dgm:pt>
    <dgm:pt modelId="{A42B4207-36A6-4330-AEC9-608C7129FAD7}" type="pres">
      <dgm:prSet presAssocID="{7B9FC27C-0CE6-42F2-9C12-2E4AA21CDA32}" presName="wedge1Tx" presStyleLbl="node1" presStyleIdx="0" presStyleCnt="6">
        <dgm:presLayoutVars>
          <dgm:chMax val="0"/>
          <dgm:chPref val="0"/>
          <dgm:bulletEnabled val="1"/>
        </dgm:presLayoutVars>
      </dgm:prSet>
      <dgm:spPr/>
    </dgm:pt>
    <dgm:pt modelId="{0A60DEC0-6708-41A2-A836-8F60C8F99B1B}" type="pres">
      <dgm:prSet presAssocID="{7B9FC27C-0CE6-42F2-9C12-2E4AA21CDA32}" presName="wedge2" presStyleLbl="node1" presStyleIdx="1" presStyleCnt="6"/>
      <dgm:spPr/>
    </dgm:pt>
    <dgm:pt modelId="{31AA7C75-5C82-4C7D-9B21-660B6FE10A9D}" type="pres">
      <dgm:prSet presAssocID="{7B9FC27C-0CE6-42F2-9C12-2E4AA21CDA32}" presName="dummy2a" presStyleCnt="0"/>
      <dgm:spPr/>
    </dgm:pt>
    <dgm:pt modelId="{F7F192B0-9822-400E-A25B-2A3122F1A890}" type="pres">
      <dgm:prSet presAssocID="{7B9FC27C-0CE6-42F2-9C12-2E4AA21CDA32}" presName="dummy2b" presStyleCnt="0"/>
      <dgm:spPr/>
    </dgm:pt>
    <dgm:pt modelId="{0E43C38D-FFFB-42DE-88C8-506E06BFC065}" type="pres">
      <dgm:prSet presAssocID="{7B9FC27C-0CE6-42F2-9C12-2E4AA21CDA32}" presName="wedge2Tx" presStyleLbl="node1" presStyleIdx="1" presStyleCnt="6">
        <dgm:presLayoutVars>
          <dgm:chMax val="0"/>
          <dgm:chPref val="0"/>
          <dgm:bulletEnabled val="1"/>
        </dgm:presLayoutVars>
      </dgm:prSet>
      <dgm:spPr/>
    </dgm:pt>
    <dgm:pt modelId="{6F3A69FA-CD94-481D-A048-D23ACBF50246}" type="pres">
      <dgm:prSet presAssocID="{7B9FC27C-0CE6-42F2-9C12-2E4AA21CDA32}" presName="wedge3" presStyleLbl="node1" presStyleIdx="2" presStyleCnt="6"/>
      <dgm:spPr/>
    </dgm:pt>
    <dgm:pt modelId="{29DFF948-E5A5-44BC-AFF5-048BCDD471B1}" type="pres">
      <dgm:prSet presAssocID="{7B9FC27C-0CE6-42F2-9C12-2E4AA21CDA32}" presName="dummy3a" presStyleCnt="0"/>
      <dgm:spPr/>
    </dgm:pt>
    <dgm:pt modelId="{2C5DCD54-E46C-4494-91B9-57C1DA800196}" type="pres">
      <dgm:prSet presAssocID="{7B9FC27C-0CE6-42F2-9C12-2E4AA21CDA32}" presName="dummy3b" presStyleCnt="0"/>
      <dgm:spPr/>
    </dgm:pt>
    <dgm:pt modelId="{C9C41F29-8740-435D-838A-789FACFA0285}" type="pres">
      <dgm:prSet presAssocID="{7B9FC27C-0CE6-42F2-9C12-2E4AA21CDA32}" presName="wedge3Tx" presStyleLbl="node1" presStyleIdx="2" presStyleCnt="6">
        <dgm:presLayoutVars>
          <dgm:chMax val="0"/>
          <dgm:chPref val="0"/>
          <dgm:bulletEnabled val="1"/>
        </dgm:presLayoutVars>
      </dgm:prSet>
      <dgm:spPr/>
    </dgm:pt>
    <dgm:pt modelId="{8D6317E8-1DFF-42CE-BB35-DFCEF6151DB5}" type="pres">
      <dgm:prSet presAssocID="{7B9FC27C-0CE6-42F2-9C12-2E4AA21CDA32}" presName="wedge4" presStyleLbl="node1" presStyleIdx="3" presStyleCnt="6"/>
      <dgm:spPr/>
    </dgm:pt>
    <dgm:pt modelId="{E4FD0479-20CE-48E3-892F-1661CAD60F5E}" type="pres">
      <dgm:prSet presAssocID="{7B9FC27C-0CE6-42F2-9C12-2E4AA21CDA32}" presName="dummy4a" presStyleCnt="0"/>
      <dgm:spPr/>
    </dgm:pt>
    <dgm:pt modelId="{5611E3AE-A117-4F3B-A0C2-7CA7A99B967D}" type="pres">
      <dgm:prSet presAssocID="{7B9FC27C-0CE6-42F2-9C12-2E4AA21CDA32}" presName="dummy4b" presStyleCnt="0"/>
      <dgm:spPr/>
    </dgm:pt>
    <dgm:pt modelId="{82DEDF27-57EE-4365-A588-94349F5F05DB}" type="pres">
      <dgm:prSet presAssocID="{7B9FC27C-0CE6-42F2-9C12-2E4AA21CDA32}" presName="wedge4Tx" presStyleLbl="node1" presStyleIdx="3" presStyleCnt="6">
        <dgm:presLayoutVars>
          <dgm:chMax val="0"/>
          <dgm:chPref val="0"/>
          <dgm:bulletEnabled val="1"/>
        </dgm:presLayoutVars>
      </dgm:prSet>
      <dgm:spPr/>
    </dgm:pt>
    <dgm:pt modelId="{F59A49C2-7ECB-4F5B-A6F5-73C4010769F3}" type="pres">
      <dgm:prSet presAssocID="{7B9FC27C-0CE6-42F2-9C12-2E4AA21CDA32}" presName="wedge5" presStyleLbl="node1" presStyleIdx="4" presStyleCnt="6"/>
      <dgm:spPr/>
    </dgm:pt>
    <dgm:pt modelId="{07944D62-1601-4D26-B45F-A35EDD4C1AD1}" type="pres">
      <dgm:prSet presAssocID="{7B9FC27C-0CE6-42F2-9C12-2E4AA21CDA32}" presName="dummy5a" presStyleCnt="0"/>
      <dgm:spPr/>
    </dgm:pt>
    <dgm:pt modelId="{F65CAC0A-5CB6-4F9F-A860-7A0D8C518AB4}" type="pres">
      <dgm:prSet presAssocID="{7B9FC27C-0CE6-42F2-9C12-2E4AA21CDA32}" presName="dummy5b" presStyleCnt="0"/>
      <dgm:spPr/>
    </dgm:pt>
    <dgm:pt modelId="{ABBCE339-7512-4FF0-984F-42034D3DB0A8}" type="pres">
      <dgm:prSet presAssocID="{7B9FC27C-0CE6-42F2-9C12-2E4AA21CDA32}" presName="wedge5Tx" presStyleLbl="node1" presStyleIdx="4" presStyleCnt="6">
        <dgm:presLayoutVars>
          <dgm:chMax val="0"/>
          <dgm:chPref val="0"/>
          <dgm:bulletEnabled val="1"/>
        </dgm:presLayoutVars>
      </dgm:prSet>
      <dgm:spPr/>
    </dgm:pt>
    <dgm:pt modelId="{3467D09E-5173-4777-8A70-23C3158359B7}" type="pres">
      <dgm:prSet presAssocID="{7B9FC27C-0CE6-42F2-9C12-2E4AA21CDA32}" presName="wedge6" presStyleLbl="node1" presStyleIdx="5" presStyleCnt="6"/>
      <dgm:spPr/>
    </dgm:pt>
    <dgm:pt modelId="{973859D3-850D-447E-9D01-523E3E7E9C17}" type="pres">
      <dgm:prSet presAssocID="{7B9FC27C-0CE6-42F2-9C12-2E4AA21CDA32}" presName="dummy6a" presStyleCnt="0"/>
      <dgm:spPr/>
    </dgm:pt>
    <dgm:pt modelId="{DE650731-37D0-46A4-AFE7-A61C40BAAD5A}" type="pres">
      <dgm:prSet presAssocID="{7B9FC27C-0CE6-42F2-9C12-2E4AA21CDA32}" presName="dummy6b" presStyleCnt="0"/>
      <dgm:spPr/>
    </dgm:pt>
    <dgm:pt modelId="{2A02E747-A470-455E-8702-8C502DB8935F}" type="pres">
      <dgm:prSet presAssocID="{7B9FC27C-0CE6-42F2-9C12-2E4AA21CDA32}" presName="wedge6Tx" presStyleLbl="node1" presStyleIdx="5" presStyleCnt="6">
        <dgm:presLayoutVars>
          <dgm:chMax val="0"/>
          <dgm:chPref val="0"/>
          <dgm:bulletEnabled val="1"/>
        </dgm:presLayoutVars>
      </dgm:prSet>
      <dgm:spPr/>
    </dgm:pt>
    <dgm:pt modelId="{7F3ECAE1-B8AD-4984-ADAB-6FFEFD7A6582}" type="pres">
      <dgm:prSet presAssocID="{03BF6AA4-6E90-468F-8F09-334D82519AED}" presName="arrowWedge1" presStyleLbl="fgSibTrans2D1" presStyleIdx="0" presStyleCnt="6"/>
      <dgm:spPr/>
    </dgm:pt>
    <dgm:pt modelId="{D4C7419A-7393-41ED-AD66-88ECD224FEDE}" type="pres">
      <dgm:prSet presAssocID="{86527C44-7F7B-4201-93DA-5A24F05ABE84}" presName="arrowWedge2" presStyleLbl="fgSibTrans2D1" presStyleIdx="1" presStyleCnt="6"/>
      <dgm:spPr/>
    </dgm:pt>
    <dgm:pt modelId="{524165DA-B406-4898-BA6C-B3E84261540F}" type="pres">
      <dgm:prSet presAssocID="{E3DEDECF-F65E-4126-914C-39C002C01C5D}" presName="arrowWedge3" presStyleLbl="fgSibTrans2D1" presStyleIdx="2" presStyleCnt="6"/>
      <dgm:spPr/>
    </dgm:pt>
    <dgm:pt modelId="{6375A511-435D-4F00-908D-AEFD4452A5EB}" type="pres">
      <dgm:prSet presAssocID="{72D84C38-726F-4986-8F9F-5C6D7B8C136D}" presName="arrowWedge4" presStyleLbl="fgSibTrans2D1" presStyleIdx="3" presStyleCnt="6"/>
      <dgm:spPr/>
    </dgm:pt>
    <dgm:pt modelId="{18FC7983-065F-4024-B8A8-09088A62EA48}" type="pres">
      <dgm:prSet presAssocID="{AEB585B4-D99E-49D8-8BC5-87867BD06F7C}" presName="arrowWedge5" presStyleLbl="fgSibTrans2D1" presStyleIdx="4" presStyleCnt="6"/>
      <dgm:spPr/>
    </dgm:pt>
    <dgm:pt modelId="{8DFB69F6-EFC5-4A71-8244-6524A9C77320}" type="pres">
      <dgm:prSet presAssocID="{7D8491C3-A5D3-4F39-9D1C-F76A522260C5}" presName="arrowWedge6" presStyleLbl="fgSibTrans2D1" presStyleIdx="5" presStyleCnt="6"/>
      <dgm:spPr/>
    </dgm:pt>
  </dgm:ptLst>
  <dgm:cxnLst>
    <dgm:cxn modelId="{DBB78903-2C49-4382-87C5-B0DCBD5C4D5E}" type="presOf" srcId="{C4A6DD52-7BD2-42E5-87D0-80A8A2AD4EA3}" destId="{8D6317E8-1DFF-42CE-BB35-DFCEF6151DB5}" srcOrd="0" destOrd="0" presId="urn:microsoft.com/office/officeart/2005/8/layout/cycle8"/>
    <dgm:cxn modelId="{7329C018-B246-44DE-AFEB-D279F4A2B45D}" type="presOf" srcId="{106AB875-6CBE-497D-B7A6-4987B71FB5A4}" destId="{F59A49C2-7ECB-4F5B-A6F5-73C4010769F3}" srcOrd="0" destOrd="0" presId="urn:microsoft.com/office/officeart/2005/8/layout/cycle8"/>
    <dgm:cxn modelId="{0C2EA522-A5F1-4A9F-A679-4535FA714EA2}" type="presOf" srcId="{A18CC03C-BB9F-44CA-9E30-79B75A009C71}" destId="{3467D09E-5173-4777-8A70-23C3158359B7}" srcOrd="0" destOrd="0" presId="urn:microsoft.com/office/officeart/2005/8/layout/cycle8"/>
    <dgm:cxn modelId="{0C9D3830-CBAA-45F5-B112-0D576FC8F3F5}" type="presOf" srcId="{834206D0-6B68-4F21-9017-66660C9D824E}" destId="{C9C41F29-8740-435D-838A-789FACFA0285}" srcOrd="1" destOrd="0" presId="urn:microsoft.com/office/officeart/2005/8/layout/cycle8"/>
    <dgm:cxn modelId="{E05F8D3A-AC76-4DDC-AA43-6675872EEEFD}" srcId="{7B9FC27C-0CE6-42F2-9C12-2E4AA21CDA32}" destId="{854AF9D8-4578-4DBF-AF08-677053E394B1}" srcOrd="0" destOrd="0" parTransId="{3DEEA3BF-1997-4E76-B976-50390DA34B86}" sibTransId="{03BF6AA4-6E90-468F-8F09-334D82519AED}"/>
    <dgm:cxn modelId="{E6F67164-AE61-4143-805B-C2961F0AD6F3}" srcId="{7B9FC27C-0CE6-42F2-9C12-2E4AA21CDA32}" destId="{5ECD0A19-5192-4160-9E46-6EDEA5CCE266}" srcOrd="1" destOrd="0" parTransId="{490258B1-D608-415A-9263-2C4F20E948C1}" sibTransId="{86527C44-7F7B-4201-93DA-5A24F05ABE84}"/>
    <dgm:cxn modelId="{643F554B-0BAE-4956-BA0F-46826210919C}" type="presOf" srcId="{A18CC03C-BB9F-44CA-9E30-79B75A009C71}" destId="{2A02E747-A470-455E-8702-8C502DB8935F}" srcOrd="1" destOrd="0" presId="urn:microsoft.com/office/officeart/2005/8/layout/cycle8"/>
    <dgm:cxn modelId="{85E7BA73-D8A2-4EAD-8D87-7900971EB2A4}" type="presOf" srcId="{854AF9D8-4578-4DBF-AF08-677053E394B1}" destId="{5D800BFB-7236-4685-B9EF-EF7AF70AE0D5}" srcOrd="0" destOrd="0" presId="urn:microsoft.com/office/officeart/2005/8/layout/cycle8"/>
    <dgm:cxn modelId="{04BF3F74-EBD3-420D-936B-3F76833033BD}" type="presOf" srcId="{7B9FC27C-0CE6-42F2-9C12-2E4AA21CDA32}" destId="{7D04F248-501F-4E9E-9CC6-D3105CF26B9D}" srcOrd="0" destOrd="0" presId="urn:microsoft.com/office/officeart/2005/8/layout/cycle8"/>
    <dgm:cxn modelId="{8EFC0A80-4FA4-42D1-B8AF-F0C18C255F9B}" type="presOf" srcId="{834206D0-6B68-4F21-9017-66660C9D824E}" destId="{6F3A69FA-CD94-481D-A048-D23ACBF50246}" srcOrd="0" destOrd="0" presId="urn:microsoft.com/office/officeart/2005/8/layout/cycle8"/>
    <dgm:cxn modelId="{2E1DBBB5-4260-4559-BDC5-223A3424AAF9}" type="presOf" srcId="{854AF9D8-4578-4DBF-AF08-677053E394B1}" destId="{A42B4207-36A6-4330-AEC9-608C7129FAD7}" srcOrd="1" destOrd="0" presId="urn:microsoft.com/office/officeart/2005/8/layout/cycle8"/>
    <dgm:cxn modelId="{08B7C6B9-AF93-4106-A4B5-3FEB71A94697}" type="presOf" srcId="{5ECD0A19-5192-4160-9E46-6EDEA5CCE266}" destId="{0A60DEC0-6708-41A2-A836-8F60C8F99B1B}" srcOrd="0" destOrd="0" presId="urn:microsoft.com/office/officeart/2005/8/layout/cycle8"/>
    <dgm:cxn modelId="{29A004CA-671B-4AF2-8809-E075A63100ED}" srcId="{7B9FC27C-0CE6-42F2-9C12-2E4AA21CDA32}" destId="{834206D0-6B68-4F21-9017-66660C9D824E}" srcOrd="2" destOrd="0" parTransId="{3EC0D350-C195-4985-86C3-9EB4B3FA5936}" sibTransId="{E3DEDECF-F65E-4126-914C-39C002C01C5D}"/>
    <dgm:cxn modelId="{431075CA-3C05-404F-9655-04AFE159D002}" type="presOf" srcId="{C4A6DD52-7BD2-42E5-87D0-80A8A2AD4EA3}" destId="{82DEDF27-57EE-4365-A588-94349F5F05DB}" srcOrd="1" destOrd="0" presId="urn:microsoft.com/office/officeart/2005/8/layout/cycle8"/>
    <dgm:cxn modelId="{6DEBE8D4-F099-400A-94C9-8756275EA5B7}" srcId="{7B9FC27C-0CE6-42F2-9C12-2E4AA21CDA32}" destId="{106AB875-6CBE-497D-B7A6-4987B71FB5A4}" srcOrd="4" destOrd="0" parTransId="{9225C94F-FDB0-4233-BEDC-425C4DA7F7AF}" sibTransId="{AEB585B4-D99E-49D8-8BC5-87867BD06F7C}"/>
    <dgm:cxn modelId="{C6DE2DD7-EF0C-4FE4-A077-05C703B0BF1A}" type="presOf" srcId="{5ECD0A19-5192-4160-9E46-6EDEA5CCE266}" destId="{0E43C38D-FFFB-42DE-88C8-506E06BFC065}" srcOrd="1" destOrd="0" presId="urn:microsoft.com/office/officeart/2005/8/layout/cycle8"/>
    <dgm:cxn modelId="{C5C0ACE5-25FC-482F-8555-771ABA519A3B}" srcId="{7B9FC27C-0CE6-42F2-9C12-2E4AA21CDA32}" destId="{A18CC03C-BB9F-44CA-9E30-79B75A009C71}" srcOrd="5" destOrd="0" parTransId="{6A829D21-36C9-42CE-8138-0D897EAA5491}" sibTransId="{7D8491C3-A5D3-4F39-9D1C-F76A522260C5}"/>
    <dgm:cxn modelId="{65A785EA-E4FD-4757-B2D1-BBE76CA79F5F}" type="presOf" srcId="{106AB875-6CBE-497D-B7A6-4987B71FB5A4}" destId="{ABBCE339-7512-4FF0-984F-42034D3DB0A8}" srcOrd="1" destOrd="0" presId="urn:microsoft.com/office/officeart/2005/8/layout/cycle8"/>
    <dgm:cxn modelId="{59D096F9-668F-4926-B2F4-65D28189A307}" srcId="{7B9FC27C-0CE6-42F2-9C12-2E4AA21CDA32}" destId="{C4A6DD52-7BD2-42E5-87D0-80A8A2AD4EA3}" srcOrd="3" destOrd="0" parTransId="{73AF3BDF-1C77-4918-8C7C-88EC078C5EAB}" sibTransId="{72D84C38-726F-4986-8F9F-5C6D7B8C136D}"/>
    <dgm:cxn modelId="{3C2F4595-7DB7-46E1-AD22-21AD88B636B3}" type="presParOf" srcId="{7D04F248-501F-4E9E-9CC6-D3105CF26B9D}" destId="{5D800BFB-7236-4685-B9EF-EF7AF70AE0D5}" srcOrd="0" destOrd="0" presId="urn:microsoft.com/office/officeart/2005/8/layout/cycle8"/>
    <dgm:cxn modelId="{726FB3C8-6B23-4944-A7DF-718421D9D66C}" type="presParOf" srcId="{7D04F248-501F-4E9E-9CC6-D3105CF26B9D}" destId="{B91BF512-1E31-4A07-8D79-7569A7A47D07}" srcOrd="1" destOrd="0" presId="urn:microsoft.com/office/officeart/2005/8/layout/cycle8"/>
    <dgm:cxn modelId="{2DBF10B6-A4B6-48E8-AF44-E3C536114F8D}" type="presParOf" srcId="{7D04F248-501F-4E9E-9CC6-D3105CF26B9D}" destId="{D8887C83-771A-4983-AAED-43DFF9BBEC11}" srcOrd="2" destOrd="0" presId="urn:microsoft.com/office/officeart/2005/8/layout/cycle8"/>
    <dgm:cxn modelId="{9FB17623-DFAA-4B8F-A13C-703FD03FD87A}" type="presParOf" srcId="{7D04F248-501F-4E9E-9CC6-D3105CF26B9D}" destId="{A42B4207-36A6-4330-AEC9-608C7129FAD7}" srcOrd="3" destOrd="0" presId="urn:microsoft.com/office/officeart/2005/8/layout/cycle8"/>
    <dgm:cxn modelId="{8BBE37DC-7A95-4990-9930-30E5063ACA35}" type="presParOf" srcId="{7D04F248-501F-4E9E-9CC6-D3105CF26B9D}" destId="{0A60DEC0-6708-41A2-A836-8F60C8F99B1B}" srcOrd="4" destOrd="0" presId="urn:microsoft.com/office/officeart/2005/8/layout/cycle8"/>
    <dgm:cxn modelId="{C1865AEA-601E-4D94-8F3D-6ABE4153B40B}" type="presParOf" srcId="{7D04F248-501F-4E9E-9CC6-D3105CF26B9D}" destId="{31AA7C75-5C82-4C7D-9B21-660B6FE10A9D}" srcOrd="5" destOrd="0" presId="urn:microsoft.com/office/officeart/2005/8/layout/cycle8"/>
    <dgm:cxn modelId="{EBD3EF78-939E-4868-8435-1DEA76E03593}" type="presParOf" srcId="{7D04F248-501F-4E9E-9CC6-D3105CF26B9D}" destId="{F7F192B0-9822-400E-A25B-2A3122F1A890}" srcOrd="6" destOrd="0" presId="urn:microsoft.com/office/officeart/2005/8/layout/cycle8"/>
    <dgm:cxn modelId="{75360FE8-EA6F-42AF-9248-578BB003CE12}" type="presParOf" srcId="{7D04F248-501F-4E9E-9CC6-D3105CF26B9D}" destId="{0E43C38D-FFFB-42DE-88C8-506E06BFC065}" srcOrd="7" destOrd="0" presId="urn:microsoft.com/office/officeart/2005/8/layout/cycle8"/>
    <dgm:cxn modelId="{47E1B6B7-5477-49E5-8018-5343FD61FD83}" type="presParOf" srcId="{7D04F248-501F-4E9E-9CC6-D3105CF26B9D}" destId="{6F3A69FA-CD94-481D-A048-D23ACBF50246}" srcOrd="8" destOrd="0" presId="urn:microsoft.com/office/officeart/2005/8/layout/cycle8"/>
    <dgm:cxn modelId="{FBCBA7B7-4E2F-4B77-AF20-A5F4BAB2008F}" type="presParOf" srcId="{7D04F248-501F-4E9E-9CC6-D3105CF26B9D}" destId="{29DFF948-E5A5-44BC-AFF5-048BCDD471B1}" srcOrd="9" destOrd="0" presId="urn:microsoft.com/office/officeart/2005/8/layout/cycle8"/>
    <dgm:cxn modelId="{8AEE07D1-71EE-4508-8D31-F9576832EC20}" type="presParOf" srcId="{7D04F248-501F-4E9E-9CC6-D3105CF26B9D}" destId="{2C5DCD54-E46C-4494-91B9-57C1DA800196}" srcOrd="10" destOrd="0" presId="urn:microsoft.com/office/officeart/2005/8/layout/cycle8"/>
    <dgm:cxn modelId="{5B3F6469-7813-4FCD-B504-528095636548}" type="presParOf" srcId="{7D04F248-501F-4E9E-9CC6-D3105CF26B9D}" destId="{C9C41F29-8740-435D-838A-789FACFA0285}" srcOrd="11" destOrd="0" presId="urn:microsoft.com/office/officeart/2005/8/layout/cycle8"/>
    <dgm:cxn modelId="{DC3A2567-350A-4FFB-BDDF-EDC70869F3D1}" type="presParOf" srcId="{7D04F248-501F-4E9E-9CC6-D3105CF26B9D}" destId="{8D6317E8-1DFF-42CE-BB35-DFCEF6151DB5}" srcOrd="12" destOrd="0" presId="urn:microsoft.com/office/officeart/2005/8/layout/cycle8"/>
    <dgm:cxn modelId="{7D3E9266-5709-4948-9725-4181D8757282}" type="presParOf" srcId="{7D04F248-501F-4E9E-9CC6-D3105CF26B9D}" destId="{E4FD0479-20CE-48E3-892F-1661CAD60F5E}" srcOrd="13" destOrd="0" presId="urn:microsoft.com/office/officeart/2005/8/layout/cycle8"/>
    <dgm:cxn modelId="{FC413982-21F5-475D-80A0-77BB328FAB6A}" type="presParOf" srcId="{7D04F248-501F-4E9E-9CC6-D3105CF26B9D}" destId="{5611E3AE-A117-4F3B-A0C2-7CA7A99B967D}" srcOrd="14" destOrd="0" presId="urn:microsoft.com/office/officeart/2005/8/layout/cycle8"/>
    <dgm:cxn modelId="{17C30E79-781B-4722-A44C-7F0B80CE60D3}" type="presParOf" srcId="{7D04F248-501F-4E9E-9CC6-D3105CF26B9D}" destId="{82DEDF27-57EE-4365-A588-94349F5F05DB}" srcOrd="15" destOrd="0" presId="urn:microsoft.com/office/officeart/2005/8/layout/cycle8"/>
    <dgm:cxn modelId="{9876A809-977F-4512-8320-42FF949B805F}" type="presParOf" srcId="{7D04F248-501F-4E9E-9CC6-D3105CF26B9D}" destId="{F59A49C2-7ECB-4F5B-A6F5-73C4010769F3}" srcOrd="16" destOrd="0" presId="urn:microsoft.com/office/officeart/2005/8/layout/cycle8"/>
    <dgm:cxn modelId="{9E9907B6-3395-45AB-A7FE-548DE13D5A51}" type="presParOf" srcId="{7D04F248-501F-4E9E-9CC6-D3105CF26B9D}" destId="{07944D62-1601-4D26-B45F-A35EDD4C1AD1}" srcOrd="17" destOrd="0" presId="urn:microsoft.com/office/officeart/2005/8/layout/cycle8"/>
    <dgm:cxn modelId="{5301C8EF-FEF7-4734-8C15-58B85DC5F3E3}" type="presParOf" srcId="{7D04F248-501F-4E9E-9CC6-D3105CF26B9D}" destId="{F65CAC0A-5CB6-4F9F-A860-7A0D8C518AB4}" srcOrd="18" destOrd="0" presId="urn:microsoft.com/office/officeart/2005/8/layout/cycle8"/>
    <dgm:cxn modelId="{D8D24903-8358-46EF-8416-E894F8BF43FB}" type="presParOf" srcId="{7D04F248-501F-4E9E-9CC6-D3105CF26B9D}" destId="{ABBCE339-7512-4FF0-984F-42034D3DB0A8}" srcOrd="19" destOrd="0" presId="urn:microsoft.com/office/officeart/2005/8/layout/cycle8"/>
    <dgm:cxn modelId="{11B7B262-DF6D-43F4-B772-D369E03C3456}" type="presParOf" srcId="{7D04F248-501F-4E9E-9CC6-D3105CF26B9D}" destId="{3467D09E-5173-4777-8A70-23C3158359B7}" srcOrd="20" destOrd="0" presId="urn:microsoft.com/office/officeart/2005/8/layout/cycle8"/>
    <dgm:cxn modelId="{D7F234FA-F587-4A42-8064-EA59EE116943}" type="presParOf" srcId="{7D04F248-501F-4E9E-9CC6-D3105CF26B9D}" destId="{973859D3-850D-447E-9D01-523E3E7E9C17}" srcOrd="21" destOrd="0" presId="urn:microsoft.com/office/officeart/2005/8/layout/cycle8"/>
    <dgm:cxn modelId="{B5D513BD-C5D9-4A83-AFFC-E6DA021B0486}" type="presParOf" srcId="{7D04F248-501F-4E9E-9CC6-D3105CF26B9D}" destId="{DE650731-37D0-46A4-AFE7-A61C40BAAD5A}" srcOrd="22" destOrd="0" presId="urn:microsoft.com/office/officeart/2005/8/layout/cycle8"/>
    <dgm:cxn modelId="{4EBC59B1-9725-44C3-82EB-806C4D361EC0}" type="presParOf" srcId="{7D04F248-501F-4E9E-9CC6-D3105CF26B9D}" destId="{2A02E747-A470-455E-8702-8C502DB8935F}" srcOrd="23" destOrd="0" presId="urn:microsoft.com/office/officeart/2005/8/layout/cycle8"/>
    <dgm:cxn modelId="{14D56690-F654-4C2B-B693-4B4B75A18A8F}" type="presParOf" srcId="{7D04F248-501F-4E9E-9CC6-D3105CF26B9D}" destId="{7F3ECAE1-B8AD-4984-ADAB-6FFEFD7A6582}" srcOrd="24" destOrd="0" presId="urn:microsoft.com/office/officeart/2005/8/layout/cycle8"/>
    <dgm:cxn modelId="{45777691-E722-4EB1-82EE-D3F5EAC8530C}" type="presParOf" srcId="{7D04F248-501F-4E9E-9CC6-D3105CF26B9D}" destId="{D4C7419A-7393-41ED-AD66-88ECD224FEDE}" srcOrd="25" destOrd="0" presId="urn:microsoft.com/office/officeart/2005/8/layout/cycle8"/>
    <dgm:cxn modelId="{09F37487-87D7-4884-8E31-06B70B06BE8C}" type="presParOf" srcId="{7D04F248-501F-4E9E-9CC6-D3105CF26B9D}" destId="{524165DA-B406-4898-BA6C-B3E84261540F}" srcOrd="26" destOrd="0" presId="urn:microsoft.com/office/officeart/2005/8/layout/cycle8"/>
    <dgm:cxn modelId="{22A42A44-5131-476C-93B8-385F1BADA472}" type="presParOf" srcId="{7D04F248-501F-4E9E-9CC6-D3105CF26B9D}" destId="{6375A511-435D-4F00-908D-AEFD4452A5EB}" srcOrd="27" destOrd="0" presId="urn:microsoft.com/office/officeart/2005/8/layout/cycle8"/>
    <dgm:cxn modelId="{17F02EBC-B273-479E-B6AB-56E65AC31555}" type="presParOf" srcId="{7D04F248-501F-4E9E-9CC6-D3105CF26B9D}" destId="{18FC7983-065F-4024-B8A8-09088A62EA48}" srcOrd="28" destOrd="0" presId="urn:microsoft.com/office/officeart/2005/8/layout/cycle8"/>
    <dgm:cxn modelId="{43E2E3AA-5EE1-4FD0-BEA7-A14FBCC4ADC7}" type="presParOf" srcId="{7D04F248-501F-4E9E-9CC6-D3105CF26B9D}" destId="{8DFB69F6-EFC5-4A71-8244-6524A9C77320}" srcOrd="2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6BF3AE-DB1C-4131-A74B-752CEACFB8A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FD8EA59-726B-4725-9A55-133091E54ED5}">
      <dgm:prSet/>
      <dgm:spPr/>
      <dgm:t>
        <a:bodyPr/>
        <a:lstStyle/>
        <a:p>
          <a:r>
            <a:rPr lang="en-US"/>
            <a:t>Ethical practice</a:t>
          </a:r>
        </a:p>
      </dgm:t>
    </dgm:pt>
    <dgm:pt modelId="{3E43530B-9720-4024-B851-36430D460B11}" type="parTrans" cxnId="{E07084F2-BF95-457F-93C8-127A9C5F7F9A}">
      <dgm:prSet/>
      <dgm:spPr/>
      <dgm:t>
        <a:bodyPr/>
        <a:lstStyle/>
        <a:p>
          <a:endParaRPr lang="en-US"/>
        </a:p>
      </dgm:t>
    </dgm:pt>
    <dgm:pt modelId="{EFB5EDE6-C13B-4F2F-9ECC-D6C80D127C55}" type="sibTrans" cxnId="{E07084F2-BF95-457F-93C8-127A9C5F7F9A}">
      <dgm:prSet/>
      <dgm:spPr/>
      <dgm:t>
        <a:bodyPr/>
        <a:lstStyle/>
        <a:p>
          <a:endParaRPr lang="en-US"/>
        </a:p>
      </dgm:t>
    </dgm:pt>
    <dgm:pt modelId="{78ACB076-808A-454E-B1CC-61CAA8D76162}">
      <dgm:prSet/>
      <dgm:spPr/>
      <dgm:t>
        <a:bodyPr/>
        <a:lstStyle/>
        <a:p>
          <a:r>
            <a:rPr lang="en-US" dirty="0"/>
            <a:t>Experienced determination and impact</a:t>
          </a:r>
        </a:p>
      </dgm:t>
    </dgm:pt>
    <dgm:pt modelId="{D343B573-0D52-4BCD-9D87-099432CEB7AA}" type="parTrans" cxnId="{FD357E4F-A955-4AE0-A601-2E1BB471F493}">
      <dgm:prSet/>
      <dgm:spPr/>
      <dgm:t>
        <a:bodyPr/>
        <a:lstStyle/>
        <a:p>
          <a:endParaRPr lang="en-US"/>
        </a:p>
      </dgm:t>
    </dgm:pt>
    <dgm:pt modelId="{736BCD79-1C28-4501-8AF5-7DF17A7537E5}" type="sibTrans" cxnId="{FD357E4F-A955-4AE0-A601-2E1BB471F493}">
      <dgm:prSet/>
      <dgm:spPr/>
      <dgm:t>
        <a:bodyPr/>
        <a:lstStyle/>
        <a:p>
          <a:endParaRPr lang="en-US"/>
        </a:p>
      </dgm:t>
    </dgm:pt>
    <dgm:pt modelId="{B08DF471-0305-4347-817D-0FDF5AE6F503}">
      <dgm:prSet/>
      <dgm:spPr/>
      <dgm:t>
        <a:bodyPr/>
        <a:lstStyle/>
        <a:p>
          <a:r>
            <a:rPr lang="en-US" dirty="0"/>
            <a:t>Valuing individuals</a:t>
          </a:r>
        </a:p>
      </dgm:t>
    </dgm:pt>
    <dgm:pt modelId="{0C13E084-BB25-4D4F-8ACF-4A6F199061EF}" type="parTrans" cxnId="{02CC12C1-9145-4DBD-B8BF-5021E78EA92F}">
      <dgm:prSet/>
      <dgm:spPr/>
      <dgm:t>
        <a:bodyPr/>
        <a:lstStyle/>
        <a:p>
          <a:endParaRPr lang="en-US"/>
        </a:p>
      </dgm:t>
    </dgm:pt>
    <dgm:pt modelId="{E78F7397-F9B0-4BD7-84CF-613D275A897A}" type="sibTrans" cxnId="{02CC12C1-9145-4DBD-B8BF-5021E78EA92F}">
      <dgm:prSet/>
      <dgm:spPr/>
      <dgm:t>
        <a:bodyPr/>
        <a:lstStyle/>
        <a:p>
          <a:endParaRPr lang="en-US"/>
        </a:p>
      </dgm:t>
    </dgm:pt>
    <dgm:pt modelId="{DBCA49ED-9192-4CE5-A3F4-EA184B96B34D}">
      <dgm:prSet/>
      <dgm:spPr/>
      <dgm:t>
        <a:bodyPr/>
        <a:lstStyle/>
        <a:p>
          <a:r>
            <a:rPr lang="en-US" dirty="0"/>
            <a:t>Operating inclusively</a:t>
          </a:r>
        </a:p>
      </dgm:t>
    </dgm:pt>
    <dgm:pt modelId="{B1ED97EF-E928-4DBD-8CDB-5A59F3EC5FC4}" type="parTrans" cxnId="{6DC83705-9EFF-4B73-8F0D-01D375B7C656}">
      <dgm:prSet/>
      <dgm:spPr/>
      <dgm:t>
        <a:bodyPr/>
        <a:lstStyle/>
        <a:p>
          <a:endParaRPr lang="en-US"/>
        </a:p>
      </dgm:t>
    </dgm:pt>
    <dgm:pt modelId="{388CBAA7-18AF-46EC-8D59-7A68110FA1FA}" type="sibTrans" cxnId="{6DC83705-9EFF-4B73-8F0D-01D375B7C656}">
      <dgm:prSet/>
      <dgm:spPr/>
      <dgm:t>
        <a:bodyPr/>
        <a:lstStyle/>
        <a:p>
          <a:endParaRPr lang="en-US"/>
        </a:p>
      </dgm:t>
    </dgm:pt>
    <dgm:pt modelId="{D1B7653A-C4F0-470D-BA92-87251669FC22}">
      <dgm:prSet/>
      <dgm:spPr/>
      <dgm:t>
        <a:bodyPr/>
        <a:lstStyle/>
        <a:p>
          <a:r>
            <a:rPr lang="en-US" dirty="0"/>
            <a:t>Mercantile drive</a:t>
          </a:r>
        </a:p>
      </dgm:t>
    </dgm:pt>
    <dgm:pt modelId="{8F687B6D-DD0D-4BD1-AC17-B34816C1A16D}" type="parTrans" cxnId="{3133B36D-AA59-4F0B-BAF7-2649817BAF05}">
      <dgm:prSet/>
      <dgm:spPr/>
      <dgm:t>
        <a:bodyPr/>
        <a:lstStyle/>
        <a:p>
          <a:endParaRPr lang="en-US"/>
        </a:p>
      </dgm:t>
    </dgm:pt>
    <dgm:pt modelId="{872319EC-A6A8-4329-8B60-05B42481CCEC}" type="sibTrans" cxnId="{3133B36D-AA59-4F0B-BAF7-2649817BAF05}">
      <dgm:prSet/>
      <dgm:spPr/>
      <dgm:t>
        <a:bodyPr/>
        <a:lstStyle/>
        <a:p>
          <a:endParaRPr lang="en-US"/>
        </a:p>
      </dgm:t>
    </dgm:pt>
    <dgm:pt modelId="{E9407879-22F1-43CE-A65B-58D526CCDEA6}">
      <dgm:prSet/>
      <dgm:spPr/>
      <dgm:t>
        <a:bodyPr/>
        <a:lstStyle/>
        <a:p>
          <a:r>
            <a:rPr lang="en-US" dirty="0"/>
            <a:t>Passion for research</a:t>
          </a:r>
        </a:p>
      </dgm:t>
    </dgm:pt>
    <dgm:pt modelId="{B7E7D680-3CA2-4AFD-9F3D-9096049CB619}" type="parTrans" cxnId="{8A1A34D3-6C6C-4C89-AFE2-554028DACCBB}">
      <dgm:prSet/>
      <dgm:spPr/>
      <dgm:t>
        <a:bodyPr/>
        <a:lstStyle/>
        <a:p>
          <a:endParaRPr lang="en-US"/>
        </a:p>
      </dgm:t>
    </dgm:pt>
    <dgm:pt modelId="{5D1CC6EF-D178-4A91-9DC9-243F2AB7C663}" type="sibTrans" cxnId="{8A1A34D3-6C6C-4C89-AFE2-554028DACCBB}">
      <dgm:prSet/>
      <dgm:spPr/>
      <dgm:t>
        <a:bodyPr/>
        <a:lstStyle/>
        <a:p>
          <a:endParaRPr lang="en-US"/>
        </a:p>
      </dgm:t>
    </dgm:pt>
    <dgm:pt modelId="{AB8D8D08-BB1E-4A24-B6D2-1BB21468A3C5}">
      <dgm:prSet/>
      <dgm:spPr/>
      <dgm:t>
        <a:bodyPr/>
        <a:lstStyle/>
        <a:p>
          <a:r>
            <a:rPr lang="en-US" dirty="0"/>
            <a:t>Comprehension focused</a:t>
          </a:r>
        </a:p>
      </dgm:t>
    </dgm:pt>
    <dgm:pt modelId="{A07D5E70-36BC-4661-9B6D-AD900C139FFB}" type="parTrans" cxnId="{1F2F922F-B170-4B56-9150-AAF867B89384}">
      <dgm:prSet/>
      <dgm:spPr/>
      <dgm:t>
        <a:bodyPr/>
        <a:lstStyle/>
        <a:p>
          <a:endParaRPr lang="en-US"/>
        </a:p>
      </dgm:t>
    </dgm:pt>
    <dgm:pt modelId="{3393744C-901E-4F1D-A482-64CAB99328D2}" type="sibTrans" cxnId="{1F2F922F-B170-4B56-9150-AAF867B89384}">
      <dgm:prSet/>
      <dgm:spPr/>
      <dgm:t>
        <a:bodyPr/>
        <a:lstStyle/>
        <a:p>
          <a:endParaRPr lang="en-US"/>
        </a:p>
      </dgm:t>
    </dgm:pt>
    <dgm:pt modelId="{C2214A39-C486-4A52-84E2-A43C9B82C258}">
      <dgm:prSet/>
      <dgm:spPr/>
      <dgm:t>
        <a:bodyPr/>
        <a:lstStyle/>
        <a:p>
          <a:r>
            <a:rPr lang="en-US"/>
            <a:t>Situational decision-making</a:t>
          </a:r>
        </a:p>
      </dgm:t>
    </dgm:pt>
    <dgm:pt modelId="{D0E50DF7-8CB1-4F15-9097-76C402EEEC99}" type="parTrans" cxnId="{D918A63F-13CE-46CF-AA25-B73B2A06D7C0}">
      <dgm:prSet/>
      <dgm:spPr/>
      <dgm:t>
        <a:bodyPr/>
        <a:lstStyle/>
        <a:p>
          <a:endParaRPr lang="en-US"/>
        </a:p>
      </dgm:t>
    </dgm:pt>
    <dgm:pt modelId="{B0CAB5C9-CCCC-45B0-BA02-0E54608842B7}" type="sibTrans" cxnId="{D918A63F-13CE-46CF-AA25-B73B2A06D7C0}">
      <dgm:prSet/>
      <dgm:spPr/>
      <dgm:t>
        <a:bodyPr/>
        <a:lstStyle/>
        <a:p>
          <a:endParaRPr lang="en-US"/>
        </a:p>
      </dgm:t>
    </dgm:pt>
    <dgm:pt modelId="{38E4EBA6-3C60-46F1-A052-29A9F520CFB7}" type="pres">
      <dgm:prSet presAssocID="{916BF3AE-DB1C-4131-A74B-752CEACFB8A5}" presName="linear" presStyleCnt="0">
        <dgm:presLayoutVars>
          <dgm:animLvl val="lvl"/>
          <dgm:resizeHandles val="exact"/>
        </dgm:presLayoutVars>
      </dgm:prSet>
      <dgm:spPr/>
    </dgm:pt>
    <dgm:pt modelId="{740112CF-216E-4FA9-AD49-7EFF986E8D2A}" type="pres">
      <dgm:prSet presAssocID="{3FD8EA59-726B-4725-9A55-133091E54ED5}" presName="parentText" presStyleLbl="node1" presStyleIdx="0" presStyleCnt="8">
        <dgm:presLayoutVars>
          <dgm:chMax val="0"/>
          <dgm:bulletEnabled val="1"/>
        </dgm:presLayoutVars>
      </dgm:prSet>
      <dgm:spPr/>
    </dgm:pt>
    <dgm:pt modelId="{70DE808B-FCCC-412B-AE56-853031F328C2}" type="pres">
      <dgm:prSet presAssocID="{EFB5EDE6-C13B-4F2F-9ECC-D6C80D127C55}" presName="spacer" presStyleCnt="0"/>
      <dgm:spPr/>
    </dgm:pt>
    <dgm:pt modelId="{D331FFAC-6B93-4125-8DAB-E3D7D82B2212}" type="pres">
      <dgm:prSet presAssocID="{78ACB076-808A-454E-B1CC-61CAA8D76162}" presName="parentText" presStyleLbl="node1" presStyleIdx="1" presStyleCnt="8" custLinFactNeighborX="-1034">
        <dgm:presLayoutVars>
          <dgm:chMax val="0"/>
          <dgm:bulletEnabled val="1"/>
        </dgm:presLayoutVars>
      </dgm:prSet>
      <dgm:spPr/>
    </dgm:pt>
    <dgm:pt modelId="{2E2E6AC9-EEFE-49E8-B64F-B50A893A5BD8}" type="pres">
      <dgm:prSet presAssocID="{736BCD79-1C28-4501-8AF5-7DF17A7537E5}" presName="spacer" presStyleCnt="0"/>
      <dgm:spPr/>
    </dgm:pt>
    <dgm:pt modelId="{2EA6DEBB-66FC-48B8-B75C-2B5038F36E86}" type="pres">
      <dgm:prSet presAssocID="{B08DF471-0305-4347-817D-0FDF5AE6F503}" presName="parentText" presStyleLbl="node1" presStyleIdx="2" presStyleCnt="8">
        <dgm:presLayoutVars>
          <dgm:chMax val="0"/>
          <dgm:bulletEnabled val="1"/>
        </dgm:presLayoutVars>
      </dgm:prSet>
      <dgm:spPr/>
    </dgm:pt>
    <dgm:pt modelId="{CF3C99CB-6081-43F0-A320-8FB5EBAFFE02}" type="pres">
      <dgm:prSet presAssocID="{E78F7397-F9B0-4BD7-84CF-613D275A897A}" presName="spacer" presStyleCnt="0"/>
      <dgm:spPr/>
    </dgm:pt>
    <dgm:pt modelId="{630AFB39-5F16-409F-8FD7-DCC6EA58BDDF}" type="pres">
      <dgm:prSet presAssocID="{DBCA49ED-9192-4CE5-A3F4-EA184B96B34D}" presName="parentText" presStyleLbl="node1" presStyleIdx="3" presStyleCnt="8">
        <dgm:presLayoutVars>
          <dgm:chMax val="0"/>
          <dgm:bulletEnabled val="1"/>
        </dgm:presLayoutVars>
      </dgm:prSet>
      <dgm:spPr/>
    </dgm:pt>
    <dgm:pt modelId="{0709B3E3-BD06-487E-8F9B-64F2B6FAA3FE}" type="pres">
      <dgm:prSet presAssocID="{388CBAA7-18AF-46EC-8D59-7A68110FA1FA}" presName="spacer" presStyleCnt="0"/>
      <dgm:spPr/>
    </dgm:pt>
    <dgm:pt modelId="{DA9872F9-ABD2-4207-8F29-2E373560D68E}" type="pres">
      <dgm:prSet presAssocID="{D1B7653A-C4F0-470D-BA92-87251669FC22}" presName="parentText" presStyleLbl="node1" presStyleIdx="4" presStyleCnt="8">
        <dgm:presLayoutVars>
          <dgm:chMax val="0"/>
          <dgm:bulletEnabled val="1"/>
        </dgm:presLayoutVars>
      </dgm:prSet>
      <dgm:spPr/>
    </dgm:pt>
    <dgm:pt modelId="{DF82CBC6-0390-4431-8BE8-5358E0FB6638}" type="pres">
      <dgm:prSet presAssocID="{872319EC-A6A8-4329-8B60-05B42481CCEC}" presName="spacer" presStyleCnt="0"/>
      <dgm:spPr/>
    </dgm:pt>
    <dgm:pt modelId="{B8BA6046-FEA9-4037-BC59-B455728FA476}" type="pres">
      <dgm:prSet presAssocID="{E9407879-22F1-43CE-A65B-58D526CCDEA6}" presName="parentText" presStyleLbl="node1" presStyleIdx="5" presStyleCnt="8">
        <dgm:presLayoutVars>
          <dgm:chMax val="0"/>
          <dgm:bulletEnabled val="1"/>
        </dgm:presLayoutVars>
      </dgm:prSet>
      <dgm:spPr/>
    </dgm:pt>
    <dgm:pt modelId="{996C8392-7821-4F58-973E-F9DAF3BE510D}" type="pres">
      <dgm:prSet presAssocID="{5D1CC6EF-D178-4A91-9DC9-243F2AB7C663}" presName="spacer" presStyleCnt="0"/>
      <dgm:spPr/>
    </dgm:pt>
    <dgm:pt modelId="{6C563D41-357F-4BA2-8C44-D096A5D2C94F}" type="pres">
      <dgm:prSet presAssocID="{AB8D8D08-BB1E-4A24-B6D2-1BB21468A3C5}" presName="parentText" presStyleLbl="node1" presStyleIdx="6" presStyleCnt="8">
        <dgm:presLayoutVars>
          <dgm:chMax val="0"/>
          <dgm:bulletEnabled val="1"/>
        </dgm:presLayoutVars>
      </dgm:prSet>
      <dgm:spPr/>
    </dgm:pt>
    <dgm:pt modelId="{B3C14BA9-996A-45EB-A7E1-DA17D1094A05}" type="pres">
      <dgm:prSet presAssocID="{3393744C-901E-4F1D-A482-64CAB99328D2}" presName="spacer" presStyleCnt="0"/>
      <dgm:spPr/>
    </dgm:pt>
    <dgm:pt modelId="{51B827E6-B407-49CC-9AEF-B716D5EC3866}" type="pres">
      <dgm:prSet presAssocID="{C2214A39-C486-4A52-84E2-A43C9B82C258}" presName="parentText" presStyleLbl="node1" presStyleIdx="7" presStyleCnt="8">
        <dgm:presLayoutVars>
          <dgm:chMax val="0"/>
          <dgm:bulletEnabled val="1"/>
        </dgm:presLayoutVars>
      </dgm:prSet>
      <dgm:spPr/>
    </dgm:pt>
  </dgm:ptLst>
  <dgm:cxnLst>
    <dgm:cxn modelId="{6DC83705-9EFF-4B73-8F0D-01D375B7C656}" srcId="{916BF3AE-DB1C-4131-A74B-752CEACFB8A5}" destId="{DBCA49ED-9192-4CE5-A3F4-EA184B96B34D}" srcOrd="3" destOrd="0" parTransId="{B1ED97EF-E928-4DBD-8CDB-5A59F3EC5FC4}" sibTransId="{388CBAA7-18AF-46EC-8D59-7A68110FA1FA}"/>
    <dgm:cxn modelId="{8E41A605-2BCD-4268-BED7-49347730953B}" type="presOf" srcId="{916BF3AE-DB1C-4131-A74B-752CEACFB8A5}" destId="{38E4EBA6-3C60-46F1-A052-29A9F520CFB7}" srcOrd="0" destOrd="0" presId="urn:microsoft.com/office/officeart/2005/8/layout/vList2"/>
    <dgm:cxn modelId="{182AFE06-3A51-4E7D-AF29-92BA3EC4B4E0}" type="presOf" srcId="{AB8D8D08-BB1E-4A24-B6D2-1BB21468A3C5}" destId="{6C563D41-357F-4BA2-8C44-D096A5D2C94F}" srcOrd="0" destOrd="0" presId="urn:microsoft.com/office/officeart/2005/8/layout/vList2"/>
    <dgm:cxn modelId="{175CC42B-2FCD-4227-8178-412D1EE5549C}" type="presOf" srcId="{78ACB076-808A-454E-B1CC-61CAA8D76162}" destId="{D331FFAC-6B93-4125-8DAB-E3D7D82B2212}" srcOrd="0" destOrd="0" presId="urn:microsoft.com/office/officeart/2005/8/layout/vList2"/>
    <dgm:cxn modelId="{1F2F922F-B170-4B56-9150-AAF867B89384}" srcId="{916BF3AE-DB1C-4131-A74B-752CEACFB8A5}" destId="{AB8D8D08-BB1E-4A24-B6D2-1BB21468A3C5}" srcOrd="6" destOrd="0" parTransId="{A07D5E70-36BC-4661-9B6D-AD900C139FFB}" sibTransId="{3393744C-901E-4F1D-A482-64CAB99328D2}"/>
    <dgm:cxn modelId="{D918A63F-13CE-46CF-AA25-B73B2A06D7C0}" srcId="{916BF3AE-DB1C-4131-A74B-752CEACFB8A5}" destId="{C2214A39-C486-4A52-84E2-A43C9B82C258}" srcOrd="7" destOrd="0" parTransId="{D0E50DF7-8CB1-4F15-9097-76C402EEEC99}" sibTransId="{B0CAB5C9-CCCC-45B0-BA02-0E54608842B7}"/>
    <dgm:cxn modelId="{4DF3186C-25FB-41B9-894D-6A23F067127F}" type="presOf" srcId="{B08DF471-0305-4347-817D-0FDF5AE6F503}" destId="{2EA6DEBB-66FC-48B8-B75C-2B5038F36E86}" srcOrd="0" destOrd="0" presId="urn:microsoft.com/office/officeart/2005/8/layout/vList2"/>
    <dgm:cxn modelId="{3133B36D-AA59-4F0B-BAF7-2649817BAF05}" srcId="{916BF3AE-DB1C-4131-A74B-752CEACFB8A5}" destId="{D1B7653A-C4F0-470D-BA92-87251669FC22}" srcOrd="4" destOrd="0" parTransId="{8F687B6D-DD0D-4BD1-AC17-B34816C1A16D}" sibTransId="{872319EC-A6A8-4329-8B60-05B42481CCEC}"/>
    <dgm:cxn modelId="{FD357E4F-A955-4AE0-A601-2E1BB471F493}" srcId="{916BF3AE-DB1C-4131-A74B-752CEACFB8A5}" destId="{78ACB076-808A-454E-B1CC-61CAA8D76162}" srcOrd="1" destOrd="0" parTransId="{D343B573-0D52-4BCD-9D87-099432CEB7AA}" sibTransId="{736BCD79-1C28-4501-8AF5-7DF17A7537E5}"/>
    <dgm:cxn modelId="{8D2EFC7F-2424-44C8-A593-11EEACF6A72D}" type="presOf" srcId="{C2214A39-C486-4A52-84E2-A43C9B82C258}" destId="{51B827E6-B407-49CC-9AEF-B716D5EC3866}" srcOrd="0" destOrd="0" presId="urn:microsoft.com/office/officeart/2005/8/layout/vList2"/>
    <dgm:cxn modelId="{DC4BD687-8597-490C-B118-D35C33F8CF6D}" type="presOf" srcId="{DBCA49ED-9192-4CE5-A3F4-EA184B96B34D}" destId="{630AFB39-5F16-409F-8FD7-DCC6EA58BDDF}" srcOrd="0" destOrd="0" presId="urn:microsoft.com/office/officeart/2005/8/layout/vList2"/>
    <dgm:cxn modelId="{02CC12C1-9145-4DBD-B8BF-5021E78EA92F}" srcId="{916BF3AE-DB1C-4131-A74B-752CEACFB8A5}" destId="{B08DF471-0305-4347-817D-0FDF5AE6F503}" srcOrd="2" destOrd="0" parTransId="{0C13E084-BB25-4D4F-8ACF-4A6F199061EF}" sibTransId="{E78F7397-F9B0-4BD7-84CF-613D275A897A}"/>
    <dgm:cxn modelId="{38E29EC8-A0D9-4D79-8B4E-0F46F83B6927}" type="presOf" srcId="{3FD8EA59-726B-4725-9A55-133091E54ED5}" destId="{740112CF-216E-4FA9-AD49-7EFF986E8D2A}" srcOrd="0" destOrd="0" presId="urn:microsoft.com/office/officeart/2005/8/layout/vList2"/>
    <dgm:cxn modelId="{8A1A34D3-6C6C-4C89-AFE2-554028DACCBB}" srcId="{916BF3AE-DB1C-4131-A74B-752CEACFB8A5}" destId="{E9407879-22F1-43CE-A65B-58D526CCDEA6}" srcOrd="5" destOrd="0" parTransId="{B7E7D680-3CA2-4AFD-9F3D-9096049CB619}" sibTransId="{5D1CC6EF-D178-4A91-9DC9-243F2AB7C663}"/>
    <dgm:cxn modelId="{CA1E04E6-F501-4CC0-AA6B-D6323000E655}" type="presOf" srcId="{D1B7653A-C4F0-470D-BA92-87251669FC22}" destId="{DA9872F9-ABD2-4207-8F29-2E373560D68E}" srcOrd="0" destOrd="0" presId="urn:microsoft.com/office/officeart/2005/8/layout/vList2"/>
    <dgm:cxn modelId="{E07084F2-BF95-457F-93C8-127A9C5F7F9A}" srcId="{916BF3AE-DB1C-4131-A74B-752CEACFB8A5}" destId="{3FD8EA59-726B-4725-9A55-133091E54ED5}" srcOrd="0" destOrd="0" parTransId="{3E43530B-9720-4024-B851-36430D460B11}" sibTransId="{EFB5EDE6-C13B-4F2F-9ECC-D6C80D127C55}"/>
    <dgm:cxn modelId="{D3E496FF-C2CB-460B-8157-02ADF8E200C3}" type="presOf" srcId="{E9407879-22F1-43CE-A65B-58D526CCDEA6}" destId="{B8BA6046-FEA9-4037-BC59-B455728FA476}" srcOrd="0" destOrd="0" presId="urn:microsoft.com/office/officeart/2005/8/layout/vList2"/>
    <dgm:cxn modelId="{13B60C3E-CDF9-4D90-BCA0-2FD1C916E037}" type="presParOf" srcId="{38E4EBA6-3C60-46F1-A052-29A9F520CFB7}" destId="{740112CF-216E-4FA9-AD49-7EFF986E8D2A}" srcOrd="0" destOrd="0" presId="urn:microsoft.com/office/officeart/2005/8/layout/vList2"/>
    <dgm:cxn modelId="{A5E2411C-BD91-4A28-ABDC-CA0E9AA6CFA7}" type="presParOf" srcId="{38E4EBA6-3C60-46F1-A052-29A9F520CFB7}" destId="{70DE808B-FCCC-412B-AE56-853031F328C2}" srcOrd="1" destOrd="0" presId="urn:microsoft.com/office/officeart/2005/8/layout/vList2"/>
    <dgm:cxn modelId="{9EAF08AA-13B0-476D-B5E0-F97E8BD0FDEA}" type="presParOf" srcId="{38E4EBA6-3C60-46F1-A052-29A9F520CFB7}" destId="{D331FFAC-6B93-4125-8DAB-E3D7D82B2212}" srcOrd="2" destOrd="0" presId="urn:microsoft.com/office/officeart/2005/8/layout/vList2"/>
    <dgm:cxn modelId="{E2D83A68-D3EE-455C-B666-E9FA0BD6A1D5}" type="presParOf" srcId="{38E4EBA6-3C60-46F1-A052-29A9F520CFB7}" destId="{2E2E6AC9-EEFE-49E8-B64F-B50A893A5BD8}" srcOrd="3" destOrd="0" presId="urn:microsoft.com/office/officeart/2005/8/layout/vList2"/>
    <dgm:cxn modelId="{E4EE3129-B6CA-428B-A4A4-83CE7E325D85}" type="presParOf" srcId="{38E4EBA6-3C60-46F1-A052-29A9F520CFB7}" destId="{2EA6DEBB-66FC-48B8-B75C-2B5038F36E86}" srcOrd="4" destOrd="0" presId="urn:microsoft.com/office/officeart/2005/8/layout/vList2"/>
    <dgm:cxn modelId="{47985471-7061-4D3C-8C80-DACAD4C186A7}" type="presParOf" srcId="{38E4EBA6-3C60-46F1-A052-29A9F520CFB7}" destId="{CF3C99CB-6081-43F0-A320-8FB5EBAFFE02}" srcOrd="5" destOrd="0" presId="urn:microsoft.com/office/officeart/2005/8/layout/vList2"/>
    <dgm:cxn modelId="{7DA62C3E-A8C1-4B4B-9798-D673D55AAAAA}" type="presParOf" srcId="{38E4EBA6-3C60-46F1-A052-29A9F520CFB7}" destId="{630AFB39-5F16-409F-8FD7-DCC6EA58BDDF}" srcOrd="6" destOrd="0" presId="urn:microsoft.com/office/officeart/2005/8/layout/vList2"/>
    <dgm:cxn modelId="{F2334D91-86DF-4AE3-A5EA-761820C778AF}" type="presParOf" srcId="{38E4EBA6-3C60-46F1-A052-29A9F520CFB7}" destId="{0709B3E3-BD06-487E-8F9B-64F2B6FAA3FE}" srcOrd="7" destOrd="0" presId="urn:microsoft.com/office/officeart/2005/8/layout/vList2"/>
    <dgm:cxn modelId="{E25A8D1B-01DF-454A-AABF-18251E9BC151}" type="presParOf" srcId="{38E4EBA6-3C60-46F1-A052-29A9F520CFB7}" destId="{DA9872F9-ABD2-4207-8F29-2E373560D68E}" srcOrd="8" destOrd="0" presId="urn:microsoft.com/office/officeart/2005/8/layout/vList2"/>
    <dgm:cxn modelId="{499DF12D-2F93-426F-9FE8-A5AE0DAA6C30}" type="presParOf" srcId="{38E4EBA6-3C60-46F1-A052-29A9F520CFB7}" destId="{DF82CBC6-0390-4431-8BE8-5358E0FB6638}" srcOrd="9" destOrd="0" presId="urn:microsoft.com/office/officeart/2005/8/layout/vList2"/>
    <dgm:cxn modelId="{BBE62F12-0EE2-4FB5-B3F1-20418AE3D6C9}" type="presParOf" srcId="{38E4EBA6-3C60-46F1-A052-29A9F520CFB7}" destId="{B8BA6046-FEA9-4037-BC59-B455728FA476}" srcOrd="10" destOrd="0" presId="urn:microsoft.com/office/officeart/2005/8/layout/vList2"/>
    <dgm:cxn modelId="{1DA634DB-28A7-4D7D-951F-461F4ABD3312}" type="presParOf" srcId="{38E4EBA6-3C60-46F1-A052-29A9F520CFB7}" destId="{996C8392-7821-4F58-973E-F9DAF3BE510D}" srcOrd="11" destOrd="0" presId="urn:microsoft.com/office/officeart/2005/8/layout/vList2"/>
    <dgm:cxn modelId="{61574C02-A532-488E-8712-9CF3994E2EDE}" type="presParOf" srcId="{38E4EBA6-3C60-46F1-A052-29A9F520CFB7}" destId="{6C563D41-357F-4BA2-8C44-D096A5D2C94F}" srcOrd="12" destOrd="0" presId="urn:microsoft.com/office/officeart/2005/8/layout/vList2"/>
    <dgm:cxn modelId="{97361966-C4D2-49F9-AA2D-D557252E71B7}" type="presParOf" srcId="{38E4EBA6-3C60-46F1-A052-29A9F520CFB7}" destId="{B3C14BA9-996A-45EB-A7E1-DA17D1094A05}" srcOrd="13" destOrd="0" presId="urn:microsoft.com/office/officeart/2005/8/layout/vList2"/>
    <dgm:cxn modelId="{C68480D0-618E-44C7-B08A-B5F5FF1B6BA1}" type="presParOf" srcId="{38E4EBA6-3C60-46F1-A052-29A9F520CFB7}" destId="{51B827E6-B407-49CC-9AEF-B716D5EC3866}"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47CC11-588F-4422-B34F-51CADDF85403}">
      <dsp:nvSpPr>
        <dsp:cNvPr id="0" name=""/>
        <dsp:cNvSpPr/>
      </dsp:nvSpPr>
      <dsp:spPr>
        <a:xfrm>
          <a:off x="0" y="313198"/>
          <a:ext cx="9937376" cy="1512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71251" tIns="416560" rIns="771251"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a:t>Administrative Functions</a:t>
          </a:r>
          <a:endParaRPr lang="en-US" sz="2000" kern="1200"/>
        </a:p>
        <a:p>
          <a:pPr marL="228600" lvl="1" indent="-228600" algn="l" defTabSz="889000">
            <a:lnSpc>
              <a:spcPct val="90000"/>
            </a:lnSpc>
            <a:spcBef>
              <a:spcPct val="0"/>
            </a:spcBef>
            <a:spcAft>
              <a:spcPct val="15000"/>
            </a:spcAft>
            <a:buChar char="•"/>
          </a:pPr>
          <a:r>
            <a:rPr lang="en-GB" sz="2000" kern="1200"/>
            <a:t>Executive Agendas </a:t>
          </a:r>
          <a:endParaRPr lang="en-US" sz="2000" kern="1200"/>
        </a:p>
        <a:p>
          <a:pPr marL="228600" lvl="1" indent="-228600" algn="l" defTabSz="889000">
            <a:lnSpc>
              <a:spcPct val="90000"/>
            </a:lnSpc>
            <a:spcBef>
              <a:spcPct val="0"/>
            </a:spcBef>
            <a:spcAft>
              <a:spcPct val="15000"/>
            </a:spcAft>
            <a:buChar char="•"/>
          </a:pPr>
          <a:r>
            <a:rPr lang="en-GB" sz="2000" kern="1200"/>
            <a:t>Transformation of HR</a:t>
          </a:r>
          <a:endParaRPr lang="en-US" sz="2000" kern="1200"/>
        </a:p>
      </dsp:txBody>
      <dsp:txXfrm>
        <a:off x="0" y="313198"/>
        <a:ext cx="9937376" cy="1512000"/>
      </dsp:txXfrm>
    </dsp:sp>
    <dsp:sp modelId="{5FD98DAF-E74A-44DB-A618-54022562EF96}">
      <dsp:nvSpPr>
        <dsp:cNvPr id="0" name=""/>
        <dsp:cNvSpPr/>
      </dsp:nvSpPr>
      <dsp:spPr>
        <a:xfrm>
          <a:off x="496868" y="17998"/>
          <a:ext cx="6956163"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926" tIns="0" rIns="262926" bIns="0" numCol="1" spcCol="1270" anchor="ctr" anchorCtr="0">
          <a:noAutofit/>
        </a:bodyPr>
        <a:lstStyle/>
        <a:p>
          <a:pPr marL="0" lvl="0" indent="0" algn="l" defTabSz="889000">
            <a:lnSpc>
              <a:spcPct val="90000"/>
            </a:lnSpc>
            <a:spcBef>
              <a:spcPct val="0"/>
            </a:spcBef>
            <a:spcAft>
              <a:spcPct val="35000"/>
            </a:spcAft>
            <a:buNone/>
          </a:pPr>
          <a:r>
            <a:rPr lang="en-US" sz="2000" kern="1200"/>
            <a:t>Three main roles:</a:t>
          </a:r>
        </a:p>
      </dsp:txBody>
      <dsp:txXfrm>
        <a:off x="525689" y="46819"/>
        <a:ext cx="6898521" cy="5327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800BFB-7236-4685-B9EF-EF7AF70AE0D5}">
      <dsp:nvSpPr>
        <dsp:cNvPr id="0" name=""/>
        <dsp:cNvSpPr/>
      </dsp:nvSpPr>
      <dsp:spPr>
        <a:xfrm>
          <a:off x="1097309" y="323960"/>
          <a:ext cx="4581292" cy="4581292"/>
        </a:xfrm>
        <a:prstGeom prst="pie">
          <a:avLst>
            <a:gd name="adj1" fmla="val 16200000"/>
            <a:gd name="adj2" fmla="val 19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HR and People analytics</a:t>
          </a:r>
          <a:endParaRPr lang="en-US" sz="1400" kern="1200"/>
        </a:p>
      </dsp:txBody>
      <dsp:txXfrm>
        <a:off x="3497034" y="909166"/>
        <a:ext cx="1199862" cy="927166"/>
      </dsp:txXfrm>
    </dsp:sp>
    <dsp:sp modelId="{0A60DEC0-6708-41A2-A836-8F60C8F99B1B}">
      <dsp:nvSpPr>
        <dsp:cNvPr id="0" name=""/>
        <dsp:cNvSpPr/>
      </dsp:nvSpPr>
      <dsp:spPr>
        <a:xfrm>
          <a:off x="1151848" y="418313"/>
          <a:ext cx="4581292" cy="4581292"/>
        </a:xfrm>
        <a:prstGeom prst="pie">
          <a:avLst>
            <a:gd name="adj1" fmla="val 19800000"/>
            <a:gd name="adj2" fmla="val 1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People management</a:t>
          </a:r>
          <a:endParaRPr lang="en-US" sz="1400" kern="1200"/>
        </a:p>
      </dsp:txBody>
      <dsp:txXfrm>
        <a:off x="4260582" y="2272646"/>
        <a:ext cx="1254401" cy="899896"/>
      </dsp:txXfrm>
    </dsp:sp>
    <dsp:sp modelId="{6F3A69FA-CD94-481D-A048-D23ACBF50246}">
      <dsp:nvSpPr>
        <dsp:cNvPr id="0" name=""/>
        <dsp:cNvSpPr/>
      </dsp:nvSpPr>
      <dsp:spPr>
        <a:xfrm>
          <a:off x="1097309" y="512666"/>
          <a:ext cx="4581292" cy="4581292"/>
        </a:xfrm>
        <a:prstGeom prst="pie">
          <a:avLst>
            <a:gd name="adj1" fmla="val 1800000"/>
            <a:gd name="adj2" fmla="val 54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Attendance and leave management</a:t>
          </a:r>
          <a:endParaRPr lang="en-US" sz="1400" kern="1200"/>
        </a:p>
      </dsp:txBody>
      <dsp:txXfrm>
        <a:off x="3497034" y="3608856"/>
        <a:ext cx="1199862" cy="927166"/>
      </dsp:txXfrm>
    </dsp:sp>
    <dsp:sp modelId="{8D6317E8-1DFF-42CE-BB35-DFCEF6151DB5}">
      <dsp:nvSpPr>
        <dsp:cNvPr id="0" name=""/>
        <dsp:cNvSpPr/>
      </dsp:nvSpPr>
      <dsp:spPr>
        <a:xfrm>
          <a:off x="988230" y="512666"/>
          <a:ext cx="4581292" cy="4581292"/>
        </a:xfrm>
        <a:prstGeom prst="pie">
          <a:avLst>
            <a:gd name="adj1" fmla="val 5400000"/>
            <a:gd name="adj2" fmla="val 90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Employee recognition and compensation management</a:t>
          </a:r>
          <a:endParaRPr lang="en-US" sz="1400" kern="1200"/>
        </a:p>
      </dsp:txBody>
      <dsp:txXfrm>
        <a:off x="1969936" y="3608856"/>
        <a:ext cx="1199862" cy="927166"/>
      </dsp:txXfrm>
    </dsp:sp>
    <dsp:sp modelId="{F59A49C2-7ECB-4F5B-A6F5-73C4010769F3}">
      <dsp:nvSpPr>
        <dsp:cNvPr id="0" name=""/>
        <dsp:cNvSpPr/>
      </dsp:nvSpPr>
      <dsp:spPr>
        <a:xfrm>
          <a:off x="933691" y="418313"/>
          <a:ext cx="4581292" cy="4581292"/>
        </a:xfrm>
        <a:prstGeom prst="pie">
          <a:avLst>
            <a:gd name="adj1" fmla="val 9000000"/>
            <a:gd name="adj2" fmla="val 126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Performance and talent management</a:t>
          </a:r>
          <a:endParaRPr lang="en-US" sz="1400" kern="1200"/>
        </a:p>
      </dsp:txBody>
      <dsp:txXfrm>
        <a:off x="1151848" y="2272646"/>
        <a:ext cx="1254401" cy="899896"/>
      </dsp:txXfrm>
    </dsp:sp>
    <dsp:sp modelId="{3467D09E-5173-4777-8A70-23C3158359B7}">
      <dsp:nvSpPr>
        <dsp:cNvPr id="0" name=""/>
        <dsp:cNvSpPr/>
      </dsp:nvSpPr>
      <dsp:spPr>
        <a:xfrm>
          <a:off x="988230" y="323960"/>
          <a:ext cx="4581292" cy="4581292"/>
        </a:xfrm>
        <a:prstGeom prst="pie">
          <a:avLst>
            <a:gd name="adj1" fmla="val 1260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Workforce experience management</a:t>
          </a:r>
          <a:endParaRPr lang="en-US" sz="1400" kern="1200"/>
        </a:p>
      </dsp:txBody>
      <dsp:txXfrm>
        <a:off x="1969936" y="909166"/>
        <a:ext cx="1199862" cy="927166"/>
      </dsp:txXfrm>
    </dsp:sp>
    <dsp:sp modelId="{7F3ECAE1-B8AD-4984-ADAB-6FFEFD7A6582}">
      <dsp:nvSpPr>
        <dsp:cNvPr id="0" name=""/>
        <dsp:cNvSpPr/>
      </dsp:nvSpPr>
      <dsp:spPr>
        <a:xfrm>
          <a:off x="813538" y="40356"/>
          <a:ext cx="5148500" cy="5148500"/>
        </a:xfrm>
        <a:prstGeom prst="circularArrow">
          <a:avLst>
            <a:gd name="adj1" fmla="val 5085"/>
            <a:gd name="adj2" fmla="val 327528"/>
            <a:gd name="adj3" fmla="val 19472472"/>
            <a:gd name="adj4" fmla="val 16200251"/>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4C7419A-7393-41ED-AD66-88ECD224FEDE}">
      <dsp:nvSpPr>
        <dsp:cNvPr id="0" name=""/>
        <dsp:cNvSpPr/>
      </dsp:nvSpPr>
      <dsp:spPr>
        <a:xfrm>
          <a:off x="868077" y="134709"/>
          <a:ext cx="5148500" cy="5148500"/>
        </a:xfrm>
        <a:prstGeom prst="circularArrow">
          <a:avLst>
            <a:gd name="adj1" fmla="val 5085"/>
            <a:gd name="adj2" fmla="val 327528"/>
            <a:gd name="adj3" fmla="val 1472472"/>
            <a:gd name="adj4" fmla="val 198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24165DA-B406-4898-BA6C-B3E84261540F}">
      <dsp:nvSpPr>
        <dsp:cNvPr id="0" name=""/>
        <dsp:cNvSpPr/>
      </dsp:nvSpPr>
      <dsp:spPr>
        <a:xfrm>
          <a:off x="813538" y="229062"/>
          <a:ext cx="5148500" cy="5148500"/>
        </a:xfrm>
        <a:prstGeom prst="circularArrow">
          <a:avLst>
            <a:gd name="adj1" fmla="val 5085"/>
            <a:gd name="adj2" fmla="val 327528"/>
            <a:gd name="adj3" fmla="val 5072221"/>
            <a:gd name="adj4" fmla="val 18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375A511-435D-4F00-908D-AEFD4452A5EB}">
      <dsp:nvSpPr>
        <dsp:cNvPr id="0" name=""/>
        <dsp:cNvSpPr/>
      </dsp:nvSpPr>
      <dsp:spPr>
        <a:xfrm>
          <a:off x="704794" y="229062"/>
          <a:ext cx="5148500" cy="5148500"/>
        </a:xfrm>
        <a:prstGeom prst="circularArrow">
          <a:avLst>
            <a:gd name="adj1" fmla="val 5085"/>
            <a:gd name="adj2" fmla="val 327528"/>
            <a:gd name="adj3" fmla="val 8672472"/>
            <a:gd name="adj4" fmla="val 5400251"/>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8FC7983-065F-4024-B8A8-09088A62EA48}">
      <dsp:nvSpPr>
        <dsp:cNvPr id="0" name=""/>
        <dsp:cNvSpPr/>
      </dsp:nvSpPr>
      <dsp:spPr>
        <a:xfrm>
          <a:off x="650255" y="134709"/>
          <a:ext cx="5148500" cy="5148500"/>
        </a:xfrm>
        <a:prstGeom prst="circularArrow">
          <a:avLst>
            <a:gd name="adj1" fmla="val 5085"/>
            <a:gd name="adj2" fmla="val 327528"/>
            <a:gd name="adj3" fmla="val 12272472"/>
            <a:gd name="adj4" fmla="val 90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DFB69F6-EFC5-4A71-8244-6524A9C77320}">
      <dsp:nvSpPr>
        <dsp:cNvPr id="0" name=""/>
        <dsp:cNvSpPr/>
      </dsp:nvSpPr>
      <dsp:spPr>
        <a:xfrm>
          <a:off x="704794" y="40356"/>
          <a:ext cx="5148500" cy="5148500"/>
        </a:xfrm>
        <a:prstGeom prst="circularArrow">
          <a:avLst>
            <a:gd name="adj1" fmla="val 5085"/>
            <a:gd name="adj2" fmla="val 327528"/>
            <a:gd name="adj3" fmla="val 15872221"/>
            <a:gd name="adj4" fmla="val 126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112CF-216E-4FA9-AD49-7EFF986E8D2A}">
      <dsp:nvSpPr>
        <dsp:cNvPr id="0" name=""/>
        <dsp:cNvSpPr/>
      </dsp:nvSpPr>
      <dsp:spPr>
        <a:xfrm>
          <a:off x="0" y="101843"/>
          <a:ext cx="6263640" cy="5996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Ethical practice</a:t>
          </a:r>
        </a:p>
      </dsp:txBody>
      <dsp:txXfrm>
        <a:off x="29271" y="131114"/>
        <a:ext cx="6205098" cy="541083"/>
      </dsp:txXfrm>
    </dsp:sp>
    <dsp:sp modelId="{D331FFAC-6B93-4125-8DAB-E3D7D82B2212}">
      <dsp:nvSpPr>
        <dsp:cNvPr id="0" name=""/>
        <dsp:cNvSpPr/>
      </dsp:nvSpPr>
      <dsp:spPr>
        <a:xfrm>
          <a:off x="0" y="773468"/>
          <a:ext cx="6263640" cy="599625"/>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Experienced determination and impact</a:t>
          </a:r>
        </a:p>
      </dsp:txBody>
      <dsp:txXfrm>
        <a:off x="29271" y="802739"/>
        <a:ext cx="6205098" cy="541083"/>
      </dsp:txXfrm>
    </dsp:sp>
    <dsp:sp modelId="{2EA6DEBB-66FC-48B8-B75C-2B5038F36E86}">
      <dsp:nvSpPr>
        <dsp:cNvPr id="0" name=""/>
        <dsp:cNvSpPr/>
      </dsp:nvSpPr>
      <dsp:spPr>
        <a:xfrm>
          <a:off x="0" y="1445093"/>
          <a:ext cx="6263640" cy="599625"/>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Valuing individuals</a:t>
          </a:r>
        </a:p>
      </dsp:txBody>
      <dsp:txXfrm>
        <a:off x="29271" y="1474364"/>
        <a:ext cx="6205098" cy="541083"/>
      </dsp:txXfrm>
    </dsp:sp>
    <dsp:sp modelId="{630AFB39-5F16-409F-8FD7-DCC6EA58BDDF}">
      <dsp:nvSpPr>
        <dsp:cNvPr id="0" name=""/>
        <dsp:cNvSpPr/>
      </dsp:nvSpPr>
      <dsp:spPr>
        <a:xfrm>
          <a:off x="0" y="2116718"/>
          <a:ext cx="6263640" cy="599625"/>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Operating inclusively</a:t>
          </a:r>
        </a:p>
      </dsp:txBody>
      <dsp:txXfrm>
        <a:off x="29271" y="2145989"/>
        <a:ext cx="6205098" cy="541083"/>
      </dsp:txXfrm>
    </dsp:sp>
    <dsp:sp modelId="{DA9872F9-ABD2-4207-8F29-2E373560D68E}">
      <dsp:nvSpPr>
        <dsp:cNvPr id="0" name=""/>
        <dsp:cNvSpPr/>
      </dsp:nvSpPr>
      <dsp:spPr>
        <a:xfrm>
          <a:off x="0" y="2788343"/>
          <a:ext cx="6263640" cy="599625"/>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Mercantile drive</a:t>
          </a:r>
        </a:p>
      </dsp:txBody>
      <dsp:txXfrm>
        <a:off x="29271" y="2817614"/>
        <a:ext cx="6205098" cy="541083"/>
      </dsp:txXfrm>
    </dsp:sp>
    <dsp:sp modelId="{B8BA6046-FEA9-4037-BC59-B455728FA476}">
      <dsp:nvSpPr>
        <dsp:cNvPr id="0" name=""/>
        <dsp:cNvSpPr/>
      </dsp:nvSpPr>
      <dsp:spPr>
        <a:xfrm>
          <a:off x="0" y="3459969"/>
          <a:ext cx="6263640" cy="599625"/>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Passion for research</a:t>
          </a:r>
        </a:p>
      </dsp:txBody>
      <dsp:txXfrm>
        <a:off x="29271" y="3489240"/>
        <a:ext cx="6205098" cy="541083"/>
      </dsp:txXfrm>
    </dsp:sp>
    <dsp:sp modelId="{6C563D41-357F-4BA2-8C44-D096A5D2C94F}">
      <dsp:nvSpPr>
        <dsp:cNvPr id="0" name=""/>
        <dsp:cNvSpPr/>
      </dsp:nvSpPr>
      <dsp:spPr>
        <a:xfrm>
          <a:off x="0" y="4131594"/>
          <a:ext cx="6263640" cy="599625"/>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Comprehension focused</a:t>
          </a:r>
        </a:p>
      </dsp:txBody>
      <dsp:txXfrm>
        <a:off x="29271" y="4160865"/>
        <a:ext cx="6205098" cy="541083"/>
      </dsp:txXfrm>
    </dsp:sp>
    <dsp:sp modelId="{51B827E6-B407-49CC-9AEF-B716D5EC3866}">
      <dsp:nvSpPr>
        <dsp:cNvPr id="0" name=""/>
        <dsp:cNvSpPr/>
      </dsp:nvSpPr>
      <dsp:spPr>
        <a:xfrm>
          <a:off x="0" y="4803219"/>
          <a:ext cx="6263640" cy="5996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Situational decision-making</a:t>
          </a:r>
        </a:p>
      </dsp:txBody>
      <dsp:txXfrm>
        <a:off x="29271" y="4832490"/>
        <a:ext cx="6205098" cy="54108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4F10D-A062-4580-8B63-AF1923D6CB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CEC0CC-CB76-495D-A4F3-96AC96E366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261FB0-C0F7-4AC3-B12B-79CDB6F66992}"/>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5" name="Footer Placeholder 4">
            <a:extLst>
              <a:ext uri="{FF2B5EF4-FFF2-40B4-BE49-F238E27FC236}">
                <a16:creationId xmlns:a16="http://schemas.microsoft.com/office/drawing/2014/main" id="{EDFD308B-145B-4970-892D-B48AE87B91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9F295C-5451-4C9E-8FC7-A6240AA74433}"/>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2781164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660AC-4A94-4175-83CE-1D424CED06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8CA540-869B-4435-9415-8F325DE07A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76EFD9-0F8B-4A05-BC4C-66B1B338F841}"/>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5" name="Footer Placeholder 4">
            <a:extLst>
              <a:ext uri="{FF2B5EF4-FFF2-40B4-BE49-F238E27FC236}">
                <a16:creationId xmlns:a16="http://schemas.microsoft.com/office/drawing/2014/main" id="{AE134727-DEE3-4E9C-9C66-DE0F4FDC0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AABE23-BE85-4929-9A6B-B41635FCAE0C}"/>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1832008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5B8E-5252-4DB2-B394-B190834A5A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A68530-DC85-4BA9-BA81-5E5416F84E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1BA191-2909-413A-88B8-139EC8408D49}"/>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5" name="Footer Placeholder 4">
            <a:extLst>
              <a:ext uri="{FF2B5EF4-FFF2-40B4-BE49-F238E27FC236}">
                <a16:creationId xmlns:a16="http://schemas.microsoft.com/office/drawing/2014/main" id="{EBAFF1FD-85C9-4EA6-9254-57F61D860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889359-B2FC-46B7-B679-87F091753A28}"/>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806836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8474A-379D-4112-BB7D-D8C39B420A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37938C-D56A-4E3B-ADD4-A386ADA9FD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BE56C9-6207-420D-8CF8-650D1DD8F7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36F67D-8D5C-4F34-AFE9-0B4E330F28AC}"/>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6" name="Footer Placeholder 5">
            <a:extLst>
              <a:ext uri="{FF2B5EF4-FFF2-40B4-BE49-F238E27FC236}">
                <a16:creationId xmlns:a16="http://schemas.microsoft.com/office/drawing/2014/main" id="{461F4E76-171C-441C-95C3-06DEDFAF6B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BC33EA-EE46-4D35-94C9-A4E5833732F4}"/>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3033173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93946-E73A-493E-ADB6-863AB2A0D1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5312E8-1876-45A5-A68A-EE88C5BF43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7630FC-2084-42F3-A4EB-DF6529B767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0A33AA-9688-4FAA-B4B3-B43157F0CF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193BB1-7983-4CE1-9136-6C09230480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030710-8E56-4AA9-AB5C-484B40800C79}"/>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8" name="Footer Placeholder 7">
            <a:extLst>
              <a:ext uri="{FF2B5EF4-FFF2-40B4-BE49-F238E27FC236}">
                <a16:creationId xmlns:a16="http://schemas.microsoft.com/office/drawing/2014/main" id="{ABC3D015-C918-4A9D-A08F-FD12E96185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56ECF2-1C9F-49CF-BD4A-5C80CB41E5A8}"/>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4167428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6C26C-5E5F-4666-9579-191F8FF9E0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835EC0-FEE3-4717-AE8C-9F5CE599375D}"/>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4" name="Footer Placeholder 3">
            <a:extLst>
              <a:ext uri="{FF2B5EF4-FFF2-40B4-BE49-F238E27FC236}">
                <a16:creationId xmlns:a16="http://schemas.microsoft.com/office/drawing/2014/main" id="{344BEA3A-8117-44E9-80E9-78074C0907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1251DF-A78F-4258-AF7A-2D9751089518}"/>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1794162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98A0BC-3D62-4F7D-9700-AD6DCCB04470}"/>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3" name="Footer Placeholder 2">
            <a:extLst>
              <a:ext uri="{FF2B5EF4-FFF2-40B4-BE49-F238E27FC236}">
                <a16:creationId xmlns:a16="http://schemas.microsoft.com/office/drawing/2014/main" id="{DA8FBDB1-D6D4-4358-9360-EBE5A85847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E1BE9E-ADC1-45D5-8463-8EC55E803CC2}"/>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655259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942FD-CEC0-48BF-B026-E330388F38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CF6362-F4C5-4274-ACC5-3745DDFD05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F6D36F-DD17-4000-92E6-C3807BDA77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89E4BE-487E-4AD9-91C0-761C7C72D60A}"/>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6" name="Footer Placeholder 5">
            <a:extLst>
              <a:ext uri="{FF2B5EF4-FFF2-40B4-BE49-F238E27FC236}">
                <a16:creationId xmlns:a16="http://schemas.microsoft.com/office/drawing/2014/main" id="{C16BAC94-E29B-4B70-8871-90988249F4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F50570-AD4E-441E-B1EB-5961C9EF9190}"/>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1003009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23942-1992-4B43-8279-6FCD81E381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A6449B-DAD3-4435-B612-6BACA5EB9B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82508E6-CAB5-43E0-B99E-25394BE9BE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B4F4F0-21B6-446B-805D-9A778A7DCCAD}"/>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6" name="Footer Placeholder 5">
            <a:extLst>
              <a:ext uri="{FF2B5EF4-FFF2-40B4-BE49-F238E27FC236}">
                <a16:creationId xmlns:a16="http://schemas.microsoft.com/office/drawing/2014/main" id="{E873990B-77A4-4DE8-B059-01159E01FA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C2EE19-332A-4B0D-A982-F805FC630A47}"/>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285387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1C91-CFEC-48AF-AA33-B99F6CFE51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414017-D514-4083-BF6F-F9EC9BA48A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BF4FB5-6740-44A1-92DA-065A1FEE552E}"/>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5" name="Footer Placeholder 4">
            <a:extLst>
              <a:ext uri="{FF2B5EF4-FFF2-40B4-BE49-F238E27FC236}">
                <a16:creationId xmlns:a16="http://schemas.microsoft.com/office/drawing/2014/main" id="{30072924-9EB6-46C4-963F-8BAD7F908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A44F4-DCBF-4640-A067-1B3AA9E439E3}"/>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1719493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3C45EF-8783-4EA0-8222-3BA1BFC18C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0609E8-82AA-432E-907A-3E6B675ED5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3C4036-B4EE-4A08-984D-75C0E9464A39}"/>
              </a:ext>
            </a:extLst>
          </p:cNvPr>
          <p:cNvSpPr>
            <a:spLocks noGrp="1"/>
          </p:cNvSpPr>
          <p:nvPr>
            <p:ph type="dt" sz="half" idx="10"/>
          </p:nvPr>
        </p:nvSpPr>
        <p:spPr/>
        <p:txBody>
          <a:bodyPr/>
          <a:lstStyle/>
          <a:p>
            <a:fld id="{3000470C-5731-4A56-AD15-AB948656D329}" type="datetimeFigureOut">
              <a:rPr lang="en-GB" smtClean="0"/>
              <a:t>28/02/2022</a:t>
            </a:fld>
            <a:endParaRPr lang="en-GB"/>
          </a:p>
        </p:txBody>
      </p:sp>
      <p:sp>
        <p:nvSpPr>
          <p:cNvPr id="5" name="Footer Placeholder 4">
            <a:extLst>
              <a:ext uri="{FF2B5EF4-FFF2-40B4-BE49-F238E27FC236}">
                <a16:creationId xmlns:a16="http://schemas.microsoft.com/office/drawing/2014/main" id="{FEB5D64B-7398-4444-83B9-D307030614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B3F3E8-C446-4090-9320-C533FC95CF77}"/>
              </a:ext>
            </a:extLst>
          </p:cNvPr>
          <p:cNvSpPr>
            <a:spLocks noGrp="1"/>
          </p:cNvSpPr>
          <p:nvPr>
            <p:ph type="sldNum" sz="quarter" idx="12"/>
          </p:nvPr>
        </p:nvSpPr>
        <p:spPr/>
        <p:txBody>
          <a:bodyPr/>
          <a:lstStyle/>
          <a:p>
            <a:fld id="{405DAA10-5B45-4E6B-B0A4-D9FEF1E4018A}" type="slidenum">
              <a:rPr lang="en-GB" smtClean="0"/>
              <a:t>‹#›</a:t>
            </a:fld>
            <a:endParaRPr lang="en-GB"/>
          </a:p>
        </p:txBody>
      </p:sp>
    </p:spTree>
    <p:extLst>
      <p:ext uri="{BB962C8B-B14F-4D97-AF65-F5344CB8AC3E}">
        <p14:creationId xmlns:p14="http://schemas.microsoft.com/office/powerpoint/2010/main" val="478534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5E559F-CFE0-497D-A782-B0F84E0D42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7E133E-15A9-45AA-9A50-08E5E80152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33FA0A-FBB9-48C8-BBCB-0ECFCF0967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00470C-5731-4A56-AD15-AB948656D329}" type="datetimeFigureOut">
              <a:rPr lang="en-GB" smtClean="0"/>
              <a:t>28/02/2022</a:t>
            </a:fld>
            <a:endParaRPr lang="en-GB"/>
          </a:p>
        </p:txBody>
      </p:sp>
      <p:sp>
        <p:nvSpPr>
          <p:cNvPr id="5" name="Footer Placeholder 4">
            <a:extLst>
              <a:ext uri="{FF2B5EF4-FFF2-40B4-BE49-F238E27FC236}">
                <a16:creationId xmlns:a16="http://schemas.microsoft.com/office/drawing/2014/main" id="{E437F4A6-B2EE-4AF4-B3D5-85D479624D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CB4878-A488-466A-AB79-D354CC1184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5DAA10-5B45-4E6B-B0A4-D9FEF1E4018A}" type="slidenum">
              <a:rPr lang="en-GB" smtClean="0"/>
              <a:t>‹#›</a:t>
            </a:fld>
            <a:endParaRPr lang="en-GB"/>
          </a:p>
        </p:txBody>
      </p:sp>
    </p:spTree>
    <p:extLst>
      <p:ext uri="{BB962C8B-B14F-4D97-AF65-F5344CB8AC3E}">
        <p14:creationId xmlns:p14="http://schemas.microsoft.com/office/powerpoint/2010/main" val="3949621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0C28C-85B1-4D53-9CE3-6118615E3BAA}"/>
              </a:ext>
            </a:extLst>
          </p:cNvPr>
          <p:cNvSpPr>
            <a:spLocks noGrp="1"/>
          </p:cNvSpPr>
          <p:nvPr>
            <p:ph type="ctrTitle"/>
          </p:nvPr>
        </p:nvSpPr>
        <p:spPr>
          <a:xfrm>
            <a:off x="334283" y="3875116"/>
            <a:ext cx="5213099" cy="2387600"/>
          </a:xfrm>
        </p:spPr>
        <p:txBody>
          <a:bodyPr anchor="t">
            <a:normAutofit/>
          </a:bodyPr>
          <a:lstStyle/>
          <a:p>
            <a:pPr algn="l"/>
            <a:r>
              <a:rPr lang="en-GB" sz="4600" dirty="0"/>
              <a:t>MANAGING PEOPLE</a:t>
            </a:r>
            <a:br>
              <a:rPr lang="en-GB" sz="4600" dirty="0"/>
            </a:br>
            <a:endParaRPr lang="en-GB" sz="4600" dirty="0"/>
          </a:p>
        </p:txBody>
      </p:sp>
      <p:sp>
        <p:nvSpPr>
          <p:cNvPr id="3" name="Subtitle 2">
            <a:extLst>
              <a:ext uri="{FF2B5EF4-FFF2-40B4-BE49-F238E27FC236}">
                <a16:creationId xmlns:a16="http://schemas.microsoft.com/office/drawing/2014/main" id="{5C1ADDDB-DAC6-4772-8C2E-A98BF1FD667A}"/>
              </a:ext>
            </a:extLst>
          </p:cNvPr>
          <p:cNvSpPr>
            <a:spLocks noGrp="1"/>
          </p:cNvSpPr>
          <p:nvPr>
            <p:ph type="subTitle" idx="1"/>
          </p:nvPr>
        </p:nvSpPr>
        <p:spPr>
          <a:xfrm>
            <a:off x="-1" y="100288"/>
            <a:ext cx="4036333" cy="2387599"/>
          </a:xfrm>
        </p:spPr>
        <p:txBody>
          <a:bodyPr anchor="b">
            <a:normAutofit/>
          </a:bodyPr>
          <a:lstStyle/>
          <a:p>
            <a:pPr algn="l"/>
            <a:r>
              <a:rPr lang="en-US" sz="1600" i="1" dirty="0">
                <a:latin typeface="Century" panose="02040604050505020304" pitchFamily="18" charset="0"/>
              </a:rPr>
              <a:t>Student Name: Constantin Alexandru Frunza</a:t>
            </a:r>
          </a:p>
          <a:p>
            <a:pPr algn="l"/>
            <a:r>
              <a:rPr lang="en-US" sz="1600" i="1" dirty="0">
                <a:latin typeface="Century" panose="02040604050505020304" pitchFamily="18" charset="0"/>
              </a:rPr>
              <a:t>Student ID:2008383</a:t>
            </a:r>
          </a:p>
          <a:p>
            <a:pPr algn="l"/>
            <a:r>
              <a:rPr lang="en-US" sz="1600" i="1" dirty="0">
                <a:latin typeface="Century" panose="02040604050505020304" pitchFamily="18" charset="0"/>
              </a:rPr>
              <a:t>University of Wales Trinity Saint David</a:t>
            </a:r>
          </a:p>
          <a:p>
            <a:pPr algn="l"/>
            <a:r>
              <a:rPr lang="en-US" sz="1600" i="1" dirty="0">
                <a:latin typeface="Century" panose="02040604050505020304" pitchFamily="18" charset="0"/>
              </a:rPr>
              <a:t>Module Number: LCBB5004</a:t>
            </a:r>
          </a:p>
          <a:p>
            <a:pPr algn="l"/>
            <a:r>
              <a:rPr lang="en-US" sz="1600" i="1" dirty="0">
                <a:latin typeface="Century" panose="02040604050505020304" pitchFamily="18" charset="0"/>
              </a:rPr>
              <a:t>Module Name: Managing People  </a:t>
            </a:r>
          </a:p>
          <a:p>
            <a:pPr algn="l"/>
            <a:r>
              <a:rPr lang="en-US" sz="1600" i="1" dirty="0">
                <a:latin typeface="Century" panose="02040604050505020304" pitchFamily="18" charset="0"/>
              </a:rPr>
              <a:t>Module Tutor: </a:t>
            </a:r>
            <a:r>
              <a:rPr lang="en-US" sz="1600" i="1" dirty="0" err="1">
                <a:latin typeface="Century" panose="02040604050505020304" pitchFamily="18" charset="0"/>
              </a:rPr>
              <a:t>Efua</a:t>
            </a:r>
            <a:r>
              <a:rPr lang="en-US" sz="1600" i="1" dirty="0">
                <a:latin typeface="Century" panose="02040604050505020304" pitchFamily="18" charset="0"/>
              </a:rPr>
              <a:t> Adams</a:t>
            </a:r>
          </a:p>
          <a:p>
            <a:pPr algn="l"/>
            <a:endParaRPr lang="en-GB" sz="800" dirty="0"/>
          </a:p>
        </p:txBody>
      </p:sp>
      <p:grpSp>
        <p:nvGrpSpPr>
          <p:cNvPr id="21"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D5E3794E-973D-4498-BD16-EEABC9C057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2492" y="1551983"/>
            <a:ext cx="5536001" cy="3695280"/>
          </a:xfrm>
          <a:prstGeom prst="rect">
            <a:avLst/>
          </a:prstGeom>
        </p:spPr>
      </p:pic>
    </p:spTree>
    <p:extLst>
      <p:ext uri="{BB962C8B-B14F-4D97-AF65-F5344CB8AC3E}">
        <p14:creationId xmlns:p14="http://schemas.microsoft.com/office/powerpoint/2010/main" val="2045554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3C551-2AF2-4406-A040-7D4877BC942C}"/>
              </a:ext>
            </a:extLst>
          </p:cNvPr>
          <p:cNvSpPr>
            <a:spLocks noGrp="1"/>
          </p:cNvSpPr>
          <p:nvPr>
            <p:ph type="title"/>
          </p:nvPr>
        </p:nvSpPr>
        <p:spPr/>
        <p:txBody>
          <a:bodyPr/>
          <a:lstStyle/>
          <a:p>
            <a:r>
              <a:rPr lang="en-US" dirty="0"/>
              <a:t>HR Professional Role:</a:t>
            </a:r>
            <a:br>
              <a:rPr lang="en-US" dirty="0"/>
            </a:br>
            <a:endParaRPr lang="en-GB" dirty="0"/>
          </a:p>
        </p:txBody>
      </p:sp>
      <p:sp>
        <p:nvSpPr>
          <p:cNvPr id="3" name="Content Placeholder 2">
            <a:extLst>
              <a:ext uri="{FF2B5EF4-FFF2-40B4-BE49-F238E27FC236}">
                <a16:creationId xmlns:a16="http://schemas.microsoft.com/office/drawing/2014/main" id="{1272BA6C-70BF-4B12-83F3-6D41CDEE19F5}"/>
              </a:ext>
            </a:extLst>
          </p:cNvPr>
          <p:cNvSpPr>
            <a:spLocks noGrp="1"/>
          </p:cNvSpPr>
          <p:nvPr>
            <p:ph idx="1"/>
          </p:nvPr>
        </p:nvSpPr>
        <p:spPr/>
        <p:txBody>
          <a:bodyPr/>
          <a:lstStyle/>
          <a:p>
            <a:endParaRPr lang="en-US" dirty="0"/>
          </a:p>
          <a:p>
            <a:r>
              <a:rPr lang="en-US" dirty="0"/>
              <a:t>The role and responsibilities of the HR department have changed drastically over the last 10 years, as this side of the business must always be in line with the latest laws and changes in the business environment.</a:t>
            </a:r>
          </a:p>
          <a:p>
            <a:endParaRPr lang="en-US" dirty="0"/>
          </a:p>
          <a:p>
            <a:pPr marL="0" indent="0">
              <a:buNone/>
            </a:pPr>
            <a:endParaRPr lang="en-GB" dirty="0"/>
          </a:p>
        </p:txBody>
      </p:sp>
      <p:graphicFrame>
        <p:nvGraphicFramePr>
          <p:cNvPr id="8" name="TextBox 3">
            <a:extLst>
              <a:ext uri="{FF2B5EF4-FFF2-40B4-BE49-F238E27FC236}">
                <a16:creationId xmlns:a16="http://schemas.microsoft.com/office/drawing/2014/main" id="{EE00043C-8D09-40EC-AA49-BC9FFCB7AFB0}"/>
              </a:ext>
            </a:extLst>
          </p:cNvPr>
          <p:cNvGraphicFramePr/>
          <p:nvPr/>
        </p:nvGraphicFramePr>
        <p:xfrm>
          <a:off x="838200" y="4105835"/>
          <a:ext cx="9937376" cy="18431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descr="A picture containing text&#10;&#10;Description automatically generated">
            <a:extLst>
              <a:ext uri="{FF2B5EF4-FFF2-40B4-BE49-F238E27FC236}">
                <a16:creationId xmlns:a16="http://schemas.microsoft.com/office/drawing/2014/main" id="{96F48D1B-DA43-41E5-B28A-23410C6F670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84808" y="0"/>
            <a:ext cx="6446569" cy="2389518"/>
          </a:xfrm>
          <a:prstGeom prst="rect">
            <a:avLst/>
          </a:prstGeom>
        </p:spPr>
      </p:pic>
    </p:spTree>
    <p:extLst>
      <p:ext uri="{BB962C8B-B14F-4D97-AF65-F5344CB8AC3E}">
        <p14:creationId xmlns:p14="http://schemas.microsoft.com/office/powerpoint/2010/main" val="2698153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6D1E9-03A7-4B90-885B-FFFECF93126E}"/>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Key benefits for HR Professional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E6C000F0-3F70-479A-832F-70C7950A1021}"/>
              </a:ext>
            </a:extLst>
          </p:cNvPr>
          <p:cNvGraphicFramePr>
            <a:graphicFrameLocks noGrp="1"/>
          </p:cNvGraphicFramePr>
          <p:nvPr>
            <p:ph idx="1"/>
            <p:extLst>
              <p:ext uri="{D42A27DB-BD31-4B8C-83A1-F6EECF244321}">
                <p14:modId xmlns:p14="http://schemas.microsoft.com/office/powerpoint/2010/main" val="422959957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2381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DD0CA-FE5C-42B1-AB2A-E82F170F91E2}"/>
              </a:ext>
            </a:extLst>
          </p:cNvPr>
          <p:cNvSpPr>
            <a:spLocks noGrp="1"/>
          </p:cNvSpPr>
          <p:nvPr>
            <p:ph type="title"/>
          </p:nvPr>
        </p:nvSpPr>
        <p:spPr>
          <a:xfrm>
            <a:off x="370415" y="670559"/>
            <a:ext cx="4683321" cy="2148841"/>
          </a:xfrm>
        </p:spPr>
        <p:txBody>
          <a:bodyPr anchor="t">
            <a:normAutofit/>
          </a:bodyPr>
          <a:lstStyle/>
          <a:p>
            <a:r>
              <a:rPr lang="en-GB" dirty="0"/>
              <a:t>HR Responsibilities</a:t>
            </a:r>
          </a:p>
        </p:txBody>
      </p:sp>
      <p:pic>
        <p:nvPicPr>
          <p:cNvPr id="5" name="Picture 4" descr="A picture containing diagram&#10;&#10;Description automatically generated">
            <a:extLst>
              <a:ext uri="{FF2B5EF4-FFF2-40B4-BE49-F238E27FC236}">
                <a16:creationId xmlns:a16="http://schemas.microsoft.com/office/drawing/2014/main" id="{83C9AFB8-A6E4-41EE-B792-03E89FAB65E0}"/>
              </a:ext>
            </a:extLst>
          </p:cNvPr>
          <p:cNvPicPr>
            <a:picLocks noChangeAspect="1"/>
          </p:cNvPicPr>
          <p:nvPr/>
        </p:nvPicPr>
        <p:blipFill rotWithShape="1">
          <a:blip r:embed="rId2">
            <a:extLst>
              <a:ext uri="{28A0092B-C50C-407E-A947-70E740481C1C}">
                <a14:useLocalDpi xmlns:a14="http://schemas.microsoft.com/office/drawing/2010/main" val="0"/>
              </a:ext>
            </a:extLst>
          </a:blip>
          <a:srcRect l="3577" r="198"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38241B8D-F36C-465E-8E63-72C2E036E33E}"/>
              </a:ext>
            </a:extLst>
          </p:cNvPr>
          <p:cNvSpPr>
            <a:spLocks noGrp="1"/>
          </p:cNvSpPr>
          <p:nvPr>
            <p:ph idx="1"/>
          </p:nvPr>
        </p:nvSpPr>
        <p:spPr>
          <a:xfrm>
            <a:off x="6797004" y="670559"/>
            <a:ext cx="4555782" cy="5445076"/>
          </a:xfrm>
        </p:spPr>
        <p:txBody>
          <a:bodyPr anchor="t">
            <a:normAutofit/>
          </a:bodyPr>
          <a:lstStyle/>
          <a:p>
            <a:r>
              <a:rPr lang="en-US" sz="2400" dirty="0"/>
              <a:t>Engaging applicants</a:t>
            </a:r>
          </a:p>
          <a:p>
            <a:r>
              <a:rPr lang="en-US" sz="2400" dirty="0"/>
              <a:t>Employ the right laborers for the right position</a:t>
            </a:r>
          </a:p>
          <a:p>
            <a:r>
              <a:rPr lang="en-US" sz="2400" dirty="0"/>
              <a:t>Handling organization wages</a:t>
            </a:r>
          </a:p>
          <a:p>
            <a:r>
              <a:rPr lang="en-US" sz="2400" dirty="0"/>
              <a:t>Perform adjudication movements</a:t>
            </a:r>
          </a:p>
          <a:p>
            <a:r>
              <a:rPr lang="en-US" sz="2400" dirty="0"/>
              <a:t>Revise existing organization stratagem</a:t>
            </a:r>
          </a:p>
          <a:p>
            <a:r>
              <a:rPr lang="en-US" sz="2400" dirty="0"/>
              <a:t>Preserve employee data</a:t>
            </a:r>
          </a:p>
          <a:p>
            <a:r>
              <a:rPr lang="en-US" sz="2400" dirty="0"/>
              <a:t>Managing inquiry of employee interest</a:t>
            </a:r>
          </a:p>
          <a:p>
            <a:r>
              <a:rPr lang="en-US" sz="2400" dirty="0"/>
              <a:t>Set out expansion and preparation of employees</a:t>
            </a:r>
          </a:p>
          <a:p>
            <a:endParaRPr lang="en-GB" sz="2000" dirty="0"/>
          </a:p>
        </p:txBody>
      </p:sp>
    </p:spTree>
    <p:extLst>
      <p:ext uri="{BB962C8B-B14F-4D97-AF65-F5344CB8AC3E}">
        <p14:creationId xmlns:p14="http://schemas.microsoft.com/office/powerpoint/2010/main" val="136124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06D14BF-D5A5-423F-A12A-BF5C298B2157}"/>
              </a:ext>
            </a:extLst>
          </p:cNvPr>
          <p:cNvGraphicFramePr>
            <a:graphicFrameLocks noGrp="1"/>
          </p:cNvGraphicFramePr>
          <p:nvPr>
            <p:ph idx="1"/>
            <p:extLst>
              <p:ext uri="{D42A27DB-BD31-4B8C-83A1-F6EECF244321}">
                <p14:modId xmlns:p14="http://schemas.microsoft.com/office/powerpoint/2010/main" val="647139785"/>
              </p:ext>
            </p:extLst>
          </p:nvPr>
        </p:nvGraphicFramePr>
        <p:xfrm>
          <a:off x="1008722" y="2431849"/>
          <a:ext cx="10515597" cy="3524986"/>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3520519505"/>
                    </a:ext>
                  </a:extLst>
                </a:gridCol>
                <a:gridCol w="3505199">
                  <a:extLst>
                    <a:ext uri="{9D8B030D-6E8A-4147-A177-3AD203B41FA5}">
                      <a16:colId xmlns:a16="http://schemas.microsoft.com/office/drawing/2014/main" val="1935101001"/>
                    </a:ext>
                  </a:extLst>
                </a:gridCol>
                <a:gridCol w="3505199">
                  <a:extLst>
                    <a:ext uri="{9D8B030D-6E8A-4147-A177-3AD203B41FA5}">
                      <a16:colId xmlns:a16="http://schemas.microsoft.com/office/drawing/2014/main" val="2451631406"/>
                    </a:ext>
                  </a:extLst>
                </a:gridCol>
              </a:tblGrid>
              <a:tr h="481092">
                <a:tc>
                  <a:txBody>
                    <a:bodyPr/>
                    <a:lstStyle/>
                    <a:p>
                      <a:pPr algn="ctr"/>
                      <a:r>
                        <a:rPr lang="en-GB" sz="2800" dirty="0"/>
                        <a:t>VISION</a:t>
                      </a:r>
                    </a:p>
                  </a:txBody>
                  <a:tcPr>
                    <a:solidFill>
                      <a:srgbClr val="719800"/>
                    </a:solidFill>
                  </a:tcPr>
                </a:tc>
                <a:tc>
                  <a:txBody>
                    <a:bodyPr/>
                    <a:lstStyle/>
                    <a:p>
                      <a:pPr algn="ctr"/>
                      <a:r>
                        <a:rPr lang="en-GB" sz="2800" dirty="0"/>
                        <a:t>MISSION</a:t>
                      </a:r>
                    </a:p>
                  </a:txBody>
                  <a:tcPr>
                    <a:solidFill>
                      <a:srgbClr val="046899"/>
                    </a:solidFill>
                  </a:tcPr>
                </a:tc>
                <a:tc>
                  <a:txBody>
                    <a:bodyPr/>
                    <a:lstStyle/>
                    <a:p>
                      <a:pPr algn="ctr"/>
                      <a:r>
                        <a:rPr lang="en-GB" sz="2800" dirty="0"/>
                        <a:t>VALUES</a:t>
                      </a:r>
                    </a:p>
                  </a:txBody>
                  <a:tcPr>
                    <a:solidFill>
                      <a:srgbClr val="FF3100"/>
                    </a:solidFill>
                  </a:tcPr>
                </a:tc>
                <a:extLst>
                  <a:ext uri="{0D108BD9-81ED-4DB2-BD59-A6C34878D82A}">
                    <a16:rowId xmlns:a16="http://schemas.microsoft.com/office/drawing/2014/main" val="3520758613"/>
                  </a:ext>
                </a:extLst>
              </a:tr>
              <a:tr h="3006826">
                <a:tc>
                  <a:txBody>
                    <a:bodyPr/>
                    <a:lstStyle/>
                    <a:p>
                      <a:pPr marL="285750" indent="-285750" algn="l">
                        <a:buFont typeface="Arial" panose="020B0604020202020204" pitchFamily="34" charset="0"/>
                        <a:buChar char="•"/>
                      </a:pPr>
                      <a:r>
                        <a:rPr lang="en-US" dirty="0">
                          <a:solidFill>
                            <a:schemeClr val="bg1"/>
                          </a:solidFill>
                        </a:rPr>
                        <a:t>Aggrandize  Integrity,</a:t>
                      </a:r>
                    </a:p>
                    <a:p>
                      <a:pPr marL="285750" indent="-285750" algn="l">
                        <a:buFont typeface="Arial" panose="020B0604020202020204" pitchFamily="34" charset="0"/>
                        <a:buChar char="•"/>
                      </a:pPr>
                      <a:r>
                        <a:rPr lang="en-US" dirty="0">
                          <a:solidFill>
                            <a:schemeClr val="bg1"/>
                          </a:solidFill>
                        </a:rPr>
                        <a:t>Perform partnership,</a:t>
                      </a:r>
                    </a:p>
                    <a:p>
                      <a:pPr marL="285750" indent="-285750" algn="l">
                        <a:buFont typeface="Arial" panose="020B0604020202020204" pitchFamily="34" charset="0"/>
                        <a:buChar char="•"/>
                      </a:pPr>
                      <a:r>
                        <a:rPr lang="en-US" dirty="0">
                          <a:solidFill>
                            <a:schemeClr val="bg1"/>
                          </a:solidFill>
                        </a:rPr>
                        <a:t>Uplift connections,</a:t>
                      </a:r>
                    </a:p>
                    <a:p>
                      <a:pPr marL="285750" indent="-285750" algn="l">
                        <a:buFont typeface="Arial" panose="020B0604020202020204" pitchFamily="34" charset="0"/>
                        <a:buChar char="•"/>
                      </a:pPr>
                      <a:r>
                        <a:rPr lang="en-US" dirty="0">
                          <a:solidFill>
                            <a:schemeClr val="bg1"/>
                          </a:solidFill>
                        </a:rPr>
                        <a:t>Focus on the client.</a:t>
                      </a:r>
                    </a:p>
                    <a:p>
                      <a:pPr algn="l"/>
                      <a:endParaRPr lang="en-GB" dirty="0">
                        <a:solidFill>
                          <a:schemeClr val="bg1"/>
                        </a:solidFill>
                      </a:endParaRPr>
                    </a:p>
                  </a:txBody>
                  <a:tcPr>
                    <a:solidFill>
                      <a:srgbClr val="719800"/>
                    </a:solidFill>
                  </a:tcPr>
                </a:tc>
                <a:tc>
                  <a:txBody>
                    <a:bodyPr/>
                    <a:lstStyle/>
                    <a:p>
                      <a:pPr marL="285750" indent="-285750" algn="l">
                        <a:buFont typeface="Arial" panose="020B0604020202020204" pitchFamily="34" charset="0"/>
                        <a:buChar char="•"/>
                      </a:pPr>
                      <a:r>
                        <a:rPr lang="en-US" dirty="0">
                          <a:solidFill>
                            <a:schemeClr val="bg1"/>
                          </a:solidFill>
                        </a:rPr>
                        <a:t>Recruits, </a:t>
                      </a:r>
                    </a:p>
                    <a:p>
                      <a:pPr marL="285750" indent="-285750" algn="l">
                        <a:buFont typeface="Arial" panose="020B0604020202020204" pitchFamily="34" charset="0"/>
                        <a:buChar char="•"/>
                      </a:pPr>
                      <a:r>
                        <a:rPr lang="en-US" dirty="0">
                          <a:solidFill>
                            <a:schemeClr val="bg1"/>
                          </a:solidFill>
                        </a:rPr>
                        <a:t>Develops,</a:t>
                      </a:r>
                    </a:p>
                    <a:p>
                      <a:pPr marL="285750" indent="-285750" algn="l">
                        <a:buFont typeface="Arial" panose="020B0604020202020204" pitchFamily="34" charset="0"/>
                        <a:buChar char="•"/>
                      </a:pPr>
                      <a:r>
                        <a:rPr lang="en-US" dirty="0">
                          <a:solidFill>
                            <a:schemeClr val="bg1"/>
                          </a:solidFill>
                        </a:rPr>
                        <a:t>Retains a high </a:t>
                      </a:r>
                      <a:r>
                        <a:rPr lang="en-US">
                          <a:solidFill>
                            <a:schemeClr val="bg1"/>
                          </a:solidFill>
                        </a:rPr>
                        <a:t>performing workforce.</a:t>
                      </a:r>
                      <a:endParaRPr lang="en-US" dirty="0">
                        <a:solidFill>
                          <a:schemeClr val="bg1"/>
                        </a:solidFill>
                      </a:endParaRPr>
                    </a:p>
                    <a:p>
                      <a:pPr algn="l"/>
                      <a:endParaRPr lang="en-GB" dirty="0">
                        <a:solidFill>
                          <a:schemeClr val="bg1"/>
                        </a:solidFill>
                      </a:endParaRPr>
                    </a:p>
                  </a:txBody>
                  <a:tcPr>
                    <a:solidFill>
                      <a:srgbClr val="046899"/>
                    </a:solidFill>
                  </a:tcPr>
                </a:tc>
                <a:tc>
                  <a:txBody>
                    <a:bodyPr/>
                    <a:lstStyle/>
                    <a:p>
                      <a:pPr marL="285750" indent="-285750" algn="l">
                        <a:buFont typeface="Arial" panose="020B0604020202020204" pitchFamily="34" charset="0"/>
                        <a:buChar char="•"/>
                      </a:pPr>
                      <a:r>
                        <a:rPr lang="en-US" dirty="0">
                          <a:solidFill>
                            <a:schemeClr val="bg1"/>
                          </a:solidFill>
                        </a:rPr>
                        <a:t>Recruitment,</a:t>
                      </a:r>
                    </a:p>
                    <a:p>
                      <a:pPr marL="285750" indent="-285750" algn="l">
                        <a:buFont typeface="Arial" panose="020B0604020202020204" pitchFamily="34" charset="0"/>
                        <a:buChar char="•"/>
                      </a:pPr>
                      <a:r>
                        <a:rPr lang="en-US" dirty="0">
                          <a:solidFill>
                            <a:schemeClr val="bg1"/>
                          </a:solidFill>
                        </a:rPr>
                        <a:t>Employee tutoring,</a:t>
                      </a:r>
                    </a:p>
                    <a:p>
                      <a:pPr marL="285750" indent="-285750" algn="l">
                        <a:buFont typeface="Arial" panose="020B0604020202020204" pitchFamily="34" charset="0"/>
                        <a:buChar char="•"/>
                      </a:pPr>
                      <a:r>
                        <a:rPr lang="en-US" dirty="0">
                          <a:solidFill>
                            <a:schemeClr val="bg1"/>
                          </a:solidFill>
                        </a:rPr>
                        <a:t>Redress and reward,</a:t>
                      </a:r>
                    </a:p>
                    <a:p>
                      <a:pPr marL="285750" indent="-285750" algn="l">
                        <a:buFont typeface="Arial" panose="020B0604020202020204" pitchFamily="34" charset="0"/>
                        <a:buChar char="•"/>
                      </a:pPr>
                      <a:r>
                        <a:rPr lang="en-US" dirty="0">
                          <a:solidFill>
                            <a:schemeClr val="bg1"/>
                          </a:solidFill>
                        </a:rPr>
                        <a:t>Employee interest,</a:t>
                      </a:r>
                    </a:p>
                    <a:p>
                      <a:pPr marL="285750" indent="-285750" algn="l">
                        <a:buFont typeface="Arial" panose="020B0604020202020204" pitchFamily="34" charset="0"/>
                        <a:buChar char="•"/>
                      </a:pPr>
                      <a:r>
                        <a:rPr lang="en-US" dirty="0" err="1">
                          <a:solidFill>
                            <a:schemeClr val="bg1"/>
                          </a:solidFill>
                        </a:rPr>
                        <a:t>Labourer</a:t>
                      </a:r>
                      <a:r>
                        <a:rPr lang="en-US" dirty="0">
                          <a:solidFill>
                            <a:schemeClr val="bg1"/>
                          </a:solidFill>
                        </a:rPr>
                        <a:t> connections,</a:t>
                      </a:r>
                    </a:p>
                    <a:p>
                      <a:pPr marL="285750" indent="-285750" algn="l">
                        <a:buFont typeface="Arial" panose="020B0604020202020204" pitchFamily="34" charset="0"/>
                        <a:buChar char="•"/>
                      </a:pPr>
                      <a:r>
                        <a:rPr lang="en-US" dirty="0">
                          <a:solidFill>
                            <a:schemeClr val="bg1"/>
                          </a:solidFill>
                        </a:rPr>
                        <a:t>Legal adherence and responsibilities.</a:t>
                      </a:r>
                    </a:p>
                    <a:p>
                      <a:pPr algn="l"/>
                      <a:endParaRPr lang="en-GB" dirty="0">
                        <a:solidFill>
                          <a:schemeClr val="bg1"/>
                        </a:solidFill>
                      </a:endParaRPr>
                    </a:p>
                  </a:txBody>
                  <a:tcPr>
                    <a:solidFill>
                      <a:srgbClr val="FF3100"/>
                    </a:solidFill>
                  </a:tcPr>
                </a:tc>
                <a:extLst>
                  <a:ext uri="{0D108BD9-81ED-4DB2-BD59-A6C34878D82A}">
                    <a16:rowId xmlns:a16="http://schemas.microsoft.com/office/drawing/2014/main" val="926003687"/>
                  </a:ext>
                </a:extLst>
              </a:tr>
            </a:tbl>
          </a:graphicData>
        </a:graphic>
      </p:graphicFrame>
      <p:pic>
        <p:nvPicPr>
          <p:cNvPr id="6" name="Picture 5" descr="A picture containing text, clipart&#10;&#10;Description automatically generated">
            <a:extLst>
              <a:ext uri="{FF2B5EF4-FFF2-40B4-BE49-F238E27FC236}">
                <a16:creationId xmlns:a16="http://schemas.microsoft.com/office/drawing/2014/main" id="{D9FB00CD-B1B1-47FC-B843-7ADC7FB1F2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8474" y="416459"/>
            <a:ext cx="6781800" cy="1046323"/>
          </a:xfrm>
          <a:prstGeom prst="rect">
            <a:avLst/>
          </a:prstGeom>
        </p:spPr>
      </p:pic>
    </p:spTree>
    <p:extLst>
      <p:ext uri="{BB962C8B-B14F-4D97-AF65-F5344CB8AC3E}">
        <p14:creationId xmlns:p14="http://schemas.microsoft.com/office/powerpoint/2010/main" val="1360859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A1E0707-4985-454B-ACE0-4855BB558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326EC7-65A5-4986-AB94-DED6041D4A35}"/>
              </a:ext>
            </a:extLst>
          </p:cNvPr>
          <p:cNvSpPr>
            <a:spLocks noGrp="1"/>
          </p:cNvSpPr>
          <p:nvPr>
            <p:ph type="title"/>
          </p:nvPr>
        </p:nvSpPr>
        <p:spPr>
          <a:xfrm>
            <a:off x="733427" y="609599"/>
            <a:ext cx="3686174" cy="1322888"/>
          </a:xfrm>
        </p:spPr>
        <p:txBody>
          <a:bodyPr vert="horz" lIns="91440" tIns="45720" rIns="91440" bIns="45720" rtlCol="0" anchor="ctr">
            <a:normAutofit/>
          </a:bodyPr>
          <a:lstStyle/>
          <a:p>
            <a:r>
              <a:rPr lang="en-US" b="1"/>
              <a:t>CIPD</a:t>
            </a:r>
          </a:p>
        </p:txBody>
      </p:sp>
      <p:sp>
        <p:nvSpPr>
          <p:cNvPr id="12" name="TextBox 11">
            <a:extLst>
              <a:ext uri="{FF2B5EF4-FFF2-40B4-BE49-F238E27FC236}">
                <a16:creationId xmlns:a16="http://schemas.microsoft.com/office/drawing/2014/main" id="{09758E72-CDA5-4EE9-9D0A-2AFDE2B225A4}"/>
              </a:ext>
            </a:extLst>
          </p:cNvPr>
          <p:cNvSpPr txBox="1"/>
          <p:nvPr/>
        </p:nvSpPr>
        <p:spPr>
          <a:xfrm>
            <a:off x="733427" y="2194101"/>
            <a:ext cx="3543298" cy="3973337"/>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t>The Chartered Institute of Personnel and Development acts as the professional body for the HR profession in the UK and worldwide.</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Purpose:  CIPD was established for the benefit of promoting science and managerial art and developing people for the benefit of the public, as a charity registered and recognized worldwide.</a:t>
            </a:r>
          </a:p>
        </p:txBody>
      </p:sp>
      <p:pic>
        <p:nvPicPr>
          <p:cNvPr id="14" name="Picture 13" descr="Diagram&#10;&#10;Description automatically generated">
            <a:extLst>
              <a:ext uri="{FF2B5EF4-FFF2-40B4-BE49-F238E27FC236}">
                <a16:creationId xmlns:a16="http://schemas.microsoft.com/office/drawing/2014/main" id="{D0EE6300-A322-4CFF-A5A1-BF1353A296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39138" y="1644189"/>
            <a:ext cx="2828925" cy="3569621"/>
          </a:xfrm>
          <a:prstGeom prst="rect">
            <a:avLst/>
          </a:prstGeom>
        </p:spPr>
      </p:pic>
      <p:pic>
        <p:nvPicPr>
          <p:cNvPr id="5" name="Content Placeholder 4" descr="A close up of a logo&#10;&#10;Description automatically generated with low confidence">
            <a:extLst>
              <a:ext uri="{FF2B5EF4-FFF2-40B4-BE49-F238E27FC236}">
                <a16:creationId xmlns:a16="http://schemas.microsoft.com/office/drawing/2014/main" id="{972C80A3-3B7B-441E-855A-D904DD20177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673211" y="2621418"/>
            <a:ext cx="2828925" cy="1615163"/>
          </a:xfrm>
          <a:prstGeom prst="rect">
            <a:avLst/>
          </a:prstGeom>
        </p:spPr>
      </p:pic>
    </p:spTree>
    <p:extLst>
      <p:ext uri="{BB962C8B-B14F-4D97-AF65-F5344CB8AC3E}">
        <p14:creationId xmlns:p14="http://schemas.microsoft.com/office/powerpoint/2010/main" val="2362418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6B08F3-89A4-4DCA-96F6-60C6103B59D3}"/>
              </a:ext>
            </a:extLst>
          </p:cNvPr>
          <p:cNvSpPr>
            <a:spLocks noGrp="1"/>
          </p:cNvSpPr>
          <p:nvPr>
            <p:ph type="title"/>
          </p:nvPr>
        </p:nvSpPr>
        <p:spPr>
          <a:xfrm>
            <a:off x="524741" y="620392"/>
            <a:ext cx="3808268" cy="5504688"/>
          </a:xfrm>
        </p:spPr>
        <p:txBody>
          <a:bodyPr>
            <a:normAutofit/>
          </a:bodyPr>
          <a:lstStyle/>
          <a:p>
            <a:r>
              <a:rPr lang="en-US" sz="5100">
                <a:solidFill>
                  <a:schemeClr val="bg1"/>
                </a:solidFill>
              </a:rPr>
              <a:t>Chartered Institute of Personnel and Development Core Behaviours</a:t>
            </a:r>
            <a:endParaRPr lang="en-GB" sz="5100">
              <a:solidFill>
                <a:schemeClr val="bg1"/>
              </a:solidFill>
            </a:endParaRPr>
          </a:p>
        </p:txBody>
      </p:sp>
      <p:graphicFrame>
        <p:nvGraphicFramePr>
          <p:cNvPr id="38" name="Content Placeholder 2">
            <a:extLst>
              <a:ext uri="{FF2B5EF4-FFF2-40B4-BE49-F238E27FC236}">
                <a16:creationId xmlns:a16="http://schemas.microsoft.com/office/drawing/2014/main" id="{2BF35FD7-4CA2-437B-B6B9-B275317B4285}"/>
              </a:ext>
            </a:extLst>
          </p:cNvPr>
          <p:cNvGraphicFramePr>
            <a:graphicFrameLocks noGrp="1"/>
          </p:cNvGraphicFramePr>
          <p:nvPr>
            <p:ph idx="1"/>
            <p:extLst>
              <p:ext uri="{D42A27DB-BD31-4B8C-83A1-F6EECF244321}">
                <p14:modId xmlns:p14="http://schemas.microsoft.com/office/powerpoint/2010/main" val="420532735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4399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D330-14C5-4A48-B548-76164A0AC66B}"/>
              </a:ext>
            </a:extLst>
          </p:cNvPr>
          <p:cNvSpPr>
            <a:spLocks noGrp="1"/>
          </p:cNvSpPr>
          <p:nvPr>
            <p:ph type="title"/>
          </p:nvPr>
        </p:nvSpPr>
        <p:spPr>
          <a:xfrm>
            <a:off x="94883" y="663772"/>
            <a:ext cx="4544173" cy="1622321"/>
          </a:xfrm>
        </p:spPr>
        <p:txBody>
          <a:bodyPr>
            <a:normAutofit/>
          </a:bodyPr>
          <a:lstStyle/>
          <a:p>
            <a:r>
              <a:rPr lang="en-GB" sz="2400" dirty="0"/>
              <a:t>Employer- Employee Relationship</a:t>
            </a:r>
          </a:p>
        </p:txBody>
      </p:sp>
      <p:sp>
        <p:nvSpPr>
          <p:cNvPr id="3" name="Content Placeholder 2">
            <a:extLst>
              <a:ext uri="{FF2B5EF4-FFF2-40B4-BE49-F238E27FC236}">
                <a16:creationId xmlns:a16="http://schemas.microsoft.com/office/drawing/2014/main" id="{9729A231-D9D3-4692-A49C-75162B2C4954}"/>
              </a:ext>
            </a:extLst>
          </p:cNvPr>
          <p:cNvSpPr>
            <a:spLocks noGrp="1"/>
          </p:cNvSpPr>
          <p:nvPr>
            <p:ph idx="1"/>
          </p:nvPr>
        </p:nvSpPr>
        <p:spPr>
          <a:xfrm>
            <a:off x="484214" y="2619555"/>
            <a:ext cx="3505494" cy="3785419"/>
          </a:xfrm>
        </p:spPr>
        <p:txBody>
          <a:bodyPr>
            <a:normAutofit/>
          </a:bodyPr>
          <a:lstStyle/>
          <a:p>
            <a:r>
              <a:rPr lang="en-US" sz="1900" dirty="0"/>
              <a:t>The relationship between employee and employer is defined and refers to the efforts created by the organization to maintain a positive environment and a positive relationship with their employers. By maintaining a healthy employer-employee relationship, the organization hopes to gain the loyalty and commitment of its employees.</a:t>
            </a:r>
            <a:endParaRPr lang="en-GB" sz="1900" dirty="0"/>
          </a:p>
        </p:txBody>
      </p:sp>
      <p:sp>
        <p:nvSpPr>
          <p:cNvPr id="10" name="Rectangle 1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D9DB2EB-3E30-4323-9A61-6CC65FD5E3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5862" y="1854827"/>
            <a:ext cx="6019331" cy="3145100"/>
          </a:xfrm>
          <a:prstGeom prst="rect">
            <a:avLst/>
          </a:prstGeom>
          <a:effectLst/>
        </p:spPr>
      </p:pic>
    </p:spTree>
    <p:extLst>
      <p:ext uri="{BB962C8B-B14F-4D97-AF65-F5344CB8AC3E}">
        <p14:creationId xmlns:p14="http://schemas.microsoft.com/office/powerpoint/2010/main" val="3392541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26">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74A9D-A0BC-443E-89AF-8082B0823E36}"/>
              </a:ext>
            </a:extLst>
          </p:cNvPr>
          <p:cNvSpPr>
            <a:spLocks noGrp="1"/>
          </p:cNvSpPr>
          <p:nvPr>
            <p:ph type="title"/>
          </p:nvPr>
        </p:nvSpPr>
        <p:spPr>
          <a:xfrm>
            <a:off x="838200" y="365760"/>
            <a:ext cx="10515600" cy="1325563"/>
          </a:xfrm>
        </p:spPr>
        <p:txBody>
          <a:bodyPr>
            <a:normAutofit/>
          </a:bodyPr>
          <a:lstStyle/>
          <a:p>
            <a:r>
              <a:rPr lang="en-GB">
                <a:solidFill>
                  <a:schemeClr val="bg1"/>
                </a:solidFill>
              </a:rPr>
              <a:t>Benefits of a strong relationship between employer- employee</a:t>
            </a:r>
          </a:p>
        </p:txBody>
      </p:sp>
      <p:sp>
        <p:nvSpPr>
          <p:cNvPr id="3" name="Content Placeholder 2">
            <a:extLst>
              <a:ext uri="{FF2B5EF4-FFF2-40B4-BE49-F238E27FC236}">
                <a16:creationId xmlns:a16="http://schemas.microsoft.com/office/drawing/2014/main" id="{21C095F2-3129-45EE-9993-5B74281DFCBD}"/>
              </a:ext>
            </a:extLst>
          </p:cNvPr>
          <p:cNvSpPr>
            <a:spLocks noGrp="1"/>
          </p:cNvSpPr>
          <p:nvPr>
            <p:ph idx="1"/>
          </p:nvPr>
        </p:nvSpPr>
        <p:spPr>
          <a:xfrm>
            <a:off x="659893" y="2468483"/>
            <a:ext cx="5015484" cy="3900106"/>
          </a:xfrm>
        </p:spPr>
        <p:txBody>
          <a:bodyPr anchor="ctr">
            <a:normAutofit/>
          </a:bodyPr>
          <a:lstStyle/>
          <a:p>
            <a:pPr algn="ctr"/>
            <a:r>
              <a:rPr lang="en-US" sz="2200" dirty="0"/>
              <a:t>Boost employee commitment</a:t>
            </a:r>
          </a:p>
          <a:p>
            <a:pPr algn="ctr"/>
            <a:r>
              <a:rPr lang="en-US" sz="2200" dirty="0"/>
              <a:t> Escalate motivation</a:t>
            </a:r>
          </a:p>
          <a:p>
            <a:pPr algn="ctr"/>
            <a:r>
              <a:rPr lang="en-US" sz="2200" dirty="0"/>
              <a:t>Fewer possibilities of workplace dispute</a:t>
            </a:r>
          </a:p>
          <a:p>
            <a:pPr algn="ctr"/>
            <a:r>
              <a:rPr lang="en-US" sz="2200" dirty="0"/>
              <a:t> Enhance the belief and trust </a:t>
            </a:r>
          </a:p>
          <a:p>
            <a:pPr algn="ctr"/>
            <a:r>
              <a:rPr lang="en-US" sz="2200" dirty="0"/>
              <a:t>Establish a greater workplace heritage</a:t>
            </a:r>
          </a:p>
          <a:p>
            <a:pPr algn="ctr"/>
            <a:r>
              <a:rPr lang="en-US" sz="2200" dirty="0"/>
              <a:t>Increased work-life impartiality</a:t>
            </a:r>
          </a:p>
          <a:p>
            <a:pPr algn="ctr"/>
            <a:r>
              <a:rPr lang="en-US" sz="2200" dirty="0"/>
              <a:t>Finer employee </a:t>
            </a:r>
            <a:r>
              <a:rPr lang="en-US" sz="2200" dirty="0" err="1"/>
              <a:t>commintment</a:t>
            </a:r>
            <a:endParaRPr lang="en-US" sz="2200" dirty="0"/>
          </a:p>
          <a:p>
            <a:pPr marL="0" indent="0">
              <a:buNone/>
            </a:pPr>
            <a:endParaRPr lang="en-GB" sz="2200" dirty="0"/>
          </a:p>
        </p:txBody>
      </p:sp>
      <p:pic>
        <p:nvPicPr>
          <p:cNvPr id="9" name="Picture 8" descr="Diagram&#10;&#10;Description automatically generated">
            <a:extLst>
              <a:ext uri="{FF2B5EF4-FFF2-40B4-BE49-F238E27FC236}">
                <a16:creationId xmlns:a16="http://schemas.microsoft.com/office/drawing/2014/main" id="{15089B56-1EAA-4D0C-AC99-0E59AC5A1113}"/>
              </a:ext>
            </a:extLst>
          </p:cNvPr>
          <p:cNvPicPr>
            <a:picLocks noChangeAspect="1"/>
          </p:cNvPicPr>
          <p:nvPr/>
        </p:nvPicPr>
        <p:blipFill rotWithShape="1">
          <a:blip r:embed="rId2">
            <a:extLst>
              <a:ext uri="{28A0092B-C50C-407E-A947-70E740481C1C}">
                <a14:useLocalDpi xmlns:a14="http://schemas.microsoft.com/office/drawing/2010/main" val="0"/>
              </a:ext>
            </a:extLst>
          </a:blip>
          <a:srcRect l="909" r="9693" b="-1"/>
          <a:stretch/>
        </p:blipFill>
        <p:spPr>
          <a:xfrm>
            <a:off x="6335270" y="2276857"/>
            <a:ext cx="5015484" cy="3900106"/>
          </a:xfrm>
          <a:prstGeom prst="rect">
            <a:avLst/>
          </a:prstGeom>
        </p:spPr>
      </p:pic>
    </p:spTree>
    <p:extLst>
      <p:ext uri="{BB962C8B-B14F-4D97-AF65-F5344CB8AC3E}">
        <p14:creationId xmlns:p14="http://schemas.microsoft.com/office/powerpoint/2010/main" val="3867265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4" descr="A group of multi coloured wooden stick figures">
            <a:extLst>
              <a:ext uri="{FF2B5EF4-FFF2-40B4-BE49-F238E27FC236}">
                <a16:creationId xmlns:a16="http://schemas.microsoft.com/office/drawing/2014/main" id="{DBA11F41-80AE-48F2-B81D-36AAA3C9A760}"/>
              </a:ext>
            </a:extLst>
          </p:cNvPr>
          <p:cNvPicPr>
            <a:picLocks noChangeAspect="1"/>
          </p:cNvPicPr>
          <p:nvPr/>
        </p:nvPicPr>
        <p:blipFill rotWithShape="1">
          <a:blip r:embed="rId2">
            <a:alphaModFix amt="35000"/>
          </a:blip>
          <a:srcRect t="12232" b="6541"/>
          <a:stretch/>
        </p:blipFill>
        <p:spPr>
          <a:xfrm>
            <a:off x="20" y="1"/>
            <a:ext cx="12191980" cy="6857999"/>
          </a:xfrm>
          <a:prstGeom prst="rect">
            <a:avLst/>
          </a:prstGeom>
        </p:spPr>
      </p:pic>
      <p:sp>
        <p:nvSpPr>
          <p:cNvPr id="2" name="Title 1">
            <a:extLst>
              <a:ext uri="{FF2B5EF4-FFF2-40B4-BE49-F238E27FC236}">
                <a16:creationId xmlns:a16="http://schemas.microsoft.com/office/drawing/2014/main" id="{C47B55EE-F2C3-45A2-96C4-88744F9A1447}"/>
              </a:ext>
            </a:extLst>
          </p:cNvPr>
          <p:cNvSpPr>
            <a:spLocks noGrp="1"/>
          </p:cNvSpPr>
          <p:nvPr>
            <p:ph type="title"/>
          </p:nvPr>
        </p:nvSpPr>
        <p:spPr>
          <a:xfrm>
            <a:off x="838201" y="1065862"/>
            <a:ext cx="3313164" cy="4726276"/>
          </a:xfrm>
        </p:spPr>
        <p:txBody>
          <a:bodyPr>
            <a:normAutofit/>
          </a:bodyPr>
          <a:lstStyle/>
          <a:p>
            <a:pPr algn="r"/>
            <a:r>
              <a:rPr lang="en-GB" sz="4000" dirty="0">
                <a:solidFill>
                  <a:srgbClr val="FFFFFF"/>
                </a:solidFill>
              </a:rPr>
              <a:t>Types of relationship between employee and employer </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Content Placeholder 2">
            <a:extLst>
              <a:ext uri="{FF2B5EF4-FFF2-40B4-BE49-F238E27FC236}">
                <a16:creationId xmlns:a16="http://schemas.microsoft.com/office/drawing/2014/main" id="{C2357542-E8D3-4146-A66A-E3E90D0946B5}"/>
              </a:ext>
            </a:extLst>
          </p:cNvPr>
          <p:cNvSpPr>
            <a:spLocks noGrp="1"/>
          </p:cNvSpPr>
          <p:nvPr>
            <p:ph idx="1"/>
          </p:nvPr>
        </p:nvSpPr>
        <p:spPr>
          <a:xfrm>
            <a:off x="5155379" y="1065862"/>
            <a:ext cx="5744685" cy="4726276"/>
          </a:xfrm>
        </p:spPr>
        <p:txBody>
          <a:bodyPr anchor="ctr">
            <a:normAutofit/>
          </a:bodyPr>
          <a:lstStyle/>
          <a:p>
            <a:pPr marL="0" indent="0">
              <a:buNone/>
            </a:pPr>
            <a:r>
              <a:rPr lang="en-US" dirty="0">
                <a:solidFill>
                  <a:srgbClr val="FFFFFF"/>
                </a:solidFill>
              </a:rPr>
              <a:t>Today's professional relationships are seen and focused on individual and collective relationships simultaneously, helping managers to build relationships based on trust with their employees.</a:t>
            </a:r>
          </a:p>
          <a:p>
            <a:pPr marL="0" indent="0">
              <a:buNone/>
            </a:pPr>
            <a:endParaRPr lang="en-US" sz="2000" dirty="0">
              <a:solidFill>
                <a:srgbClr val="FFFFFF"/>
              </a:solidFill>
            </a:endParaRPr>
          </a:p>
          <a:p>
            <a:r>
              <a:rPr lang="en-US" sz="2000" dirty="0">
                <a:solidFill>
                  <a:srgbClr val="FFFFFF"/>
                </a:solidFill>
              </a:rPr>
              <a:t>Set Relationship Boundaries</a:t>
            </a:r>
          </a:p>
          <a:p>
            <a:r>
              <a:rPr lang="en-US" sz="2000" dirty="0">
                <a:solidFill>
                  <a:srgbClr val="FFFFFF"/>
                </a:solidFill>
              </a:rPr>
              <a:t>Relationship Building Over Time</a:t>
            </a:r>
          </a:p>
          <a:p>
            <a:r>
              <a:rPr lang="en-US" sz="2000" dirty="0">
                <a:solidFill>
                  <a:srgbClr val="FFFFFF"/>
                </a:solidFill>
              </a:rPr>
              <a:t>Mutual Reliance Relationship</a:t>
            </a:r>
          </a:p>
          <a:p>
            <a:endParaRPr lang="en-GB" sz="2000" dirty="0">
              <a:solidFill>
                <a:srgbClr val="FFFFFF"/>
              </a:solidFill>
            </a:endParaRPr>
          </a:p>
        </p:txBody>
      </p:sp>
    </p:spTree>
    <p:extLst>
      <p:ext uri="{BB962C8B-B14F-4D97-AF65-F5344CB8AC3E}">
        <p14:creationId xmlns:p14="http://schemas.microsoft.com/office/powerpoint/2010/main" val="85275781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Shape 17">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ext, whiteboard&#10;&#10;Description automatically generated">
            <a:extLst>
              <a:ext uri="{FF2B5EF4-FFF2-40B4-BE49-F238E27FC236}">
                <a16:creationId xmlns:a16="http://schemas.microsoft.com/office/drawing/2014/main" id="{8EA011E4-F0A9-4C80-AA4D-74AE67F8B2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376" y="1705859"/>
            <a:ext cx="3343202" cy="2549190"/>
          </a:xfrm>
          <a:prstGeom prst="rect">
            <a:avLst/>
          </a:prstGeom>
        </p:spPr>
      </p:pic>
      <p:sp>
        <p:nvSpPr>
          <p:cNvPr id="20" name="Freeform: Shape 19">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black and white sign&#10;&#10;Description automatically generated with low confidence">
            <a:extLst>
              <a:ext uri="{FF2B5EF4-FFF2-40B4-BE49-F238E27FC236}">
                <a16:creationId xmlns:a16="http://schemas.microsoft.com/office/drawing/2014/main" id="{1F400DDD-D351-459B-B307-B96DA17147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5244" y="2569699"/>
            <a:ext cx="6020730" cy="2257773"/>
          </a:xfrm>
          <a:prstGeom prst="rect">
            <a:avLst/>
          </a:prstGeom>
        </p:spPr>
      </p:pic>
    </p:spTree>
    <p:extLst>
      <p:ext uri="{BB962C8B-B14F-4D97-AF65-F5344CB8AC3E}">
        <p14:creationId xmlns:p14="http://schemas.microsoft.com/office/powerpoint/2010/main" val="1535145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TotalTime>
  <Words>413</Words>
  <Application>Microsoft Office PowerPoint</Application>
  <PresentationFormat>Widescreen</PresentationFormat>
  <Paragraphs>75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Century</vt:lpstr>
      <vt:lpstr>Office Theme</vt:lpstr>
      <vt:lpstr>MANAGING PEOPLE </vt:lpstr>
      <vt:lpstr>HR Professional Role: </vt:lpstr>
      <vt:lpstr>Key benefits for HR Professional </vt:lpstr>
      <vt:lpstr>HR Responsibilities</vt:lpstr>
      <vt:lpstr>PowerPoint Presentation</vt:lpstr>
      <vt:lpstr>CIPD</vt:lpstr>
      <vt:lpstr>Chartered Institute of Personnel and Development Core Behaviours</vt:lpstr>
      <vt:lpstr>Employer- Employee Relationship</vt:lpstr>
      <vt:lpstr>Benefits of a strong relationship between employer- employee</vt:lpstr>
      <vt:lpstr>Types of relationship between employee and employer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Cristian Marius Nitu (1915414)</dc:creator>
  <cp:lastModifiedBy>Cristian Nitu (1915414)</cp:lastModifiedBy>
  <cp:revision>15</cp:revision>
  <dcterms:created xsi:type="dcterms:W3CDTF">2022-02-14T09:23:11Z</dcterms:created>
  <dcterms:modified xsi:type="dcterms:W3CDTF">2022-02-28T10:52:45Z</dcterms:modified>
</cp:coreProperties>
</file>