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3"/>
  </p:notesMasterIdLst>
  <p:sldIdLst>
    <p:sldId id="719" r:id="rId7"/>
    <p:sldId id="301" r:id="rId8"/>
    <p:sldId id="302" r:id="rId9"/>
    <p:sldId id="840" r:id="rId10"/>
    <p:sldId id="856" r:id="rId11"/>
    <p:sldId id="842" r:id="rId12"/>
    <p:sldId id="843" r:id="rId13"/>
    <p:sldId id="855" r:id="rId14"/>
    <p:sldId id="844" r:id="rId15"/>
    <p:sldId id="368" r:id="rId16"/>
    <p:sldId id="404" r:id="rId17"/>
    <p:sldId id="857" r:id="rId18"/>
    <p:sldId id="845" r:id="rId19"/>
    <p:sldId id="846" r:id="rId20"/>
    <p:sldId id="854" r:id="rId21"/>
    <p:sldId id="853" r:id="rId22"/>
    <p:sldId id="858" r:id="rId23"/>
    <p:sldId id="852" r:id="rId24"/>
    <p:sldId id="847" r:id="rId25"/>
    <p:sldId id="848" r:id="rId26"/>
    <p:sldId id="849" r:id="rId27"/>
    <p:sldId id="438" r:id="rId28"/>
    <p:sldId id="850" r:id="rId29"/>
    <p:sldId id="851" r:id="rId30"/>
    <p:sldId id="747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FAE4D5-7B52-42E3-9DB2-12FDCAA42706}" v="276" dt="2025-12-02T13:45:38.7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5/10/relationships/revisionInfo" Target="revisionInfo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 sldOrd">
      <pc:chgData name="Stalin Jacob Wilson Packia Dhas" userId="050d7d71-3621-4503-95e8-1c9a9d962492" providerId="ADAL" clId="{93DF969B-C49E-41BE-AC2E-9A5FC7F0D4BF}" dt="2025-12-02T13:46:37.157" v="581" actId="6549"/>
      <pc:docMkLst>
        <pc:docMk/>
      </pc:docMkLst>
      <pc:sldChg chg="modSp mod">
        <pc:chgData name="Stalin Jacob Wilson Packia Dhas" userId="050d7d71-3621-4503-95e8-1c9a9d962492" providerId="ADAL" clId="{93DF969B-C49E-41BE-AC2E-9A5FC7F0D4BF}" dt="2025-11-25T06:35:47.795" v="37" actId="404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93DF969B-C49E-41BE-AC2E-9A5FC7F0D4BF}" dt="2025-11-25T06:35:47.795" v="37" actId="404"/>
          <ac:spMkLst>
            <pc:docMk/>
            <pc:sldMk cId="3192266062" sldId="302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93DF969B-C49E-41BE-AC2E-9A5FC7F0D4BF}" dt="2025-12-02T12:32:22.715" v="303" actId="113"/>
        <pc:sldMkLst>
          <pc:docMk/>
          <pc:sldMk cId="0" sldId="368"/>
        </pc:sldMkLst>
        <pc:spChg chg="add mod">
          <ac:chgData name="Stalin Jacob Wilson Packia Dhas" userId="050d7d71-3621-4503-95e8-1c9a9d962492" providerId="ADAL" clId="{93DF969B-C49E-41BE-AC2E-9A5FC7F0D4BF}" dt="2025-12-02T12:29:51.487" v="271"/>
          <ac:spMkLst>
            <pc:docMk/>
            <pc:sldMk cId="0" sldId="368"/>
            <ac:spMk id="3" creationId="{78D90815-C5B6-F5D1-90DE-F20BEFC129AA}"/>
          </ac:spMkLst>
        </pc:spChg>
        <pc:spChg chg="mod">
          <ac:chgData name="Stalin Jacob Wilson Packia Dhas" userId="050d7d71-3621-4503-95e8-1c9a9d962492" providerId="ADAL" clId="{93DF969B-C49E-41BE-AC2E-9A5FC7F0D4BF}" dt="2025-12-02T12:32:12.704" v="301" actId="113"/>
          <ac:spMkLst>
            <pc:docMk/>
            <pc:sldMk cId="0" sldId="368"/>
            <ac:spMk id="5" creationId="{E3A0C996-7975-22CE-53FA-56F8A6049F47}"/>
          </ac:spMkLst>
        </pc:spChg>
        <pc:spChg chg="mod">
          <ac:chgData name="Stalin Jacob Wilson Packia Dhas" userId="050d7d71-3621-4503-95e8-1c9a9d962492" providerId="ADAL" clId="{93DF969B-C49E-41BE-AC2E-9A5FC7F0D4BF}" dt="2025-12-02T12:32:19.256" v="302" actId="113"/>
          <ac:spMkLst>
            <pc:docMk/>
            <pc:sldMk cId="0" sldId="368"/>
            <ac:spMk id="9" creationId="{2446C1E8-4612-4DFB-CF8F-FD3B9E395BC7}"/>
          </ac:spMkLst>
        </pc:spChg>
        <pc:spChg chg="mod">
          <ac:chgData name="Stalin Jacob Wilson Packia Dhas" userId="050d7d71-3621-4503-95e8-1c9a9d962492" providerId="ADAL" clId="{93DF969B-C49E-41BE-AC2E-9A5FC7F0D4BF}" dt="2025-12-02T12:32:22.715" v="303" actId="113"/>
          <ac:spMkLst>
            <pc:docMk/>
            <pc:sldMk cId="0" sldId="368"/>
            <ac:spMk id="11" creationId="{FBC08B2D-0B55-8454-559B-F1F0274FD1D3}"/>
          </ac:spMkLst>
        </pc:spChg>
        <pc:spChg chg="mod">
          <ac:chgData name="Stalin Jacob Wilson Packia Dhas" userId="050d7d71-3621-4503-95e8-1c9a9d962492" providerId="ADAL" clId="{93DF969B-C49E-41BE-AC2E-9A5FC7F0D4BF}" dt="2025-12-02T12:30:57.188" v="278" actId="403"/>
          <ac:spMkLst>
            <pc:docMk/>
            <pc:sldMk cId="0" sldId="368"/>
            <ac:spMk id="5122" creationId="{DCE5ACBA-FCA9-DB71-553C-2AE34FE41734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28" creationId="{2743C24C-C638-2A8A-AD52-1CA70565BD56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2" creationId="{C3CEE0D0-7CD1-DED8-62D9-3FC2A3F91C0A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3" creationId="{932009F3-BC6F-2569-E5F3-0E5135A248E7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4" creationId="{480AC7C5-B51D-EC9F-AF9D-0391B1FD7050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5" creationId="{35FBDC10-EE79-EE86-6CAC-F70C98D72329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6" creationId="{7F4B1431-130A-84E9-C6E2-67C663AF4342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7" creationId="{9BD1E543-138E-F54B-2584-6D9BAEB05DBA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8" creationId="{E2DBC8D6-7059-C663-6B30-397638CF5345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39" creationId="{B1B16446-C85B-B6F9-8D99-73DBA56EB292}"/>
          </ac:spMkLst>
        </pc:spChg>
        <pc:spChg chg="mod">
          <ac:chgData name="Stalin Jacob Wilson Packia Dhas" userId="050d7d71-3621-4503-95e8-1c9a9d962492" providerId="ADAL" clId="{93DF969B-C49E-41BE-AC2E-9A5FC7F0D4BF}" dt="2025-12-02T12:31:14.748" v="284" actId="1076"/>
          <ac:spMkLst>
            <pc:docMk/>
            <pc:sldMk cId="0" sldId="368"/>
            <ac:spMk id="5140" creationId="{1BC5F59F-9D93-3022-14E4-18B5924FDFA9}"/>
          </ac:spMkLst>
        </pc:spChg>
      </pc:sldChg>
      <pc:sldChg chg="addSp delSp modSp add mod ord delAnim modAnim">
        <pc:chgData name="Stalin Jacob Wilson Packia Dhas" userId="050d7d71-3621-4503-95e8-1c9a9d962492" providerId="ADAL" clId="{93DF969B-C49E-41BE-AC2E-9A5FC7F0D4BF}" dt="2025-12-02T12:51:01.438" v="356"/>
        <pc:sldMkLst>
          <pc:docMk/>
          <pc:sldMk cId="0" sldId="404"/>
        </pc:sldMkLst>
        <pc:spChg chg="add mod">
          <ac:chgData name="Stalin Jacob Wilson Packia Dhas" userId="050d7d71-3621-4503-95e8-1c9a9d962492" providerId="ADAL" clId="{93DF969B-C49E-41BE-AC2E-9A5FC7F0D4BF}" dt="2025-12-02T12:50:25.012" v="350"/>
          <ac:spMkLst>
            <pc:docMk/>
            <pc:sldMk cId="0" sldId="404"/>
            <ac:spMk id="3" creationId="{9565486D-8BAE-B8BA-542D-02EE02FD9536}"/>
          </ac:spMkLst>
        </pc:spChg>
        <pc:spChg chg="mod">
          <ac:chgData name="Stalin Jacob Wilson Packia Dhas" userId="050d7d71-3621-4503-95e8-1c9a9d962492" providerId="ADAL" clId="{93DF969B-C49E-41BE-AC2E-9A5FC7F0D4BF}" dt="2025-12-02T12:45:40.176" v="331" actId="2711"/>
          <ac:spMkLst>
            <pc:docMk/>
            <pc:sldMk cId="0" sldId="404"/>
            <ac:spMk id="5" creationId="{EB6A6DE2-DD95-661D-AA98-5DB2A073D24B}"/>
          </ac:spMkLst>
        </pc:spChg>
        <pc:spChg chg="mod">
          <ac:chgData name="Stalin Jacob Wilson Packia Dhas" userId="050d7d71-3621-4503-95e8-1c9a9d962492" providerId="ADAL" clId="{93DF969B-C49E-41BE-AC2E-9A5FC7F0D4BF}" dt="2025-12-02T12:46:12.560" v="339" actId="207"/>
          <ac:spMkLst>
            <pc:docMk/>
            <pc:sldMk cId="0" sldId="404"/>
            <ac:spMk id="9" creationId="{ACFDBBA0-FFF9-4732-6980-CDBF03BB9F89}"/>
          </ac:spMkLst>
        </pc:spChg>
        <pc:spChg chg="del mod">
          <ac:chgData name="Stalin Jacob Wilson Packia Dhas" userId="050d7d71-3621-4503-95e8-1c9a9d962492" providerId="ADAL" clId="{93DF969B-C49E-41BE-AC2E-9A5FC7F0D4BF}" dt="2025-12-02T12:51:01.438" v="356"/>
          <ac:spMkLst>
            <pc:docMk/>
            <pc:sldMk cId="0" sldId="404"/>
            <ac:spMk id="11" creationId="{DC1D0561-B193-94DF-7980-2C647929B0AE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84" creationId="{A36007E4-B27A-AE1E-20E6-157CE812F9DD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85" creationId="{DE022257-D495-B61F-3F4E-AF0DD79BF646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86" creationId="{7910760D-8604-F07C-1744-64A2B080782B}"/>
          </ac:spMkLst>
        </pc:spChg>
        <pc:spChg chg="mod">
          <ac:chgData name="Stalin Jacob Wilson Packia Dhas" userId="050d7d71-3621-4503-95e8-1c9a9d962492" providerId="ADAL" clId="{93DF969B-C49E-41BE-AC2E-9A5FC7F0D4BF}" dt="2025-12-02T12:45:49.857" v="332" actId="2711"/>
          <ac:spMkLst>
            <pc:docMk/>
            <pc:sldMk cId="0" sldId="404"/>
            <ac:spMk id="7170" creationId="{412BCF1E-2CF2-65F1-CAFB-423A8D599FB5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89" creationId="{5F08F8A3-CE94-1BBC-AEAD-90CEAD60B435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1" creationId="{50056634-FBF3-D2A2-70F6-9A38272223B1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2" creationId="{DAA276EA-0503-49E2-11E7-91ED19EF9C62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3" creationId="{BFF7E4BE-68E6-027D-E097-E8DF0299CA89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4" creationId="{7E90E7AA-62C4-C2D3-1BDD-85AFD2616ACB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5" creationId="{BC90FF15-3FF2-846E-60CF-0A8B2483E724}"/>
          </ac:spMkLst>
        </pc:spChg>
        <pc:spChg chg="mod">
          <ac:chgData name="Stalin Jacob Wilson Packia Dhas" userId="050d7d71-3621-4503-95e8-1c9a9d962492" providerId="ADAL" clId="{93DF969B-C49E-41BE-AC2E-9A5FC7F0D4BF}" dt="2025-12-02T12:44:45.531" v="312" actId="1076"/>
          <ac:spMkLst>
            <pc:docMk/>
            <pc:sldMk cId="0" sldId="404"/>
            <ac:spMk id="7197" creationId="{2FBA8D89-15E8-F268-44DD-352FECF13030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3" creationId="{BAF8D825-4041-F967-701C-B9290EE2C9DA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4" creationId="{3FB66BF7-B18D-802E-FF79-C7D25D313D71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5" creationId="{3D520D6C-E257-C516-41AD-C9D15631B72C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6" creationId="{6680E5CF-D839-3F9B-20D4-BE95D613B096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7" creationId="{02D08EFE-40BE-F0A2-CE38-749B1D90B625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8" creationId="{43A496DB-6273-4818-418D-F47CAE53C326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09" creationId="{E848FAA9-286F-9FF8-7C08-F63EA8F59EAB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10" creationId="{9D7267E5-3111-BA6A-C468-13095EE1FB20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11" creationId="{E47A35C7-AAF2-5B97-687E-884FC697FA26}"/>
          </ac:spMkLst>
        </pc:spChg>
        <pc:spChg chg="mod">
          <ac:chgData name="Stalin Jacob Wilson Packia Dhas" userId="050d7d71-3621-4503-95e8-1c9a9d962492" providerId="ADAL" clId="{93DF969B-C49E-41BE-AC2E-9A5FC7F0D4BF}" dt="2025-12-02T12:44:33.629" v="309" actId="1076"/>
          <ac:spMkLst>
            <pc:docMk/>
            <pc:sldMk cId="0" sldId="404"/>
            <ac:spMk id="7212" creationId="{DBC58BB7-E369-8A2C-BCF7-4BA01A2FC5BE}"/>
          </ac:spMkLst>
        </pc:spChg>
        <pc:picChg chg="mod">
          <ac:chgData name="Stalin Jacob Wilson Packia Dhas" userId="050d7d71-3621-4503-95e8-1c9a9d962492" providerId="ADAL" clId="{93DF969B-C49E-41BE-AC2E-9A5FC7F0D4BF}" dt="2025-12-02T12:44:38.006" v="311" actId="1076"/>
          <ac:picMkLst>
            <pc:docMk/>
            <pc:sldMk cId="0" sldId="404"/>
            <ac:picMk id="92" creationId="{F8A6E4F2-D955-E62B-4E14-D4B50836B14B}"/>
          </ac:picMkLst>
        </pc:picChg>
      </pc:sldChg>
      <pc:sldChg chg="modSp add del mod">
        <pc:chgData name="Stalin Jacob Wilson Packia Dhas" userId="050d7d71-3621-4503-95e8-1c9a9d962492" providerId="ADAL" clId="{93DF969B-C49E-41BE-AC2E-9A5FC7F0D4BF}" dt="2025-12-02T13:06:35.140" v="436" actId="47"/>
        <pc:sldMkLst>
          <pc:docMk/>
          <pc:sldMk cId="0" sldId="415"/>
        </pc:sldMkLst>
        <pc:spChg chg="mod">
          <ac:chgData name="Stalin Jacob Wilson Packia Dhas" userId="050d7d71-3621-4503-95e8-1c9a9d962492" providerId="ADAL" clId="{93DF969B-C49E-41BE-AC2E-9A5FC7F0D4BF}" dt="2025-12-02T12:56:41.723" v="381" actId="14100"/>
          <ac:spMkLst>
            <pc:docMk/>
            <pc:sldMk cId="0" sldId="415"/>
            <ac:spMk id="5" creationId="{6CEC85AA-119A-C45D-14AB-5493568E9D63}"/>
          </ac:spMkLst>
        </pc:spChg>
        <pc:spChg chg="mod">
          <ac:chgData name="Stalin Jacob Wilson Packia Dhas" userId="050d7d71-3621-4503-95e8-1c9a9d962492" providerId="ADAL" clId="{93DF969B-C49E-41BE-AC2E-9A5FC7F0D4BF}" dt="2025-12-02T12:54:26.227" v="375" actId="1076"/>
          <ac:spMkLst>
            <pc:docMk/>
            <pc:sldMk cId="0" sldId="415"/>
            <ac:spMk id="9" creationId="{6B1F4576-0706-A907-E3FE-061A97DA5C66}"/>
          </ac:spMkLst>
        </pc:spChg>
        <pc:spChg chg="mod">
          <ac:chgData name="Stalin Jacob Wilson Packia Dhas" userId="050d7d71-3621-4503-95e8-1c9a9d962492" providerId="ADAL" clId="{93DF969B-C49E-41BE-AC2E-9A5FC7F0D4BF}" dt="2025-12-02T12:54:22.608" v="374" actId="1076"/>
          <ac:spMkLst>
            <pc:docMk/>
            <pc:sldMk cId="0" sldId="415"/>
            <ac:spMk id="12" creationId="{3BF45474-3CC0-814B-C503-574153784730}"/>
          </ac:spMkLst>
        </pc:spChg>
        <pc:spChg chg="mod">
          <ac:chgData name="Stalin Jacob Wilson Packia Dhas" userId="050d7d71-3621-4503-95e8-1c9a9d962492" providerId="ADAL" clId="{93DF969B-C49E-41BE-AC2E-9A5FC7F0D4BF}" dt="2025-12-02T12:54:18.576" v="373" actId="1076"/>
          <ac:spMkLst>
            <pc:docMk/>
            <pc:sldMk cId="0" sldId="415"/>
            <ac:spMk id="15" creationId="{E9931641-3F6D-A8B7-02B1-D9F9BC47FBD2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29" creationId="{7FA210B5-2071-FC15-F729-A244E5DEA8D9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59" creationId="{B396005C-CFAF-6E0E-188E-EFC346F09B3E}"/>
          </ac:spMkLst>
        </pc:spChg>
        <pc:spChg chg="mod">
          <ac:chgData name="Stalin Jacob Wilson Packia Dhas" userId="050d7d71-3621-4503-95e8-1c9a9d962492" providerId="ADAL" clId="{93DF969B-C49E-41BE-AC2E-9A5FC7F0D4BF}" dt="2025-12-02T12:56:36.672" v="380" actId="27636"/>
          <ac:spMkLst>
            <pc:docMk/>
            <pc:sldMk cId="0" sldId="415"/>
            <ac:spMk id="10242" creationId="{8B02DAC7-E3A4-326F-C5C6-FFED3A6F57DA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2" creationId="{7CCF1D10-8B92-3D8B-6AF7-2460CC441E34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3" creationId="{DB9542FE-07B7-D7AE-FC82-C2DDD4607BFE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4" creationId="{057D8244-5A3F-DBB4-245D-A2C5066D03D3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5" creationId="{74D10ABB-C07C-2948-C151-0E7EB6D8BF38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6" creationId="{E3C98B82-943F-526D-2593-D33405120D4E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7" creationId="{32EE96E7-92FF-FD85-2CD6-14763C4AC9A5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8" creationId="{2EDB44F4-AF43-95E9-B63E-D2E3B7DD155D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59" creationId="{5BB6D857-FC49-6C7E-47DB-F0641EB11A68}"/>
          </ac:spMkLst>
        </pc:spChg>
        <pc:spChg chg="mod">
          <ac:chgData name="Stalin Jacob Wilson Packia Dhas" userId="050d7d71-3621-4503-95e8-1c9a9d962492" providerId="ADAL" clId="{93DF969B-C49E-41BE-AC2E-9A5FC7F0D4BF}" dt="2025-12-02T12:53:45.295" v="371" actId="1076"/>
          <ac:spMkLst>
            <pc:docMk/>
            <pc:sldMk cId="0" sldId="415"/>
            <ac:spMk id="10260" creationId="{3312948A-94E7-4472-1249-A2D26D9C5CC8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2" creationId="{89222BED-5BD6-20CB-F653-E2F39AEF4768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3" creationId="{499EC87B-6EFB-F1EF-F14E-9B7D0E2B971A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4" creationId="{FB0F91B9-9162-89C1-5247-8A334608C6E6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5" creationId="{CB5981DA-B937-296F-16BD-5AB500F1D482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7" creationId="{39C3A7CB-E89D-84BB-FFFF-C872A9903B0F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8" creationId="{AB4C2C69-DF0D-7AF1-E064-59B9D04B3F25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69" creationId="{ECB20FC1-42EA-FE6E-5A14-477A756368F9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71" creationId="{63C5FB0B-69C8-5EDE-2480-03276571CC78}"/>
          </ac:spMkLst>
        </pc:spChg>
        <pc:spChg chg="mod">
          <ac:chgData name="Stalin Jacob Wilson Packia Dhas" userId="050d7d71-3621-4503-95e8-1c9a9d962492" providerId="ADAL" clId="{93DF969B-C49E-41BE-AC2E-9A5FC7F0D4BF}" dt="2025-12-02T12:53:41.647" v="370" actId="1076"/>
          <ac:spMkLst>
            <pc:docMk/>
            <pc:sldMk cId="0" sldId="415"/>
            <ac:spMk id="10272" creationId="{23292CD0-AFF7-D918-5642-A8C209456F9F}"/>
          </ac:spMkLst>
        </pc:spChg>
      </pc:sldChg>
      <pc:sldChg chg="addSp delSp modSp add del mod modAnim">
        <pc:chgData name="Stalin Jacob Wilson Packia Dhas" userId="050d7d71-3621-4503-95e8-1c9a9d962492" providerId="ADAL" clId="{93DF969B-C49E-41BE-AC2E-9A5FC7F0D4BF}" dt="2025-12-02T13:42:38.232" v="539" actId="47"/>
        <pc:sldMkLst>
          <pc:docMk/>
          <pc:sldMk cId="0" sldId="433"/>
        </pc:sldMkLst>
        <pc:spChg chg="del mod">
          <ac:chgData name="Stalin Jacob Wilson Packia Dhas" userId="050d7d71-3621-4503-95e8-1c9a9d962492" providerId="ADAL" clId="{93DF969B-C49E-41BE-AC2E-9A5FC7F0D4BF}" dt="2025-12-02T13:35:03.969" v="458" actId="478"/>
          <ac:spMkLst>
            <pc:docMk/>
            <pc:sldMk cId="0" sldId="433"/>
            <ac:spMk id="5" creationId="{36012F43-2AB8-591E-EE8C-520C621F8F57}"/>
          </ac:spMkLst>
        </pc:spChg>
        <pc:spChg chg="add mod">
          <ac:chgData name="Stalin Jacob Wilson Packia Dhas" userId="050d7d71-3621-4503-95e8-1c9a9d962492" providerId="ADAL" clId="{93DF969B-C49E-41BE-AC2E-9A5FC7F0D4BF}" dt="2025-12-02T13:35:00.467" v="456" actId="478"/>
          <ac:spMkLst>
            <pc:docMk/>
            <pc:sldMk cId="0" sldId="433"/>
            <ac:spMk id="7" creationId="{F4224E93-C44F-9364-A723-BB304C565331}"/>
          </ac:spMkLst>
        </pc:spChg>
        <pc:spChg chg="mod">
          <ac:chgData name="Stalin Jacob Wilson Packia Dhas" userId="050d7d71-3621-4503-95e8-1c9a9d962492" providerId="ADAL" clId="{93DF969B-C49E-41BE-AC2E-9A5FC7F0D4BF}" dt="2025-12-02T13:34:32.872" v="453" actId="478"/>
          <ac:spMkLst>
            <pc:docMk/>
            <pc:sldMk cId="0" sldId="433"/>
            <ac:spMk id="45" creationId="{E77FAD0C-D9CB-B868-3FC6-5D45636EC59B}"/>
          </ac:spMkLst>
        </pc:spChg>
        <pc:spChg chg="mod">
          <ac:chgData name="Stalin Jacob Wilson Packia Dhas" userId="050d7d71-3621-4503-95e8-1c9a9d962492" providerId="ADAL" clId="{93DF969B-C49E-41BE-AC2E-9A5FC7F0D4BF}" dt="2025-12-02T13:34:32.872" v="453" actId="478"/>
          <ac:spMkLst>
            <pc:docMk/>
            <pc:sldMk cId="0" sldId="433"/>
            <ac:spMk id="46" creationId="{85991FD8-F5C5-606B-4394-4B08923F7AA2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129" creationId="{7BFC230F-6F9F-E81A-7A11-C4627EF095C5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7179" creationId="{66AE8131-8AD0-2DCB-73A6-9CD27C48B098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7185" creationId="{055D93FA-1CD3-BF73-46F6-EB935151A218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7187" creationId="{C1C50D70-6532-0225-E8A5-9B2B9413EBB6}"/>
          </ac:spMkLst>
        </pc:spChg>
        <pc:spChg chg="del">
          <ac:chgData name="Stalin Jacob Wilson Packia Dhas" userId="050d7d71-3621-4503-95e8-1c9a9d962492" providerId="ADAL" clId="{93DF969B-C49E-41BE-AC2E-9A5FC7F0D4BF}" dt="2025-12-02T13:35:00.467" v="456" actId="478"/>
          <ac:spMkLst>
            <pc:docMk/>
            <pc:sldMk cId="0" sldId="433"/>
            <ac:spMk id="8194" creationId="{71378BF7-4BA3-0A33-9F24-37209A7B31EA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08" creationId="{B1FB99C9-F101-4760-2EED-192EBC670730}"/>
          </ac:spMkLst>
        </pc:spChg>
        <pc:spChg chg="mod">
          <ac:chgData name="Stalin Jacob Wilson Packia Dhas" userId="050d7d71-3621-4503-95e8-1c9a9d962492" providerId="ADAL" clId="{93DF969B-C49E-41BE-AC2E-9A5FC7F0D4BF}" dt="2025-12-02T13:34:34.042" v="455" actId="1076"/>
          <ac:spMkLst>
            <pc:docMk/>
            <pc:sldMk cId="0" sldId="433"/>
            <ac:spMk id="8218" creationId="{0C6697AE-BE6E-AFF3-2A68-8126285FFC3C}"/>
          </ac:spMkLst>
        </pc:spChg>
        <pc:spChg chg="mod">
          <ac:chgData name="Stalin Jacob Wilson Packia Dhas" userId="050d7d71-3621-4503-95e8-1c9a9d962492" providerId="ADAL" clId="{93DF969B-C49E-41BE-AC2E-9A5FC7F0D4BF}" dt="2025-12-02T13:34:34.042" v="455" actId="1076"/>
          <ac:spMkLst>
            <pc:docMk/>
            <pc:sldMk cId="0" sldId="433"/>
            <ac:spMk id="8220" creationId="{B00DEA50-1EDD-6984-DFE7-F62C65835290}"/>
          </ac:spMkLst>
        </pc:spChg>
        <pc:spChg chg="mod">
          <ac:chgData name="Stalin Jacob Wilson Packia Dhas" userId="050d7d71-3621-4503-95e8-1c9a9d962492" providerId="ADAL" clId="{93DF969B-C49E-41BE-AC2E-9A5FC7F0D4BF}" dt="2025-12-02T13:34:34.042" v="455" actId="1076"/>
          <ac:spMkLst>
            <pc:docMk/>
            <pc:sldMk cId="0" sldId="433"/>
            <ac:spMk id="8221" creationId="{457D9751-F1D3-1723-C04B-3975FB205A86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40" creationId="{A346B1F7-4D60-3528-7753-0293832246E0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41" creationId="{0C7B49B9-6F4F-4564-EBDC-20BD9D8490C9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42" creationId="{28E55A0F-D2D8-38C5-51AE-DB7E1A74E4BE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43" creationId="{B1BE16F4-1F0D-A3F6-0E42-70904F93FCF5}"/>
          </ac:spMkLst>
        </pc:spChg>
        <pc:spChg chg="mod">
          <ac:chgData name="Stalin Jacob Wilson Packia Dhas" userId="050d7d71-3621-4503-95e8-1c9a9d962492" providerId="ADAL" clId="{93DF969B-C49E-41BE-AC2E-9A5FC7F0D4BF}" dt="2025-12-02T13:33:30.862" v="449" actId="1076"/>
          <ac:spMkLst>
            <pc:docMk/>
            <pc:sldMk cId="0" sldId="433"/>
            <ac:spMk id="8244" creationId="{D1619D72-98E6-7355-88D0-D64656CC69FD}"/>
          </ac:spMkLst>
        </pc:spChg>
        <pc:spChg chg="mod">
          <ac:chgData name="Stalin Jacob Wilson Packia Dhas" userId="050d7d71-3621-4503-95e8-1c9a9d962492" providerId="ADAL" clId="{93DF969B-C49E-41BE-AC2E-9A5FC7F0D4BF}" dt="2025-12-02T13:34:32.872" v="453" actId="478"/>
          <ac:spMkLst>
            <pc:docMk/>
            <pc:sldMk cId="0" sldId="433"/>
            <ac:spMk id="8245" creationId="{EA776580-354C-E92B-19EA-617FAE1BEEE3}"/>
          </ac:spMkLst>
        </pc:spChg>
        <pc:spChg chg="mod">
          <ac:chgData name="Stalin Jacob Wilson Packia Dhas" userId="050d7d71-3621-4503-95e8-1c9a9d962492" providerId="ADAL" clId="{93DF969B-C49E-41BE-AC2E-9A5FC7F0D4BF}" dt="2025-12-02T13:34:32.872" v="453" actId="478"/>
          <ac:spMkLst>
            <pc:docMk/>
            <pc:sldMk cId="0" sldId="433"/>
            <ac:spMk id="8246" creationId="{1FFA0DB7-AED8-1471-9E79-BBD4375F4EEE}"/>
          </ac:spMkLst>
        </pc:spChg>
        <pc:spChg chg="mod">
          <ac:chgData name="Stalin Jacob Wilson Packia Dhas" userId="050d7d71-3621-4503-95e8-1c9a9d962492" providerId="ADAL" clId="{93DF969B-C49E-41BE-AC2E-9A5FC7F0D4BF}" dt="2025-12-02T13:34:32.872" v="453" actId="478"/>
          <ac:spMkLst>
            <pc:docMk/>
            <pc:sldMk cId="0" sldId="433"/>
            <ac:spMk id="8248" creationId="{481B0798-20E5-8498-42F2-743C5570DEBD}"/>
          </ac:spMkLst>
        </pc:spChg>
        <pc:spChg chg="add del mod">
          <ac:chgData name="Stalin Jacob Wilson Packia Dhas" userId="050d7d71-3621-4503-95e8-1c9a9d962492" providerId="ADAL" clId="{93DF969B-C49E-41BE-AC2E-9A5FC7F0D4BF}" dt="2025-12-02T13:34:33.589" v="454" actId="21"/>
          <ac:spMkLst>
            <pc:docMk/>
            <pc:sldMk cId="0" sldId="433"/>
            <ac:spMk id="8250" creationId="{D4B6476E-E94C-925B-CBC2-EF74886BD30E}"/>
          </ac:spMkLst>
        </pc:spChg>
        <pc:grpChg chg="mod">
          <ac:chgData name="Stalin Jacob Wilson Packia Dhas" userId="050d7d71-3621-4503-95e8-1c9a9d962492" providerId="ADAL" clId="{93DF969B-C49E-41BE-AC2E-9A5FC7F0D4BF}" dt="2025-12-02T13:34:32.872" v="453" actId="478"/>
          <ac:grpSpMkLst>
            <pc:docMk/>
            <pc:sldMk cId="0" sldId="433"/>
            <ac:grpSpMk id="3" creationId="{F6072DE2-F8E9-D2CF-F5B1-82BCE703F3C8}"/>
          </ac:grpSpMkLst>
        </pc:grpChg>
        <pc:grpChg chg="del">
          <ac:chgData name="Stalin Jacob Wilson Packia Dhas" userId="050d7d71-3621-4503-95e8-1c9a9d962492" providerId="ADAL" clId="{93DF969B-C49E-41BE-AC2E-9A5FC7F0D4BF}" dt="2025-12-02T13:35:07.485" v="459" actId="478"/>
          <ac:grpSpMkLst>
            <pc:docMk/>
            <pc:sldMk cId="0" sldId="433"/>
            <ac:grpSpMk id="10" creationId="{623596D7-D5FC-CA17-2125-D77F0717157E}"/>
          </ac:grpSpMkLst>
        </pc:grpChg>
        <pc:grpChg chg="del mod">
          <ac:chgData name="Stalin Jacob Wilson Packia Dhas" userId="050d7d71-3621-4503-95e8-1c9a9d962492" providerId="ADAL" clId="{93DF969B-C49E-41BE-AC2E-9A5FC7F0D4BF}" dt="2025-12-02T13:35:07.485" v="459" actId="478"/>
          <ac:grpSpMkLst>
            <pc:docMk/>
            <pc:sldMk cId="0" sldId="433"/>
            <ac:grpSpMk id="14" creationId="{B1DCCCB8-203D-0CE7-F745-3F7061A0781E}"/>
          </ac:grpSpMkLst>
        </pc:grpChg>
        <pc:grpChg chg="mod">
          <ac:chgData name="Stalin Jacob Wilson Packia Dhas" userId="050d7d71-3621-4503-95e8-1c9a9d962492" providerId="ADAL" clId="{93DF969B-C49E-41BE-AC2E-9A5FC7F0D4BF}" dt="2025-12-02T13:34:34.042" v="455" actId="1076"/>
          <ac:grpSpMkLst>
            <pc:docMk/>
            <pc:sldMk cId="0" sldId="433"/>
            <ac:grpSpMk id="8216" creationId="{FA266258-0CD3-42C3-1A38-6903CA1BFC64}"/>
          </ac:grpSpMkLst>
        </pc:grpChg>
        <pc:grpChg chg="mod">
          <ac:chgData name="Stalin Jacob Wilson Packia Dhas" userId="050d7d71-3621-4503-95e8-1c9a9d962492" providerId="ADAL" clId="{93DF969B-C49E-41BE-AC2E-9A5FC7F0D4BF}" dt="2025-12-02T13:34:34.042" v="455" actId="1076"/>
          <ac:grpSpMkLst>
            <pc:docMk/>
            <pc:sldMk cId="0" sldId="433"/>
            <ac:grpSpMk id="8219" creationId="{5F0E09E3-1DE2-35BB-864C-82394B444230}"/>
          </ac:grpSpMkLst>
        </pc:grpChg>
        <pc:cxnChg chg="mod">
          <ac:chgData name="Stalin Jacob Wilson Packia Dhas" userId="050d7d71-3621-4503-95e8-1c9a9d962492" providerId="ADAL" clId="{93DF969B-C49E-41BE-AC2E-9A5FC7F0D4BF}" dt="2025-12-02T13:34:34.042" v="455" actId="1076"/>
          <ac:cxnSpMkLst>
            <pc:docMk/>
            <pc:sldMk cId="0" sldId="433"/>
            <ac:cxnSpMk id="38" creationId="{7BAE09DC-1FD7-897F-2B0B-40AA90A5B46E}"/>
          </ac:cxnSpMkLst>
        </pc:cxnChg>
        <pc:cxnChg chg="mod">
          <ac:chgData name="Stalin Jacob Wilson Packia Dhas" userId="050d7d71-3621-4503-95e8-1c9a9d962492" providerId="ADAL" clId="{93DF969B-C49E-41BE-AC2E-9A5FC7F0D4BF}" dt="2025-12-02T13:34:32.872" v="453" actId="478"/>
          <ac:cxnSpMkLst>
            <pc:docMk/>
            <pc:sldMk cId="0" sldId="433"/>
            <ac:cxnSpMk id="41" creationId="{0EBBAE04-DA92-8A69-C7A0-9CA27E001E78}"/>
          </ac:cxnSpMkLst>
        </pc:cxnChg>
        <pc:cxnChg chg="mod">
          <ac:chgData name="Stalin Jacob Wilson Packia Dhas" userId="050d7d71-3621-4503-95e8-1c9a9d962492" providerId="ADAL" clId="{93DF969B-C49E-41BE-AC2E-9A5FC7F0D4BF}" dt="2025-12-02T13:34:32.872" v="453" actId="478"/>
          <ac:cxnSpMkLst>
            <pc:docMk/>
            <pc:sldMk cId="0" sldId="433"/>
            <ac:cxnSpMk id="43" creationId="{D9455607-185E-AE94-9E85-74084E83C126}"/>
          </ac:cxnSpMkLst>
        </pc:cxnChg>
        <pc:cxnChg chg="mod">
          <ac:chgData name="Stalin Jacob Wilson Packia Dhas" userId="050d7d71-3621-4503-95e8-1c9a9d962492" providerId="ADAL" clId="{93DF969B-C49E-41BE-AC2E-9A5FC7F0D4BF}" dt="2025-12-02T13:34:34.042" v="455" actId="1076"/>
          <ac:cxnSpMkLst>
            <pc:docMk/>
            <pc:sldMk cId="0" sldId="433"/>
            <ac:cxnSpMk id="64" creationId="{0F8FE3EB-4FBC-7BDD-6782-3645C0846C14}"/>
          </ac:cxnSpMkLst>
        </pc:cxnChg>
      </pc:sldChg>
      <pc:sldChg chg="addSp modSp add mod">
        <pc:chgData name="Stalin Jacob Wilson Packia Dhas" userId="050d7d71-3621-4503-95e8-1c9a9d962492" providerId="ADAL" clId="{93DF969B-C49E-41BE-AC2E-9A5FC7F0D4BF}" dt="2025-12-02T13:44:53.082" v="571"/>
        <pc:sldMkLst>
          <pc:docMk/>
          <pc:sldMk cId="0" sldId="438"/>
        </pc:sldMkLst>
        <pc:spChg chg="add mod">
          <ac:chgData name="Stalin Jacob Wilson Packia Dhas" userId="050d7d71-3621-4503-95e8-1c9a9d962492" providerId="ADAL" clId="{93DF969B-C49E-41BE-AC2E-9A5FC7F0D4BF}" dt="2025-12-02T13:44:53.082" v="571"/>
          <ac:spMkLst>
            <pc:docMk/>
            <pc:sldMk cId="0" sldId="438"/>
            <ac:spMk id="4" creationId="{9FCDE79B-3AA4-A7B4-C96A-6B5475D38C16}"/>
          </ac:spMkLst>
        </pc:spChg>
        <pc:spChg chg="mod">
          <ac:chgData name="Stalin Jacob Wilson Packia Dhas" userId="050d7d71-3621-4503-95e8-1c9a9d962492" providerId="ADAL" clId="{93DF969B-C49E-41BE-AC2E-9A5FC7F0D4BF}" dt="2025-12-02T13:44:44.207" v="570" actId="1076"/>
          <ac:spMkLst>
            <pc:docMk/>
            <pc:sldMk cId="0" sldId="438"/>
            <ac:spMk id="5" creationId="{FF8BD05C-66D3-E1BD-D939-65F8D0EDF880}"/>
          </ac:spMkLst>
        </pc:spChg>
        <pc:spChg chg="mod">
          <ac:chgData name="Stalin Jacob Wilson Packia Dhas" userId="050d7d71-3621-4503-95e8-1c9a9d962492" providerId="ADAL" clId="{93DF969B-C49E-41BE-AC2E-9A5FC7F0D4BF}" dt="2025-12-02T13:44:11.679" v="559" actId="255"/>
          <ac:spMkLst>
            <pc:docMk/>
            <pc:sldMk cId="0" sldId="438"/>
            <ac:spMk id="9" creationId="{973EC622-8022-FDD8-0AA7-4848D242D7F4}"/>
          </ac:spMkLst>
        </pc:spChg>
        <pc:spChg chg="mod">
          <ac:chgData name="Stalin Jacob Wilson Packia Dhas" userId="050d7d71-3621-4503-95e8-1c9a9d962492" providerId="ADAL" clId="{93DF969B-C49E-41BE-AC2E-9A5FC7F0D4BF}" dt="2025-12-02T13:44:40.179" v="569" actId="1076"/>
          <ac:spMkLst>
            <pc:docMk/>
            <pc:sldMk cId="0" sldId="438"/>
            <ac:spMk id="15" creationId="{9D5DD498-C271-A3D0-3641-8F659326F300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75" creationId="{D2C0B847-84BD-0D04-2B79-B577CC65AF67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76" creationId="{885CD598-FC34-4319-7ECE-4C471B2FDD56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77" creationId="{9968C397-EF53-3592-4C9A-FFFC9F9ABD54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4368" creationId="{57E826B6-7C43-3E2C-B0AF-2D994B894523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4369" creationId="{F2AC7DF1-BB29-130E-5FA6-A2F4876744B7}"/>
          </ac:spMkLst>
        </pc:spChg>
        <pc:spChg chg="mod">
          <ac:chgData name="Stalin Jacob Wilson Packia Dhas" userId="050d7d71-3621-4503-95e8-1c9a9d962492" providerId="ADAL" clId="{93DF969B-C49E-41BE-AC2E-9A5FC7F0D4BF}" dt="2025-12-02T13:44:31.367" v="568" actId="403"/>
          <ac:spMkLst>
            <pc:docMk/>
            <pc:sldMk cId="0" sldId="438"/>
            <ac:spMk id="15362" creationId="{44B953C3-9D9A-240A-1B51-10FA02E43723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5381" creationId="{972CAF4D-49EA-D69D-09F9-A3DCE6FE15F4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5382" creationId="{6E45F12E-0AB5-AA99-7302-231CBFDDFFCE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5384" creationId="{970F6E48-976C-0F52-4C92-9366DEB8BCB0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5385" creationId="{F91223C2-444E-7582-1B5C-3F5366BB845C}"/>
          </ac:spMkLst>
        </pc:spChg>
        <pc:spChg chg="mod">
          <ac:chgData name="Stalin Jacob Wilson Packia Dhas" userId="050d7d71-3621-4503-95e8-1c9a9d962492" providerId="ADAL" clId="{93DF969B-C49E-41BE-AC2E-9A5FC7F0D4BF}" dt="2025-12-02T13:42:54.828" v="541" actId="1076"/>
          <ac:spMkLst>
            <pc:docMk/>
            <pc:sldMk cId="0" sldId="438"/>
            <ac:spMk id="15386" creationId="{BC47DA8B-C346-83EF-9224-C0B960090CA7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25T01:09:54.238" v="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1-25T01:09:54.238" v="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2-02T13:45:05.115" v="572" actId="6549"/>
        <pc:sldMkLst>
          <pc:docMk/>
          <pc:sldMk cId="1608782815" sldId="721"/>
        </pc:sldMkLst>
      </pc:sldChg>
      <pc:sldChg chg="modSp add mod">
        <pc:chgData name="Stalin Jacob Wilson Packia Dhas" userId="050d7d71-3621-4503-95e8-1c9a9d962492" providerId="ADAL" clId="{93DF969B-C49E-41BE-AC2E-9A5FC7F0D4BF}" dt="2025-12-02T13:45:33.684" v="575" actId="20577"/>
        <pc:sldMkLst>
          <pc:docMk/>
          <pc:sldMk cId="4282769191" sldId="747"/>
        </pc:sldMkLst>
        <pc:spChg chg="mod">
          <ac:chgData name="Stalin Jacob Wilson Packia Dhas" userId="050d7d71-3621-4503-95e8-1c9a9d962492" providerId="ADAL" clId="{93DF969B-C49E-41BE-AC2E-9A5FC7F0D4BF}" dt="2025-12-02T13:45:33.684" v="575" actId="20577"/>
          <ac:spMkLst>
            <pc:docMk/>
            <pc:sldMk cId="4282769191" sldId="747"/>
            <ac:spMk id="4" creationId="{E6CD9E1A-9F11-733F-03D1-AFAA853677E0}"/>
          </ac:spMkLst>
        </pc:spChg>
      </pc:sldChg>
      <pc:sldChg chg="addSp delSp modSp mod modNotesTx">
        <pc:chgData name="Stalin Jacob Wilson Packia Dhas" userId="050d7d71-3621-4503-95e8-1c9a9d962492" providerId="ADAL" clId="{93DF969B-C49E-41BE-AC2E-9A5FC7F0D4BF}" dt="2025-12-02T13:46:06.167" v="576" actId="6549"/>
        <pc:sldMkLst>
          <pc:docMk/>
          <pc:sldMk cId="4133067698" sldId="840"/>
        </pc:sldMkLst>
        <pc:spChg chg="mod">
          <ac:chgData name="Stalin Jacob Wilson Packia Dhas" userId="050d7d71-3621-4503-95e8-1c9a9d962492" providerId="ADAL" clId="{93DF969B-C49E-41BE-AC2E-9A5FC7F0D4BF}" dt="2025-12-02T12:22:19.035" v="253"/>
          <ac:spMkLst>
            <pc:docMk/>
            <pc:sldMk cId="4133067698" sldId="840"/>
            <ac:spMk id="9" creationId="{C99B0848-F196-C042-2A7A-0E31DDDBE581}"/>
          </ac:spMkLst>
        </pc:spChg>
        <pc:picChg chg="add mod">
          <ac:chgData name="Stalin Jacob Wilson Packia Dhas" userId="050d7d71-3621-4503-95e8-1c9a9d962492" providerId="ADAL" clId="{93DF969B-C49E-41BE-AC2E-9A5FC7F0D4BF}" dt="2025-12-01T23:11:01.383" v="165" actId="1076"/>
          <ac:picMkLst>
            <pc:docMk/>
            <pc:sldMk cId="4133067698" sldId="840"/>
            <ac:picMk id="11" creationId="{33635124-6A28-AB3F-9C2D-5D56A7402DC5}"/>
          </ac:picMkLst>
        </pc:picChg>
      </pc:sldChg>
      <pc:sldChg chg="delSp del mod">
        <pc:chgData name="Stalin Jacob Wilson Packia Dhas" userId="050d7d71-3621-4503-95e8-1c9a9d962492" providerId="ADAL" clId="{93DF969B-C49E-41BE-AC2E-9A5FC7F0D4BF}" dt="2025-12-01T23:11:09.672" v="166" actId="47"/>
        <pc:sldMkLst>
          <pc:docMk/>
          <pc:sldMk cId="208096000" sldId="841"/>
        </pc:sldMkLst>
        <pc:picChg chg="del">
          <ac:chgData name="Stalin Jacob Wilson Packia Dhas" userId="050d7d71-3621-4503-95e8-1c9a9d962492" providerId="ADAL" clId="{93DF969B-C49E-41BE-AC2E-9A5FC7F0D4BF}" dt="2025-12-01T23:10:51.857" v="163" actId="21"/>
          <ac:picMkLst>
            <pc:docMk/>
            <pc:sldMk cId="208096000" sldId="841"/>
            <ac:picMk id="11" creationId="{33635124-6A28-AB3F-9C2D-5D56A7402DC5}"/>
          </ac:picMkLst>
        </pc:picChg>
      </pc:sldChg>
      <pc:sldChg chg="addSp delSp modSp mod modNotesTx">
        <pc:chgData name="Stalin Jacob Wilson Packia Dhas" userId="050d7d71-3621-4503-95e8-1c9a9d962492" providerId="ADAL" clId="{93DF969B-C49E-41BE-AC2E-9A5FC7F0D4BF}" dt="2025-12-02T13:46:14.475" v="578" actId="6549"/>
        <pc:sldMkLst>
          <pc:docMk/>
          <pc:sldMk cId="3477882585" sldId="842"/>
        </pc:sldMkLst>
        <pc:spChg chg="mod">
          <ac:chgData name="Stalin Jacob Wilson Packia Dhas" userId="050d7d71-3621-4503-95e8-1c9a9d962492" providerId="ADAL" clId="{93DF969B-C49E-41BE-AC2E-9A5FC7F0D4BF}" dt="2025-12-02T12:21:28.429" v="252" actId="20577"/>
          <ac:spMkLst>
            <pc:docMk/>
            <pc:sldMk cId="3477882585" sldId="842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93DF969B-C49E-41BE-AC2E-9A5FC7F0D4BF}" dt="2025-12-02T12:07:33.217" v="250" actId="1076"/>
          <ac:picMkLst>
            <pc:docMk/>
            <pc:sldMk cId="3477882585" sldId="842"/>
            <ac:picMk id="6" creationId="{3E354FA0-5CB0-EAFC-8E86-1E3073AE0EF1}"/>
          </ac:picMkLst>
        </pc:picChg>
        <pc:picChg chg="del">
          <ac:chgData name="Stalin Jacob Wilson Packia Dhas" userId="050d7d71-3621-4503-95e8-1c9a9d962492" providerId="ADAL" clId="{93DF969B-C49E-41BE-AC2E-9A5FC7F0D4BF}" dt="2025-12-01T15:24:18.523" v="68" actId="478"/>
          <ac:picMkLst>
            <pc:docMk/>
            <pc:sldMk cId="3477882585" sldId="842"/>
            <ac:picMk id="6" creationId="{8D96E806-9794-05AF-DDF6-FAD9E09FC5AC}"/>
          </ac:picMkLst>
        </pc:picChg>
        <pc:picChg chg="add del mod">
          <ac:chgData name="Stalin Jacob Wilson Packia Dhas" userId="050d7d71-3621-4503-95e8-1c9a9d962492" providerId="ADAL" clId="{93DF969B-C49E-41BE-AC2E-9A5FC7F0D4BF}" dt="2025-12-02T12:06:32.271" v="244" actId="478"/>
          <ac:picMkLst>
            <pc:docMk/>
            <pc:sldMk cId="3477882585" sldId="842"/>
            <ac:picMk id="7" creationId="{95651993-B07C-DABC-86B5-0EEA67C56A1E}"/>
          </ac:picMkLst>
        </pc:picChg>
        <pc:picChg chg="add mod">
          <ac:chgData name="Stalin Jacob Wilson Packia Dhas" userId="050d7d71-3621-4503-95e8-1c9a9d962492" providerId="ADAL" clId="{93DF969B-C49E-41BE-AC2E-9A5FC7F0D4BF}" dt="2025-12-02T12:06:40.859" v="249" actId="1076"/>
          <ac:picMkLst>
            <pc:docMk/>
            <pc:sldMk cId="3477882585" sldId="842"/>
            <ac:picMk id="1026" creationId="{9E9CDC35-DAB6-059D-E4D2-4294D5074A0A}"/>
          </ac:picMkLst>
        </pc:picChg>
        <pc:picChg chg="add del mod">
          <ac:chgData name="Stalin Jacob Wilson Packia Dhas" userId="050d7d71-3621-4503-95e8-1c9a9d962492" providerId="ADAL" clId="{93DF969B-C49E-41BE-AC2E-9A5FC7F0D4BF}" dt="2025-12-01T23:05:18.661" v="141" actId="21"/>
          <ac:picMkLst>
            <pc:docMk/>
            <pc:sldMk cId="3477882585" sldId="842"/>
            <ac:picMk id="1026" creationId="{D7652AA9-B3BF-6FBB-955C-A9BFB9B1B740}"/>
          </ac:picMkLst>
        </pc:picChg>
      </pc:sldChg>
      <pc:sldChg chg="addSp delSp modSp mod">
        <pc:chgData name="Stalin Jacob Wilson Packia Dhas" userId="050d7d71-3621-4503-95e8-1c9a9d962492" providerId="ADAL" clId="{93DF969B-C49E-41BE-AC2E-9A5FC7F0D4BF}" dt="2025-11-25T07:01:31.655" v="52" actId="1076"/>
        <pc:sldMkLst>
          <pc:docMk/>
          <pc:sldMk cId="4114437811" sldId="843"/>
        </pc:sldMkLst>
        <pc:picChg chg="add mod">
          <ac:chgData name="Stalin Jacob Wilson Packia Dhas" userId="050d7d71-3621-4503-95e8-1c9a9d962492" providerId="ADAL" clId="{93DF969B-C49E-41BE-AC2E-9A5FC7F0D4BF}" dt="2025-11-25T07:01:31.655" v="52" actId="1076"/>
          <ac:picMkLst>
            <pc:docMk/>
            <pc:sldMk cId="4114437811" sldId="843"/>
            <ac:picMk id="6" creationId="{328CBC66-72CF-586D-9DC9-606FBBE99701}"/>
          </ac:picMkLst>
        </pc:picChg>
      </pc:sldChg>
      <pc:sldChg chg="modSp mod">
        <pc:chgData name="Stalin Jacob Wilson Packia Dhas" userId="050d7d71-3621-4503-95e8-1c9a9d962492" providerId="ADAL" clId="{93DF969B-C49E-41BE-AC2E-9A5FC7F0D4BF}" dt="2025-12-02T12:30:19.955" v="272" actId="6549"/>
        <pc:sldMkLst>
          <pc:docMk/>
          <pc:sldMk cId="2765759934" sldId="844"/>
        </pc:sldMkLst>
        <pc:spChg chg="mod">
          <ac:chgData name="Stalin Jacob Wilson Packia Dhas" userId="050d7d71-3621-4503-95e8-1c9a9d962492" providerId="ADAL" clId="{93DF969B-C49E-41BE-AC2E-9A5FC7F0D4BF}" dt="2025-12-02T12:30:19.955" v="272" actId="6549"/>
          <ac:spMkLst>
            <pc:docMk/>
            <pc:sldMk cId="2765759934" sldId="844"/>
            <ac:spMk id="8" creationId="{601D769E-BF9F-490D-D5EB-5D450C653B00}"/>
          </ac:spMkLst>
        </pc:spChg>
      </pc:sldChg>
      <pc:sldChg chg="addSp delSp modSp mod">
        <pc:chgData name="Stalin Jacob Wilson Packia Dhas" userId="050d7d71-3621-4503-95e8-1c9a9d962492" providerId="ADAL" clId="{93DF969B-C49E-41BE-AC2E-9A5FC7F0D4BF}" dt="2025-12-02T12:42:43.306" v="306" actId="20577"/>
        <pc:sldMkLst>
          <pc:docMk/>
          <pc:sldMk cId="564885200" sldId="845"/>
        </pc:sldMkLst>
        <pc:spChg chg="mod">
          <ac:chgData name="Stalin Jacob Wilson Packia Dhas" userId="050d7d71-3621-4503-95e8-1c9a9d962492" providerId="ADAL" clId="{93DF969B-C49E-41BE-AC2E-9A5FC7F0D4BF}" dt="2025-12-02T12:42:43.306" v="306" actId="20577"/>
          <ac:spMkLst>
            <pc:docMk/>
            <pc:sldMk cId="564885200" sldId="845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93DF969B-C49E-41BE-AC2E-9A5FC7F0D4BF}" dt="2025-12-01T15:23:00.150" v="59" actId="478"/>
          <ac:picMkLst>
            <pc:docMk/>
            <pc:sldMk cId="564885200" sldId="845"/>
            <ac:picMk id="6" creationId="{DF490E79-40AE-C6B3-6E5A-5E594771DC55}"/>
          </ac:picMkLst>
        </pc:picChg>
        <pc:picChg chg="add del mod">
          <ac:chgData name="Stalin Jacob Wilson Packia Dhas" userId="050d7d71-3621-4503-95e8-1c9a9d962492" providerId="ADAL" clId="{93DF969B-C49E-41BE-AC2E-9A5FC7F0D4BF}" dt="2025-12-01T15:24:02.359" v="64" actId="478"/>
          <ac:picMkLst>
            <pc:docMk/>
            <pc:sldMk cId="564885200" sldId="845"/>
            <ac:picMk id="7" creationId="{30F6E90D-CC86-594D-55FB-F63162DC2684}"/>
          </ac:picMkLst>
        </pc:picChg>
        <pc:picChg chg="add mod">
          <ac:chgData name="Stalin Jacob Wilson Packia Dhas" userId="050d7d71-3621-4503-95e8-1c9a9d962492" providerId="ADAL" clId="{93DF969B-C49E-41BE-AC2E-9A5FC7F0D4BF}" dt="2025-12-01T15:24:07.092" v="67" actId="14100"/>
          <ac:picMkLst>
            <pc:docMk/>
            <pc:sldMk cId="564885200" sldId="845"/>
            <ac:picMk id="10" creationId="{CFD4B5A7-AF43-824B-EE1F-980ED4C191BC}"/>
          </ac:picMkLst>
        </pc:picChg>
      </pc:sldChg>
      <pc:sldChg chg="addSp delSp modSp mod modNotesTx">
        <pc:chgData name="Stalin Jacob Wilson Packia Dhas" userId="050d7d71-3621-4503-95e8-1c9a9d962492" providerId="ADAL" clId="{93DF969B-C49E-41BE-AC2E-9A5FC7F0D4BF}" dt="2025-12-02T13:46:32.939" v="580" actId="6549"/>
        <pc:sldMkLst>
          <pc:docMk/>
          <pc:sldMk cId="1250462078" sldId="847"/>
        </pc:sldMkLst>
        <pc:spChg chg="mod">
          <ac:chgData name="Stalin Jacob Wilson Packia Dhas" userId="050d7d71-3621-4503-95e8-1c9a9d962492" providerId="ADAL" clId="{93DF969B-C49E-41BE-AC2E-9A5FC7F0D4BF}" dt="2025-12-02T13:09:05.773" v="440" actId="20577"/>
          <ac:spMkLst>
            <pc:docMk/>
            <pc:sldMk cId="1250462078" sldId="847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93DF969B-C49E-41BE-AC2E-9A5FC7F0D4BF}" dt="2025-12-01T15:27:41.271" v="69" actId="478"/>
          <ac:picMkLst>
            <pc:docMk/>
            <pc:sldMk cId="1250462078" sldId="847"/>
            <ac:picMk id="6" creationId="{8EB04476-E8CC-0F2B-57CF-2A1CA6675449}"/>
          </ac:picMkLst>
        </pc:picChg>
        <pc:picChg chg="add mod">
          <ac:chgData name="Stalin Jacob Wilson Packia Dhas" userId="050d7d71-3621-4503-95e8-1c9a9d962492" providerId="ADAL" clId="{93DF969B-C49E-41BE-AC2E-9A5FC7F0D4BF}" dt="2025-12-01T15:27:47.363" v="72" actId="14100"/>
          <ac:picMkLst>
            <pc:docMk/>
            <pc:sldMk cId="1250462078" sldId="847"/>
            <ac:picMk id="7" creationId="{5DBBF290-E606-3B21-5E55-C154BE227499}"/>
          </ac:picMkLst>
        </pc:picChg>
      </pc:sldChg>
      <pc:sldChg chg="addSp delSp modSp mod modNotesTx">
        <pc:chgData name="Stalin Jacob Wilson Packia Dhas" userId="050d7d71-3621-4503-95e8-1c9a9d962492" providerId="ADAL" clId="{93DF969B-C49E-41BE-AC2E-9A5FC7F0D4BF}" dt="2025-12-02T13:46:37.157" v="581" actId="6549"/>
        <pc:sldMkLst>
          <pc:docMk/>
          <pc:sldMk cId="1469372079" sldId="848"/>
        </pc:sldMkLst>
        <pc:picChg chg="del">
          <ac:chgData name="Stalin Jacob Wilson Packia Dhas" userId="050d7d71-3621-4503-95e8-1c9a9d962492" providerId="ADAL" clId="{93DF969B-C49E-41BE-AC2E-9A5FC7F0D4BF}" dt="2025-12-01T23:55:51.483" v="194" actId="478"/>
          <ac:picMkLst>
            <pc:docMk/>
            <pc:sldMk cId="1469372079" sldId="848"/>
            <ac:picMk id="3" creationId="{6D8A8BD4-3C02-FC65-3923-73D80CCCDED7}"/>
          </ac:picMkLst>
        </pc:picChg>
        <pc:picChg chg="add mod">
          <ac:chgData name="Stalin Jacob Wilson Packia Dhas" userId="050d7d71-3621-4503-95e8-1c9a9d962492" providerId="ADAL" clId="{93DF969B-C49E-41BE-AC2E-9A5FC7F0D4BF}" dt="2025-12-01T23:55:56.458" v="197" actId="14100"/>
          <ac:picMkLst>
            <pc:docMk/>
            <pc:sldMk cId="1469372079" sldId="848"/>
            <ac:picMk id="7" creationId="{A1006E76-7C51-A95C-26A0-027292A6C21A}"/>
          </ac:picMkLst>
        </pc:picChg>
      </pc:sldChg>
      <pc:sldChg chg="modSp mod">
        <pc:chgData name="Stalin Jacob Wilson Packia Dhas" userId="050d7d71-3621-4503-95e8-1c9a9d962492" providerId="ADAL" clId="{93DF969B-C49E-41BE-AC2E-9A5FC7F0D4BF}" dt="2025-12-02T13:41:10.409" v="536" actId="20577"/>
        <pc:sldMkLst>
          <pc:docMk/>
          <pc:sldMk cId="3737784194" sldId="849"/>
        </pc:sldMkLst>
        <pc:spChg chg="mod">
          <ac:chgData name="Stalin Jacob Wilson Packia Dhas" userId="050d7d71-3621-4503-95e8-1c9a9d962492" providerId="ADAL" clId="{93DF969B-C49E-41BE-AC2E-9A5FC7F0D4BF}" dt="2025-12-02T13:41:10.409" v="536" actId="20577"/>
          <ac:spMkLst>
            <pc:docMk/>
            <pc:sldMk cId="3737784194" sldId="849"/>
            <ac:spMk id="9" creationId="{E3A4895E-5100-B04B-E29B-66C8475DA63A}"/>
          </ac:spMkLst>
        </pc:spChg>
      </pc:sldChg>
      <pc:sldChg chg="modSp add del mod">
        <pc:chgData name="Stalin Jacob Wilson Packia Dhas" userId="050d7d71-3621-4503-95e8-1c9a9d962492" providerId="ADAL" clId="{93DF969B-C49E-41BE-AC2E-9A5FC7F0D4BF}" dt="2025-12-02T13:42:36.029" v="538" actId="47"/>
        <pc:sldMkLst>
          <pc:docMk/>
          <pc:sldMk cId="170858997" sldId="851"/>
        </pc:sldMkLst>
        <pc:spChg chg="mod">
          <ac:chgData name="Stalin Jacob Wilson Packia Dhas" userId="050d7d71-3621-4503-95e8-1c9a9d962492" providerId="ADAL" clId="{93DF969B-C49E-41BE-AC2E-9A5FC7F0D4BF}" dt="2025-12-02T00:00:06.929" v="240" actId="20577"/>
          <ac:spMkLst>
            <pc:docMk/>
            <pc:sldMk cId="170858997" sldId="851"/>
            <ac:spMk id="9" creationId="{E3A4895E-5100-B04B-E29B-66C8475DA63A}"/>
          </ac:spMkLst>
        </pc:spChg>
      </pc:sldChg>
      <pc:sldChg chg="addSp delSp modSp mod modAnim modNotesTx">
        <pc:chgData name="Stalin Jacob Wilson Packia Dhas" userId="050d7d71-3621-4503-95e8-1c9a9d962492" providerId="ADAL" clId="{93DF969B-C49E-41BE-AC2E-9A5FC7F0D4BF}" dt="2025-12-02T13:46:29.012" v="579" actId="6549"/>
        <pc:sldMkLst>
          <pc:docMk/>
          <pc:sldMk cId="302781007" sldId="852"/>
        </pc:sldMkLst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6" creationId="{35DAAFE0-53D4-449D-DB3D-244903294F48}"/>
          </ac:spMkLst>
        </pc:spChg>
        <pc:spChg chg="mod">
          <ac:chgData name="Stalin Jacob Wilson Packia Dhas" userId="050d7d71-3621-4503-95e8-1c9a9d962492" providerId="ADAL" clId="{93DF969B-C49E-41BE-AC2E-9A5FC7F0D4BF}" dt="2025-12-02T13:22:44.371" v="447" actId="1076"/>
          <ac:spMkLst>
            <pc:docMk/>
            <pc:sldMk cId="302781007" sldId="852"/>
            <ac:spMk id="8" creationId="{A5BE0F9D-D272-26D7-5A1C-6B01936643E1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9" creationId="{9862C8AF-E633-B981-7BB4-A3ED7812DA0A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0" creationId="{E9849F80-5426-0544-F675-3ACD7D23EA9D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1" creationId="{59263FD0-098E-4C99-6159-508858DB9D69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2" creationId="{0968F0EC-9CB1-B8E5-D79B-04FE01BD3C79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4" creationId="{7F3F2067-6143-833F-89AF-DF35F6035714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5" creationId="{AC52226D-3191-C7F6-5F37-EDF8AA2F87BB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6" creationId="{B1A98FEF-833F-F320-5F7E-517B25F8AD23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18" creationId="{FD9E4C34-4D49-8CEF-0E7D-D92478FD69CB}"/>
          </ac:spMkLst>
        </pc:spChg>
        <pc:spChg chg="mod">
          <ac:chgData name="Stalin Jacob Wilson Packia Dhas" userId="050d7d71-3621-4503-95e8-1c9a9d962492" providerId="ADAL" clId="{93DF969B-C49E-41BE-AC2E-9A5FC7F0D4BF}" dt="2025-12-02T13:12:26.255" v="442" actId="1076"/>
          <ac:spMkLst>
            <pc:docMk/>
            <pc:sldMk cId="302781007" sldId="852"/>
            <ac:spMk id="20" creationId="{3AD57FEE-625B-91DC-7BB4-4E2019E3DE19}"/>
          </ac:spMkLst>
        </pc:spChg>
        <pc:grpChg chg="del">
          <ac:chgData name="Stalin Jacob Wilson Packia Dhas" userId="050d7d71-3621-4503-95e8-1c9a9d962492" providerId="ADAL" clId="{93DF969B-C49E-41BE-AC2E-9A5FC7F0D4BF}" dt="2025-12-02T13:22:32.356" v="443" actId="478"/>
          <ac:grpSpMkLst>
            <pc:docMk/>
            <pc:sldMk cId="302781007" sldId="852"/>
            <ac:grpSpMk id="3" creationId="{D593C5CF-D6A5-DBFA-61A0-71B1B80079E6}"/>
          </ac:grpSpMkLst>
        </pc:grpChg>
        <pc:picChg chg="add mod">
          <ac:chgData name="Stalin Jacob Wilson Packia Dhas" userId="050d7d71-3621-4503-95e8-1c9a9d962492" providerId="ADAL" clId="{93DF969B-C49E-41BE-AC2E-9A5FC7F0D4BF}" dt="2025-12-02T13:22:36.155" v="445" actId="1076"/>
          <ac:picMkLst>
            <pc:docMk/>
            <pc:sldMk cId="302781007" sldId="852"/>
            <ac:picMk id="22" creationId="{1F75867A-FB86-EE6C-641C-ED45852C23DA}"/>
          </ac:picMkLst>
        </pc:picChg>
      </pc:sldChg>
      <pc:sldChg chg="modSp mod">
        <pc:chgData name="Stalin Jacob Wilson Packia Dhas" userId="050d7d71-3621-4503-95e8-1c9a9d962492" providerId="ADAL" clId="{93DF969B-C49E-41BE-AC2E-9A5FC7F0D4BF}" dt="2025-12-02T12:52:07.578" v="359" actId="27636"/>
        <pc:sldMkLst>
          <pc:docMk/>
          <pc:sldMk cId="2412747291" sldId="853"/>
        </pc:sldMkLst>
        <pc:spChg chg="mod">
          <ac:chgData name="Stalin Jacob Wilson Packia Dhas" userId="050d7d71-3621-4503-95e8-1c9a9d962492" providerId="ADAL" clId="{93DF969B-C49E-41BE-AC2E-9A5FC7F0D4BF}" dt="2025-12-02T12:52:07.578" v="359" actId="27636"/>
          <ac:spMkLst>
            <pc:docMk/>
            <pc:sldMk cId="2412747291" sldId="853"/>
            <ac:spMk id="8" creationId="{D3A1C5F7-477B-A2D4-A142-85796124A432}"/>
          </ac:spMkLst>
        </pc:spChg>
      </pc:sldChg>
      <pc:sldChg chg="addSp delSp modSp add mod ord">
        <pc:chgData name="Stalin Jacob Wilson Packia Dhas" userId="050d7d71-3621-4503-95e8-1c9a9d962492" providerId="ADAL" clId="{93DF969B-C49E-41BE-AC2E-9A5FC7F0D4BF}" dt="2025-12-01T23:05:32.994" v="143" actId="478"/>
        <pc:sldMkLst>
          <pc:docMk/>
          <pc:sldMk cId="286528346" sldId="855"/>
        </pc:sldMkLst>
        <pc:spChg chg="mod">
          <ac:chgData name="Stalin Jacob Wilson Packia Dhas" userId="050d7d71-3621-4503-95e8-1c9a9d962492" providerId="ADAL" clId="{93DF969B-C49E-41BE-AC2E-9A5FC7F0D4BF}" dt="2025-11-25T06:41:51.447" v="43" actId="27636"/>
          <ac:spMkLst>
            <pc:docMk/>
            <pc:sldMk cId="286528346" sldId="855"/>
            <ac:spMk id="9" creationId="{709C306B-AF76-D6AB-76D4-885A7CCFC848}"/>
          </ac:spMkLst>
        </pc:spChg>
        <pc:picChg chg="mod">
          <ac:chgData name="Stalin Jacob Wilson Packia Dhas" userId="050d7d71-3621-4503-95e8-1c9a9d962492" providerId="ADAL" clId="{93DF969B-C49E-41BE-AC2E-9A5FC7F0D4BF}" dt="2025-11-25T06:41:59.514" v="46" actId="1076"/>
          <ac:picMkLst>
            <pc:docMk/>
            <pc:sldMk cId="286528346" sldId="855"/>
            <ac:picMk id="6" creationId="{E1EC475F-B7F3-4F1F-9BBA-DC3E04A4E7AD}"/>
          </ac:picMkLst>
        </pc:picChg>
        <pc:picChg chg="add del mod">
          <ac:chgData name="Stalin Jacob Wilson Packia Dhas" userId="050d7d71-3621-4503-95e8-1c9a9d962492" providerId="ADAL" clId="{93DF969B-C49E-41BE-AC2E-9A5FC7F0D4BF}" dt="2025-12-01T23:05:32.994" v="143" actId="478"/>
          <ac:picMkLst>
            <pc:docMk/>
            <pc:sldMk cId="286528346" sldId="855"/>
            <ac:picMk id="1026" creationId="{D7652AA9-B3BF-6FBB-955C-A9BFB9B1B740}"/>
          </ac:picMkLst>
        </pc:picChg>
      </pc:sldChg>
      <pc:sldChg chg="modSp add mod modNotesTx">
        <pc:chgData name="Stalin Jacob Wilson Packia Dhas" userId="050d7d71-3621-4503-95e8-1c9a9d962492" providerId="ADAL" clId="{93DF969B-C49E-41BE-AC2E-9A5FC7F0D4BF}" dt="2025-12-02T13:46:09.823" v="577" actId="6549"/>
        <pc:sldMkLst>
          <pc:docMk/>
          <pc:sldMk cId="2174953210" sldId="856"/>
        </pc:sldMkLst>
        <pc:spChg chg="mod">
          <ac:chgData name="Stalin Jacob Wilson Packia Dhas" userId="050d7d71-3621-4503-95e8-1c9a9d962492" providerId="ADAL" clId="{93DF969B-C49E-41BE-AC2E-9A5FC7F0D4BF}" dt="2025-12-01T23:11:14.059" v="168" actId="27636"/>
          <ac:spMkLst>
            <pc:docMk/>
            <pc:sldMk cId="2174953210" sldId="856"/>
            <ac:spMk id="9" creationId="{E6E4B1A0-9CFD-FE73-7511-1A075734FF68}"/>
          </ac:spMkLst>
        </pc:spChg>
      </pc:sldChg>
      <pc:sldChg chg="modSp add mod ord">
        <pc:chgData name="Stalin Jacob Wilson Packia Dhas" userId="050d7d71-3621-4503-95e8-1c9a9d962492" providerId="ADAL" clId="{93DF969B-C49E-41BE-AC2E-9A5FC7F0D4BF}" dt="2025-12-02T12:50:11.562" v="349"/>
        <pc:sldMkLst>
          <pc:docMk/>
          <pc:sldMk cId="777119482" sldId="857"/>
        </pc:sldMkLst>
        <pc:spChg chg="mod">
          <ac:chgData name="Stalin Jacob Wilson Packia Dhas" userId="050d7d71-3621-4503-95e8-1c9a9d962492" providerId="ADAL" clId="{93DF969B-C49E-41BE-AC2E-9A5FC7F0D4BF}" dt="2025-12-02T12:36:12.610" v="305" actId="5793"/>
          <ac:spMkLst>
            <pc:docMk/>
            <pc:sldMk cId="777119482" sldId="857"/>
            <ac:spMk id="8" creationId="{EEC3BBDF-CD47-A062-5709-DE035F19472C}"/>
          </ac:spMkLst>
        </pc:spChg>
      </pc:sldChg>
      <pc:sldChg chg="addSp modSp add mod">
        <pc:chgData name="Stalin Jacob Wilson Packia Dhas" userId="050d7d71-3621-4503-95e8-1c9a9d962492" providerId="ADAL" clId="{93DF969B-C49E-41BE-AC2E-9A5FC7F0D4BF}" dt="2025-12-02T13:06:31.867" v="435" actId="1076"/>
        <pc:sldMkLst>
          <pc:docMk/>
          <pc:sldMk cId="3370411481" sldId="858"/>
        </pc:sldMkLst>
        <pc:spChg chg="mod">
          <ac:chgData name="Stalin Jacob Wilson Packia Dhas" userId="050d7d71-3621-4503-95e8-1c9a9d962492" providerId="ADAL" clId="{93DF969B-C49E-41BE-AC2E-9A5FC7F0D4BF}" dt="2025-12-02T13:05:43.147" v="433" actId="404"/>
          <ac:spMkLst>
            <pc:docMk/>
            <pc:sldMk cId="3370411481" sldId="858"/>
            <ac:spMk id="8" creationId="{2DA3D1C3-75D2-BFA8-7657-9251913BF65B}"/>
          </ac:spMkLst>
        </pc:spChg>
        <pc:picChg chg="add mod">
          <ac:chgData name="Stalin Jacob Wilson Packia Dhas" userId="050d7d71-3621-4503-95e8-1c9a9d962492" providerId="ADAL" clId="{93DF969B-C49E-41BE-AC2E-9A5FC7F0D4BF}" dt="2025-12-02T13:06:31.867" v="435" actId="1076"/>
          <ac:picMkLst>
            <pc:docMk/>
            <pc:sldMk cId="3370411481" sldId="858"/>
            <ac:picMk id="6" creationId="{C3B0BA3D-515C-F531-5239-B8863E04D8E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79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F7E6A-BD68-4061-C30A-E1F160AC4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4FD749-3F42-3DA0-2FC6-ED206B6844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49FCDF-14EB-A27F-E6A7-30A4B5CDD8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7C74960-49C7-439A-15DF-0CCE1F7CB5D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59663-50B7-661B-C841-DA07AC786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65962-971E-95A0-802B-3E4B5FE46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862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606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57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65B05-05D2-8652-9676-23290A643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D8590A-7650-0515-64F7-2F79C84C84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AA798A-89DE-E18F-5158-55363B75F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C73CA23-E338-9EEC-A88A-9E418B51754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E46AD-F6FE-93AE-2044-9F505866E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156D6-C162-B019-0A3F-7A69B0604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1809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0215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7AAD7207-9A18-B84F-F360-FCA05D9AA98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F5D32FF3-6D18-A0DA-784E-0D7127071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86F6336B-B5B3-595C-56DD-237696FDB7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42E131D-B358-4A4D-BFEA-5B5C2CE69BB8}" type="slidenum">
              <a:rPr lang="en-US" altLang="en-US"/>
              <a:pPr/>
              <a:t>10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0879861A-21E9-2294-8748-76B977FBE70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E0E161FE-1EF9-7696-49CA-1543BEEC9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3608A316-6488-D03E-407E-B39227881D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A322F87-C044-4078-B19C-0A798CF759E0}" type="slidenum">
              <a:rPr lang="en-US" altLang="en-US"/>
              <a:pPr/>
              <a:t>11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9B640-B4F1-61A3-4BA3-657045257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44B0A9-12C2-54B7-EE0C-A6AC7B5946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048E06-76DD-8D58-EB46-FBC3FB4544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2BF0F70-57C9-FCD1-DEBC-4682C7396DC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39F62-88DF-CF10-8CDE-A0AA7B7E3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FE6DC-8780-A109-32E0-A0CD2F8DB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543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954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0038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67474-4E79-FB7E-4487-C51A53C24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D057BF-B329-8664-56B3-9B0B4EC140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0CB686-74B3-8A55-655C-E49655F6F8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4916FF4-C4EC-BC91-4CF3-BA236345AA9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C11DB-FD62-795D-E61E-54CEDC36E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CA29F-1609-C69A-044C-FD7720FD9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6569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27C526-3249-A41C-F6FF-4088EE21D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F34F83-83B0-3344-B559-B71B3B4A9D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54D46B-0311-D088-27CE-525F33F06F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5CA0616-C099-F5B0-938E-BD33E9E9A40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22595-3E9D-D7A8-C235-13348506D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FE40AD-9B4F-A5AE-B780-CE09158B6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84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9AF40-177A-DE98-754E-8B1A2D65B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0E741D-B5DA-EE70-1F23-8933E1AF06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807ED5-5F9B-F92E-3FD2-5B6D9E2F17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B3CA5A1-33B1-4E8F-B28C-C15F3680E5E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740BC-CA94-02C6-6A52-7F54CCFF6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C9095-2ACF-182C-9369-6AB432745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4046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B5B2B-023F-FCCE-3B98-11679B95D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7C167C-9DD2-D40D-89C1-02BAC80963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5DF435-9F70-A72F-E8D9-B8ACC8F780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CFEEEC8-0331-72EB-94AF-073DAEC116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9E2EB-01A8-CB7F-3732-C2438E2C8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90E45-7A7E-0107-922B-200CDD6A0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2947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ar-AE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When you measure </a:t>
                </a:r>
                <a:r>
                  <a:rPr lang="en-GB" b="1" dirty="0"/>
                  <a:t>between two phases</a:t>
                </a:r>
                <a:r>
                  <a:rPr lang="en-GB" dirty="0"/>
                  <a:t> (say L1 and L2), you are measuring the </a:t>
                </a:r>
                <a:r>
                  <a:rPr lang="en-GB" i="1" dirty="0"/>
                  <a:t>vector difference</a:t>
                </a:r>
                <a:r>
                  <a:rPr lang="en-GB" dirty="0"/>
                  <a:t> of two AC waveforms.</a:t>
                </a:r>
              </a:p>
              <a:p>
                <a:r>
                  <a:rPr lang="en-GB" dirty="0"/>
                  <a:t>And this difference is: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𝑉_𝐿𝐿=√3×𝑉_𝐿𝑁</a:t>
                </a:r>
                <a:endParaRPr lang="ar-AE" dirty="0"/>
              </a:p>
              <a:p>
                <a:r>
                  <a:rPr lang="en-GB" dirty="0"/>
                  <a:t>So: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𝑉_𝐿𝐿=√3×230𝑉≈400𝑉</a:t>
                </a:r>
                <a:endParaRPr lang="ar-AE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4513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 err="1"/>
                  <a:t>IBr</a:t>
                </a:r>
                <a:r>
                  <a:rPr lang="en-GB" dirty="0"/>
                  <a:t>​ → Line current in the Brown line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𝐼_𝐵𝑙</a:t>
                </a:r>
                <a:r>
                  <a:rPr lang="ar-AE" dirty="0"/>
                  <a:t>→ </a:t>
                </a:r>
                <a:r>
                  <a:rPr lang="en-GB" dirty="0"/>
                  <a:t>Line current in the Black line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𝐼_𝐺</a:t>
                </a:r>
                <a:r>
                  <a:rPr lang="ar-AE" dirty="0"/>
                  <a:t>→ </a:t>
                </a:r>
                <a:r>
                  <a:rPr lang="en-GB" dirty="0"/>
                  <a:t>Line current in the Grey line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2661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6493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54DD5CB0-5060-6206-0571-CCCE561D489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652584D2-B799-2F91-E555-0DCAC0605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C546D62C-58E1-8FED-578A-F4A7EE785E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F482D6-9EF5-4251-8F61-389D0FC506D7}" type="slidenum">
              <a:rPr lang="en-US" altLang="en-US"/>
              <a:pPr/>
              <a:t>22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660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9931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EBC5F-0DB8-4585-ADCC-0FEEDF6B2613}" type="datetime1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Three phase Supply</a:t>
            </a:r>
          </a:p>
          <a:p>
            <a:pPr marL="536575" indent="-536575" algn="just"/>
            <a:r>
              <a:rPr lang="en-IN" sz="3000" b="1" dirty="0"/>
              <a:t>Star connection </a:t>
            </a:r>
          </a:p>
          <a:p>
            <a:pPr marL="536575" indent="-536575" algn="just"/>
            <a:r>
              <a:rPr lang="en-IN" sz="3000" b="1" dirty="0"/>
              <a:t>Delta connection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719138" indent="-630238"/>
            <a:r>
              <a:rPr lang="en-IN" dirty="0"/>
              <a:t>Demonstrate the ability to describe the design of three phase circuits.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9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/>
          </a:bodyPr>
          <a:lstStyle/>
          <a:p>
            <a:r>
              <a:rPr lang="en-GB" b="1" dirty="0"/>
              <a:t>Generation, transmission and distribution </a:t>
            </a:r>
            <a:r>
              <a:rPr lang="en-GB" dirty="0"/>
              <a:t>of electricity via the National Grid system is accomplished by </a:t>
            </a:r>
            <a:r>
              <a:rPr lang="en-GB" b="1" dirty="0"/>
              <a:t>three-phase alternating currents</a:t>
            </a:r>
            <a:r>
              <a:rPr lang="en-GB" dirty="0"/>
              <a:t>. </a:t>
            </a:r>
          </a:p>
          <a:p>
            <a:r>
              <a:rPr lang="en-GB" dirty="0"/>
              <a:t>The voltage induced in a single coil by a rotating magnetic field is known as a </a:t>
            </a:r>
            <a:r>
              <a:rPr lang="en-GB" b="1" dirty="0"/>
              <a:t>single-phase alternating voltage</a:t>
            </a:r>
            <a:r>
              <a:rPr lang="en-GB" dirty="0"/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635124-6A28-AB3F-9C2D-5D56A7402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220" y="3429000"/>
            <a:ext cx="3925870" cy="24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067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6DB75-A439-47B6-042E-61890ABCB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6F78B-D6D6-A7EB-0C63-473CD6128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04D60E-20BC-6C39-E441-8A67A21F7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F85A4-0BF0-13EF-8273-06598D3CB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6E4B1A0-9CFD-FE73-7511-1A075734F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/>
          </a:bodyPr>
          <a:lstStyle/>
          <a:p>
            <a:r>
              <a:rPr lang="en-GB" b="1" dirty="0"/>
              <a:t>Most consumers </a:t>
            </a:r>
            <a:r>
              <a:rPr lang="en-GB" dirty="0"/>
              <a:t>are fed by means of a </a:t>
            </a:r>
            <a:r>
              <a:rPr lang="en-GB" b="1" dirty="0"/>
              <a:t>single-phase AC supply</a:t>
            </a:r>
            <a:r>
              <a:rPr lang="en-GB" dirty="0"/>
              <a:t>. </a:t>
            </a:r>
            <a:r>
              <a:rPr lang="en-GB" b="1" dirty="0"/>
              <a:t>Two wires </a:t>
            </a:r>
            <a:r>
              <a:rPr lang="en-GB" dirty="0"/>
              <a:t>are used, </a:t>
            </a:r>
            <a:r>
              <a:rPr lang="en-GB" b="1" dirty="0"/>
              <a:t>one called the live conductor </a:t>
            </a:r>
            <a:r>
              <a:rPr lang="en-GB" dirty="0"/>
              <a:t>(usually coloured Brown) and the </a:t>
            </a:r>
            <a:r>
              <a:rPr lang="en-GB" b="1" dirty="0"/>
              <a:t>other is called the neutral conductor </a:t>
            </a:r>
            <a:r>
              <a:rPr lang="en-GB" dirty="0"/>
              <a:t>(usually coloured blue). </a:t>
            </a:r>
          </a:p>
          <a:p>
            <a:r>
              <a:rPr lang="en-GB" dirty="0"/>
              <a:t>The neutral is usually connected via </a:t>
            </a:r>
            <a:r>
              <a:rPr lang="en-GB" b="1" dirty="0"/>
              <a:t>protective gear to earth.</a:t>
            </a:r>
            <a:r>
              <a:rPr lang="en-GB" dirty="0"/>
              <a:t> </a:t>
            </a:r>
          </a:p>
          <a:p>
            <a:r>
              <a:rPr lang="en-GB" b="1" dirty="0"/>
              <a:t>Earth wire being coloured yellow and green.</a:t>
            </a:r>
            <a:r>
              <a:rPr lang="en-GB" dirty="0"/>
              <a:t> </a:t>
            </a:r>
          </a:p>
          <a:p>
            <a:r>
              <a:rPr lang="en-GB" dirty="0"/>
              <a:t>The </a:t>
            </a:r>
            <a:r>
              <a:rPr lang="en-GB" b="1" dirty="0"/>
              <a:t>standard voltage for a single-phase AC supply is 230V. </a:t>
            </a:r>
          </a:p>
          <a:p>
            <a:r>
              <a:rPr lang="en-GB" dirty="0"/>
              <a:t>The majority of </a:t>
            </a:r>
            <a:r>
              <a:rPr lang="en-GB" b="1" dirty="0"/>
              <a:t>single-phase supplies </a:t>
            </a:r>
            <a:r>
              <a:rPr lang="en-GB" dirty="0"/>
              <a:t>are obtained by connection to a </a:t>
            </a:r>
            <a:r>
              <a:rPr lang="en-GB" b="1" dirty="0"/>
              <a:t>three-phase supply</a:t>
            </a:r>
          </a:p>
        </p:txBody>
      </p:sp>
    </p:spTree>
    <p:extLst>
      <p:ext uri="{BB962C8B-B14F-4D97-AF65-F5344CB8AC3E}">
        <p14:creationId xmlns:p14="http://schemas.microsoft.com/office/powerpoint/2010/main" val="217495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5604224" cy="39170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A three-phase supply is generated when three identical coils are placed </a:t>
                </a:r>
                <a:r>
                  <a:rPr lang="en-GB" b="1" dirty="0"/>
                  <a:t>120° apart on the stator</a:t>
                </a:r>
                <a:r>
                  <a:rPr lang="en-GB" dirty="0"/>
                  <a:t>, while a </a:t>
                </a:r>
                <a:r>
                  <a:rPr lang="en-GB" b="1" dirty="0"/>
                  <a:t>rotating magnetic field</a:t>
                </a:r>
                <a:r>
                  <a:rPr lang="en-GB" dirty="0"/>
                  <a:t> produced by the rotor sweeps past them.</a:t>
                </a:r>
              </a:p>
              <a:p>
                <a:pPr marL="0" indent="0">
                  <a:buNone/>
                </a:pPr>
                <a:r>
                  <a:rPr lang="en-GB" dirty="0"/>
                  <a:t>The result is </a:t>
                </a:r>
                <a:r>
                  <a:rPr lang="en-GB" b="1" dirty="0"/>
                  <a:t>three independent supplies </a:t>
                </a:r>
                <a:r>
                  <a:rPr lang="en-GB" dirty="0"/>
                  <a:t>of equal voltages which are each </a:t>
                </a:r>
                <a:r>
                  <a:rPr lang="en-GB" b="1" dirty="0"/>
                  <a:t>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5604224" cy="3917032"/>
              </a:xfrm>
              <a:blipFill>
                <a:blip r:embed="rId3"/>
                <a:stretch>
                  <a:fillRect l="-2176" t="-2648" r="-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Three-Phase Generators Explained ...">
            <a:extLst>
              <a:ext uri="{FF2B5EF4-FFF2-40B4-BE49-F238E27FC236}">
                <a16:creationId xmlns:a16="http://schemas.microsoft.com/office/drawing/2014/main" id="{9E9CDC35-DAB6-059D-E4D2-4294D5074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974" y="1276750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354FA0-5CB0-EAFC-8E86-1E3073AE0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3568" y="3672834"/>
            <a:ext cx="590550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82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8592" y="1600200"/>
                <a:ext cx="6851904" cy="458723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The convention adopted to identify each of the phase voltages is: </a:t>
                </a:r>
                <a:r>
                  <a:rPr lang="en-GB" b="1" dirty="0"/>
                  <a:t>Br-Brown, Bl-Black, and G-Gray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national standard phase sequence is Br, Bl, G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three-phase AC supply </a:t>
                </a:r>
                <a:r>
                  <a:rPr lang="en-GB" dirty="0"/>
                  <a:t>is carried by </a:t>
                </a:r>
                <a:r>
                  <a:rPr lang="en-GB" b="1" dirty="0"/>
                  <a:t>three conductors</a:t>
                </a:r>
                <a:r>
                  <a:rPr lang="en-GB" dirty="0"/>
                  <a:t>, called ‘</a:t>
                </a:r>
                <a:r>
                  <a:rPr lang="en-GB" b="1" dirty="0"/>
                  <a:t>lines’ which are coloured Brown, Black, and Gray. </a:t>
                </a:r>
              </a:p>
              <a:p>
                <a:r>
                  <a:rPr lang="en-GB" dirty="0"/>
                  <a:t>The currents in these </a:t>
                </a:r>
                <a:r>
                  <a:rPr lang="en-GB" b="1" dirty="0"/>
                  <a:t>conductors are known as line currents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) and the potential differences between them are known as line voltages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). 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8592" y="1600200"/>
                <a:ext cx="6851904" cy="4587239"/>
              </a:xfrm>
              <a:blipFill>
                <a:blip r:embed="rId3"/>
                <a:stretch>
                  <a:fillRect l="-1601" t="-3059" r="-2580" b="-3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328CBC66-72CF-586D-9DC9-606FBBE997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2681" y="2189480"/>
            <a:ext cx="4633911" cy="228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43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670DF-91A0-C340-15BA-B7536BCAE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59FE5-090C-B7A2-3844-701C57914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9EFCCB-1728-F2BD-F894-5DF56E8A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44E0B2-0B4A-C867-1F8D-570D4F11A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09C306B-AF76-D6AB-76D4-885A7CCFC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/>
          </a:bodyPr>
          <a:lstStyle/>
          <a:p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EC475F-B7F3-4F1F-9BBA-DC3E04A4E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7191" y="1928648"/>
            <a:ext cx="8041178" cy="408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28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r>
              <a:rPr lang="en-GB" dirty="0"/>
              <a:t>A fourth conductor, called the neutral (coloured blue), is often used with a three-phase supply and is connected to earth at the main supply point</a:t>
            </a:r>
          </a:p>
          <a:p>
            <a:r>
              <a:rPr lang="en-GB" dirty="0"/>
              <a:t>If the three-phase windings are kept independent then </a:t>
            </a:r>
            <a:r>
              <a:rPr lang="en-GB" b="1" dirty="0"/>
              <a:t>six wires are needed to connect a supply source (such as a generator) to a load </a:t>
            </a:r>
            <a:r>
              <a:rPr lang="en-GB" dirty="0"/>
              <a:t>(such as motor).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59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DCE5ACBA-FCA9-DB71-553C-2AE34FE4173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58465" y="1501146"/>
            <a:ext cx="7907338" cy="6545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800" b="1" dirty="0"/>
              <a:t>3-Phase, 6 Wire Connection</a:t>
            </a:r>
          </a:p>
        </p:txBody>
      </p:sp>
      <p:sp>
        <p:nvSpPr>
          <p:cNvPr id="5" name="Text Box 1028">
            <a:extLst>
              <a:ext uri="{FF2B5EF4-FFF2-40B4-BE49-F238E27FC236}">
                <a16:creationId xmlns:a16="http://schemas.microsoft.com/office/drawing/2014/main" id="{E3A0C996-7975-22CE-53FA-56F8A6049F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465" y="2299021"/>
            <a:ext cx="552431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  <a:cs typeface="Arial" panose="020B0604020202020204" pitchFamily="34" charset="0"/>
              </a:rPr>
              <a:t>The simplest way to connect a 3-phase supply is to connect </a:t>
            </a:r>
            <a:r>
              <a:rPr lang="en-GB" altLang="en-US" sz="2400" b="1" dirty="0">
                <a:latin typeface="+mn-lt"/>
                <a:cs typeface="Arial" panose="020B0604020202020204" pitchFamily="34" charset="0"/>
              </a:rPr>
              <a:t>each phase separately to three loads.</a:t>
            </a:r>
            <a:endParaRPr lang="en-US" altLang="en-US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ext Box 113">
            <a:extLst>
              <a:ext uri="{FF2B5EF4-FFF2-40B4-BE49-F238E27FC236}">
                <a16:creationId xmlns:a16="http://schemas.microsoft.com/office/drawing/2014/main" id="{9DD36EF2-65F1-5867-F333-C515CD203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2164" y="6326189"/>
            <a:ext cx="7064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1" tIns="45715" rIns="91431" bIns="45715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FontTx/>
              <a:buNone/>
            </a:pPr>
            <a:r>
              <a:rPr lang="en-US" altLang="en-US" sz="1400">
                <a:solidFill>
                  <a:srgbClr val="00368D"/>
                </a:solidFill>
              </a:rPr>
              <a:t>Next &gt;</a:t>
            </a:r>
          </a:p>
        </p:txBody>
      </p:sp>
      <p:sp>
        <p:nvSpPr>
          <p:cNvPr id="9" name="Text Box 1028">
            <a:extLst>
              <a:ext uri="{FF2B5EF4-FFF2-40B4-BE49-F238E27FC236}">
                <a16:creationId xmlns:a16="http://schemas.microsoft.com/office/drawing/2014/main" id="{2446C1E8-4612-4DFB-CF8F-FD3B9E395B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465" y="3479242"/>
            <a:ext cx="593494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  <a:cs typeface="Arial" panose="020B0604020202020204" pitchFamily="34" charset="0"/>
              </a:rPr>
              <a:t>Effectively, the 3-phase supply acts like a set of </a:t>
            </a:r>
            <a:r>
              <a:rPr lang="en-GB" altLang="en-US" sz="2400" b="1" dirty="0">
                <a:latin typeface="+mn-lt"/>
                <a:cs typeface="Arial" panose="020B0604020202020204" pitchFamily="34" charset="0"/>
              </a:rPr>
              <a:t>three independent single-phase supplies</a:t>
            </a:r>
            <a:r>
              <a:rPr lang="en-GB" altLang="en-US" sz="2400" dirty="0">
                <a:latin typeface="+mn-lt"/>
                <a:cs typeface="Arial" panose="020B0604020202020204" pitchFamily="34" charset="0"/>
              </a:rPr>
              <a:t>.</a:t>
            </a:r>
            <a:endParaRPr lang="en-US" altLang="en-US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1" name="Text Box 1028">
            <a:extLst>
              <a:ext uri="{FF2B5EF4-FFF2-40B4-BE49-F238E27FC236}">
                <a16:creationId xmlns:a16="http://schemas.microsoft.com/office/drawing/2014/main" id="{FBC08B2D-0B55-8454-559B-F1F0274FD1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465" y="4606307"/>
            <a:ext cx="558591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  <a:cs typeface="Arial" panose="020B0604020202020204" pitchFamily="34" charset="0"/>
              </a:rPr>
              <a:t>This system requires </a:t>
            </a:r>
            <a:r>
              <a:rPr lang="en-GB" altLang="en-US" sz="2400" b="1" dirty="0">
                <a:latin typeface="+mn-lt"/>
                <a:cs typeface="Arial" panose="020B0604020202020204" pitchFamily="34" charset="0"/>
              </a:rPr>
              <a:t>6 wires </a:t>
            </a:r>
            <a:r>
              <a:rPr lang="en-GB" altLang="en-US" sz="2400" dirty="0">
                <a:latin typeface="+mn-lt"/>
                <a:cs typeface="Arial" panose="020B0604020202020204" pitchFamily="34" charset="0"/>
              </a:rPr>
              <a:t>to make the connections.</a:t>
            </a:r>
            <a:endParaRPr lang="en-US" altLang="en-US" sz="2400" b="1" dirty="0">
              <a:latin typeface="+mn-lt"/>
              <a:cs typeface="Arial" panose="020B0604020202020204" pitchFamily="34" charset="0"/>
            </a:endParaRPr>
          </a:p>
        </p:txBody>
      </p:sp>
      <p:grpSp>
        <p:nvGrpSpPr>
          <p:cNvPr id="2" name="Group 29">
            <a:extLst>
              <a:ext uri="{FF2B5EF4-FFF2-40B4-BE49-F238E27FC236}">
                <a16:creationId xmlns:a16="http://schemas.microsoft.com/office/drawing/2014/main" id="{0E9472A3-1E7F-3AB8-FD86-DC8C3468EEAE}"/>
              </a:ext>
            </a:extLst>
          </p:cNvPr>
          <p:cNvGrpSpPr>
            <a:grpSpLocks/>
          </p:cNvGrpSpPr>
          <p:nvPr/>
        </p:nvGrpSpPr>
        <p:grpSpPr bwMode="auto">
          <a:xfrm>
            <a:off x="6621242" y="1904201"/>
            <a:ext cx="5457825" cy="3208337"/>
            <a:chOff x="4105303" y="917750"/>
            <a:chExt cx="5455223" cy="3192560"/>
          </a:xfrm>
        </p:grpSpPr>
        <p:sp>
          <p:nvSpPr>
            <p:cNvPr id="5128" name="Rectangle 30">
              <a:extLst>
                <a:ext uri="{FF2B5EF4-FFF2-40B4-BE49-F238E27FC236}">
                  <a16:creationId xmlns:a16="http://schemas.microsoft.com/office/drawing/2014/main" id="{2743C24C-C638-2A8A-AD52-1CA70565BD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5303" y="957463"/>
              <a:ext cx="5455223" cy="3152847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GB" altLang="en-US" sz="2400">
                <a:solidFill>
                  <a:srgbClr val="6E4900"/>
                </a:solidFill>
                <a:cs typeface="Arial" panose="020B0604020202020204" pitchFamily="34" charset="0"/>
              </a:endParaRPr>
            </a:p>
          </p:txBody>
        </p:sp>
        <p:pic>
          <p:nvPicPr>
            <p:cNvPr id="5129" name="Picture 10">
              <a:extLst>
                <a:ext uri="{FF2B5EF4-FFF2-40B4-BE49-F238E27FC236}">
                  <a16:creationId xmlns:a16="http://schemas.microsoft.com/office/drawing/2014/main" id="{39F224A6-E5FD-2EF4-E377-A7A3E07CD0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1109" y="1115210"/>
              <a:ext cx="4490636" cy="2972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30" name="TextBox 32">
              <a:extLst>
                <a:ext uri="{FF2B5EF4-FFF2-40B4-BE49-F238E27FC236}">
                  <a16:creationId xmlns:a16="http://schemas.microsoft.com/office/drawing/2014/main" id="{4832F4C4-2B4E-DF36-E6BC-418E2839EE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3220" y="917750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5131" name="TextBox 33">
              <a:extLst>
                <a:ext uri="{FF2B5EF4-FFF2-40B4-BE49-F238E27FC236}">
                  <a16:creationId xmlns:a16="http://schemas.microsoft.com/office/drawing/2014/main" id="{657D612C-236C-C5D6-1890-F5CCFAA12C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66391" y="2034059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5132" name="TextBox 34">
              <a:extLst>
                <a:ext uri="{FF2B5EF4-FFF2-40B4-BE49-F238E27FC236}">
                  <a16:creationId xmlns:a16="http://schemas.microsoft.com/office/drawing/2014/main" id="{C3CEE0D0-7CD1-DED8-62D9-3FC2A3F91C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25010" y="1674271"/>
              <a:ext cx="295133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</a:p>
          </p:txBody>
        </p:sp>
        <p:sp>
          <p:nvSpPr>
            <p:cNvPr id="5133" name="TextBox 35">
              <a:extLst>
                <a:ext uri="{FF2B5EF4-FFF2-40B4-BE49-F238E27FC236}">
                  <a16:creationId xmlns:a16="http://schemas.microsoft.com/office/drawing/2014/main" id="{932009F3-BC6F-2569-E5F3-0E5135A248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17955" y="2949511"/>
              <a:ext cx="295133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  <a:endParaRPr lang="en-GB" altLang="en-US" sz="1400" i="1"/>
            </a:p>
          </p:txBody>
        </p:sp>
        <p:sp>
          <p:nvSpPr>
            <p:cNvPr id="5134" name="TextBox 36">
              <a:extLst>
                <a:ext uri="{FF2B5EF4-FFF2-40B4-BE49-F238E27FC236}">
                  <a16:creationId xmlns:a16="http://schemas.microsoft.com/office/drawing/2014/main" id="{480AC7C5-B51D-EC9F-AF9D-0391B1FD70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43959" y="3240186"/>
              <a:ext cx="295133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  <a:endParaRPr lang="en-GB" altLang="en-US" sz="1400" i="1"/>
            </a:p>
          </p:txBody>
        </p:sp>
        <p:sp>
          <p:nvSpPr>
            <p:cNvPr id="5135" name="TextBox 37">
              <a:extLst>
                <a:ext uri="{FF2B5EF4-FFF2-40B4-BE49-F238E27FC236}">
                  <a16:creationId xmlns:a16="http://schemas.microsoft.com/office/drawing/2014/main" id="{35FBDC10-EE79-EE86-6CAC-F70C98D723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57276" y="2291004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5136" name="TextBox 38">
              <a:extLst>
                <a:ext uri="{FF2B5EF4-FFF2-40B4-BE49-F238E27FC236}">
                  <a16:creationId xmlns:a16="http://schemas.microsoft.com/office/drawing/2014/main" id="{7F4B1431-130A-84E9-C6E2-67C663AF43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3220" y="3621966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5137" name="TextBox 39">
              <a:extLst>
                <a:ext uri="{FF2B5EF4-FFF2-40B4-BE49-F238E27FC236}">
                  <a16:creationId xmlns:a16="http://schemas.microsoft.com/office/drawing/2014/main" id="{9BD1E543-138E-F54B-2584-6D9BAEB05D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72441" y="2539455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5138" name="TextBox 40">
              <a:extLst>
                <a:ext uri="{FF2B5EF4-FFF2-40B4-BE49-F238E27FC236}">
                  <a16:creationId xmlns:a16="http://schemas.microsoft.com/office/drawing/2014/main" id="{E2DBC8D6-7059-C663-6B30-397638CF534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3220" y="3176113"/>
              <a:ext cx="293530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5139" name="TextBox 42">
              <a:extLst>
                <a:ext uri="{FF2B5EF4-FFF2-40B4-BE49-F238E27FC236}">
                  <a16:creationId xmlns:a16="http://schemas.microsoft.com/office/drawing/2014/main" id="{B1B16446-C85B-B6F9-8D99-73DBA56EB2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62146" y="1175044"/>
              <a:ext cx="327178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1</a:t>
              </a:r>
            </a:p>
          </p:txBody>
        </p:sp>
        <p:sp>
          <p:nvSpPr>
            <p:cNvPr id="5140" name="TextBox 43">
              <a:extLst>
                <a:ext uri="{FF2B5EF4-FFF2-40B4-BE49-F238E27FC236}">
                  <a16:creationId xmlns:a16="http://schemas.microsoft.com/office/drawing/2014/main" id="{1BC5F59F-9D93-3022-14E4-18B5924FDF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09588" y="3468750"/>
              <a:ext cx="327178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2</a:t>
              </a:r>
              <a:endParaRPr lang="en-GB" altLang="en-US" sz="1100" baseline="-25000"/>
            </a:p>
          </p:txBody>
        </p:sp>
        <p:sp>
          <p:nvSpPr>
            <p:cNvPr id="5141" name="TextBox 45">
              <a:extLst>
                <a:ext uri="{FF2B5EF4-FFF2-40B4-BE49-F238E27FC236}">
                  <a16:creationId xmlns:a16="http://schemas.microsoft.com/office/drawing/2014/main" id="{3A707C56-9BA7-9B7C-3819-BE354882F1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42551" y="3434628"/>
              <a:ext cx="327178" cy="275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3</a:t>
              </a:r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78D90815-C5B6-F5D1-90DE-F20BEFC129AA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Three Phase system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A4155-4718-B3B2-7A1F-E01FB7018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D6EC0-3E04-D06D-0B2D-18CCC9BE6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9" grpId="0" autoUpdateAnimBg="0"/>
      <p:bldP spid="1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12BCF1E-2CF2-65F1-CAFB-423A8D599FB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02410" y="1306393"/>
            <a:ext cx="7907338" cy="50355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800" b="1" dirty="0">
                <a:latin typeface="+mn-lt"/>
              </a:rPr>
              <a:t>3-Phase, 4 Wire Connection</a:t>
            </a:r>
          </a:p>
        </p:txBody>
      </p:sp>
      <p:sp>
        <p:nvSpPr>
          <p:cNvPr id="5" name="Text Box 1028">
            <a:extLst>
              <a:ext uri="{FF2B5EF4-FFF2-40B4-BE49-F238E27FC236}">
                <a16:creationId xmlns:a16="http://schemas.microsoft.com/office/drawing/2014/main" id="{EB6A6DE2-DD95-661D-AA98-5DB2A073D2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411" y="1940517"/>
            <a:ext cx="7108447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dirty="0">
                <a:latin typeface="+mn-lt"/>
                <a:cs typeface="Arial" panose="020B0604020202020204" pitchFamily="34" charset="0"/>
              </a:rPr>
              <a:t>The return connections can be combined to create a single return path called the neutral conductor.</a:t>
            </a:r>
            <a:endParaRPr lang="en-US" altLang="en-US" sz="28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ext Box 113">
            <a:extLst>
              <a:ext uri="{FF2B5EF4-FFF2-40B4-BE49-F238E27FC236}">
                <a16:creationId xmlns:a16="http://schemas.microsoft.com/office/drawing/2014/main" id="{1693DA33-2579-7E1C-0E2E-89D5FFFF4E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2164" y="6326189"/>
            <a:ext cx="7064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1" tIns="45715" rIns="91431" bIns="45715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FontTx/>
              <a:buNone/>
            </a:pPr>
            <a:r>
              <a:rPr lang="en-US" altLang="en-US" sz="1400">
                <a:solidFill>
                  <a:srgbClr val="00368D"/>
                </a:solidFill>
              </a:rPr>
              <a:t>Next &gt;</a:t>
            </a:r>
          </a:p>
        </p:txBody>
      </p:sp>
      <p:sp>
        <p:nvSpPr>
          <p:cNvPr id="9" name="Text Box 1028">
            <a:extLst>
              <a:ext uri="{FF2B5EF4-FFF2-40B4-BE49-F238E27FC236}">
                <a16:creationId xmlns:a16="http://schemas.microsoft.com/office/drawing/2014/main" id="{ACFDBBA0-FFF9-4732-6980-CDBF03BB9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411" y="3514722"/>
            <a:ext cx="688663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dirty="0">
                <a:latin typeface="+mn-lt"/>
                <a:cs typeface="Arial" panose="020B0604020202020204" pitchFamily="34" charset="0"/>
              </a:rPr>
              <a:t>This reduces the number of wires from 6 to 4 and forms the star configuration.</a:t>
            </a:r>
            <a:endParaRPr lang="en-US" altLang="en-US" sz="2800" b="1" dirty="0">
              <a:latin typeface="+mn-lt"/>
              <a:cs typeface="Arial" panose="020B0604020202020204" pitchFamily="34" charset="0"/>
            </a:endParaRPr>
          </a:p>
        </p:txBody>
      </p:sp>
      <p:grpSp>
        <p:nvGrpSpPr>
          <p:cNvPr id="2" name="Group 56">
            <a:extLst>
              <a:ext uri="{FF2B5EF4-FFF2-40B4-BE49-F238E27FC236}">
                <a16:creationId xmlns:a16="http://schemas.microsoft.com/office/drawing/2014/main" id="{90332275-E2B6-6396-D63D-AAF683C13D2C}"/>
              </a:ext>
            </a:extLst>
          </p:cNvPr>
          <p:cNvGrpSpPr>
            <a:grpSpLocks/>
          </p:cNvGrpSpPr>
          <p:nvPr/>
        </p:nvGrpSpPr>
        <p:grpSpPr bwMode="auto">
          <a:xfrm>
            <a:off x="7969789" y="1384291"/>
            <a:ext cx="4137025" cy="2827337"/>
            <a:chOff x="5034392" y="1136400"/>
            <a:chExt cx="3671460" cy="2508082"/>
          </a:xfrm>
        </p:grpSpPr>
        <p:grpSp>
          <p:nvGrpSpPr>
            <p:cNvPr id="7202" name="Group 45">
              <a:extLst>
                <a:ext uri="{FF2B5EF4-FFF2-40B4-BE49-F238E27FC236}">
                  <a16:creationId xmlns:a16="http://schemas.microsoft.com/office/drawing/2014/main" id="{21B51FE9-D926-21BC-7110-64D7B83B804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63541" y="1136400"/>
              <a:ext cx="3642311" cy="2508082"/>
              <a:chOff x="5063544" y="1136873"/>
              <a:chExt cx="3642424" cy="2508177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18620B17-531E-700A-55BB-A7222096D5B6}"/>
                  </a:ext>
                </a:extLst>
              </p:cNvPr>
              <p:cNvSpPr/>
              <p:nvPr/>
            </p:nvSpPr>
            <p:spPr>
              <a:xfrm>
                <a:off x="5063981" y="1136873"/>
                <a:ext cx="3641987" cy="2173002"/>
              </a:xfrm>
              <a:prstGeom prst="rect">
                <a:avLst/>
              </a:prstGeom>
              <a:ln w="12700"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2400" dirty="0">
                  <a:solidFill>
                    <a:srgbClr val="6E49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pic>
            <p:nvPicPr>
              <p:cNvPr id="7215" name="Picture 9">
                <a:extLst>
                  <a:ext uri="{FF2B5EF4-FFF2-40B4-BE49-F238E27FC236}">
                    <a16:creationId xmlns:a16="http://schemas.microsoft.com/office/drawing/2014/main" id="{4CC06558-A603-2F7E-89DC-92C0DA3C648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07214" y="1327107"/>
                <a:ext cx="3421725" cy="231794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203" name="TextBox 33">
              <a:extLst>
                <a:ext uri="{FF2B5EF4-FFF2-40B4-BE49-F238E27FC236}">
                  <a16:creationId xmlns:a16="http://schemas.microsoft.com/office/drawing/2014/main" id="{BAF8D825-4041-F967-701C-B9290EE2C9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83294" y="1164569"/>
              <a:ext cx="260621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7204" name="TextBox 34">
              <a:extLst>
                <a:ext uri="{FF2B5EF4-FFF2-40B4-BE49-F238E27FC236}">
                  <a16:creationId xmlns:a16="http://schemas.microsoft.com/office/drawing/2014/main" id="{3FB66BF7-B18D-802E-FF79-C7D25D313D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85257" y="1795786"/>
              <a:ext cx="754266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1</a:t>
              </a:r>
              <a:r>
                <a:rPr lang="en-GB" altLang="en-US" sz="1200" i="1" baseline="-25000">
                  <a:cs typeface="Arial" panose="020B0604020202020204" pitchFamily="34" charset="0"/>
                </a:rPr>
                <a:t> </a:t>
              </a:r>
              <a:r>
                <a:rPr lang="en-GB" altLang="en-US" sz="1200" i="1">
                  <a:cs typeface="Arial" panose="020B0604020202020204" pitchFamily="34" charset="0"/>
                </a:rPr>
                <a:t>+ </a:t>
              </a:r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2</a:t>
              </a:r>
              <a:r>
                <a:rPr lang="en-GB" altLang="en-US" sz="1200" i="1">
                  <a:cs typeface="Arial" panose="020B0604020202020204" pitchFamily="34" charset="0"/>
                </a:rPr>
                <a:t> + </a:t>
              </a:r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7205" name="TextBox 35">
              <a:extLst>
                <a:ext uri="{FF2B5EF4-FFF2-40B4-BE49-F238E27FC236}">
                  <a16:creationId xmlns:a16="http://schemas.microsoft.com/office/drawing/2014/main" id="{3D520D6C-E257-C516-41AD-C9D15631B7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75918" y="2343987"/>
              <a:ext cx="260621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7206" name="TextBox 36">
              <a:extLst>
                <a:ext uri="{FF2B5EF4-FFF2-40B4-BE49-F238E27FC236}">
                  <a16:creationId xmlns:a16="http://schemas.microsoft.com/office/drawing/2014/main" id="{6680E5CF-D839-3F9B-20D4-BE95D613B0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74844" y="2854602"/>
              <a:ext cx="260621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7207" name="TextBox 37">
              <a:extLst>
                <a:ext uri="{FF2B5EF4-FFF2-40B4-BE49-F238E27FC236}">
                  <a16:creationId xmlns:a16="http://schemas.microsoft.com/office/drawing/2014/main" id="{02D08EFE-40BE-F0A2-CE38-749B1D90B6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96014" y="1655155"/>
              <a:ext cx="262045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  <a:endParaRPr lang="en-GB" altLang="en-US" sz="1200" i="1" baseline="-25000"/>
            </a:p>
          </p:txBody>
        </p:sp>
        <p:sp>
          <p:nvSpPr>
            <p:cNvPr id="7208" name="TextBox 38">
              <a:extLst>
                <a:ext uri="{FF2B5EF4-FFF2-40B4-BE49-F238E27FC236}">
                  <a16:creationId xmlns:a16="http://schemas.microsoft.com/office/drawing/2014/main" id="{43A496DB-6273-4818-418D-F47CAE53C3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67512" y="2118609"/>
              <a:ext cx="262045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  <a:endParaRPr lang="en-GB" altLang="en-US" sz="1200" i="1" baseline="-25000"/>
            </a:p>
          </p:txBody>
        </p:sp>
        <p:sp>
          <p:nvSpPr>
            <p:cNvPr id="7209" name="TextBox 39">
              <a:extLst>
                <a:ext uri="{FF2B5EF4-FFF2-40B4-BE49-F238E27FC236}">
                  <a16:creationId xmlns:a16="http://schemas.microsoft.com/office/drawing/2014/main" id="{E848FAA9-286F-9FF8-7C08-F63EA8F59E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93924" y="2402725"/>
              <a:ext cx="262045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/>
                <a:t>R</a:t>
              </a:r>
              <a:endParaRPr lang="en-GB" altLang="en-US" sz="1400" i="1" baseline="-25000"/>
            </a:p>
          </p:txBody>
        </p:sp>
        <p:sp>
          <p:nvSpPr>
            <p:cNvPr id="7210" name="TextBox 40">
              <a:extLst>
                <a:ext uri="{FF2B5EF4-FFF2-40B4-BE49-F238E27FC236}">
                  <a16:creationId xmlns:a16="http://schemas.microsoft.com/office/drawing/2014/main" id="{9D7267E5-3111-BA6A-C468-13095EE1FB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15249" y="1454094"/>
              <a:ext cx="290497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1</a:t>
              </a:r>
            </a:p>
          </p:txBody>
        </p:sp>
        <p:sp>
          <p:nvSpPr>
            <p:cNvPr id="7211" name="TextBox 41">
              <a:extLst>
                <a:ext uri="{FF2B5EF4-FFF2-40B4-BE49-F238E27FC236}">
                  <a16:creationId xmlns:a16="http://schemas.microsoft.com/office/drawing/2014/main" id="{E47A35C7-AAF2-5B97-687E-884FC697FA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02758" y="2638702"/>
              <a:ext cx="290497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2</a:t>
              </a:r>
            </a:p>
          </p:txBody>
        </p:sp>
        <p:sp>
          <p:nvSpPr>
            <p:cNvPr id="7212" name="TextBox 42">
              <a:extLst>
                <a:ext uri="{FF2B5EF4-FFF2-40B4-BE49-F238E27FC236}">
                  <a16:creationId xmlns:a16="http://schemas.microsoft.com/office/drawing/2014/main" id="{DBC58BB7-E369-8A2C-BCF7-4BA01A2FC5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34392" y="2562644"/>
              <a:ext cx="290497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L</a:t>
              </a:r>
              <a:r>
                <a:rPr lang="en-GB" altLang="en-US" sz="1200" baseline="-25000"/>
                <a:t>3</a:t>
              </a:r>
            </a:p>
          </p:txBody>
        </p:sp>
        <p:sp>
          <p:nvSpPr>
            <p:cNvPr id="7213" name="TextBox 44">
              <a:extLst>
                <a:ext uri="{FF2B5EF4-FFF2-40B4-BE49-F238E27FC236}">
                  <a16:creationId xmlns:a16="http://schemas.microsoft.com/office/drawing/2014/main" id="{4A2E6F38-A20E-773A-B557-4FCD454F99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92731" y="2162497"/>
              <a:ext cx="1597025" cy="2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GB" altLang="en-US" sz="1200"/>
                <a:t>Neutral conductor</a:t>
              </a:r>
              <a:endParaRPr lang="en-GB" altLang="en-US" sz="1200" baseline="-25000"/>
            </a:p>
          </p:txBody>
        </p:sp>
      </p:grpSp>
      <p:grpSp>
        <p:nvGrpSpPr>
          <p:cNvPr id="4" name="Group 60">
            <a:extLst>
              <a:ext uri="{FF2B5EF4-FFF2-40B4-BE49-F238E27FC236}">
                <a16:creationId xmlns:a16="http://schemas.microsoft.com/office/drawing/2014/main" id="{4A2B478F-AE5F-5565-E03C-DC452D44A61E}"/>
              </a:ext>
            </a:extLst>
          </p:cNvPr>
          <p:cNvGrpSpPr>
            <a:grpSpLocks/>
          </p:cNvGrpSpPr>
          <p:nvPr/>
        </p:nvGrpSpPr>
        <p:grpSpPr bwMode="auto">
          <a:xfrm>
            <a:off x="7911570" y="3956840"/>
            <a:ext cx="4108450" cy="2635250"/>
            <a:chOff x="4737334" y="3420285"/>
            <a:chExt cx="4276190" cy="2910792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82E7EA2F-11EB-5BD2-A5D0-1CD93D2B9C95}"/>
                </a:ext>
              </a:extLst>
            </p:cNvPr>
            <p:cNvSpPr/>
            <p:nvPr/>
          </p:nvSpPr>
          <p:spPr>
            <a:xfrm>
              <a:off x="4737334" y="3420285"/>
              <a:ext cx="4276190" cy="2851173"/>
            </a:xfrm>
            <a:prstGeom prst="rect">
              <a:avLst/>
            </a:prstGeom>
            <a:ln w="1270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400" dirty="0">
                <a:solidFill>
                  <a:srgbClr val="6E4900"/>
                </a:solidFill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7201" name="Picture 31" descr="T:\SciTex\source\6870ce83-a30a-4fa8-b43c-abcee7956fd6\GB\Graphics\graph.png">
              <a:extLst>
                <a:ext uri="{FF2B5EF4-FFF2-40B4-BE49-F238E27FC236}">
                  <a16:creationId xmlns:a16="http://schemas.microsoft.com/office/drawing/2014/main" id="{527D19DD-974F-67BC-488E-FE46DC8D35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5413" y="3443178"/>
              <a:ext cx="3600000" cy="28878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" name="Group 63">
            <a:extLst>
              <a:ext uri="{FF2B5EF4-FFF2-40B4-BE49-F238E27FC236}">
                <a16:creationId xmlns:a16="http://schemas.microsoft.com/office/drawing/2014/main" id="{5E560C4F-4B35-2E10-98EB-298D4C1ABF46}"/>
              </a:ext>
            </a:extLst>
          </p:cNvPr>
          <p:cNvGrpSpPr>
            <a:grpSpLocks/>
          </p:cNvGrpSpPr>
          <p:nvPr/>
        </p:nvGrpSpPr>
        <p:grpSpPr bwMode="auto">
          <a:xfrm>
            <a:off x="9391120" y="6138065"/>
            <a:ext cx="977900" cy="279400"/>
            <a:chOff x="6224369" y="5839814"/>
            <a:chExt cx="1078934" cy="307777"/>
          </a:xfrm>
        </p:grpSpPr>
        <p:sp>
          <p:nvSpPr>
            <p:cNvPr id="7198" name="TextBox 64">
              <a:extLst>
                <a:ext uri="{FF2B5EF4-FFF2-40B4-BE49-F238E27FC236}">
                  <a16:creationId xmlns:a16="http://schemas.microsoft.com/office/drawing/2014/main" id="{970512B9-64B6-3B72-B7CF-93DA4D58AA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84530" y="5839814"/>
              <a:ext cx="55496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120°</a:t>
              </a:r>
              <a:endParaRPr lang="en-GB" altLang="en-US" sz="1600"/>
            </a:p>
          </p:txBody>
        </p: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9F9542D9-CEA9-9BA8-D922-1A1AB07E912A}"/>
                </a:ext>
              </a:extLst>
            </p:cNvPr>
            <p:cNvCxnSpPr/>
            <p:nvPr/>
          </p:nvCxnSpPr>
          <p:spPr bwMode="auto">
            <a:xfrm>
              <a:off x="6224369" y="6102124"/>
              <a:ext cx="1078934" cy="174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 w="lg" len="med"/>
              <a:tailEnd type="triangle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6">
            <a:extLst>
              <a:ext uri="{FF2B5EF4-FFF2-40B4-BE49-F238E27FC236}">
                <a16:creationId xmlns:a16="http://schemas.microsoft.com/office/drawing/2014/main" id="{5D82C236-7282-457F-00EF-8FF8532243A7}"/>
              </a:ext>
            </a:extLst>
          </p:cNvPr>
          <p:cNvGrpSpPr>
            <a:grpSpLocks/>
          </p:cNvGrpSpPr>
          <p:nvPr/>
        </p:nvGrpSpPr>
        <p:grpSpPr bwMode="auto">
          <a:xfrm>
            <a:off x="8156046" y="4148928"/>
            <a:ext cx="496887" cy="2112962"/>
            <a:chOff x="4993340" y="3666564"/>
            <a:chExt cx="547304" cy="2333803"/>
          </a:xfrm>
        </p:grpSpPr>
        <p:sp>
          <p:nvSpPr>
            <p:cNvPr id="7193" name="TextBox 67">
              <a:extLst>
                <a:ext uri="{FF2B5EF4-FFF2-40B4-BE49-F238E27FC236}">
                  <a16:creationId xmlns:a16="http://schemas.microsoft.com/office/drawing/2014/main" id="{BFF7E4BE-68E6-027D-E097-E8DF0299CA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2344" y="3666564"/>
              <a:ext cx="438298" cy="3059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1.0</a:t>
              </a:r>
            </a:p>
          </p:txBody>
        </p:sp>
        <p:sp>
          <p:nvSpPr>
            <p:cNvPr id="7194" name="TextBox 68">
              <a:extLst>
                <a:ext uri="{FF2B5EF4-FFF2-40B4-BE49-F238E27FC236}">
                  <a16:creationId xmlns:a16="http://schemas.microsoft.com/office/drawing/2014/main" id="{7E90E7AA-62C4-C2D3-1BDD-85AFD2616A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2345" y="4186517"/>
              <a:ext cx="438299" cy="3059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0.5</a:t>
              </a:r>
            </a:p>
          </p:txBody>
        </p:sp>
        <p:sp>
          <p:nvSpPr>
            <p:cNvPr id="7195" name="TextBox 69">
              <a:extLst>
                <a:ext uri="{FF2B5EF4-FFF2-40B4-BE49-F238E27FC236}">
                  <a16:creationId xmlns:a16="http://schemas.microsoft.com/office/drawing/2014/main" id="{BC90FF15-3FF2-846E-60CF-0A8B2483E7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61774" y="4681135"/>
              <a:ext cx="297026" cy="3059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0</a:t>
              </a:r>
            </a:p>
          </p:txBody>
        </p:sp>
        <p:sp>
          <p:nvSpPr>
            <p:cNvPr id="7196" name="TextBox 70">
              <a:extLst>
                <a:ext uri="{FF2B5EF4-FFF2-40B4-BE49-F238E27FC236}">
                  <a16:creationId xmlns:a16="http://schemas.microsoft.com/office/drawing/2014/main" id="{FC98E783-8B81-99CA-E515-A9C0FCCBA5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93340" y="5183748"/>
              <a:ext cx="54213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- 0.5</a:t>
              </a:r>
            </a:p>
          </p:txBody>
        </p:sp>
        <p:sp>
          <p:nvSpPr>
            <p:cNvPr id="7197" name="TextBox 71">
              <a:extLst>
                <a:ext uri="{FF2B5EF4-FFF2-40B4-BE49-F238E27FC236}">
                  <a16:creationId xmlns:a16="http://schemas.microsoft.com/office/drawing/2014/main" id="{2FBA8D89-15E8-F268-44DD-352FECF130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93340" y="5692590"/>
              <a:ext cx="54213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/>
                <a:t>- 1.0</a:t>
              </a:r>
            </a:p>
          </p:txBody>
        </p:sp>
      </p:grpSp>
      <p:grpSp>
        <p:nvGrpSpPr>
          <p:cNvPr id="8" name="Group 75">
            <a:extLst>
              <a:ext uri="{FF2B5EF4-FFF2-40B4-BE49-F238E27FC236}">
                <a16:creationId xmlns:a16="http://schemas.microsoft.com/office/drawing/2014/main" id="{9559237D-A632-BCA6-4B9A-8D7A12FD4EAF}"/>
              </a:ext>
            </a:extLst>
          </p:cNvPr>
          <p:cNvGrpSpPr>
            <a:grpSpLocks/>
          </p:cNvGrpSpPr>
          <p:nvPr/>
        </p:nvGrpSpPr>
        <p:grpSpPr bwMode="auto">
          <a:xfrm>
            <a:off x="9197445" y="5180803"/>
            <a:ext cx="2432050" cy="290512"/>
            <a:chOff x="6293369" y="4732624"/>
            <a:chExt cx="2689436" cy="322542"/>
          </a:xfrm>
        </p:grpSpPr>
        <p:sp>
          <p:nvSpPr>
            <p:cNvPr id="7189" name="TextBox 87">
              <a:extLst>
                <a:ext uri="{FF2B5EF4-FFF2-40B4-BE49-F238E27FC236}">
                  <a16:creationId xmlns:a16="http://schemas.microsoft.com/office/drawing/2014/main" id="{5F08F8A3-CE94-1BBC-AEAD-90CEAD60B4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93369" y="4733069"/>
              <a:ext cx="458934" cy="3068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>
                  <a:solidFill>
                    <a:srgbClr val="92D050"/>
                  </a:solidFill>
                </a:rPr>
                <a:t>90°</a:t>
              </a:r>
            </a:p>
          </p:txBody>
        </p:sp>
        <p:sp>
          <p:nvSpPr>
            <p:cNvPr id="7190" name="TextBox 85">
              <a:extLst>
                <a:ext uri="{FF2B5EF4-FFF2-40B4-BE49-F238E27FC236}">
                  <a16:creationId xmlns:a16="http://schemas.microsoft.com/office/drawing/2014/main" id="{A56DCE33-A653-3852-FEBC-35834E5B0B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31818" y="4748016"/>
              <a:ext cx="553370" cy="307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>
                  <a:solidFill>
                    <a:srgbClr val="92D050"/>
                  </a:solidFill>
                </a:rPr>
                <a:t>180°</a:t>
              </a:r>
            </a:p>
          </p:txBody>
        </p:sp>
        <p:sp>
          <p:nvSpPr>
            <p:cNvPr id="7191" name="TextBox 83">
              <a:extLst>
                <a:ext uri="{FF2B5EF4-FFF2-40B4-BE49-F238E27FC236}">
                  <a16:creationId xmlns:a16="http://schemas.microsoft.com/office/drawing/2014/main" id="{50056634-FBF3-D2A2-70F6-9A38272223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24949" y="4732624"/>
              <a:ext cx="553370" cy="307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>
                  <a:solidFill>
                    <a:srgbClr val="92D050"/>
                  </a:solidFill>
                </a:rPr>
                <a:t>270°</a:t>
              </a:r>
            </a:p>
          </p:txBody>
        </p:sp>
        <p:sp>
          <p:nvSpPr>
            <p:cNvPr id="7192" name="TextBox 81">
              <a:extLst>
                <a:ext uri="{FF2B5EF4-FFF2-40B4-BE49-F238E27FC236}">
                  <a16:creationId xmlns:a16="http://schemas.microsoft.com/office/drawing/2014/main" id="{DAA276EA-0503-49E2-11E7-91ED19EF9C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29435" y="4748021"/>
              <a:ext cx="553370" cy="3071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>
                  <a:solidFill>
                    <a:srgbClr val="92D050"/>
                  </a:solidFill>
                </a:rPr>
                <a:t>360°</a:t>
              </a:r>
            </a:p>
          </p:txBody>
        </p:sp>
      </p:grpSp>
      <p:sp>
        <p:nvSpPr>
          <p:cNvPr id="84" name="TextBox 83">
            <a:extLst>
              <a:ext uri="{FF2B5EF4-FFF2-40B4-BE49-F238E27FC236}">
                <a16:creationId xmlns:a16="http://schemas.microsoft.com/office/drawing/2014/main" id="{A36007E4-B27A-AE1E-20E6-157CE812F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4871" y="3975891"/>
            <a:ext cx="9239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/>
              <a:t>Phase 1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DE022257-D495-B61F-3F4E-AF0DD79BF6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11820" y="3975891"/>
            <a:ext cx="9715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>
                <a:solidFill>
                  <a:srgbClr val="FF0000"/>
                </a:solidFill>
              </a:rPr>
              <a:t>Phase 2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7910760D-8604-F07C-1744-64A2B08078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18296" y="3975891"/>
            <a:ext cx="9683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>
                <a:solidFill>
                  <a:srgbClr val="0070C0"/>
                </a:solidFill>
              </a:rPr>
              <a:t>Phase 3</a:t>
            </a:r>
          </a:p>
        </p:txBody>
      </p:sp>
      <p:pic>
        <p:nvPicPr>
          <p:cNvPr id="87" name="Picture 34" descr="T:\SciTex\source\6870ce83-a30a-4fa8-b43c-abcee7956fd6\GB\Graphics\black.png">
            <a:extLst>
              <a:ext uri="{FF2B5EF4-FFF2-40B4-BE49-F238E27FC236}">
                <a16:creationId xmlns:a16="http://schemas.microsoft.com/office/drawing/2014/main" id="{DBC63DF4-5206-8F17-4838-15C0966AC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295" y="3955253"/>
            <a:ext cx="3403600" cy="259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1" name="Picture 33" descr="T:\SciTex\source\6870ce83-a30a-4fa8-b43c-abcee7956fd6\GB\Graphics\blue.png">
            <a:extLst>
              <a:ext uri="{FF2B5EF4-FFF2-40B4-BE49-F238E27FC236}">
                <a16:creationId xmlns:a16="http://schemas.microsoft.com/office/drawing/2014/main" id="{0CD8F1BD-74EE-8A23-CE3A-998B95760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296" y="3926678"/>
            <a:ext cx="3444875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" name="Picture 32" descr="T:\SciTex\source\6870ce83-a30a-4fa8-b43c-abcee7956fd6\GB\Graphics\red.png">
            <a:extLst>
              <a:ext uri="{FF2B5EF4-FFF2-40B4-BE49-F238E27FC236}">
                <a16:creationId xmlns:a16="http://schemas.microsoft.com/office/drawing/2014/main" id="{F8A6E4F2-D955-E62B-4E14-D4B50836B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296" y="3936203"/>
            <a:ext cx="3444875" cy="261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6EC2B566-DCC9-F477-2410-4798935E7654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7797271" y="5115716"/>
            <a:ext cx="6953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/>
              <a:t>Voltage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A0D665E-5BD8-FE7E-3BA3-D00B9E4661DD}"/>
              </a:ext>
            </a:extLst>
          </p:cNvPr>
          <p:cNvCxnSpPr/>
          <p:nvPr/>
        </p:nvCxnSpPr>
        <p:spPr>
          <a:xfrm flipV="1">
            <a:off x="8144932" y="4425154"/>
            <a:ext cx="0" cy="407987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838D266-B62A-76A3-0669-35C968F2B6FA}"/>
              </a:ext>
            </a:extLst>
          </p:cNvPr>
          <p:cNvCxnSpPr/>
          <p:nvPr/>
        </p:nvCxnSpPr>
        <p:spPr>
          <a:xfrm flipV="1">
            <a:off x="11280245" y="5195090"/>
            <a:ext cx="368300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9565486D-8BAE-B8BA-542D-02EE02FD9536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Three Phase system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258258E-D971-68C8-C73D-5CA119249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4DEA459-B6FD-832E-66E4-2B974C474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3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3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utoUpdateAnimBg="0"/>
      <p:bldP spid="84" grpId="0"/>
      <p:bldP spid="85" grpId="0"/>
      <p:bldP spid="86" grpId="0"/>
      <p:bldP spid="9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CEEBF-6C60-0DBD-F937-78124C3F3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50D1A-992F-A728-73EA-717346346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98D99-B069-666A-A698-81FE1C3C7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56107-5046-D6FB-0D9E-2BEBFDFBE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C3BBDF-CD47-A062-5709-DE035F194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reduce the number of wires it is usual to interconnect the three phases. There are two ways in which this can be done, these being:</a:t>
            </a:r>
          </a:p>
          <a:p>
            <a:pPr marL="514350" indent="-514350">
              <a:buAutoNum type="alphaLcParenR"/>
            </a:pPr>
            <a:r>
              <a:rPr lang="en-GB" b="1" dirty="0"/>
              <a:t>a star connection,</a:t>
            </a:r>
          </a:p>
          <a:p>
            <a:pPr marL="514350" indent="-514350">
              <a:buAutoNum type="alphaLcParenR"/>
            </a:pPr>
            <a:r>
              <a:rPr lang="en-GB" b="1" dirty="0"/>
              <a:t>a delta, or mesh connection.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119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 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Star Connection</a:t>
                </a:r>
              </a:p>
              <a:p>
                <a:r>
                  <a:rPr lang="en-GB" dirty="0"/>
                  <a:t>A star-connected load is where the </a:t>
                </a:r>
                <a:r>
                  <a:rPr lang="en-GB" b="1" dirty="0"/>
                  <a:t>three-line conductors are each connected to a load</a:t>
                </a:r>
                <a:r>
                  <a:rPr lang="en-GB" dirty="0"/>
                  <a:t> and the </a:t>
                </a:r>
                <a:r>
                  <a:rPr lang="en-GB" b="1" dirty="0"/>
                  <a:t>outlets from the loads are joined together at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𝑵</m:t>
                    </m:r>
                  </m:oMath>
                </a14:m>
                <a:r>
                  <a:rPr lang="en-GB" dirty="0"/>
                  <a:t> to form, what is termed the </a:t>
                </a:r>
                <a:r>
                  <a:rPr lang="en-GB" b="1" dirty="0"/>
                  <a:t>neutral point or the star point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1088" t="-2261" r="-14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CFD4B5A7-AF43-824B-EE1F-980ED4C191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803" y="3429000"/>
            <a:ext cx="4090358" cy="252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885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Line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:</a:t>
                </a:r>
              </a:p>
              <a:p>
                <a:pPr marL="0" indent="0">
                  <a:buNone/>
                </a:pPr>
                <a:r>
                  <a:rPr lang="en-GB" dirty="0"/>
                  <a:t>The voltage measured between any two-line conductors (phases) in a three-phase system.</a:t>
                </a:r>
              </a:p>
              <a:p>
                <a:pPr marL="0" indent="0">
                  <a:buNone/>
                </a:pPr>
                <a:r>
                  <a:rPr lang="en-GB" b="1" dirty="0"/>
                  <a:t>Phase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:</a:t>
                </a:r>
              </a:p>
              <a:p>
                <a:pPr marL="0" indent="0">
                  <a:buNone/>
                </a:pPr>
                <a:r>
                  <a:rPr lang="en-GB" dirty="0"/>
                  <a:t>The voltage measured between a phase conductor (line) and the neutral conductor in a three-phase system.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1088" t="-2261" r="-4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6194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3C1AC-CF7E-9BF2-BC22-4B1FD99B0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81B6-4DEF-8B22-48AE-D09DEBC3E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E6FDD3-9837-6254-16BB-5EDC92DBE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9AB558-30F8-6F14-19DB-2A02C83FE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A9D7FAAB-89D4-CB32-14F8-B06D1F02CEF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Line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:</a:t>
                </a:r>
              </a:p>
              <a:p>
                <a:pPr marL="0" indent="0">
                  <a:buNone/>
                </a:pPr>
                <a:r>
                  <a:rPr lang="en-GB" dirty="0"/>
                  <a:t>The current flowing through each line conductor.</a:t>
                </a:r>
              </a:p>
              <a:p>
                <a:pPr marL="0" indent="0">
                  <a:buNone/>
                </a:pPr>
                <a:r>
                  <a:rPr lang="en-GB" b="1" dirty="0"/>
                  <a:t>Phase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:</a:t>
                </a:r>
              </a:p>
              <a:p>
                <a:pPr marL="0" indent="0">
                  <a:buNone/>
                </a:pPr>
                <a:r>
                  <a:rPr lang="en-GB" dirty="0"/>
                  <a:t>The current flowing through a single phase of the load.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A9D7FAAB-89D4-CB32-14F8-B06D1F02CEF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1088" t="-22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762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6B0B1-1626-5C80-A49A-E78D454E1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24DAB-7A57-5788-40B6-6AD2C5DA5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1476-FE5B-7D96-3FA2-EB8FCE571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468B7E-C042-1D8E-F5BF-46844E610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D3A1C5F7-477B-A2D4-A142-85796124A43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𝒂𝒏𝒅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dirty="0"/>
                  <a:t> are called </a:t>
                </a:r>
                <a:r>
                  <a:rPr lang="en-GB" b="1" dirty="0"/>
                  <a:t>phase voltages or line to neutral voltages</a:t>
                </a:r>
                <a:r>
                  <a:rPr lang="en-GB" dirty="0"/>
                  <a:t>. Phase voltages are generally </a:t>
                </a:r>
                <a:r>
                  <a:rPr lang="en-GB" b="1" dirty="0"/>
                  <a:t>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b="1" dirty="0"/>
                  <a:t>. </a:t>
                </a:r>
              </a:p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</m:oMath>
                </a14:m>
                <a:r>
                  <a:rPr lang="en-GB" dirty="0"/>
                  <a:t> are called </a:t>
                </a:r>
                <a:r>
                  <a:rPr lang="en-GB" b="1" dirty="0"/>
                  <a:t>line voltages</a:t>
                </a:r>
                <a:r>
                  <a:rPr lang="en-GB" dirty="0"/>
                  <a:t>,</a:t>
                </a:r>
                <a:r>
                  <a:rPr lang="en-GB" b="1" dirty="0"/>
                  <a:t> 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The phase currents (generally 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) are equal to their respective line currents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dirty="0"/>
                  <a:t>, i.e. for a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D3A1C5F7-477B-A2D4-A142-85796124A43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979" t="-2261" r="-1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2747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5E1A7-53D9-3909-2798-E261F3906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401ED-5C5E-7646-1FB4-587F5C7E1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051EE-1C52-1078-85F9-1C168414D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EB55F-3D8B-CFE2-FE85-3FAAE9F1D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DA3D1C3-75D2-BFA8-7657-9251913BF65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5715526" cy="458723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For a balanced system: </a:t>
                </a: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𝑩𝒍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,   </m:t>
                    </m:r>
                  </m:oMath>
                </a14:m>
                <a:r>
                  <a:rPr lang="en-GB" b="1" i="0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dirty="0"/>
                  <a:t>  and the current in the neutral conductor,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When a star connected system is </a:t>
                </a:r>
                <a:r>
                  <a:rPr lang="en-GB" b="1" dirty="0"/>
                  <a:t>balanced, then the neutral conductor is unnecessary and is often omitted.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𝑵</m:t>
                          </m:r>
                        </m:sub>
                      </m:sSub>
                      <m:r>
                        <a:rPr lang="en-GB" sz="18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𝟎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endParaRPr lang="en-GB" b="1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DA3D1C3-75D2-BFA8-7657-9251913BF65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5715526" cy="4587239"/>
              </a:xfrm>
              <a:blipFill>
                <a:blip r:embed="rId3"/>
                <a:stretch>
                  <a:fillRect l="-2132" t="-3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3B0BA3D-515C-F531-5239-B8863E04D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0629" y="1872910"/>
            <a:ext cx="4048125" cy="366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411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4D033-CC40-2995-775D-95DAADD93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01548-51A6-4E9D-09DC-C101151FA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EFB5B1-AF98-F1F8-DC7C-E783AF9C9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7F222E-5524-8388-F86C-C95253D29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A5BE0F9D-D272-26D7-5A1C-6B01936643E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50081" y="1600200"/>
                <a:ext cx="8427194" cy="45872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line voltage,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</m:oMath>
                </a14:m>
                <a:r>
                  <a:rPr lang="en-GB" dirty="0"/>
                  <a:t> is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For a balanced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for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A5BE0F9D-D272-26D7-5A1C-6B01936643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081" y="1600200"/>
                <a:ext cx="8427194" cy="4587239"/>
              </a:xfrm>
              <a:blipFill>
                <a:blip r:embed="rId3"/>
                <a:stretch>
                  <a:fillRect l="-1302" t="-22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21">
            <a:extLst>
              <a:ext uri="{FF2B5EF4-FFF2-40B4-BE49-F238E27FC236}">
                <a16:creationId xmlns:a16="http://schemas.microsoft.com/office/drawing/2014/main" id="{1F75867A-FB86-EE6C-641C-ED45852C2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7275" y="1188791"/>
            <a:ext cx="3514725" cy="553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810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5689600" cy="4587239"/>
          </a:xfrm>
        </p:spPr>
        <p:txBody>
          <a:bodyPr>
            <a:normAutofit/>
          </a:bodyPr>
          <a:lstStyle/>
          <a:p>
            <a:r>
              <a:rPr lang="en-GB" dirty="0"/>
              <a:t>The star connection of </a:t>
            </a:r>
            <a:r>
              <a:rPr lang="en-GB" b="1" dirty="0"/>
              <a:t>the three phases of a supply, together with a neutral conductor</a:t>
            </a:r>
            <a:r>
              <a:rPr lang="en-GB" dirty="0"/>
              <a:t>, allows the </a:t>
            </a:r>
            <a:r>
              <a:rPr lang="en-GB" b="1" dirty="0"/>
              <a:t>use of two voltages</a:t>
            </a:r>
            <a:r>
              <a:rPr lang="en-GB" dirty="0"/>
              <a:t>— the phase voltage and the line voltage. </a:t>
            </a:r>
          </a:p>
          <a:p>
            <a:r>
              <a:rPr lang="en-GB" dirty="0"/>
              <a:t>The standard electricity supply to consumers in UK is </a:t>
            </a:r>
            <a:r>
              <a:rPr lang="en-GB" b="1" dirty="0"/>
              <a:t>400V/230V, 50 Hz</a:t>
            </a:r>
            <a:r>
              <a:rPr lang="en-GB" dirty="0"/>
              <a:t>,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BBF290-E606-3B21-5E55-C154BE227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167" y="1437132"/>
            <a:ext cx="5041253" cy="339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4620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11531134" cy="4587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Delta Connection:</a:t>
            </a:r>
          </a:p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delta (or mesh) connected load </a:t>
            </a:r>
            <a:r>
              <a:rPr lang="en-GB" dirty="0"/>
              <a:t>is shown in Figure, where the </a:t>
            </a:r>
            <a:r>
              <a:rPr lang="en-GB" b="1" dirty="0"/>
              <a:t>end of one load is connected to the start of the next load.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006E76-7C51-A95C-26A0-027292A6C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321" y="3107211"/>
            <a:ext cx="4883596" cy="2831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372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The line voltages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the respective phase voltages, i.e. for a delta connection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ar-AE" i="1">
                            <a:latin typeface="Cambria Math" panose="02040503050406030204" pitchFamily="18" charset="0"/>
                          </a:rPr>
                          <m:t>𝐵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​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ar-AE" i="1">
                            <a:latin typeface="Cambria Math" panose="02040503050406030204" pitchFamily="18" charset="0"/>
                          </a:rPr>
                          <m:t>𝐵𝑙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ar-AE" i="1">
                            <a:latin typeface="Cambria Math" panose="02040503050406030204" pitchFamily="18" charset="0"/>
                          </a:rPr>
                          <m:t>𝐺</m:t>
                        </m:r>
                      </m:sub>
                    </m:sSub>
                  </m:oMath>
                </a14:m>
                <a:r>
                  <a:rPr lang="en-GB" dirty="0"/>
                  <a:t> are the line current</a:t>
                </a:r>
              </a:p>
              <a:p>
                <a:r>
                  <a:rPr lang="en-GB" dirty="0"/>
                  <a:t>Using Kirchhoff’s current law,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+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𝑮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𝑩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e>
                    </m:d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𝑩𝒍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</a:p>
              <a:p>
                <a:pPr marL="0" indent="0">
                  <a:buNone/>
                </a:pPr>
                <a:r>
                  <a:rPr lang="en-GB" dirty="0"/>
                  <a:t>i.e. for a delta connection: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7784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44B953C3-9D9A-240A-1B51-10FA02E4372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35730" y="1187466"/>
            <a:ext cx="8065590" cy="71000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800" b="1" dirty="0"/>
              <a:t>Unbalanced Loads</a:t>
            </a:r>
          </a:p>
        </p:txBody>
      </p:sp>
      <p:sp>
        <p:nvSpPr>
          <p:cNvPr id="5" name="Text Box 1028">
            <a:extLst>
              <a:ext uri="{FF2B5EF4-FFF2-40B4-BE49-F238E27FC236}">
                <a16:creationId xmlns:a16="http://schemas.microsoft.com/office/drawing/2014/main" id="{FF8BD05C-66D3-E1BD-D939-65F8D0EDF8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211" y="1623274"/>
            <a:ext cx="585063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+mn-lt"/>
                <a:cs typeface="Arial" panose="020B0604020202020204" pitchFamily="34" charset="0"/>
              </a:rPr>
              <a:t>If the system is unbalanced, the identical phase voltages cause unbalanced currents to flow through the loads.</a:t>
            </a:r>
            <a:endParaRPr lang="en-US" altLang="en-US" sz="2400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5" name="Text Box 1028">
            <a:extLst>
              <a:ext uri="{FF2B5EF4-FFF2-40B4-BE49-F238E27FC236}">
                <a16:creationId xmlns:a16="http://schemas.microsoft.com/office/drawing/2014/main" id="{9D5DD498-C271-A3D0-3641-8F659326F3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211" y="2943891"/>
            <a:ext cx="600017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+mn-lt"/>
                <a:cs typeface="Arial" panose="020B0604020202020204" pitchFamily="34" charset="0"/>
              </a:rPr>
              <a:t>A vector diagram showing the line and phase currents can be drawn. </a:t>
            </a:r>
          </a:p>
        </p:txBody>
      </p:sp>
      <p:sp>
        <p:nvSpPr>
          <p:cNvPr id="9" name="Text Box 1028">
            <a:extLst>
              <a:ext uri="{FF2B5EF4-FFF2-40B4-BE49-F238E27FC236}">
                <a16:creationId xmlns:a16="http://schemas.microsoft.com/office/drawing/2014/main" id="{973EC622-8022-FDD8-0AA7-4848D242D7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47" y="4100852"/>
            <a:ext cx="458800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+mn-lt"/>
                <a:cs typeface="Arial" panose="020B0604020202020204" pitchFamily="34" charset="0"/>
              </a:rPr>
              <a:t>Although the currents may be different, the phase angle remains at 120°.</a:t>
            </a:r>
            <a:endParaRPr lang="en-GB" altLang="en-US" sz="2400" baseline="-25000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4368" name="TextBox 25">
            <a:extLst>
              <a:ext uri="{FF2B5EF4-FFF2-40B4-BE49-F238E27FC236}">
                <a16:creationId xmlns:a16="http://schemas.microsoft.com/office/drawing/2014/main" id="{57E826B6-7C43-3E2C-B0AF-2D994B8945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26412" y="3914793"/>
            <a:ext cx="5000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>
                <a:cs typeface="Arial" panose="020B0604020202020204" pitchFamily="34" charset="0"/>
              </a:rPr>
              <a:t>120°</a:t>
            </a:r>
            <a:endParaRPr lang="en-US" altLang="en-US" sz="1200">
              <a:cs typeface="Arial" panose="020B0604020202020204" pitchFamily="34" charset="0"/>
            </a:endParaRPr>
          </a:p>
        </p:txBody>
      </p:sp>
      <p:sp>
        <p:nvSpPr>
          <p:cNvPr id="14369" name="TextBox 26">
            <a:extLst>
              <a:ext uri="{FF2B5EF4-FFF2-40B4-BE49-F238E27FC236}">
                <a16:creationId xmlns:a16="http://schemas.microsoft.com/office/drawing/2014/main" id="{F2AC7DF1-BB29-130E-5FA6-A2F4876744B7}"/>
              </a:ext>
            </a:extLst>
          </p:cNvPr>
          <p:cNvSpPr txBox="1">
            <a:spLocks noChangeArrowheads="1"/>
          </p:cNvSpPr>
          <p:nvPr/>
        </p:nvSpPr>
        <p:spPr bwMode="auto">
          <a:xfrm rot="18171029">
            <a:off x="7793037" y="3238517"/>
            <a:ext cx="50006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>
                <a:cs typeface="Arial" panose="020B0604020202020204" pitchFamily="34" charset="0"/>
              </a:rPr>
              <a:t>120°</a:t>
            </a:r>
            <a:endParaRPr lang="en-US" altLang="en-US" sz="1200">
              <a:cs typeface="Arial" panose="020B0604020202020204" pitchFamily="34" charset="0"/>
            </a:endParaRPr>
          </a:p>
        </p:txBody>
      </p:sp>
      <p:sp>
        <p:nvSpPr>
          <p:cNvPr id="14370" name="TextBox 27">
            <a:extLst>
              <a:ext uri="{FF2B5EF4-FFF2-40B4-BE49-F238E27FC236}">
                <a16:creationId xmlns:a16="http://schemas.microsoft.com/office/drawing/2014/main" id="{183B1C42-CEE2-69BF-929F-7C13525B44FF}"/>
              </a:ext>
            </a:extLst>
          </p:cNvPr>
          <p:cNvSpPr txBox="1">
            <a:spLocks noChangeArrowheads="1"/>
          </p:cNvSpPr>
          <p:nvPr/>
        </p:nvSpPr>
        <p:spPr bwMode="auto">
          <a:xfrm rot="3019973" flipH="1">
            <a:off x="8543924" y="3244867"/>
            <a:ext cx="50006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>
                <a:cs typeface="Arial" panose="020B0604020202020204" pitchFamily="34" charset="0"/>
              </a:rPr>
              <a:t>120°</a:t>
            </a:r>
            <a:endParaRPr lang="en-US" altLang="en-US" sz="1200">
              <a:cs typeface="Arial" panose="020B0604020202020204" pitchFamily="34" charset="0"/>
            </a:endParaRPr>
          </a:p>
        </p:txBody>
      </p:sp>
      <p:grpSp>
        <p:nvGrpSpPr>
          <p:cNvPr id="2" name="Group 29">
            <a:extLst>
              <a:ext uri="{FF2B5EF4-FFF2-40B4-BE49-F238E27FC236}">
                <a16:creationId xmlns:a16="http://schemas.microsoft.com/office/drawing/2014/main" id="{031FD9B9-AFFF-A7FE-91A0-C7767E94EEF0}"/>
              </a:ext>
            </a:extLst>
          </p:cNvPr>
          <p:cNvGrpSpPr>
            <a:grpSpLocks/>
          </p:cNvGrpSpPr>
          <p:nvPr/>
        </p:nvGrpSpPr>
        <p:grpSpPr bwMode="auto">
          <a:xfrm>
            <a:off x="7454899" y="2928954"/>
            <a:ext cx="2470150" cy="2033588"/>
            <a:chOff x="5197475" y="2606675"/>
            <a:chExt cx="2470150" cy="2034362"/>
          </a:xfrm>
        </p:grpSpPr>
        <p:sp>
          <p:nvSpPr>
            <p:cNvPr id="15384" name="Text Box 1028">
              <a:extLst>
                <a:ext uri="{FF2B5EF4-FFF2-40B4-BE49-F238E27FC236}">
                  <a16:creationId xmlns:a16="http://schemas.microsoft.com/office/drawing/2014/main" id="{970F6E48-976C-0F52-4C92-9366DEB8BC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89800" y="2898775"/>
              <a:ext cx="377825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2</a:t>
              </a:r>
              <a:r>
                <a:rPr lang="en-GB" altLang="en-US" sz="1200">
                  <a:solidFill>
                    <a:srgbClr val="C00000"/>
                  </a:solidFill>
                  <a:cs typeface="Arial" panose="020B0604020202020204" pitchFamily="34" charset="0"/>
                </a:rPr>
                <a:t> </a:t>
              </a:r>
              <a:endParaRPr lang="en-GB" altLang="en-US" sz="1200" i="1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5385" name="Text Box 1028">
              <a:extLst>
                <a:ext uri="{FF2B5EF4-FFF2-40B4-BE49-F238E27FC236}">
                  <a16:creationId xmlns:a16="http://schemas.microsoft.com/office/drawing/2014/main" id="{F91223C2-444E-7582-1B5C-3F5366BB845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45225" y="4364038"/>
              <a:ext cx="663575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3</a:t>
              </a:r>
              <a:r>
                <a:rPr lang="en-GB" altLang="en-US" sz="1200">
                  <a:solidFill>
                    <a:srgbClr val="C00000"/>
                  </a:solidFill>
                  <a:cs typeface="Arial" panose="020B0604020202020204" pitchFamily="34" charset="0"/>
                </a:rPr>
                <a:t> </a:t>
              </a:r>
              <a:endParaRPr lang="en-GB" altLang="en-US" sz="1200" i="1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5386" name="Text Box 1028">
              <a:extLst>
                <a:ext uri="{FF2B5EF4-FFF2-40B4-BE49-F238E27FC236}">
                  <a16:creationId xmlns:a16="http://schemas.microsoft.com/office/drawing/2014/main" id="{BC47DA8B-C346-83EF-9224-C0B960090CA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97475" y="2606675"/>
              <a:ext cx="357188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1</a:t>
              </a:r>
              <a:r>
                <a:rPr lang="en-GB" altLang="en-US" sz="1200">
                  <a:solidFill>
                    <a:srgbClr val="C00000"/>
                  </a:solidFill>
                  <a:cs typeface="Arial" panose="020B0604020202020204" pitchFamily="34" charset="0"/>
                </a:rPr>
                <a:t> </a:t>
              </a:r>
              <a:endParaRPr lang="en-GB" altLang="en-US" sz="1200" i="1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</p:grpSp>
      <p:grpSp>
        <p:nvGrpSpPr>
          <p:cNvPr id="3" name="Group 28">
            <a:extLst>
              <a:ext uri="{FF2B5EF4-FFF2-40B4-BE49-F238E27FC236}">
                <a16:creationId xmlns:a16="http://schemas.microsoft.com/office/drawing/2014/main" id="{F18F36D4-55DD-9839-E387-EE7CA041900C}"/>
              </a:ext>
            </a:extLst>
          </p:cNvPr>
          <p:cNvGrpSpPr>
            <a:grpSpLocks/>
          </p:cNvGrpSpPr>
          <p:nvPr/>
        </p:nvGrpSpPr>
        <p:grpSpPr bwMode="auto">
          <a:xfrm>
            <a:off x="7502524" y="2493980"/>
            <a:ext cx="2247900" cy="2068513"/>
            <a:chOff x="5245099" y="2162175"/>
            <a:chExt cx="2247401" cy="2069350"/>
          </a:xfrm>
        </p:grpSpPr>
        <p:sp>
          <p:nvSpPr>
            <p:cNvPr id="15381" name="TextBox 46">
              <a:extLst>
                <a:ext uri="{FF2B5EF4-FFF2-40B4-BE49-F238E27FC236}">
                  <a16:creationId xmlns:a16="http://schemas.microsoft.com/office/drawing/2014/main" id="{972CAF4D-49EA-D69D-09F9-A3DCE6FE15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32513" y="2162175"/>
              <a:ext cx="409075" cy="277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ph1</a:t>
              </a:r>
              <a:endParaRPr lang="en-US" altLang="en-US" sz="1200" baseline="-25000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5382" name="TextBox 46">
              <a:extLst>
                <a:ext uri="{FF2B5EF4-FFF2-40B4-BE49-F238E27FC236}">
                  <a16:creationId xmlns:a16="http://schemas.microsoft.com/office/drawing/2014/main" id="{6E45F12E-0AB5-AA99-7302-231CBFDDFF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3425" y="3954463"/>
              <a:ext cx="409075" cy="277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ph2</a:t>
              </a:r>
              <a:endParaRPr lang="en-US" altLang="en-US" sz="1200" baseline="-25000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5383" name="TextBox 46">
              <a:extLst>
                <a:ext uri="{FF2B5EF4-FFF2-40B4-BE49-F238E27FC236}">
                  <a16:creationId xmlns:a16="http://schemas.microsoft.com/office/drawing/2014/main" id="{A929CBE3-2202-AC20-76DE-40E695F8EE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45099" y="3729038"/>
              <a:ext cx="409075" cy="277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Wingdings" panose="05000000000000000000" pitchFamily="2" charset="2"/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200" i="1">
                  <a:solidFill>
                    <a:srgbClr val="C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r>
                <a:rPr lang="en-GB" altLang="en-US" sz="1200" baseline="-25000">
                  <a:solidFill>
                    <a:srgbClr val="C00000"/>
                  </a:solidFill>
                  <a:cs typeface="Arial" panose="020B0604020202020204" pitchFamily="34" charset="0"/>
                </a:rPr>
                <a:t>ph3</a:t>
              </a:r>
              <a:endParaRPr lang="en-US" altLang="en-US" sz="1200" baseline="-25000">
                <a:solidFill>
                  <a:srgbClr val="C00000"/>
                </a:solidFill>
                <a:cs typeface="Arial" panose="020B0604020202020204" pitchFamily="34" charset="0"/>
              </a:endParaRPr>
            </a:p>
          </p:txBody>
        </p:sp>
      </p:grp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0B70099-3F58-6631-F83A-CD9253323221}"/>
              </a:ext>
            </a:extLst>
          </p:cNvPr>
          <p:cNvCxnSpPr/>
          <p:nvPr/>
        </p:nvCxnSpPr>
        <p:spPr>
          <a:xfrm rot="5400000" flipH="1" flipV="1">
            <a:off x="6594474" y="2570180"/>
            <a:ext cx="2301875" cy="1327150"/>
          </a:xfrm>
          <a:prstGeom prst="straightConnector1">
            <a:avLst/>
          </a:prstGeom>
          <a:ln w="38100">
            <a:solidFill>
              <a:srgbClr val="C00000"/>
            </a:solidFill>
            <a:headEnd w="sm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B00E9326-7BE4-BEDE-0B18-3D15769877D6}"/>
              </a:ext>
            </a:extLst>
          </p:cNvPr>
          <p:cNvCxnSpPr/>
          <p:nvPr/>
        </p:nvCxnSpPr>
        <p:spPr>
          <a:xfrm rot="10800000" flipV="1">
            <a:off x="7086600" y="3630629"/>
            <a:ext cx="1317625" cy="755650"/>
          </a:xfrm>
          <a:prstGeom prst="straightConnector1">
            <a:avLst/>
          </a:prstGeom>
          <a:ln w="38100">
            <a:solidFill>
              <a:srgbClr val="C00000"/>
            </a:solidFill>
            <a:headEnd w="sm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A316966-CD40-A6CD-C921-9246B107BB15}"/>
              </a:ext>
            </a:extLst>
          </p:cNvPr>
          <p:cNvCxnSpPr/>
          <p:nvPr/>
        </p:nvCxnSpPr>
        <p:spPr>
          <a:xfrm>
            <a:off x="8399462" y="3622692"/>
            <a:ext cx="2563813" cy="1458912"/>
          </a:xfrm>
          <a:prstGeom prst="straightConnector1">
            <a:avLst/>
          </a:prstGeom>
          <a:ln w="38100">
            <a:solidFill>
              <a:srgbClr val="C00000"/>
            </a:solidFill>
            <a:headEnd w="sm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759ED216-5B09-A660-850D-F39FAD6F6016}"/>
              </a:ext>
            </a:extLst>
          </p:cNvPr>
          <p:cNvCxnSpPr/>
          <p:nvPr/>
        </p:nvCxnSpPr>
        <p:spPr>
          <a:xfrm rot="5400000" flipH="1" flipV="1">
            <a:off x="7627937" y="2860692"/>
            <a:ext cx="1563687" cy="1588"/>
          </a:xfrm>
          <a:prstGeom prst="straightConnector1">
            <a:avLst/>
          </a:prstGeom>
          <a:ln w="38100">
            <a:solidFill>
              <a:srgbClr val="C00000"/>
            </a:solidFill>
            <a:headEnd w="sm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9D79DD14-A29A-2010-3CBE-9AB36DB3C007}"/>
              </a:ext>
            </a:extLst>
          </p:cNvPr>
          <p:cNvCxnSpPr/>
          <p:nvPr/>
        </p:nvCxnSpPr>
        <p:spPr>
          <a:xfrm rot="16200000" flipV="1">
            <a:off x="8190705" y="2302685"/>
            <a:ext cx="2984500" cy="2573338"/>
          </a:xfrm>
          <a:prstGeom prst="straightConnector1">
            <a:avLst/>
          </a:prstGeom>
          <a:ln w="38100">
            <a:solidFill>
              <a:srgbClr val="C00000"/>
            </a:solidFill>
            <a:headEnd type="triangle" w="sm" len="lg"/>
            <a:tailEnd type="non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902BDA97-FD9C-F658-6EB6-C8C692E2AC13}"/>
              </a:ext>
            </a:extLst>
          </p:cNvPr>
          <p:cNvCxnSpPr/>
          <p:nvPr/>
        </p:nvCxnSpPr>
        <p:spPr>
          <a:xfrm rot="10800000">
            <a:off x="7070725" y="4379929"/>
            <a:ext cx="3895725" cy="711200"/>
          </a:xfrm>
          <a:prstGeom prst="straightConnector1">
            <a:avLst/>
          </a:prstGeom>
          <a:ln w="38100">
            <a:solidFill>
              <a:srgbClr val="C00000"/>
            </a:solidFill>
            <a:headEnd type="none" w="sm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Arc 74">
            <a:extLst>
              <a:ext uri="{FF2B5EF4-FFF2-40B4-BE49-F238E27FC236}">
                <a16:creationId xmlns:a16="http://schemas.microsoft.com/office/drawing/2014/main" id="{D2C0B847-84BD-0D04-2B79-B577CC65AF67}"/>
              </a:ext>
            </a:extLst>
          </p:cNvPr>
          <p:cNvSpPr/>
          <p:nvPr/>
        </p:nvSpPr>
        <p:spPr>
          <a:xfrm>
            <a:off x="7769224" y="3009917"/>
            <a:ext cx="1255712" cy="1238250"/>
          </a:xfrm>
          <a:prstGeom prst="arc">
            <a:avLst>
              <a:gd name="adj1" fmla="val 16331656"/>
              <a:gd name="adj2" fmla="val 1656789"/>
            </a:avLst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885CD598-FC34-4319-7ECE-4C471B2FDD56}"/>
              </a:ext>
            </a:extLst>
          </p:cNvPr>
          <p:cNvSpPr/>
          <p:nvPr/>
        </p:nvSpPr>
        <p:spPr>
          <a:xfrm rot="7248952">
            <a:off x="7792243" y="2999599"/>
            <a:ext cx="1254125" cy="1230312"/>
          </a:xfrm>
          <a:prstGeom prst="arc">
            <a:avLst>
              <a:gd name="adj1" fmla="val 16331656"/>
              <a:gd name="adj2" fmla="val 1646616"/>
            </a:avLst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9968C397-EF53-3592-4C9A-FFFC9F9ABD54}"/>
              </a:ext>
            </a:extLst>
          </p:cNvPr>
          <p:cNvSpPr/>
          <p:nvPr/>
        </p:nvSpPr>
        <p:spPr>
          <a:xfrm rot="14434883">
            <a:off x="7793830" y="3020236"/>
            <a:ext cx="1249363" cy="1225550"/>
          </a:xfrm>
          <a:prstGeom prst="arc">
            <a:avLst>
              <a:gd name="adj1" fmla="val 16331656"/>
              <a:gd name="adj2" fmla="val 1606744"/>
            </a:avLst>
          </a:prstGeom>
          <a:ln w="127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7" name="Text Box 32">
            <a:extLst>
              <a:ext uri="{FF2B5EF4-FFF2-40B4-BE49-F238E27FC236}">
                <a16:creationId xmlns:a16="http://schemas.microsoft.com/office/drawing/2014/main" id="{3AF38EFB-D407-8748-5CF4-01B21B5E10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17076" y="6330951"/>
            <a:ext cx="7334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1400">
                <a:solidFill>
                  <a:srgbClr val="00368D"/>
                </a:solidFill>
              </a:rPr>
              <a:t>Next &gt;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CDE79B-3AA4-A7B4-C96A-6B5475D38C16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Three Phase system -Delta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BA99FA-CD6B-F8C9-7199-A03FDB166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4A8E2A-0344-860B-D97A-EDDBE216C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4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5" grpId="0" autoUpdateAnimBg="0"/>
      <p:bldP spid="9" grpId="0" autoUpdateAnimBg="0"/>
      <p:bldP spid="14368" grpId="0"/>
      <p:bldP spid="14369" grpId="0"/>
      <p:bldP spid="14370" grpId="0"/>
      <p:bldP spid="27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in three-phase systems </a:t>
                </a:r>
              </a:p>
              <a:p>
                <a:r>
                  <a:rPr lang="en-GB" dirty="0"/>
                  <a:t>The power dissipated in a three-phase load is given by the sum of the power dissipated in each phase. </a:t>
                </a:r>
              </a:p>
              <a:p>
                <a:r>
                  <a:rPr lang="en-GB" dirty="0"/>
                  <a:t>If a load is balanced then the total power P is given by: P = 3 × power consumed by one phase. </a:t>
                </a:r>
              </a:p>
              <a:p>
                <a:r>
                  <a:rPr lang="en-GB" dirty="0"/>
                  <a:t>The power consumed in one phase=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92015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Consumed for Star or Delta three phase connection: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3</m:t>
                    </m:r>
                    <m:sSubSup>
                      <m:sSub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:r>
                  <a:rPr lang="en-GB" b="1" i="1" dirty="0"/>
                  <a:t>Total Volt –Ampere</a:t>
                </a:r>
                <a:r>
                  <a:rPr lang="en-GB" b="1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b="1" dirty="0"/>
                  <a:t>Volt Amperes</a:t>
                </a:r>
              </a:p>
              <a:p>
                <a:pPr marL="0" indent="0">
                  <a:buNone/>
                </a:pPr>
                <a:r>
                  <a:rPr lang="en-GB" b="1" dirty="0"/>
                  <a:t>Reactive power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VAR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858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1480</Words>
  <Application>Microsoft Office PowerPoint</Application>
  <PresentationFormat>Widescreen</PresentationFormat>
  <Paragraphs>233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Three Phase system</vt:lpstr>
      <vt:lpstr>Three Phase system</vt:lpstr>
      <vt:lpstr>Three Phase system</vt:lpstr>
      <vt:lpstr>Three Phase system</vt:lpstr>
      <vt:lpstr>Three Phase system</vt:lpstr>
      <vt:lpstr>Three Phase system</vt:lpstr>
      <vt:lpstr>3-Phase, 6 Wire Connection</vt:lpstr>
      <vt:lpstr>3-Phase, 4 Wire Connection</vt:lpstr>
      <vt:lpstr>Three Phase system</vt:lpstr>
      <vt:lpstr>Three Phase system - Star</vt:lpstr>
      <vt:lpstr>Three Phase system -Star</vt:lpstr>
      <vt:lpstr>Three Phase system -Star</vt:lpstr>
      <vt:lpstr>Three Phase system -Star</vt:lpstr>
      <vt:lpstr>Three Phase system -Star</vt:lpstr>
      <vt:lpstr>Three Phase system -Star</vt:lpstr>
      <vt:lpstr>Three Phase system -Star</vt:lpstr>
      <vt:lpstr>Three Phase system -Delta</vt:lpstr>
      <vt:lpstr>Three Phase system -Delta</vt:lpstr>
      <vt:lpstr>Unbalanced Loads</vt:lpstr>
      <vt:lpstr>Power in Three phase system</vt:lpstr>
      <vt:lpstr>Power in Three phase system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160</cp:revision>
  <dcterms:created xsi:type="dcterms:W3CDTF">2021-03-09T15:35:42Z</dcterms:created>
  <dcterms:modified xsi:type="dcterms:W3CDTF">2025-12-02T13:46:38Z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