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B501E3-D60F-4E02-9D6C-7F56571A6354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20122C-C891-482F-AE64-D6B1B4772691}">
      <dgm:prSet/>
      <dgm:spPr/>
      <dgm:t>
        <a:bodyPr/>
        <a:lstStyle/>
        <a:p>
          <a:r>
            <a:rPr lang="en-GB" b="1" i="0"/>
            <a:t>Limited Managerial Capability</a:t>
          </a:r>
          <a:endParaRPr lang="en-US"/>
        </a:p>
      </dgm:t>
    </dgm:pt>
    <dgm:pt modelId="{5DE2FEFC-2B09-4E4B-83A9-D13512470862}" type="parTrans" cxnId="{CAE7C3C2-3E86-474F-82CE-75FD5217564D}">
      <dgm:prSet/>
      <dgm:spPr/>
      <dgm:t>
        <a:bodyPr/>
        <a:lstStyle/>
        <a:p>
          <a:endParaRPr lang="en-US"/>
        </a:p>
      </dgm:t>
    </dgm:pt>
    <dgm:pt modelId="{2639D9DD-9E70-4379-B768-322E27C3300A}" type="sibTrans" cxnId="{CAE7C3C2-3E86-474F-82CE-75FD5217564D}">
      <dgm:prSet/>
      <dgm:spPr/>
      <dgm:t>
        <a:bodyPr/>
        <a:lstStyle/>
        <a:p>
          <a:endParaRPr lang="en-US"/>
        </a:p>
      </dgm:t>
    </dgm:pt>
    <dgm:pt modelId="{CBFDBDCF-B0C2-4DFA-BFC2-FD97BD7E63DA}">
      <dgm:prSet/>
      <dgm:spPr/>
      <dgm:t>
        <a:bodyPr/>
        <a:lstStyle/>
        <a:p>
          <a:r>
            <a:rPr lang="en-GB" b="1" i="0"/>
            <a:t>Weak Communication and Clarity</a:t>
          </a:r>
          <a:endParaRPr lang="en-US"/>
        </a:p>
      </dgm:t>
    </dgm:pt>
    <dgm:pt modelId="{BE017662-CA67-4EF8-93B8-43E118ABFCD7}" type="parTrans" cxnId="{92004BE6-7681-4702-B4A4-ECA194FD99B4}">
      <dgm:prSet/>
      <dgm:spPr/>
      <dgm:t>
        <a:bodyPr/>
        <a:lstStyle/>
        <a:p>
          <a:endParaRPr lang="en-US"/>
        </a:p>
      </dgm:t>
    </dgm:pt>
    <dgm:pt modelId="{D1AC3DAB-F3C5-43DF-A26D-B708D8AD4FFE}" type="sibTrans" cxnId="{92004BE6-7681-4702-B4A4-ECA194FD99B4}">
      <dgm:prSet/>
      <dgm:spPr/>
      <dgm:t>
        <a:bodyPr/>
        <a:lstStyle/>
        <a:p>
          <a:endParaRPr lang="en-US"/>
        </a:p>
      </dgm:t>
    </dgm:pt>
    <dgm:pt modelId="{DD808664-74A0-49A0-8872-B83895B4C5D1}">
      <dgm:prSet/>
      <dgm:spPr/>
      <dgm:t>
        <a:bodyPr/>
        <a:lstStyle/>
        <a:p>
          <a:r>
            <a:rPr lang="en-GB" b="1" i="0"/>
            <a:t>Inadequate Induction and Development</a:t>
          </a:r>
          <a:endParaRPr lang="en-US"/>
        </a:p>
      </dgm:t>
    </dgm:pt>
    <dgm:pt modelId="{E85E87A6-BA3A-4C33-9F75-DC2909A15A23}" type="parTrans" cxnId="{80586A65-0956-4546-A5B4-4AE9C896D9AE}">
      <dgm:prSet/>
      <dgm:spPr/>
      <dgm:t>
        <a:bodyPr/>
        <a:lstStyle/>
        <a:p>
          <a:endParaRPr lang="en-US"/>
        </a:p>
      </dgm:t>
    </dgm:pt>
    <dgm:pt modelId="{4E29102C-36C9-4478-9D70-7548C77F0BD3}" type="sibTrans" cxnId="{80586A65-0956-4546-A5B4-4AE9C896D9AE}">
      <dgm:prSet/>
      <dgm:spPr/>
      <dgm:t>
        <a:bodyPr/>
        <a:lstStyle/>
        <a:p>
          <a:endParaRPr lang="en-US"/>
        </a:p>
      </dgm:t>
    </dgm:pt>
    <dgm:pt modelId="{56215A18-4944-4343-BE56-859D1BC219AA}">
      <dgm:prSet/>
      <dgm:spPr/>
      <dgm:t>
        <a:bodyPr/>
        <a:lstStyle/>
        <a:p>
          <a:r>
            <a:rPr lang="en-GB" b="1" i="0"/>
            <a:t>Low Emotional Intelligence</a:t>
          </a:r>
          <a:endParaRPr lang="en-US"/>
        </a:p>
      </dgm:t>
    </dgm:pt>
    <dgm:pt modelId="{5D7BD86A-BDC0-46D0-BA8A-490DE21B6B76}" type="parTrans" cxnId="{9D7EFF51-A326-472B-A5EA-09114E8C8AD1}">
      <dgm:prSet/>
      <dgm:spPr/>
      <dgm:t>
        <a:bodyPr/>
        <a:lstStyle/>
        <a:p>
          <a:endParaRPr lang="en-US"/>
        </a:p>
      </dgm:t>
    </dgm:pt>
    <dgm:pt modelId="{FD685706-73B8-452E-A560-D59C66E487D1}" type="sibTrans" cxnId="{9D7EFF51-A326-472B-A5EA-09114E8C8AD1}">
      <dgm:prSet/>
      <dgm:spPr/>
      <dgm:t>
        <a:bodyPr/>
        <a:lstStyle/>
        <a:p>
          <a:endParaRPr lang="en-US"/>
        </a:p>
      </dgm:t>
    </dgm:pt>
    <dgm:pt modelId="{2113B574-4E21-496C-A6A2-A97AFBBF1547}">
      <dgm:prSet/>
      <dgm:spPr/>
      <dgm:t>
        <a:bodyPr/>
        <a:lstStyle/>
        <a:p>
          <a:r>
            <a:rPr lang="en-GB" b="1" i="0"/>
            <a:t>Lack of Motivation and Recognition</a:t>
          </a:r>
          <a:endParaRPr lang="en-US"/>
        </a:p>
      </dgm:t>
    </dgm:pt>
    <dgm:pt modelId="{083AC697-033A-4338-A094-99BCF25EC1A8}" type="parTrans" cxnId="{481DA64C-AE41-4E16-9A4A-1111C20F7832}">
      <dgm:prSet/>
      <dgm:spPr/>
      <dgm:t>
        <a:bodyPr/>
        <a:lstStyle/>
        <a:p>
          <a:endParaRPr lang="en-US"/>
        </a:p>
      </dgm:t>
    </dgm:pt>
    <dgm:pt modelId="{E47A67D1-4E86-4352-A2FD-35F9DE8047A0}" type="sibTrans" cxnId="{481DA64C-AE41-4E16-9A4A-1111C20F7832}">
      <dgm:prSet/>
      <dgm:spPr/>
      <dgm:t>
        <a:bodyPr/>
        <a:lstStyle/>
        <a:p>
          <a:endParaRPr lang="en-US"/>
        </a:p>
      </dgm:t>
    </dgm:pt>
    <dgm:pt modelId="{9D1C39B4-6DD6-4FAE-8F56-7DDF7C9867AC}">
      <dgm:prSet/>
      <dgm:spPr/>
      <dgm:t>
        <a:bodyPr/>
        <a:lstStyle/>
        <a:p>
          <a:r>
            <a:rPr lang="en-GB" b="1" i="0"/>
            <a:t>Resistance to Change</a:t>
          </a:r>
          <a:endParaRPr lang="en-US"/>
        </a:p>
      </dgm:t>
    </dgm:pt>
    <dgm:pt modelId="{BDE4FB69-76BF-428B-BA52-2A02DA66D17D}" type="parTrans" cxnId="{77FA6FF4-9474-4275-8D38-09B8B5778948}">
      <dgm:prSet/>
      <dgm:spPr/>
      <dgm:t>
        <a:bodyPr/>
        <a:lstStyle/>
        <a:p>
          <a:endParaRPr lang="en-US"/>
        </a:p>
      </dgm:t>
    </dgm:pt>
    <dgm:pt modelId="{D3C89D4B-E4F3-4960-9A16-66D213C98E65}" type="sibTrans" cxnId="{77FA6FF4-9474-4275-8D38-09B8B5778948}">
      <dgm:prSet/>
      <dgm:spPr/>
      <dgm:t>
        <a:bodyPr/>
        <a:lstStyle/>
        <a:p>
          <a:endParaRPr lang="en-US"/>
        </a:p>
      </dgm:t>
    </dgm:pt>
    <dgm:pt modelId="{00677074-EE60-4832-B7C0-568D59F0DF07}" type="pres">
      <dgm:prSet presAssocID="{69B501E3-D60F-4E02-9D6C-7F56571A6354}" presName="diagram" presStyleCnt="0">
        <dgm:presLayoutVars>
          <dgm:dir/>
          <dgm:resizeHandles val="exact"/>
        </dgm:presLayoutVars>
      </dgm:prSet>
      <dgm:spPr/>
    </dgm:pt>
    <dgm:pt modelId="{EF8C8779-BAAD-47ED-9E05-CDF8C3C8A695}" type="pres">
      <dgm:prSet presAssocID="{2920122C-C891-482F-AE64-D6B1B4772691}" presName="arrow" presStyleLbl="node1" presStyleIdx="0" presStyleCnt="6">
        <dgm:presLayoutVars>
          <dgm:bulletEnabled val="1"/>
        </dgm:presLayoutVars>
      </dgm:prSet>
      <dgm:spPr/>
    </dgm:pt>
    <dgm:pt modelId="{EAB088FF-9F1A-4676-B8C9-31061DE6F320}" type="pres">
      <dgm:prSet presAssocID="{CBFDBDCF-B0C2-4DFA-BFC2-FD97BD7E63DA}" presName="arrow" presStyleLbl="node1" presStyleIdx="1" presStyleCnt="6">
        <dgm:presLayoutVars>
          <dgm:bulletEnabled val="1"/>
        </dgm:presLayoutVars>
      </dgm:prSet>
      <dgm:spPr/>
    </dgm:pt>
    <dgm:pt modelId="{212DDFE0-77AB-4E03-A4A2-11BFC448AD79}" type="pres">
      <dgm:prSet presAssocID="{DD808664-74A0-49A0-8872-B83895B4C5D1}" presName="arrow" presStyleLbl="node1" presStyleIdx="2" presStyleCnt="6">
        <dgm:presLayoutVars>
          <dgm:bulletEnabled val="1"/>
        </dgm:presLayoutVars>
      </dgm:prSet>
      <dgm:spPr/>
    </dgm:pt>
    <dgm:pt modelId="{93710EAC-6CD5-4C1A-860C-312940C65E20}" type="pres">
      <dgm:prSet presAssocID="{56215A18-4944-4343-BE56-859D1BC219AA}" presName="arrow" presStyleLbl="node1" presStyleIdx="3" presStyleCnt="6">
        <dgm:presLayoutVars>
          <dgm:bulletEnabled val="1"/>
        </dgm:presLayoutVars>
      </dgm:prSet>
      <dgm:spPr/>
    </dgm:pt>
    <dgm:pt modelId="{6316A966-2D57-4E1D-BB11-3113FCBA08AD}" type="pres">
      <dgm:prSet presAssocID="{2113B574-4E21-496C-A6A2-A97AFBBF1547}" presName="arrow" presStyleLbl="node1" presStyleIdx="4" presStyleCnt="6">
        <dgm:presLayoutVars>
          <dgm:bulletEnabled val="1"/>
        </dgm:presLayoutVars>
      </dgm:prSet>
      <dgm:spPr/>
    </dgm:pt>
    <dgm:pt modelId="{D7D61E2B-CBDB-43C5-9517-B4A7AFD4B69E}" type="pres">
      <dgm:prSet presAssocID="{9D1C39B4-6DD6-4FAE-8F56-7DDF7C9867AC}" presName="arrow" presStyleLbl="node1" presStyleIdx="5" presStyleCnt="6">
        <dgm:presLayoutVars>
          <dgm:bulletEnabled val="1"/>
        </dgm:presLayoutVars>
      </dgm:prSet>
      <dgm:spPr/>
    </dgm:pt>
  </dgm:ptLst>
  <dgm:cxnLst>
    <dgm:cxn modelId="{A74F2918-B034-4166-8440-BB865EA7A5D3}" type="presOf" srcId="{69B501E3-D60F-4E02-9D6C-7F56571A6354}" destId="{00677074-EE60-4832-B7C0-568D59F0DF07}" srcOrd="0" destOrd="0" presId="urn:microsoft.com/office/officeart/2005/8/layout/arrow5"/>
    <dgm:cxn modelId="{C0262228-A688-4903-B39A-DD2D4132C966}" type="presOf" srcId="{DD808664-74A0-49A0-8872-B83895B4C5D1}" destId="{212DDFE0-77AB-4E03-A4A2-11BFC448AD79}" srcOrd="0" destOrd="0" presId="urn:microsoft.com/office/officeart/2005/8/layout/arrow5"/>
    <dgm:cxn modelId="{80586A65-0956-4546-A5B4-4AE9C896D9AE}" srcId="{69B501E3-D60F-4E02-9D6C-7F56571A6354}" destId="{DD808664-74A0-49A0-8872-B83895B4C5D1}" srcOrd="2" destOrd="0" parTransId="{E85E87A6-BA3A-4C33-9F75-DC2909A15A23}" sibTransId="{4E29102C-36C9-4478-9D70-7548C77F0BD3}"/>
    <dgm:cxn modelId="{83CA0C48-9A80-4780-9AD0-91B92B490754}" type="presOf" srcId="{56215A18-4944-4343-BE56-859D1BC219AA}" destId="{93710EAC-6CD5-4C1A-860C-312940C65E20}" srcOrd="0" destOrd="0" presId="urn:microsoft.com/office/officeart/2005/8/layout/arrow5"/>
    <dgm:cxn modelId="{481DA64C-AE41-4E16-9A4A-1111C20F7832}" srcId="{69B501E3-D60F-4E02-9D6C-7F56571A6354}" destId="{2113B574-4E21-496C-A6A2-A97AFBBF1547}" srcOrd="4" destOrd="0" parTransId="{083AC697-033A-4338-A094-99BCF25EC1A8}" sibTransId="{E47A67D1-4E86-4352-A2FD-35F9DE8047A0}"/>
    <dgm:cxn modelId="{9D7EFF51-A326-472B-A5EA-09114E8C8AD1}" srcId="{69B501E3-D60F-4E02-9D6C-7F56571A6354}" destId="{56215A18-4944-4343-BE56-859D1BC219AA}" srcOrd="3" destOrd="0" parTransId="{5D7BD86A-BDC0-46D0-BA8A-490DE21B6B76}" sibTransId="{FD685706-73B8-452E-A560-D59C66E487D1}"/>
    <dgm:cxn modelId="{6C28DD54-4D64-4719-818A-B4111BD33ADA}" type="presOf" srcId="{9D1C39B4-6DD6-4FAE-8F56-7DDF7C9867AC}" destId="{D7D61E2B-CBDB-43C5-9517-B4A7AFD4B69E}" srcOrd="0" destOrd="0" presId="urn:microsoft.com/office/officeart/2005/8/layout/arrow5"/>
    <dgm:cxn modelId="{CF5CC8AB-E757-4308-B944-8E67E84065C1}" type="presOf" srcId="{CBFDBDCF-B0C2-4DFA-BFC2-FD97BD7E63DA}" destId="{EAB088FF-9F1A-4676-B8C9-31061DE6F320}" srcOrd="0" destOrd="0" presId="urn:microsoft.com/office/officeart/2005/8/layout/arrow5"/>
    <dgm:cxn modelId="{1FBF33BD-37D4-43EE-9EED-5E2F61B8E5A1}" type="presOf" srcId="{2113B574-4E21-496C-A6A2-A97AFBBF1547}" destId="{6316A966-2D57-4E1D-BB11-3113FCBA08AD}" srcOrd="0" destOrd="0" presId="urn:microsoft.com/office/officeart/2005/8/layout/arrow5"/>
    <dgm:cxn modelId="{CAE7C3C2-3E86-474F-82CE-75FD5217564D}" srcId="{69B501E3-D60F-4E02-9D6C-7F56571A6354}" destId="{2920122C-C891-482F-AE64-D6B1B4772691}" srcOrd="0" destOrd="0" parTransId="{5DE2FEFC-2B09-4E4B-83A9-D13512470862}" sibTransId="{2639D9DD-9E70-4379-B768-322E27C3300A}"/>
    <dgm:cxn modelId="{277775DE-3256-4697-B950-BB039962079C}" type="presOf" srcId="{2920122C-C891-482F-AE64-D6B1B4772691}" destId="{EF8C8779-BAAD-47ED-9E05-CDF8C3C8A695}" srcOrd="0" destOrd="0" presId="urn:microsoft.com/office/officeart/2005/8/layout/arrow5"/>
    <dgm:cxn modelId="{92004BE6-7681-4702-B4A4-ECA194FD99B4}" srcId="{69B501E3-D60F-4E02-9D6C-7F56571A6354}" destId="{CBFDBDCF-B0C2-4DFA-BFC2-FD97BD7E63DA}" srcOrd="1" destOrd="0" parTransId="{BE017662-CA67-4EF8-93B8-43E118ABFCD7}" sibTransId="{D1AC3DAB-F3C5-43DF-A26D-B708D8AD4FFE}"/>
    <dgm:cxn modelId="{77FA6FF4-9474-4275-8D38-09B8B5778948}" srcId="{69B501E3-D60F-4E02-9D6C-7F56571A6354}" destId="{9D1C39B4-6DD6-4FAE-8F56-7DDF7C9867AC}" srcOrd="5" destOrd="0" parTransId="{BDE4FB69-76BF-428B-BA52-2A02DA66D17D}" sibTransId="{D3C89D4B-E4F3-4960-9A16-66D213C98E65}"/>
    <dgm:cxn modelId="{DC20D91F-4BE5-4A87-B1A0-DC908A44F1F2}" type="presParOf" srcId="{00677074-EE60-4832-B7C0-568D59F0DF07}" destId="{EF8C8779-BAAD-47ED-9E05-CDF8C3C8A695}" srcOrd="0" destOrd="0" presId="urn:microsoft.com/office/officeart/2005/8/layout/arrow5"/>
    <dgm:cxn modelId="{24BCD544-DC46-4B21-83AF-8067C5E011DC}" type="presParOf" srcId="{00677074-EE60-4832-B7C0-568D59F0DF07}" destId="{EAB088FF-9F1A-4676-B8C9-31061DE6F320}" srcOrd="1" destOrd="0" presId="urn:microsoft.com/office/officeart/2005/8/layout/arrow5"/>
    <dgm:cxn modelId="{4AE5680B-E235-4E77-BF5A-86CADA344149}" type="presParOf" srcId="{00677074-EE60-4832-B7C0-568D59F0DF07}" destId="{212DDFE0-77AB-4E03-A4A2-11BFC448AD79}" srcOrd="2" destOrd="0" presId="urn:microsoft.com/office/officeart/2005/8/layout/arrow5"/>
    <dgm:cxn modelId="{EA588D59-3EA1-41B6-8131-0439164E81B1}" type="presParOf" srcId="{00677074-EE60-4832-B7C0-568D59F0DF07}" destId="{93710EAC-6CD5-4C1A-860C-312940C65E20}" srcOrd="3" destOrd="0" presId="urn:microsoft.com/office/officeart/2005/8/layout/arrow5"/>
    <dgm:cxn modelId="{8A3B6EAA-3BAA-4C84-88B8-A4096530AF19}" type="presParOf" srcId="{00677074-EE60-4832-B7C0-568D59F0DF07}" destId="{6316A966-2D57-4E1D-BB11-3113FCBA08AD}" srcOrd="4" destOrd="0" presId="urn:microsoft.com/office/officeart/2005/8/layout/arrow5"/>
    <dgm:cxn modelId="{68A6AA5B-74C8-48EC-93FF-887A5F596AB5}" type="presParOf" srcId="{00677074-EE60-4832-B7C0-568D59F0DF07}" destId="{D7D61E2B-CBDB-43C5-9517-B4A7AFD4B69E}" srcOrd="5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235532-6A56-42EA-A93C-57D49678A08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97FD79-D249-469F-969E-456CEE1655EC}">
      <dgm:prSet/>
      <dgm:spPr/>
      <dgm:t>
        <a:bodyPr/>
        <a:lstStyle/>
        <a:p>
          <a:r>
            <a:rPr lang="en-GB" b="1"/>
            <a:t>Continuous Check-ins</a:t>
          </a:r>
          <a:endParaRPr lang="en-US"/>
        </a:p>
      </dgm:t>
    </dgm:pt>
    <dgm:pt modelId="{2EE4BFAF-6383-4598-96F9-4467B32B31FD}" type="parTrans" cxnId="{D4F2F895-2A85-437B-834C-53403A01FBF3}">
      <dgm:prSet/>
      <dgm:spPr/>
      <dgm:t>
        <a:bodyPr/>
        <a:lstStyle/>
        <a:p>
          <a:endParaRPr lang="en-US"/>
        </a:p>
      </dgm:t>
    </dgm:pt>
    <dgm:pt modelId="{C10243B5-6D1A-46AB-A2E7-1E236033F7F8}" type="sibTrans" cxnId="{D4F2F895-2A85-437B-834C-53403A01FBF3}">
      <dgm:prSet/>
      <dgm:spPr/>
      <dgm:t>
        <a:bodyPr/>
        <a:lstStyle/>
        <a:p>
          <a:endParaRPr lang="en-US"/>
        </a:p>
      </dgm:t>
    </dgm:pt>
    <dgm:pt modelId="{BE153EBC-2D38-49A2-B1DB-E4295EAB3B85}">
      <dgm:prSet/>
      <dgm:spPr/>
      <dgm:t>
        <a:bodyPr/>
        <a:lstStyle/>
        <a:p>
          <a:r>
            <a:rPr lang="en-GB"/>
            <a:t>Replace annual appraisals with monthly 1-1 conversations. Armstrong (2024) advocates this approach as best practice.</a:t>
          </a:r>
          <a:endParaRPr lang="en-US"/>
        </a:p>
      </dgm:t>
    </dgm:pt>
    <dgm:pt modelId="{7117C856-70C7-464D-A4A1-2D98C5FCF026}" type="parTrans" cxnId="{A9284456-DA45-4C49-A4C8-E060106A5B73}">
      <dgm:prSet/>
      <dgm:spPr/>
      <dgm:t>
        <a:bodyPr/>
        <a:lstStyle/>
        <a:p>
          <a:endParaRPr lang="en-US"/>
        </a:p>
      </dgm:t>
    </dgm:pt>
    <dgm:pt modelId="{5DAD4429-134E-4BFC-9166-E2FF8328BB1A}" type="sibTrans" cxnId="{A9284456-DA45-4C49-A4C8-E060106A5B73}">
      <dgm:prSet/>
      <dgm:spPr/>
      <dgm:t>
        <a:bodyPr/>
        <a:lstStyle/>
        <a:p>
          <a:endParaRPr lang="en-US"/>
        </a:p>
      </dgm:t>
    </dgm:pt>
    <dgm:pt modelId="{CCC15CCF-161F-4FB8-A122-77B7D3C14E25}">
      <dgm:prSet/>
      <dgm:spPr/>
      <dgm:t>
        <a:bodyPr/>
        <a:lstStyle/>
        <a:p>
          <a:r>
            <a:rPr lang="en-GB" b="1"/>
            <a:t>Clear Goal Setting and Standards</a:t>
          </a:r>
          <a:endParaRPr lang="en-US"/>
        </a:p>
      </dgm:t>
    </dgm:pt>
    <dgm:pt modelId="{A2E52D4D-DB71-4E47-99D5-684FE981E473}" type="parTrans" cxnId="{238595C1-3057-4C14-B141-DFD923D480C9}">
      <dgm:prSet/>
      <dgm:spPr/>
      <dgm:t>
        <a:bodyPr/>
        <a:lstStyle/>
        <a:p>
          <a:endParaRPr lang="en-US"/>
        </a:p>
      </dgm:t>
    </dgm:pt>
    <dgm:pt modelId="{5CB94305-4D97-488C-98A4-933FD2F41F6B}" type="sibTrans" cxnId="{238595C1-3057-4C14-B141-DFD923D480C9}">
      <dgm:prSet/>
      <dgm:spPr/>
      <dgm:t>
        <a:bodyPr/>
        <a:lstStyle/>
        <a:p>
          <a:endParaRPr lang="en-US"/>
        </a:p>
      </dgm:t>
    </dgm:pt>
    <dgm:pt modelId="{42F7479E-364B-40CD-8FEE-F9576172AB9F}">
      <dgm:prSet/>
      <dgm:spPr/>
      <dgm:t>
        <a:bodyPr/>
        <a:lstStyle/>
        <a:p>
          <a:r>
            <a:rPr lang="en-GB"/>
            <a:t>Introduce service standards and workload expectations to promote consistency and fairness.</a:t>
          </a:r>
          <a:endParaRPr lang="en-US"/>
        </a:p>
      </dgm:t>
    </dgm:pt>
    <dgm:pt modelId="{01AA0483-79D0-4391-83F5-18F2766DC244}" type="parTrans" cxnId="{869C2C67-08BB-4C28-BDE5-3D19C83369F1}">
      <dgm:prSet/>
      <dgm:spPr/>
      <dgm:t>
        <a:bodyPr/>
        <a:lstStyle/>
        <a:p>
          <a:endParaRPr lang="en-US"/>
        </a:p>
      </dgm:t>
    </dgm:pt>
    <dgm:pt modelId="{F33CC3C9-5A15-42B5-A4A5-2F1A716C4CE5}" type="sibTrans" cxnId="{869C2C67-08BB-4C28-BDE5-3D19C83369F1}">
      <dgm:prSet/>
      <dgm:spPr/>
      <dgm:t>
        <a:bodyPr/>
        <a:lstStyle/>
        <a:p>
          <a:endParaRPr lang="en-US"/>
        </a:p>
      </dgm:t>
    </dgm:pt>
    <dgm:pt modelId="{99A8E026-A1F8-4A73-968C-CEE1C542D2E5}">
      <dgm:prSet/>
      <dgm:spPr/>
      <dgm:t>
        <a:bodyPr/>
        <a:lstStyle/>
        <a:p>
          <a:r>
            <a:rPr lang="en-GB" b="1"/>
            <a:t>Recognition Programme</a:t>
          </a:r>
          <a:endParaRPr lang="en-US"/>
        </a:p>
      </dgm:t>
    </dgm:pt>
    <dgm:pt modelId="{F8E52423-1EC2-48C8-AD66-3000B2724A8E}" type="parTrans" cxnId="{92484716-6CF2-434D-9DC6-8D8A20E3A89D}">
      <dgm:prSet/>
      <dgm:spPr/>
      <dgm:t>
        <a:bodyPr/>
        <a:lstStyle/>
        <a:p>
          <a:endParaRPr lang="en-US"/>
        </a:p>
      </dgm:t>
    </dgm:pt>
    <dgm:pt modelId="{F9CCDE8C-4E0B-4061-8B33-03ADC19C5B41}" type="sibTrans" cxnId="{92484716-6CF2-434D-9DC6-8D8A20E3A89D}">
      <dgm:prSet/>
      <dgm:spPr/>
      <dgm:t>
        <a:bodyPr/>
        <a:lstStyle/>
        <a:p>
          <a:endParaRPr lang="en-US"/>
        </a:p>
      </dgm:t>
    </dgm:pt>
    <dgm:pt modelId="{D95D1345-61BD-44D5-ACD9-99CFFDBC6207}">
      <dgm:prSet/>
      <dgm:spPr/>
      <dgm:t>
        <a:bodyPr/>
        <a:lstStyle/>
        <a:p>
          <a:r>
            <a:rPr lang="en-GB"/>
            <a:t>Evidence shows recognition significantly boosts engagement (Macey &amp; Schneider, 2008).</a:t>
          </a:r>
          <a:br>
            <a:rPr lang="en-GB"/>
          </a:br>
          <a:r>
            <a:rPr lang="en-GB"/>
            <a:t>Introduce:</a:t>
          </a:r>
          <a:endParaRPr lang="en-US"/>
        </a:p>
      </dgm:t>
    </dgm:pt>
    <dgm:pt modelId="{80EFE5AD-21BA-4FFA-9079-F03079078E67}" type="parTrans" cxnId="{E38DB22A-FF63-49D2-8D3E-380FE3983782}">
      <dgm:prSet/>
      <dgm:spPr/>
      <dgm:t>
        <a:bodyPr/>
        <a:lstStyle/>
        <a:p>
          <a:endParaRPr lang="en-US"/>
        </a:p>
      </dgm:t>
    </dgm:pt>
    <dgm:pt modelId="{63B76D99-2E8B-4D46-904A-A522582864AF}" type="sibTrans" cxnId="{E38DB22A-FF63-49D2-8D3E-380FE3983782}">
      <dgm:prSet/>
      <dgm:spPr/>
      <dgm:t>
        <a:bodyPr/>
        <a:lstStyle/>
        <a:p>
          <a:endParaRPr lang="en-US"/>
        </a:p>
      </dgm:t>
    </dgm:pt>
    <dgm:pt modelId="{738CC938-55D2-458E-81A3-811D36AD661F}">
      <dgm:prSet/>
      <dgm:spPr/>
      <dgm:t>
        <a:bodyPr/>
        <a:lstStyle/>
        <a:p>
          <a:r>
            <a:rPr lang="en-GB"/>
            <a:t>Peer-recognition</a:t>
          </a:r>
          <a:endParaRPr lang="en-US"/>
        </a:p>
      </dgm:t>
    </dgm:pt>
    <dgm:pt modelId="{3BCD70B0-9BDF-4415-879A-9DD542852585}" type="parTrans" cxnId="{0472FC49-7B1D-4C20-9DFC-F0DAEDC2F49A}">
      <dgm:prSet/>
      <dgm:spPr/>
      <dgm:t>
        <a:bodyPr/>
        <a:lstStyle/>
        <a:p>
          <a:endParaRPr lang="en-US"/>
        </a:p>
      </dgm:t>
    </dgm:pt>
    <dgm:pt modelId="{60C2B927-395E-41C6-9C4B-BC7BD3FBD04C}" type="sibTrans" cxnId="{0472FC49-7B1D-4C20-9DFC-F0DAEDC2F49A}">
      <dgm:prSet/>
      <dgm:spPr/>
      <dgm:t>
        <a:bodyPr/>
        <a:lstStyle/>
        <a:p>
          <a:endParaRPr lang="en-US"/>
        </a:p>
      </dgm:t>
    </dgm:pt>
    <dgm:pt modelId="{80E5A2F2-70E5-4B50-967F-9BDA5EACE8A8}">
      <dgm:prSet/>
      <dgm:spPr/>
      <dgm:t>
        <a:bodyPr/>
        <a:lstStyle/>
        <a:p>
          <a:r>
            <a:rPr lang="en-GB"/>
            <a:t>Thank-you channels</a:t>
          </a:r>
          <a:endParaRPr lang="en-US"/>
        </a:p>
      </dgm:t>
    </dgm:pt>
    <dgm:pt modelId="{1C0F9A9D-CADB-4320-B233-43C610B52418}" type="parTrans" cxnId="{44A62C51-CE92-42AB-8C91-5A9F88D0FDFC}">
      <dgm:prSet/>
      <dgm:spPr/>
      <dgm:t>
        <a:bodyPr/>
        <a:lstStyle/>
        <a:p>
          <a:endParaRPr lang="en-US"/>
        </a:p>
      </dgm:t>
    </dgm:pt>
    <dgm:pt modelId="{5A840EA5-70FF-4062-A08F-991E95545330}" type="sibTrans" cxnId="{44A62C51-CE92-42AB-8C91-5A9F88D0FDFC}">
      <dgm:prSet/>
      <dgm:spPr/>
      <dgm:t>
        <a:bodyPr/>
        <a:lstStyle/>
        <a:p>
          <a:endParaRPr lang="en-US"/>
        </a:p>
      </dgm:t>
    </dgm:pt>
    <dgm:pt modelId="{5490327B-E187-4F1C-B3CF-3352B3CE8E4D}">
      <dgm:prSet/>
      <dgm:spPr/>
      <dgm:t>
        <a:bodyPr/>
        <a:lstStyle/>
        <a:p>
          <a:r>
            <a:rPr lang="en-GB"/>
            <a:t>Client feedback highlights</a:t>
          </a:r>
          <a:endParaRPr lang="en-US"/>
        </a:p>
      </dgm:t>
    </dgm:pt>
    <dgm:pt modelId="{C58E400C-ED99-4A1E-87D9-381A8FC60A86}" type="parTrans" cxnId="{7383DA5A-9FD7-46E3-A151-73EE7FBD5425}">
      <dgm:prSet/>
      <dgm:spPr/>
      <dgm:t>
        <a:bodyPr/>
        <a:lstStyle/>
        <a:p>
          <a:endParaRPr lang="en-US"/>
        </a:p>
      </dgm:t>
    </dgm:pt>
    <dgm:pt modelId="{CF3BAAD4-F224-4096-B48D-55A947F760E7}" type="sibTrans" cxnId="{7383DA5A-9FD7-46E3-A151-73EE7FBD5425}">
      <dgm:prSet/>
      <dgm:spPr/>
      <dgm:t>
        <a:bodyPr/>
        <a:lstStyle/>
        <a:p>
          <a:endParaRPr lang="en-US"/>
        </a:p>
      </dgm:t>
    </dgm:pt>
    <dgm:pt modelId="{DE4B0315-ED2A-49E8-A294-EFF6A2A3C26D}">
      <dgm:prSet/>
      <dgm:spPr/>
      <dgm:t>
        <a:bodyPr/>
        <a:lstStyle/>
        <a:p>
          <a:r>
            <a:rPr lang="en-GB"/>
            <a:t>Monthly recognition moments</a:t>
          </a:r>
          <a:endParaRPr lang="en-US"/>
        </a:p>
      </dgm:t>
    </dgm:pt>
    <dgm:pt modelId="{C6DA85C1-6684-4D51-B756-53A0DFA6BAEE}" type="parTrans" cxnId="{1681ABAA-EDDD-4138-A7E3-80FA258CA390}">
      <dgm:prSet/>
      <dgm:spPr/>
      <dgm:t>
        <a:bodyPr/>
        <a:lstStyle/>
        <a:p>
          <a:endParaRPr lang="en-US"/>
        </a:p>
      </dgm:t>
    </dgm:pt>
    <dgm:pt modelId="{A60B69AF-9331-491F-89D7-64F86D25546A}" type="sibTrans" cxnId="{1681ABAA-EDDD-4138-A7E3-80FA258CA390}">
      <dgm:prSet/>
      <dgm:spPr/>
      <dgm:t>
        <a:bodyPr/>
        <a:lstStyle/>
        <a:p>
          <a:endParaRPr lang="en-US"/>
        </a:p>
      </dgm:t>
    </dgm:pt>
    <dgm:pt modelId="{A45128F3-5739-4D95-A1D4-A3141CEDCFFE}" type="pres">
      <dgm:prSet presAssocID="{75235532-6A56-42EA-A93C-57D49678A089}" presName="diagram" presStyleCnt="0">
        <dgm:presLayoutVars>
          <dgm:dir/>
          <dgm:resizeHandles val="exact"/>
        </dgm:presLayoutVars>
      </dgm:prSet>
      <dgm:spPr/>
    </dgm:pt>
    <dgm:pt modelId="{4F7EC5BD-2A00-4EB9-8F46-A114746676F5}" type="pres">
      <dgm:prSet presAssocID="{0997FD79-D249-469F-969E-456CEE1655EC}" presName="node" presStyleLbl="node1" presStyleIdx="0" presStyleCnt="10">
        <dgm:presLayoutVars>
          <dgm:bulletEnabled val="1"/>
        </dgm:presLayoutVars>
      </dgm:prSet>
      <dgm:spPr/>
    </dgm:pt>
    <dgm:pt modelId="{9843761F-D787-4629-809F-1579AC0AEBCE}" type="pres">
      <dgm:prSet presAssocID="{C10243B5-6D1A-46AB-A2E7-1E236033F7F8}" presName="sibTrans" presStyleCnt="0"/>
      <dgm:spPr/>
    </dgm:pt>
    <dgm:pt modelId="{BD3225B8-4D22-4476-9D73-87F4F015B6B0}" type="pres">
      <dgm:prSet presAssocID="{BE153EBC-2D38-49A2-B1DB-E4295EAB3B85}" presName="node" presStyleLbl="node1" presStyleIdx="1" presStyleCnt="10">
        <dgm:presLayoutVars>
          <dgm:bulletEnabled val="1"/>
        </dgm:presLayoutVars>
      </dgm:prSet>
      <dgm:spPr/>
    </dgm:pt>
    <dgm:pt modelId="{F24F4BCA-0E1F-4A85-A816-944716C3AE45}" type="pres">
      <dgm:prSet presAssocID="{5DAD4429-134E-4BFC-9166-E2FF8328BB1A}" presName="sibTrans" presStyleCnt="0"/>
      <dgm:spPr/>
    </dgm:pt>
    <dgm:pt modelId="{EBD62B5D-7F10-4E53-81E0-94695A65F250}" type="pres">
      <dgm:prSet presAssocID="{CCC15CCF-161F-4FB8-A122-77B7D3C14E25}" presName="node" presStyleLbl="node1" presStyleIdx="2" presStyleCnt="10">
        <dgm:presLayoutVars>
          <dgm:bulletEnabled val="1"/>
        </dgm:presLayoutVars>
      </dgm:prSet>
      <dgm:spPr/>
    </dgm:pt>
    <dgm:pt modelId="{9AAA1560-13EE-453B-854E-0454349E153E}" type="pres">
      <dgm:prSet presAssocID="{5CB94305-4D97-488C-98A4-933FD2F41F6B}" presName="sibTrans" presStyleCnt="0"/>
      <dgm:spPr/>
    </dgm:pt>
    <dgm:pt modelId="{B184C001-4BB3-44E3-BDB9-A8AD8CD91D50}" type="pres">
      <dgm:prSet presAssocID="{42F7479E-364B-40CD-8FEE-F9576172AB9F}" presName="node" presStyleLbl="node1" presStyleIdx="3" presStyleCnt="10">
        <dgm:presLayoutVars>
          <dgm:bulletEnabled val="1"/>
        </dgm:presLayoutVars>
      </dgm:prSet>
      <dgm:spPr/>
    </dgm:pt>
    <dgm:pt modelId="{056E29D4-CFC5-4A8A-AAA8-DF4903201E35}" type="pres">
      <dgm:prSet presAssocID="{F33CC3C9-5A15-42B5-A4A5-2F1A716C4CE5}" presName="sibTrans" presStyleCnt="0"/>
      <dgm:spPr/>
    </dgm:pt>
    <dgm:pt modelId="{2994FC2B-8F96-4BC1-8293-DE0619122D12}" type="pres">
      <dgm:prSet presAssocID="{99A8E026-A1F8-4A73-968C-CEE1C542D2E5}" presName="node" presStyleLbl="node1" presStyleIdx="4" presStyleCnt="10">
        <dgm:presLayoutVars>
          <dgm:bulletEnabled val="1"/>
        </dgm:presLayoutVars>
      </dgm:prSet>
      <dgm:spPr/>
    </dgm:pt>
    <dgm:pt modelId="{988E9B1C-F35C-4FBF-8349-11CEA5380AA2}" type="pres">
      <dgm:prSet presAssocID="{F9CCDE8C-4E0B-4061-8B33-03ADC19C5B41}" presName="sibTrans" presStyleCnt="0"/>
      <dgm:spPr/>
    </dgm:pt>
    <dgm:pt modelId="{9883FB9B-4A69-44DF-9872-BFFD256C6DF7}" type="pres">
      <dgm:prSet presAssocID="{D95D1345-61BD-44D5-ACD9-99CFFDBC6207}" presName="node" presStyleLbl="node1" presStyleIdx="5" presStyleCnt="10">
        <dgm:presLayoutVars>
          <dgm:bulletEnabled val="1"/>
        </dgm:presLayoutVars>
      </dgm:prSet>
      <dgm:spPr/>
    </dgm:pt>
    <dgm:pt modelId="{CF467CB4-6FCA-4974-83FB-4B16801DDB49}" type="pres">
      <dgm:prSet presAssocID="{63B76D99-2E8B-4D46-904A-A522582864AF}" presName="sibTrans" presStyleCnt="0"/>
      <dgm:spPr/>
    </dgm:pt>
    <dgm:pt modelId="{305772A8-8F81-43FC-8CD2-85E6D04ECEED}" type="pres">
      <dgm:prSet presAssocID="{738CC938-55D2-458E-81A3-811D36AD661F}" presName="node" presStyleLbl="node1" presStyleIdx="6" presStyleCnt="10">
        <dgm:presLayoutVars>
          <dgm:bulletEnabled val="1"/>
        </dgm:presLayoutVars>
      </dgm:prSet>
      <dgm:spPr/>
    </dgm:pt>
    <dgm:pt modelId="{02FB3D92-F3DC-4441-9156-45B78BB1FFFF}" type="pres">
      <dgm:prSet presAssocID="{60C2B927-395E-41C6-9C4B-BC7BD3FBD04C}" presName="sibTrans" presStyleCnt="0"/>
      <dgm:spPr/>
    </dgm:pt>
    <dgm:pt modelId="{F3903D7A-9978-422E-B262-FC7A3C9ADB6F}" type="pres">
      <dgm:prSet presAssocID="{80E5A2F2-70E5-4B50-967F-9BDA5EACE8A8}" presName="node" presStyleLbl="node1" presStyleIdx="7" presStyleCnt="10">
        <dgm:presLayoutVars>
          <dgm:bulletEnabled val="1"/>
        </dgm:presLayoutVars>
      </dgm:prSet>
      <dgm:spPr/>
    </dgm:pt>
    <dgm:pt modelId="{405CAB57-4629-4661-83A5-E461812DE989}" type="pres">
      <dgm:prSet presAssocID="{5A840EA5-70FF-4062-A08F-991E95545330}" presName="sibTrans" presStyleCnt="0"/>
      <dgm:spPr/>
    </dgm:pt>
    <dgm:pt modelId="{7FF23AFF-D2A8-47CF-A606-0EA9FBED468C}" type="pres">
      <dgm:prSet presAssocID="{5490327B-E187-4F1C-B3CF-3352B3CE8E4D}" presName="node" presStyleLbl="node1" presStyleIdx="8" presStyleCnt="10">
        <dgm:presLayoutVars>
          <dgm:bulletEnabled val="1"/>
        </dgm:presLayoutVars>
      </dgm:prSet>
      <dgm:spPr/>
    </dgm:pt>
    <dgm:pt modelId="{FF0FD165-C157-4412-A74F-41114DE9E9E9}" type="pres">
      <dgm:prSet presAssocID="{CF3BAAD4-F224-4096-B48D-55A947F760E7}" presName="sibTrans" presStyleCnt="0"/>
      <dgm:spPr/>
    </dgm:pt>
    <dgm:pt modelId="{BF6F2DED-D634-4DEC-BD0C-3FD13644A712}" type="pres">
      <dgm:prSet presAssocID="{DE4B0315-ED2A-49E8-A294-EFF6A2A3C26D}" presName="node" presStyleLbl="node1" presStyleIdx="9" presStyleCnt="10">
        <dgm:presLayoutVars>
          <dgm:bulletEnabled val="1"/>
        </dgm:presLayoutVars>
      </dgm:prSet>
      <dgm:spPr/>
    </dgm:pt>
  </dgm:ptLst>
  <dgm:cxnLst>
    <dgm:cxn modelId="{92484716-6CF2-434D-9DC6-8D8A20E3A89D}" srcId="{75235532-6A56-42EA-A93C-57D49678A089}" destId="{99A8E026-A1F8-4A73-968C-CEE1C542D2E5}" srcOrd="4" destOrd="0" parTransId="{F8E52423-1EC2-48C8-AD66-3000B2724A8E}" sibTransId="{F9CCDE8C-4E0B-4061-8B33-03ADC19C5B41}"/>
    <dgm:cxn modelId="{2F87BE21-071E-4036-B6DD-DD23A031B392}" type="presOf" srcId="{99A8E026-A1F8-4A73-968C-CEE1C542D2E5}" destId="{2994FC2B-8F96-4BC1-8293-DE0619122D12}" srcOrd="0" destOrd="0" presId="urn:microsoft.com/office/officeart/2005/8/layout/default"/>
    <dgm:cxn modelId="{C9CE4125-78D8-4CB9-A640-FBCDDE616031}" type="presOf" srcId="{75235532-6A56-42EA-A93C-57D49678A089}" destId="{A45128F3-5739-4D95-A1D4-A3141CEDCFFE}" srcOrd="0" destOrd="0" presId="urn:microsoft.com/office/officeart/2005/8/layout/default"/>
    <dgm:cxn modelId="{7042C628-59C3-4086-A67C-79F85ABAB33A}" type="presOf" srcId="{DE4B0315-ED2A-49E8-A294-EFF6A2A3C26D}" destId="{BF6F2DED-D634-4DEC-BD0C-3FD13644A712}" srcOrd="0" destOrd="0" presId="urn:microsoft.com/office/officeart/2005/8/layout/default"/>
    <dgm:cxn modelId="{01A8D228-B725-4B03-A49F-F182BCCB0431}" type="presOf" srcId="{BE153EBC-2D38-49A2-B1DB-E4295EAB3B85}" destId="{BD3225B8-4D22-4476-9D73-87F4F015B6B0}" srcOrd="0" destOrd="0" presId="urn:microsoft.com/office/officeart/2005/8/layout/default"/>
    <dgm:cxn modelId="{E38DB22A-FF63-49D2-8D3E-380FE3983782}" srcId="{75235532-6A56-42EA-A93C-57D49678A089}" destId="{D95D1345-61BD-44D5-ACD9-99CFFDBC6207}" srcOrd="5" destOrd="0" parTransId="{80EFE5AD-21BA-4FFA-9079-F03079078E67}" sibTransId="{63B76D99-2E8B-4D46-904A-A522582864AF}"/>
    <dgm:cxn modelId="{869C2C67-08BB-4C28-BDE5-3D19C83369F1}" srcId="{75235532-6A56-42EA-A93C-57D49678A089}" destId="{42F7479E-364B-40CD-8FEE-F9576172AB9F}" srcOrd="3" destOrd="0" parTransId="{01AA0483-79D0-4391-83F5-18F2766DC244}" sibTransId="{F33CC3C9-5A15-42B5-A4A5-2F1A716C4CE5}"/>
    <dgm:cxn modelId="{0472FC49-7B1D-4C20-9DFC-F0DAEDC2F49A}" srcId="{75235532-6A56-42EA-A93C-57D49678A089}" destId="{738CC938-55D2-458E-81A3-811D36AD661F}" srcOrd="6" destOrd="0" parTransId="{3BCD70B0-9BDF-4415-879A-9DD542852585}" sibTransId="{60C2B927-395E-41C6-9C4B-BC7BD3FBD04C}"/>
    <dgm:cxn modelId="{044D2A4A-E750-4148-813A-B6D296C15C00}" type="presOf" srcId="{D95D1345-61BD-44D5-ACD9-99CFFDBC6207}" destId="{9883FB9B-4A69-44DF-9872-BFFD256C6DF7}" srcOrd="0" destOrd="0" presId="urn:microsoft.com/office/officeart/2005/8/layout/default"/>
    <dgm:cxn modelId="{44A62C51-CE92-42AB-8C91-5A9F88D0FDFC}" srcId="{75235532-6A56-42EA-A93C-57D49678A089}" destId="{80E5A2F2-70E5-4B50-967F-9BDA5EACE8A8}" srcOrd="7" destOrd="0" parTransId="{1C0F9A9D-CADB-4320-B233-43C610B52418}" sibTransId="{5A840EA5-70FF-4062-A08F-991E95545330}"/>
    <dgm:cxn modelId="{32E72B73-D671-4AB8-A10E-72D7342C2A8F}" type="presOf" srcId="{0997FD79-D249-469F-969E-456CEE1655EC}" destId="{4F7EC5BD-2A00-4EB9-8F46-A114746676F5}" srcOrd="0" destOrd="0" presId="urn:microsoft.com/office/officeart/2005/8/layout/default"/>
    <dgm:cxn modelId="{A9284456-DA45-4C49-A4C8-E060106A5B73}" srcId="{75235532-6A56-42EA-A93C-57D49678A089}" destId="{BE153EBC-2D38-49A2-B1DB-E4295EAB3B85}" srcOrd="1" destOrd="0" parTransId="{7117C856-70C7-464D-A4A1-2D98C5FCF026}" sibTransId="{5DAD4429-134E-4BFC-9166-E2FF8328BB1A}"/>
    <dgm:cxn modelId="{7383DA5A-9FD7-46E3-A151-73EE7FBD5425}" srcId="{75235532-6A56-42EA-A93C-57D49678A089}" destId="{5490327B-E187-4F1C-B3CF-3352B3CE8E4D}" srcOrd="8" destOrd="0" parTransId="{C58E400C-ED99-4A1E-87D9-381A8FC60A86}" sibTransId="{CF3BAAD4-F224-4096-B48D-55A947F760E7}"/>
    <dgm:cxn modelId="{70EFC782-5C79-4249-9078-8DB30B3A9DE4}" type="presOf" srcId="{42F7479E-364B-40CD-8FEE-F9576172AB9F}" destId="{B184C001-4BB3-44E3-BDB9-A8AD8CD91D50}" srcOrd="0" destOrd="0" presId="urn:microsoft.com/office/officeart/2005/8/layout/default"/>
    <dgm:cxn modelId="{D4F2F895-2A85-437B-834C-53403A01FBF3}" srcId="{75235532-6A56-42EA-A93C-57D49678A089}" destId="{0997FD79-D249-469F-969E-456CEE1655EC}" srcOrd="0" destOrd="0" parTransId="{2EE4BFAF-6383-4598-96F9-4467B32B31FD}" sibTransId="{C10243B5-6D1A-46AB-A2E7-1E236033F7F8}"/>
    <dgm:cxn modelId="{F24DBFA5-FEAF-4205-8CD9-55CE4E032591}" type="presOf" srcId="{80E5A2F2-70E5-4B50-967F-9BDA5EACE8A8}" destId="{F3903D7A-9978-422E-B262-FC7A3C9ADB6F}" srcOrd="0" destOrd="0" presId="urn:microsoft.com/office/officeart/2005/8/layout/default"/>
    <dgm:cxn modelId="{1681ABAA-EDDD-4138-A7E3-80FA258CA390}" srcId="{75235532-6A56-42EA-A93C-57D49678A089}" destId="{DE4B0315-ED2A-49E8-A294-EFF6A2A3C26D}" srcOrd="9" destOrd="0" parTransId="{C6DA85C1-6684-4D51-B756-53A0DFA6BAEE}" sibTransId="{A60B69AF-9331-491F-89D7-64F86D25546A}"/>
    <dgm:cxn modelId="{DFEA6EB6-6031-4A15-BB3B-E2C212D191D1}" type="presOf" srcId="{738CC938-55D2-458E-81A3-811D36AD661F}" destId="{305772A8-8F81-43FC-8CD2-85E6D04ECEED}" srcOrd="0" destOrd="0" presId="urn:microsoft.com/office/officeart/2005/8/layout/default"/>
    <dgm:cxn modelId="{238595C1-3057-4C14-B141-DFD923D480C9}" srcId="{75235532-6A56-42EA-A93C-57D49678A089}" destId="{CCC15CCF-161F-4FB8-A122-77B7D3C14E25}" srcOrd="2" destOrd="0" parTransId="{A2E52D4D-DB71-4E47-99D5-684FE981E473}" sibTransId="{5CB94305-4D97-488C-98A4-933FD2F41F6B}"/>
    <dgm:cxn modelId="{CCE985CC-BFAA-480B-927F-E6351494FF53}" type="presOf" srcId="{CCC15CCF-161F-4FB8-A122-77B7D3C14E25}" destId="{EBD62B5D-7F10-4E53-81E0-94695A65F250}" srcOrd="0" destOrd="0" presId="urn:microsoft.com/office/officeart/2005/8/layout/default"/>
    <dgm:cxn modelId="{B7F03DF8-A8E4-4016-B3FF-7601364BD7F0}" type="presOf" srcId="{5490327B-E187-4F1C-B3CF-3352B3CE8E4D}" destId="{7FF23AFF-D2A8-47CF-A606-0EA9FBED468C}" srcOrd="0" destOrd="0" presId="urn:microsoft.com/office/officeart/2005/8/layout/default"/>
    <dgm:cxn modelId="{7119E697-7237-4657-BB4D-451A16F3BABA}" type="presParOf" srcId="{A45128F3-5739-4D95-A1D4-A3141CEDCFFE}" destId="{4F7EC5BD-2A00-4EB9-8F46-A114746676F5}" srcOrd="0" destOrd="0" presId="urn:microsoft.com/office/officeart/2005/8/layout/default"/>
    <dgm:cxn modelId="{0E715145-7D9C-477C-992C-61A3711D1778}" type="presParOf" srcId="{A45128F3-5739-4D95-A1D4-A3141CEDCFFE}" destId="{9843761F-D787-4629-809F-1579AC0AEBCE}" srcOrd="1" destOrd="0" presId="urn:microsoft.com/office/officeart/2005/8/layout/default"/>
    <dgm:cxn modelId="{9B87062A-2245-4AD2-BDAA-0516D2261A05}" type="presParOf" srcId="{A45128F3-5739-4D95-A1D4-A3141CEDCFFE}" destId="{BD3225B8-4D22-4476-9D73-87F4F015B6B0}" srcOrd="2" destOrd="0" presId="urn:microsoft.com/office/officeart/2005/8/layout/default"/>
    <dgm:cxn modelId="{F6A93212-1429-4D68-A122-667B61AF4AF9}" type="presParOf" srcId="{A45128F3-5739-4D95-A1D4-A3141CEDCFFE}" destId="{F24F4BCA-0E1F-4A85-A816-944716C3AE45}" srcOrd="3" destOrd="0" presId="urn:microsoft.com/office/officeart/2005/8/layout/default"/>
    <dgm:cxn modelId="{8EF95D12-8D0C-4EA5-970F-6EA1A7DED50A}" type="presParOf" srcId="{A45128F3-5739-4D95-A1D4-A3141CEDCFFE}" destId="{EBD62B5D-7F10-4E53-81E0-94695A65F250}" srcOrd="4" destOrd="0" presId="urn:microsoft.com/office/officeart/2005/8/layout/default"/>
    <dgm:cxn modelId="{5B4324A2-6446-4407-90E3-A477742B136F}" type="presParOf" srcId="{A45128F3-5739-4D95-A1D4-A3141CEDCFFE}" destId="{9AAA1560-13EE-453B-854E-0454349E153E}" srcOrd="5" destOrd="0" presId="urn:microsoft.com/office/officeart/2005/8/layout/default"/>
    <dgm:cxn modelId="{4C655AC8-A378-4205-931B-9EAE0DACEB7A}" type="presParOf" srcId="{A45128F3-5739-4D95-A1D4-A3141CEDCFFE}" destId="{B184C001-4BB3-44E3-BDB9-A8AD8CD91D50}" srcOrd="6" destOrd="0" presId="urn:microsoft.com/office/officeart/2005/8/layout/default"/>
    <dgm:cxn modelId="{0B2C7A2F-43FF-48AA-86FC-171489FD7034}" type="presParOf" srcId="{A45128F3-5739-4D95-A1D4-A3141CEDCFFE}" destId="{056E29D4-CFC5-4A8A-AAA8-DF4903201E35}" srcOrd="7" destOrd="0" presId="urn:microsoft.com/office/officeart/2005/8/layout/default"/>
    <dgm:cxn modelId="{CF075F38-7A65-44EE-BF0E-79CDEB21997C}" type="presParOf" srcId="{A45128F3-5739-4D95-A1D4-A3141CEDCFFE}" destId="{2994FC2B-8F96-4BC1-8293-DE0619122D12}" srcOrd="8" destOrd="0" presId="urn:microsoft.com/office/officeart/2005/8/layout/default"/>
    <dgm:cxn modelId="{500FB505-6708-4FCC-9D55-34EF651B950D}" type="presParOf" srcId="{A45128F3-5739-4D95-A1D4-A3141CEDCFFE}" destId="{988E9B1C-F35C-4FBF-8349-11CEA5380AA2}" srcOrd="9" destOrd="0" presId="urn:microsoft.com/office/officeart/2005/8/layout/default"/>
    <dgm:cxn modelId="{417AA944-4A27-4BA9-AF35-C807B8B855A8}" type="presParOf" srcId="{A45128F3-5739-4D95-A1D4-A3141CEDCFFE}" destId="{9883FB9B-4A69-44DF-9872-BFFD256C6DF7}" srcOrd="10" destOrd="0" presId="urn:microsoft.com/office/officeart/2005/8/layout/default"/>
    <dgm:cxn modelId="{CD70751F-5AEE-4DD4-AA76-EBE477B5D755}" type="presParOf" srcId="{A45128F3-5739-4D95-A1D4-A3141CEDCFFE}" destId="{CF467CB4-6FCA-4974-83FB-4B16801DDB49}" srcOrd="11" destOrd="0" presId="urn:microsoft.com/office/officeart/2005/8/layout/default"/>
    <dgm:cxn modelId="{75F586B4-994F-42BB-AF80-B6FD01A46E49}" type="presParOf" srcId="{A45128F3-5739-4D95-A1D4-A3141CEDCFFE}" destId="{305772A8-8F81-43FC-8CD2-85E6D04ECEED}" srcOrd="12" destOrd="0" presId="urn:microsoft.com/office/officeart/2005/8/layout/default"/>
    <dgm:cxn modelId="{EA4DBE12-50B1-41BE-AB5A-EC4FD2234D22}" type="presParOf" srcId="{A45128F3-5739-4D95-A1D4-A3141CEDCFFE}" destId="{02FB3D92-F3DC-4441-9156-45B78BB1FFFF}" srcOrd="13" destOrd="0" presId="urn:microsoft.com/office/officeart/2005/8/layout/default"/>
    <dgm:cxn modelId="{73E2C1DF-CB36-40DE-90DC-A81878D901F2}" type="presParOf" srcId="{A45128F3-5739-4D95-A1D4-A3141CEDCFFE}" destId="{F3903D7A-9978-422E-B262-FC7A3C9ADB6F}" srcOrd="14" destOrd="0" presId="urn:microsoft.com/office/officeart/2005/8/layout/default"/>
    <dgm:cxn modelId="{E571AE12-C442-4DD1-ADEA-F091826DB949}" type="presParOf" srcId="{A45128F3-5739-4D95-A1D4-A3141CEDCFFE}" destId="{405CAB57-4629-4661-83A5-E461812DE989}" srcOrd="15" destOrd="0" presId="urn:microsoft.com/office/officeart/2005/8/layout/default"/>
    <dgm:cxn modelId="{4F178C06-E8CF-47D6-AE07-D6E5094F9A41}" type="presParOf" srcId="{A45128F3-5739-4D95-A1D4-A3141CEDCFFE}" destId="{7FF23AFF-D2A8-47CF-A606-0EA9FBED468C}" srcOrd="16" destOrd="0" presId="urn:microsoft.com/office/officeart/2005/8/layout/default"/>
    <dgm:cxn modelId="{094FB77E-D131-4977-B357-349C9CBC003E}" type="presParOf" srcId="{A45128F3-5739-4D95-A1D4-A3141CEDCFFE}" destId="{FF0FD165-C157-4412-A74F-41114DE9E9E9}" srcOrd="17" destOrd="0" presId="urn:microsoft.com/office/officeart/2005/8/layout/default"/>
    <dgm:cxn modelId="{8EF7AB58-9363-4243-B7A2-B2103E6AF708}" type="presParOf" srcId="{A45128F3-5739-4D95-A1D4-A3141CEDCFFE}" destId="{BF6F2DED-D634-4DEC-BD0C-3FD13644A71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77EFA0-3502-4537-AFDC-9F2473D3D89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B965F4-235C-4576-A69B-0B95027737FD}">
      <dgm:prSet/>
      <dgm:spPr/>
      <dgm:t>
        <a:bodyPr/>
        <a:lstStyle/>
        <a:p>
          <a:r>
            <a:rPr lang="en-GB" b="1"/>
            <a:t>Apply Kotter’s 8-Step Model</a:t>
          </a:r>
          <a:endParaRPr lang="en-US"/>
        </a:p>
      </dgm:t>
    </dgm:pt>
    <dgm:pt modelId="{668208B1-E668-4A22-8DA3-E62752FE4474}" type="parTrans" cxnId="{2C7687B6-D024-46CE-9B70-BF39EF5C4B92}">
      <dgm:prSet/>
      <dgm:spPr/>
      <dgm:t>
        <a:bodyPr/>
        <a:lstStyle/>
        <a:p>
          <a:endParaRPr lang="en-US"/>
        </a:p>
      </dgm:t>
    </dgm:pt>
    <dgm:pt modelId="{3CCAAC4C-E27F-40EA-8B82-2FB2742DD760}" type="sibTrans" cxnId="{2C7687B6-D024-46CE-9B70-BF39EF5C4B92}">
      <dgm:prSet/>
      <dgm:spPr/>
      <dgm:t>
        <a:bodyPr/>
        <a:lstStyle/>
        <a:p>
          <a:endParaRPr lang="en-US"/>
        </a:p>
      </dgm:t>
    </dgm:pt>
    <dgm:pt modelId="{C4947A77-0461-447A-B185-962F17CC4F70}">
      <dgm:prSet/>
      <dgm:spPr/>
      <dgm:t>
        <a:bodyPr/>
        <a:lstStyle/>
        <a:p>
          <a:r>
            <a:rPr lang="en-GB"/>
            <a:t>Actions include:</a:t>
          </a:r>
          <a:endParaRPr lang="en-US"/>
        </a:p>
      </dgm:t>
    </dgm:pt>
    <dgm:pt modelId="{A8295FA7-FBDB-4F76-9B20-4C5C63194B10}" type="parTrans" cxnId="{19A557A2-4CBC-47B0-A3A4-28C8C0BDFA4F}">
      <dgm:prSet/>
      <dgm:spPr/>
      <dgm:t>
        <a:bodyPr/>
        <a:lstStyle/>
        <a:p>
          <a:endParaRPr lang="en-US"/>
        </a:p>
      </dgm:t>
    </dgm:pt>
    <dgm:pt modelId="{088B2678-4F99-4668-8F0B-AEE002E72647}" type="sibTrans" cxnId="{19A557A2-4CBC-47B0-A3A4-28C8C0BDFA4F}">
      <dgm:prSet/>
      <dgm:spPr/>
      <dgm:t>
        <a:bodyPr/>
        <a:lstStyle/>
        <a:p>
          <a:endParaRPr lang="en-US"/>
        </a:p>
      </dgm:t>
    </dgm:pt>
    <dgm:pt modelId="{98610926-1201-49BC-906A-3F24EEBEE0E5}">
      <dgm:prSet/>
      <dgm:spPr/>
      <dgm:t>
        <a:bodyPr/>
        <a:lstStyle/>
        <a:p>
          <a:r>
            <a:rPr lang="en-GB"/>
            <a:t>Creating urgency</a:t>
          </a:r>
          <a:endParaRPr lang="en-US"/>
        </a:p>
      </dgm:t>
    </dgm:pt>
    <dgm:pt modelId="{F9432641-2FD2-451A-90B3-B1657A27CDEA}" type="parTrans" cxnId="{3F41EC17-02A0-4246-88B7-E15253C661F7}">
      <dgm:prSet/>
      <dgm:spPr/>
      <dgm:t>
        <a:bodyPr/>
        <a:lstStyle/>
        <a:p>
          <a:endParaRPr lang="en-US"/>
        </a:p>
      </dgm:t>
    </dgm:pt>
    <dgm:pt modelId="{FCB6B991-0F08-4E75-8F90-B38752970AB1}" type="sibTrans" cxnId="{3F41EC17-02A0-4246-88B7-E15253C661F7}">
      <dgm:prSet/>
      <dgm:spPr/>
      <dgm:t>
        <a:bodyPr/>
        <a:lstStyle/>
        <a:p>
          <a:endParaRPr lang="en-US"/>
        </a:p>
      </dgm:t>
    </dgm:pt>
    <dgm:pt modelId="{1C780D3C-BF6E-43F4-A8D2-26971E152A9D}">
      <dgm:prSet/>
      <dgm:spPr/>
      <dgm:t>
        <a:bodyPr/>
        <a:lstStyle/>
        <a:p>
          <a:r>
            <a:rPr lang="en-GB"/>
            <a:t>Building a guiding coalition</a:t>
          </a:r>
          <a:endParaRPr lang="en-US"/>
        </a:p>
      </dgm:t>
    </dgm:pt>
    <dgm:pt modelId="{8286F3C3-CBB8-4697-BE6F-28AD898456DE}" type="parTrans" cxnId="{38B04E73-1A22-4586-AF01-5DC3DFA7573E}">
      <dgm:prSet/>
      <dgm:spPr/>
      <dgm:t>
        <a:bodyPr/>
        <a:lstStyle/>
        <a:p>
          <a:endParaRPr lang="en-US"/>
        </a:p>
      </dgm:t>
    </dgm:pt>
    <dgm:pt modelId="{795FE5B3-D143-446C-B4E8-C8FA7357EFEA}" type="sibTrans" cxnId="{38B04E73-1A22-4586-AF01-5DC3DFA7573E}">
      <dgm:prSet/>
      <dgm:spPr/>
      <dgm:t>
        <a:bodyPr/>
        <a:lstStyle/>
        <a:p>
          <a:endParaRPr lang="en-US"/>
        </a:p>
      </dgm:t>
    </dgm:pt>
    <dgm:pt modelId="{2AF79D2C-73C8-4EAC-8F4F-BABABCCFCD7D}">
      <dgm:prSet/>
      <dgm:spPr/>
      <dgm:t>
        <a:bodyPr/>
        <a:lstStyle/>
        <a:p>
          <a:r>
            <a:rPr lang="en-GB"/>
            <a:t>Communicating the vision</a:t>
          </a:r>
          <a:endParaRPr lang="en-US"/>
        </a:p>
      </dgm:t>
    </dgm:pt>
    <dgm:pt modelId="{7FE4E2B9-FD3D-4626-8CD1-349E54668FB2}" type="parTrans" cxnId="{29A22B8B-C80E-4851-BA08-10C86770FF09}">
      <dgm:prSet/>
      <dgm:spPr/>
      <dgm:t>
        <a:bodyPr/>
        <a:lstStyle/>
        <a:p>
          <a:endParaRPr lang="en-US"/>
        </a:p>
      </dgm:t>
    </dgm:pt>
    <dgm:pt modelId="{5E3033B0-456D-4033-A0D1-1B62CCB05FC3}" type="sibTrans" cxnId="{29A22B8B-C80E-4851-BA08-10C86770FF09}">
      <dgm:prSet/>
      <dgm:spPr/>
      <dgm:t>
        <a:bodyPr/>
        <a:lstStyle/>
        <a:p>
          <a:endParaRPr lang="en-US"/>
        </a:p>
      </dgm:t>
    </dgm:pt>
    <dgm:pt modelId="{B5479CCB-292C-412D-9E4D-AF3C695B2CDB}">
      <dgm:prSet/>
      <dgm:spPr/>
      <dgm:t>
        <a:bodyPr/>
        <a:lstStyle/>
        <a:p>
          <a:r>
            <a:rPr lang="en-GB"/>
            <a:t>Removing barriers</a:t>
          </a:r>
          <a:endParaRPr lang="en-US"/>
        </a:p>
      </dgm:t>
    </dgm:pt>
    <dgm:pt modelId="{9A66E761-4282-4BD8-A3A4-EA4A0B55C9AB}" type="parTrans" cxnId="{D23D3F20-7532-4A65-9C50-75683EF4BDD9}">
      <dgm:prSet/>
      <dgm:spPr/>
      <dgm:t>
        <a:bodyPr/>
        <a:lstStyle/>
        <a:p>
          <a:endParaRPr lang="en-US"/>
        </a:p>
      </dgm:t>
    </dgm:pt>
    <dgm:pt modelId="{FB13D199-37A1-49C0-BAC0-ADA97AE94DF8}" type="sibTrans" cxnId="{D23D3F20-7532-4A65-9C50-75683EF4BDD9}">
      <dgm:prSet/>
      <dgm:spPr/>
      <dgm:t>
        <a:bodyPr/>
        <a:lstStyle/>
        <a:p>
          <a:endParaRPr lang="en-US"/>
        </a:p>
      </dgm:t>
    </dgm:pt>
    <dgm:pt modelId="{326DA861-FC95-42B2-9546-8246416E98CC}">
      <dgm:prSet/>
      <dgm:spPr/>
      <dgm:t>
        <a:bodyPr/>
        <a:lstStyle/>
        <a:p>
          <a:r>
            <a:rPr lang="en-GB"/>
            <a:t>Delivering short-term wins</a:t>
          </a:r>
          <a:endParaRPr lang="en-US"/>
        </a:p>
      </dgm:t>
    </dgm:pt>
    <dgm:pt modelId="{D51ADC05-FA22-477A-9224-953C5D2A58CD}" type="parTrans" cxnId="{7B1569EA-6916-41A5-AD4D-54BAC514838C}">
      <dgm:prSet/>
      <dgm:spPr/>
      <dgm:t>
        <a:bodyPr/>
        <a:lstStyle/>
        <a:p>
          <a:endParaRPr lang="en-US"/>
        </a:p>
      </dgm:t>
    </dgm:pt>
    <dgm:pt modelId="{DD6173D9-49DC-40DC-898F-BECFFEEC0906}" type="sibTrans" cxnId="{7B1569EA-6916-41A5-AD4D-54BAC514838C}">
      <dgm:prSet/>
      <dgm:spPr/>
      <dgm:t>
        <a:bodyPr/>
        <a:lstStyle/>
        <a:p>
          <a:endParaRPr lang="en-US"/>
        </a:p>
      </dgm:t>
    </dgm:pt>
    <dgm:pt modelId="{DBFF919B-0350-4162-B612-46B6B0C2F4DC}">
      <dgm:prSet/>
      <dgm:spPr/>
      <dgm:t>
        <a:bodyPr/>
        <a:lstStyle/>
        <a:p>
          <a:r>
            <a:rPr lang="en-GB"/>
            <a:t>Embedding change systemically</a:t>
          </a:r>
          <a:endParaRPr lang="en-US"/>
        </a:p>
      </dgm:t>
    </dgm:pt>
    <dgm:pt modelId="{2F64C7B5-42A4-4E46-974D-B2481BB9BA31}" type="parTrans" cxnId="{1F2B8202-41CA-49F2-91C7-6BA44A0FDC43}">
      <dgm:prSet/>
      <dgm:spPr/>
      <dgm:t>
        <a:bodyPr/>
        <a:lstStyle/>
        <a:p>
          <a:endParaRPr lang="en-US"/>
        </a:p>
      </dgm:t>
    </dgm:pt>
    <dgm:pt modelId="{CB14C2B9-85D9-4C77-9396-5129F07137AA}" type="sibTrans" cxnId="{1F2B8202-41CA-49F2-91C7-6BA44A0FDC43}">
      <dgm:prSet/>
      <dgm:spPr/>
      <dgm:t>
        <a:bodyPr/>
        <a:lstStyle/>
        <a:p>
          <a:endParaRPr lang="en-US"/>
        </a:p>
      </dgm:t>
    </dgm:pt>
    <dgm:pt modelId="{502908FC-96DD-44F7-A32F-F19DE89729EB}">
      <dgm:prSet/>
      <dgm:spPr/>
      <dgm:t>
        <a:bodyPr/>
        <a:lstStyle/>
        <a:p>
          <a:r>
            <a:rPr lang="en-GB" b="1"/>
            <a:t>3.8 Enhance Employee Voice</a:t>
          </a:r>
          <a:endParaRPr lang="en-US"/>
        </a:p>
      </dgm:t>
    </dgm:pt>
    <dgm:pt modelId="{DF8529D4-E77C-4EEE-97FB-A9172EE66BB7}" type="parTrans" cxnId="{6D810333-94F5-4F2C-AEC6-36BBC7951E5B}">
      <dgm:prSet/>
      <dgm:spPr/>
      <dgm:t>
        <a:bodyPr/>
        <a:lstStyle/>
        <a:p>
          <a:endParaRPr lang="en-US"/>
        </a:p>
      </dgm:t>
    </dgm:pt>
    <dgm:pt modelId="{845BAD65-1F17-481E-8DE7-40878E5544B0}" type="sibTrans" cxnId="{6D810333-94F5-4F2C-AEC6-36BBC7951E5B}">
      <dgm:prSet/>
      <dgm:spPr/>
      <dgm:t>
        <a:bodyPr/>
        <a:lstStyle/>
        <a:p>
          <a:endParaRPr lang="en-US"/>
        </a:p>
      </dgm:t>
    </dgm:pt>
    <dgm:pt modelId="{332D4B7D-21FA-4BBF-BCFA-42447331C179}">
      <dgm:prSet/>
      <dgm:spPr/>
      <dgm:t>
        <a:bodyPr/>
        <a:lstStyle/>
        <a:p>
          <a:r>
            <a:rPr lang="en-GB"/>
            <a:t>Introduce:</a:t>
          </a:r>
          <a:endParaRPr lang="en-US"/>
        </a:p>
      </dgm:t>
    </dgm:pt>
    <dgm:pt modelId="{84DFA80F-2B54-427A-A717-ADCA0A054F68}" type="parTrans" cxnId="{C65507ED-2B33-4E3A-8058-747820D7C44C}">
      <dgm:prSet/>
      <dgm:spPr/>
      <dgm:t>
        <a:bodyPr/>
        <a:lstStyle/>
        <a:p>
          <a:endParaRPr lang="en-US"/>
        </a:p>
      </dgm:t>
    </dgm:pt>
    <dgm:pt modelId="{E2255D37-F762-49BA-8F5C-FBBFF0CAA75E}" type="sibTrans" cxnId="{C65507ED-2B33-4E3A-8058-747820D7C44C}">
      <dgm:prSet/>
      <dgm:spPr/>
      <dgm:t>
        <a:bodyPr/>
        <a:lstStyle/>
        <a:p>
          <a:endParaRPr lang="en-US"/>
        </a:p>
      </dgm:t>
    </dgm:pt>
    <dgm:pt modelId="{F88A93B9-77E2-4AAB-AB8C-C4CEB3E98A60}">
      <dgm:prSet/>
      <dgm:spPr/>
      <dgm:t>
        <a:bodyPr/>
        <a:lstStyle/>
        <a:p>
          <a:r>
            <a:rPr lang="en-GB"/>
            <a:t>Monthly team forums</a:t>
          </a:r>
          <a:endParaRPr lang="en-US"/>
        </a:p>
      </dgm:t>
    </dgm:pt>
    <dgm:pt modelId="{44B307B6-670D-46C9-B948-CFD2FBE359FF}" type="parTrans" cxnId="{DF206137-26CF-44AB-801A-72624E6195B9}">
      <dgm:prSet/>
      <dgm:spPr/>
      <dgm:t>
        <a:bodyPr/>
        <a:lstStyle/>
        <a:p>
          <a:endParaRPr lang="en-US"/>
        </a:p>
      </dgm:t>
    </dgm:pt>
    <dgm:pt modelId="{1EE5C896-4EBC-43DE-92A6-99A4B1DFCF26}" type="sibTrans" cxnId="{DF206137-26CF-44AB-801A-72624E6195B9}">
      <dgm:prSet/>
      <dgm:spPr/>
      <dgm:t>
        <a:bodyPr/>
        <a:lstStyle/>
        <a:p>
          <a:endParaRPr lang="en-US"/>
        </a:p>
      </dgm:t>
    </dgm:pt>
    <dgm:pt modelId="{77EFD23C-FCE1-495D-AD4C-5E96F8E8D8A7}">
      <dgm:prSet/>
      <dgm:spPr/>
      <dgm:t>
        <a:bodyPr/>
        <a:lstStyle/>
        <a:p>
          <a:r>
            <a:rPr lang="en-GB"/>
            <a:t>Anonymous pulse surveys</a:t>
          </a:r>
          <a:endParaRPr lang="en-US"/>
        </a:p>
      </dgm:t>
    </dgm:pt>
    <dgm:pt modelId="{027279CD-9B53-4A2C-8AB6-40D5B93A87B0}" type="parTrans" cxnId="{E2020CA4-7400-47F4-BE62-BF9FA201C290}">
      <dgm:prSet/>
      <dgm:spPr/>
      <dgm:t>
        <a:bodyPr/>
        <a:lstStyle/>
        <a:p>
          <a:endParaRPr lang="en-US"/>
        </a:p>
      </dgm:t>
    </dgm:pt>
    <dgm:pt modelId="{F682B114-CA7B-46A3-9A3F-F17602924BF8}" type="sibTrans" cxnId="{E2020CA4-7400-47F4-BE62-BF9FA201C290}">
      <dgm:prSet/>
      <dgm:spPr/>
      <dgm:t>
        <a:bodyPr/>
        <a:lstStyle/>
        <a:p>
          <a:endParaRPr lang="en-US"/>
        </a:p>
      </dgm:t>
    </dgm:pt>
    <dgm:pt modelId="{C4C92373-AD37-487F-AB99-553E84D34F2E}">
      <dgm:prSet/>
      <dgm:spPr/>
      <dgm:t>
        <a:bodyPr/>
        <a:lstStyle/>
        <a:p>
          <a:r>
            <a:rPr lang="en-GB"/>
            <a:t>Cross-site problem-solving groups</a:t>
          </a:r>
          <a:endParaRPr lang="en-US"/>
        </a:p>
      </dgm:t>
    </dgm:pt>
    <dgm:pt modelId="{9BE77A1E-B2A5-490F-BAED-EA6B4A95CC2B}" type="parTrans" cxnId="{4B9EEF9A-5204-43F6-8EC3-8582F8B00DAB}">
      <dgm:prSet/>
      <dgm:spPr/>
      <dgm:t>
        <a:bodyPr/>
        <a:lstStyle/>
        <a:p>
          <a:endParaRPr lang="en-US"/>
        </a:p>
      </dgm:t>
    </dgm:pt>
    <dgm:pt modelId="{34B63CD9-4C98-48DC-8EEC-31B10B19FFE0}" type="sibTrans" cxnId="{4B9EEF9A-5204-43F6-8EC3-8582F8B00DAB}">
      <dgm:prSet/>
      <dgm:spPr/>
      <dgm:t>
        <a:bodyPr/>
        <a:lstStyle/>
        <a:p>
          <a:endParaRPr lang="en-US"/>
        </a:p>
      </dgm:t>
    </dgm:pt>
    <dgm:pt modelId="{67274AA8-E677-4059-978F-4C90B129A621}">
      <dgm:prSet/>
      <dgm:spPr/>
      <dgm:t>
        <a:bodyPr/>
        <a:lstStyle/>
        <a:p>
          <a:r>
            <a:rPr lang="en-GB"/>
            <a:t>A “you said, we did” feedback system</a:t>
          </a:r>
          <a:endParaRPr lang="en-US"/>
        </a:p>
      </dgm:t>
    </dgm:pt>
    <dgm:pt modelId="{6530C683-D251-42C7-B743-DFAEB9E31CF6}" type="parTrans" cxnId="{11C3F764-72AB-4E65-9F9C-1F35C860E52F}">
      <dgm:prSet/>
      <dgm:spPr/>
      <dgm:t>
        <a:bodyPr/>
        <a:lstStyle/>
        <a:p>
          <a:endParaRPr lang="en-US"/>
        </a:p>
      </dgm:t>
    </dgm:pt>
    <dgm:pt modelId="{ED4036B1-30B7-4F92-AE90-86BAAFB964B8}" type="sibTrans" cxnId="{11C3F764-72AB-4E65-9F9C-1F35C860E52F}">
      <dgm:prSet/>
      <dgm:spPr/>
      <dgm:t>
        <a:bodyPr/>
        <a:lstStyle/>
        <a:p>
          <a:endParaRPr lang="en-US"/>
        </a:p>
      </dgm:t>
    </dgm:pt>
    <dgm:pt modelId="{5A020CE0-810D-4139-A181-F295CB718824}">
      <dgm:prSet/>
      <dgm:spPr/>
      <dgm:t>
        <a:bodyPr/>
        <a:lstStyle/>
        <a:p>
          <a:r>
            <a:rPr lang="en-GB"/>
            <a:t>Morrison (2014) shows that strong voice mechanisms improve performance and innovation.</a:t>
          </a:r>
          <a:endParaRPr lang="en-US"/>
        </a:p>
      </dgm:t>
    </dgm:pt>
    <dgm:pt modelId="{0EEC944D-CF6F-43C5-83F1-1997462A522A}" type="parTrans" cxnId="{130A6951-939E-4D2F-8BE5-DEE37E54F9C3}">
      <dgm:prSet/>
      <dgm:spPr/>
      <dgm:t>
        <a:bodyPr/>
        <a:lstStyle/>
        <a:p>
          <a:endParaRPr lang="en-US"/>
        </a:p>
      </dgm:t>
    </dgm:pt>
    <dgm:pt modelId="{A38FA40B-2487-48A4-869A-6E2F01950846}" type="sibTrans" cxnId="{130A6951-939E-4D2F-8BE5-DEE37E54F9C3}">
      <dgm:prSet/>
      <dgm:spPr/>
      <dgm:t>
        <a:bodyPr/>
        <a:lstStyle/>
        <a:p>
          <a:endParaRPr lang="en-US"/>
        </a:p>
      </dgm:t>
    </dgm:pt>
    <dgm:pt modelId="{0D4FF895-6EC0-452B-AF14-35BB23A89DE0}">
      <dgm:prSet/>
      <dgm:spPr/>
      <dgm:t>
        <a:bodyPr/>
        <a:lstStyle/>
        <a:p>
          <a:r>
            <a:rPr lang="en-GB" b="1"/>
            <a:t>3.9 Structured Induction &amp; Career Pathways</a:t>
          </a:r>
          <a:endParaRPr lang="en-US"/>
        </a:p>
      </dgm:t>
    </dgm:pt>
    <dgm:pt modelId="{30A1D067-59F4-41A6-93F0-A70B08C43238}" type="parTrans" cxnId="{1CB690AE-F832-46DC-A7C1-F2D31EC60A44}">
      <dgm:prSet/>
      <dgm:spPr/>
      <dgm:t>
        <a:bodyPr/>
        <a:lstStyle/>
        <a:p>
          <a:endParaRPr lang="en-US"/>
        </a:p>
      </dgm:t>
    </dgm:pt>
    <dgm:pt modelId="{82EB2351-1F51-43BE-97FE-2545D15B80C4}" type="sibTrans" cxnId="{1CB690AE-F832-46DC-A7C1-F2D31EC60A44}">
      <dgm:prSet/>
      <dgm:spPr/>
      <dgm:t>
        <a:bodyPr/>
        <a:lstStyle/>
        <a:p>
          <a:endParaRPr lang="en-US"/>
        </a:p>
      </dgm:t>
    </dgm:pt>
    <dgm:pt modelId="{77A6762C-B072-4EC5-B30A-DCDE5A654734}">
      <dgm:prSet/>
      <dgm:spPr/>
      <dgm:t>
        <a:bodyPr/>
        <a:lstStyle/>
        <a:p>
          <a:r>
            <a:rPr lang="en-GB"/>
            <a:t>Implement a consistent induction and visible pathways to motivate younger employees and reduce turnover.</a:t>
          </a:r>
          <a:endParaRPr lang="en-US"/>
        </a:p>
      </dgm:t>
    </dgm:pt>
    <dgm:pt modelId="{FAC0729D-96A1-4777-918C-FB18538681DA}" type="parTrans" cxnId="{B2A3431E-FE99-48EE-ABB5-63F262221EB0}">
      <dgm:prSet/>
      <dgm:spPr/>
      <dgm:t>
        <a:bodyPr/>
        <a:lstStyle/>
        <a:p>
          <a:endParaRPr lang="en-US"/>
        </a:p>
      </dgm:t>
    </dgm:pt>
    <dgm:pt modelId="{10F90DAF-3B6A-4812-A592-8CA6E804378C}" type="sibTrans" cxnId="{B2A3431E-FE99-48EE-ABB5-63F262221EB0}">
      <dgm:prSet/>
      <dgm:spPr/>
      <dgm:t>
        <a:bodyPr/>
        <a:lstStyle/>
        <a:p>
          <a:endParaRPr lang="en-US"/>
        </a:p>
      </dgm:t>
    </dgm:pt>
    <dgm:pt modelId="{F7EFB4EA-ABD3-4E0C-9C48-B9AED827242B}" type="pres">
      <dgm:prSet presAssocID="{2677EFA0-3502-4537-AFDC-9F2473D3D893}" presName="cycle" presStyleCnt="0">
        <dgm:presLayoutVars>
          <dgm:dir/>
          <dgm:resizeHandles val="exact"/>
        </dgm:presLayoutVars>
      </dgm:prSet>
      <dgm:spPr/>
    </dgm:pt>
    <dgm:pt modelId="{B92722E1-E7F6-4736-9F8E-4A3353762952}" type="pres">
      <dgm:prSet presAssocID="{F4B965F4-235C-4576-A69B-0B95027737FD}" presName="node" presStyleLbl="node1" presStyleIdx="0" presStyleCnt="17">
        <dgm:presLayoutVars>
          <dgm:bulletEnabled val="1"/>
        </dgm:presLayoutVars>
      </dgm:prSet>
      <dgm:spPr/>
    </dgm:pt>
    <dgm:pt modelId="{C939A23C-D3C0-4BF1-8DF2-49C7E6E00319}" type="pres">
      <dgm:prSet presAssocID="{3CCAAC4C-E27F-40EA-8B82-2FB2742DD760}" presName="sibTrans" presStyleLbl="sibTrans2D1" presStyleIdx="0" presStyleCnt="17"/>
      <dgm:spPr/>
    </dgm:pt>
    <dgm:pt modelId="{E727D0E8-2E70-401B-9048-D3719CA6054C}" type="pres">
      <dgm:prSet presAssocID="{3CCAAC4C-E27F-40EA-8B82-2FB2742DD760}" presName="connectorText" presStyleLbl="sibTrans2D1" presStyleIdx="0" presStyleCnt="17"/>
      <dgm:spPr/>
    </dgm:pt>
    <dgm:pt modelId="{D67B44A6-A236-4E94-B4B5-515E92A24B55}" type="pres">
      <dgm:prSet presAssocID="{C4947A77-0461-447A-B185-962F17CC4F70}" presName="node" presStyleLbl="node1" presStyleIdx="1" presStyleCnt="17">
        <dgm:presLayoutVars>
          <dgm:bulletEnabled val="1"/>
        </dgm:presLayoutVars>
      </dgm:prSet>
      <dgm:spPr/>
    </dgm:pt>
    <dgm:pt modelId="{79C532C7-1908-421B-ACA2-52F81AEF5721}" type="pres">
      <dgm:prSet presAssocID="{088B2678-4F99-4668-8F0B-AEE002E72647}" presName="sibTrans" presStyleLbl="sibTrans2D1" presStyleIdx="1" presStyleCnt="17"/>
      <dgm:spPr/>
    </dgm:pt>
    <dgm:pt modelId="{ECE87C31-1A21-497D-A272-1C6273965BCC}" type="pres">
      <dgm:prSet presAssocID="{088B2678-4F99-4668-8F0B-AEE002E72647}" presName="connectorText" presStyleLbl="sibTrans2D1" presStyleIdx="1" presStyleCnt="17"/>
      <dgm:spPr/>
    </dgm:pt>
    <dgm:pt modelId="{8D390EBF-B762-42B6-A7E7-3AA2FFA0C75C}" type="pres">
      <dgm:prSet presAssocID="{98610926-1201-49BC-906A-3F24EEBEE0E5}" presName="node" presStyleLbl="node1" presStyleIdx="2" presStyleCnt="17">
        <dgm:presLayoutVars>
          <dgm:bulletEnabled val="1"/>
        </dgm:presLayoutVars>
      </dgm:prSet>
      <dgm:spPr/>
    </dgm:pt>
    <dgm:pt modelId="{9454857E-5262-459F-8601-833A69BAC359}" type="pres">
      <dgm:prSet presAssocID="{FCB6B991-0F08-4E75-8F90-B38752970AB1}" presName="sibTrans" presStyleLbl="sibTrans2D1" presStyleIdx="2" presStyleCnt="17"/>
      <dgm:spPr/>
    </dgm:pt>
    <dgm:pt modelId="{25A97875-9AD2-4D57-97DD-8F9427DE73E7}" type="pres">
      <dgm:prSet presAssocID="{FCB6B991-0F08-4E75-8F90-B38752970AB1}" presName="connectorText" presStyleLbl="sibTrans2D1" presStyleIdx="2" presStyleCnt="17"/>
      <dgm:spPr/>
    </dgm:pt>
    <dgm:pt modelId="{3E5C48AF-8D55-4913-B96C-EC6353DA65F2}" type="pres">
      <dgm:prSet presAssocID="{1C780D3C-BF6E-43F4-A8D2-26971E152A9D}" presName="node" presStyleLbl="node1" presStyleIdx="3" presStyleCnt="17">
        <dgm:presLayoutVars>
          <dgm:bulletEnabled val="1"/>
        </dgm:presLayoutVars>
      </dgm:prSet>
      <dgm:spPr/>
    </dgm:pt>
    <dgm:pt modelId="{B5792F16-7540-4947-B1CF-0677C06D1646}" type="pres">
      <dgm:prSet presAssocID="{795FE5B3-D143-446C-B4E8-C8FA7357EFEA}" presName="sibTrans" presStyleLbl="sibTrans2D1" presStyleIdx="3" presStyleCnt="17"/>
      <dgm:spPr/>
    </dgm:pt>
    <dgm:pt modelId="{B376CB3C-D80D-414D-BECE-5B4FD45A01D9}" type="pres">
      <dgm:prSet presAssocID="{795FE5B3-D143-446C-B4E8-C8FA7357EFEA}" presName="connectorText" presStyleLbl="sibTrans2D1" presStyleIdx="3" presStyleCnt="17"/>
      <dgm:spPr/>
    </dgm:pt>
    <dgm:pt modelId="{1ADF2B03-E3AE-4848-8485-49E6F957CAA7}" type="pres">
      <dgm:prSet presAssocID="{2AF79D2C-73C8-4EAC-8F4F-BABABCCFCD7D}" presName="node" presStyleLbl="node1" presStyleIdx="4" presStyleCnt="17">
        <dgm:presLayoutVars>
          <dgm:bulletEnabled val="1"/>
        </dgm:presLayoutVars>
      </dgm:prSet>
      <dgm:spPr/>
    </dgm:pt>
    <dgm:pt modelId="{66218A82-BC6E-4BFB-86B6-A1F301192089}" type="pres">
      <dgm:prSet presAssocID="{5E3033B0-456D-4033-A0D1-1B62CCB05FC3}" presName="sibTrans" presStyleLbl="sibTrans2D1" presStyleIdx="4" presStyleCnt="17"/>
      <dgm:spPr/>
    </dgm:pt>
    <dgm:pt modelId="{B963EB88-E686-46A3-839D-121AE770A003}" type="pres">
      <dgm:prSet presAssocID="{5E3033B0-456D-4033-A0D1-1B62CCB05FC3}" presName="connectorText" presStyleLbl="sibTrans2D1" presStyleIdx="4" presStyleCnt="17"/>
      <dgm:spPr/>
    </dgm:pt>
    <dgm:pt modelId="{8946E0C6-5992-4873-B0A7-56F10B4A389C}" type="pres">
      <dgm:prSet presAssocID="{B5479CCB-292C-412D-9E4D-AF3C695B2CDB}" presName="node" presStyleLbl="node1" presStyleIdx="5" presStyleCnt="17">
        <dgm:presLayoutVars>
          <dgm:bulletEnabled val="1"/>
        </dgm:presLayoutVars>
      </dgm:prSet>
      <dgm:spPr/>
    </dgm:pt>
    <dgm:pt modelId="{7BFE3EEA-0E82-4DF3-8F56-6897F9862732}" type="pres">
      <dgm:prSet presAssocID="{FB13D199-37A1-49C0-BAC0-ADA97AE94DF8}" presName="sibTrans" presStyleLbl="sibTrans2D1" presStyleIdx="5" presStyleCnt="17"/>
      <dgm:spPr/>
    </dgm:pt>
    <dgm:pt modelId="{47EFE6BC-8116-4871-B3FC-FA5B7825FCD1}" type="pres">
      <dgm:prSet presAssocID="{FB13D199-37A1-49C0-BAC0-ADA97AE94DF8}" presName="connectorText" presStyleLbl="sibTrans2D1" presStyleIdx="5" presStyleCnt="17"/>
      <dgm:spPr/>
    </dgm:pt>
    <dgm:pt modelId="{AFD957A5-4784-45D9-984F-6E4A1825A3DE}" type="pres">
      <dgm:prSet presAssocID="{326DA861-FC95-42B2-9546-8246416E98CC}" presName="node" presStyleLbl="node1" presStyleIdx="6" presStyleCnt="17">
        <dgm:presLayoutVars>
          <dgm:bulletEnabled val="1"/>
        </dgm:presLayoutVars>
      </dgm:prSet>
      <dgm:spPr/>
    </dgm:pt>
    <dgm:pt modelId="{E415560E-8790-4B59-8D3F-818718097987}" type="pres">
      <dgm:prSet presAssocID="{DD6173D9-49DC-40DC-898F-BECFFEEC0906}" presName="sibTrans" presStyleLbl="sibTrans2D1" presStyleIdx="6" presStyleCnt="17"/>
      <dgm:spPr/>
    </dgm:pt>
    <dgm:pt modelId="{B21E2C49-F871-4B33-953B-E02399939AC8}" type="pres">
      <dgm:prSet presAssocID="{DD6173D9-49DC-40DC-898F-BECFFEEC0906}" presName="connectorText" presStyleLbl="sibTrans2D1" presStyleIdx="6" presStyleCnt="17"/>
      <dgm:spPr/>
    </dgm:pt>
    <dgm:pt modelId="{53EE3B89-8196-4B7F-96A8-19C01BEB853F}" type="pres">
      <dgm:prSet presAssocID="{DBFF919B-0350-4162-B612-46B6B0C2F4DC}" presName="node" presStyleLbl="node1" presStyleIdx="7" presStyleCnt="17">
        <dgm:presLayoutVars>
          <dgm:bulletEnabled val="1"/>
        </dgm:presLayoutVars>
      </dgm:prSet>
      <dgm:spPr/>
    </dgm:pt>
    <dgm:pt modelId="{C1FA9BE7-774F-489B-94B4-369DF0C0CFCE}" type="pres">
      <dgm:prSet presAssocID="{CB14C2B9-85D9-4C77-9396-5129F07137AA}" presName="sibTrans" presStyleLbl="sibTrans2D1" presStyleIdx="7" presStyleCnt="17"/>
      <dgm:spPr/>
    </dgm:pt>
    <dgm:pt modelId="{AD5E02EC-D2B9-4C0B-900F-207E73B594B7}" type="pres">
      <dgm:prSet presAssocID="{CB14C2B9-85D9-4C77-9396-5129F07137AA}" presName="connectorText" presStyleLbl="sibTrans2D1" presStyleIdx="7" presStyleCnt="17"/>
      <dgm:spPr/>
    </dgm:pt>
    <dgm:pt modelId="{75D12BE5-1AB6-4270-96F6-948CB8F436B6}" type="pres">
      <dgm:prSet presAssocID="{502908FC-96DD-44F7-A32F-F19DE89729EB}" presName="node" presStyleLbl="node1" presStyleIdx="8" presStyleCnt="17">
        <dgm:presLayoutVars>
          <dgm:bulletEnabled val="1"/>
        </dgm:presLayoutVars>
      </dgm:prSet>
      <dgm:spPr/>
    </dgm:pt>
    <dgm:pt modelId="{96503378-DF9B-4352-874A-792DAA2E398D}" type="pres">
      <dgm:prSet presAssocID="{845BAD65-1F17-481E-8DE7-40878E5544B0}" presName="sibTrans" presStyleLbl="sibTrans2D1" presStyleIdx="8" presStyleCnt="17"/>
      <dgm:spPr/>
    </dgm:pt>
    <dgm:pt modelId="{DEC5EF6A-957C-4317-98A7-8C7AE01FBBAF}" type="pres">
      <dgm:prSet presAssocID="{845BAD65-1F17-481E-8DE7-40878E5544B0}" presName="connectorText" presStyleLbl="sibTrans2D1" presStyleIdx="8" presStyleCnt="17"/>
      <dgm:spPr/>
    </dgm:pt>
    <dgm:pt modelId="{EC999CE5-C799-4A33-840A-0DF3EC407368}" type="pres">
      <dgm:prSet presAssocID="{332D4B7D-21FA-4BBF-BCFA-42447331C179}" presName="node" presStyleLbl="node1" presStyleIdx="9" presStyleCnt="17">
        <dgm:presLayoutVars>
          <dgm:bulletEnabled val="1"/>
        </dgm:presLayoutVars>
      </dgm:prSet>
      <dgm:spPr/>
    </dgm:pt>
    <dgm:pt modelId="{99086AFF-4E39-4C7F-9495-A948E0EF26A6}" type="pres">
      <dgm:prSet presAssocID="{E2255D37-F762-49BA-8F5C-FBBFF0CAA75E}" presName="sibTrans" presStyleLbl="sibTrans2D1" presStyleIdx="9" presStyleCnt="17"/>
      <dgm:spPr/>
    </dgm:pt>
    <dgm:pt modelId="{F52CFD80-6488-401D-A028-0593B71D9BD7}" type="pres">
      <dgm:prSet presAssocID="{E2255D37-F762-49BA-8F5C-FBBFF0CAA75E}" presName="connectorText" presStyleLbl="sibTrans2D1" presStyleIdx="9" presStyleCnt="17"/>
      <dgm:spPr/>
    </dgm:pt>
    <dgm:pt modelId="{346C6F77-8ED3-4814-B221-BC5FFE234B36}" type="pres">
      <dgm:prSet presAssocID="{F88A93B9-77E2-4AAB-AB8C-C4CEB3E98A60}" presName="node" presStyleLbl="node1" presStyleIdx="10" presStyleCnt="17">
        <dgm:presLayoutVars>
          <dgm:bulletEnabled val="1"/>
        </dgm:presLayoutVars>
      </dgm:prSet>
      <dgm:spPr/>
    </dgm:pt>
    <dgm:pt modelId="{BA2DC6CC-37BA-473B-8B94-ED39814869E6}" type="pres">
      <dgm:prSet presAssocID="{1EE5C896-4EBC-43DE-92A6-99A4B1DFCF26}" presName="sibTrans" presStyleLbl="sibTrans2D1" presStyleIdx="10" presStyleCnt="17"/>
      <dgm:spPr/>
    </dgm:pt>
    <dgm:pt modelId="{9D180C7B-892D-412D-91F3-AC14BDAA288D}" type="pres">
      <dgm:prSet presAssocID="{1EE5C896-4EBC-43DE-92A6-99A4B1DFCF26}" presName="connectorText" presStyleLbl="sibTrans2D1" presStyleIdx="10" presStyleCnt="17"/>
      <dgm:spPr/>
    </dgm:pt>
    <dgm:pt modelId="{60CA6FDE-F740-4E0F-AF46-E19A4067F565}" type="pres">
      <dgm:prSet presAssocID="{77EFD23C-FCE1-495D-AD4C-5E96F8E8D8A7}" presName="node" presStyleLbl="node1" presStyleIdx="11" presStyleCnt="17">
        <dgm:presLayoutVars>
          <dgm:bulletEnabled val="1"/>
        </dgm:presLayoutVars>
      </dgm:prSet>
      <dgm:spPr/>
    </dgm:pt>
    <dgm:pt modelId="{4C0E9AD6-9922-4944-8110-672C72381B9A}" type="pres">
      <dgm:prSet presAssocID="{F682B114-CA7B-46A3-9A3F-F17602924BF8}" presName="sibTrans" presStyleLbl="sibTrans2D1" presStyleIdx="11" presStyleCnt="17"/>
      <dgm:spPr/>
    </dgm:pt>
    <dgm:pt modelId="{B2CBDDD7-9296-4EE9-B6DC-8EFDCA59F279}" type="pres">
      <dgm:prSet presAssocID="{F682B114-CA7B-46A3-9A3F-F17602924BF8}" presName="connectorText" presStyleLbl="sibTrans2D1" presStyleIdx="11" presStyleCnt="17"/>
      <dgm:spPr/>
    </dgm:pt>
    <dgm:pt modelId="{4790D570-9D9A-4DE3-9189-DE3A76EE37BD}" type="pres">
      <dgm:prSet presAssocID="{C4C92373-AD37-487F-AB99-553E84D34F2E}" presName="node" presStyleLbl="node1" presStyleIdx="12" presStyleCnt="17">
        <dgm:presLayoutVars>
          <dgm:bulletEnabled val="1"/>
        </dgm:presLayoutVars>
      </dgm:prSet>
      <dgm:spPr/>
    </dgm:pt>
    <dgm:pt modelId="{AF49CEE1-F1E3-4DB4-BDFB-7A50F85C8D98}" type="pres">
      <dgm:prSet presAssocID="{34B63CD9-4C98-48DC-8EEC-31B10B19FFE0}" presName="sibTrans" presStyleLbl="sibTrans2D1" presStyleIdx="12" presStyleCnt="17"/>
      <dgm:spPr/>
    </dgm:pt>
    <dgm:pt modelId="{A24C6392-DA1F-4F45-981A-96D2015C0DDF}" type="pres">
      <dgm:prSet presAssocID="{34B63CD9-4C98-48DC-8EEC-31B10B19FFE0}" presName="connectorText" presStyleLbl="sibTrans2D1" presStyleIdx="12" presStyleCnt="17"/>
      <dgm:spPr/>
    </dgm:pt>
    <dgm:pt modelId="{2F79596E-7076-4BAB-BEB3-B05D1459FB65}" type="pres">
      <dgm:prSet presAssocID="{67274AA8-E677-4059-978F-4C90B129A621}" presName="node" presStyleLbl="node1" presStyleIdx="13" presStyleCnt="17">
        <dgm:presLayoutVars>
          <dgm:bulletEnabled val="1"/>
        </dgm:presLayoutVars>
      </dgm:prSet>
      <dgm:spPr/>
    </dgm:pt>
    <dgm:pt modelId="{488D82B4-51D0-4F62-93F9-1656BFB89B94}" type="pres">
      <dgm:prSet presAssocID="{ED4036B1-30B7-4F92-AE90-86BAAFB964B8}" presName="sibTrans" presStyleLbl="sibTrans2D1" presStyleIdx="13" presStyleCnt="17"/>
      <dgm:spPr/>
    </dgm:pt>
    <dgm:pt modelId="{FD9A3736-ABCE-4A17-B0E0-7CF3CEA496B0}" type="pres">
      <dgm:prSet presAssocID="{ED4036B1-30B7-4F92-AE90-86BAAFB964B8}" presName="connectorText" presStyleLbl="sibTrans2D1" presStyleIdx="13" presStyleCnt="17"/>
      <dgm:spPr/>
    </dgm:pt>
    <dgm:pt modelId="{AF128F81-D87F-4383-891B-CD6AF9B3F8C8}" type="pres">
      <dgm:prSet presAssocID="{5A020CE0-810D-4139-A181-F295CB718824}" presName="node" presStyleLbl="node1" presStyleIdx="14" presStyleCnt="17">
        <dgm:presLayoutVars>
          <dgm:bulletEnabled val="1"/>
        </dgm:presLayoutVars>
      </dgm:prSet>
      <dgm:spPr/>
    </dgm:pt>
    <dgm:pt modelId="{77EF64F6-2E01-4B7D-944D-43B3B4D15261}" type="pres">
      <dgm:prSet presAssocID="{A38FA40B-2487-48A4-869A-6E2F01950846}" presName="sibTrans" presStyleLbl="sibTrans2D1" presStyleIdx="14" presStyleCnt="17"/>
      <dgm:spPr/>
    </dgm:pt>
    <dgm:pt modelId="{3D13E511-579E-4C0D-A69D-753FD7891957}" type="pres">
      <dgm:prSet presAssocID="{A38FA40B-2487-48A4-869A-6E2F01950846}" presName="connectorText" presStyleLbl="sibTrans2D1" presStyleIdx="14" presStyleCnt="17"/>
      <dgm:spPr/>
    </dgm:pt>
    <dgm:pt modelId="{F062166D-AD34-4BF7-A03B-A3B7583E2680}" type="pres">
      <dgm:prSet presAssocID="{0D4FF895-6EC0-452B-AF14-35BB23A89DE0}" presName="node" presStyleLbl="node1" presStyleIdx="15" presStyleCnt="17">
        <dgm:presLayoutVars>
          <dgm:bulletEnabled val="1"/>
        </dgm:presLayoutVars>
      </dgm:prSet>
      <dgm:spPr/>
    </dgm:pt>
    <dgm:pt modelId="{D41F2BEF-0A6C-4181-B0E1-BB9DB9E4E0F2}" type="pres">
      <dgm:prSet presAssocID="{82EB2351-1F51-43BE-97FE-2545D15B80C4}" presName="sibTrans" presStyleLbl="sibTrans2D1" presStyleIdx="15" presStyleCnt="17"/>
      <dgm:spPr/>
    </dgm:pt>
    <dgm:pt modelId="{46CE32BE-3F8D-4EAE-A546-41A7EF479B17}" type="pres">
      <dgm:prSet presAssocID="{82EB2351-1F51-43BE-97FE-2545D15B80C4}" presName="connectorText" presStyleLbl="sibTrans2D1" presStyleIdx="15" presStyleCnt="17"/>
      <dgm:spPr/>
    </dgm:pt>
    <dgm:pt modelId="{4519A4A6-A746-41D2-B36F-DAD1805D139D}" type="pres">
      <dgm:prSet presAssocID="{77A6762C-B072-4EC5-B30A-DCDE5A654734}" presName="node" presStyleLbl="node1" presStyleIdx="16" presStyleCnt="17">
        <dgm:presLayoutVars>
          <dgm:bulletEnabled val="1"/>
        </dgm:presLayoutVars>
      </dgm:prSet>
      <dgm:spPr/>
    </dgm:pt>
    <dgm:pt modelId="{E81152CC-9838-4C9E-BB0C-74030A79B332}" type="pres">
      <dgm:prSet presAssocID="{10F90DAF-3B6A-4812-A592-8CA6E804378C}" presName="sibTrans" presStyleLbl="sibTrans2D1" presStyleIdx="16" presStyleCnt="17"/>
      <dgm:spPr/>
    </dgm:pt>
    <dgm:pt modelId="{26DD9925-59A1-4A8A-BF78-6672D537C351}" type="pres">
      <dgm:prSet presAssocID="{10F90DAF-3B6A-4812-A592-8CA6E804378C}" presName="connectorText" presStyleLbl="sibTrans2D1" presStyleIdx="16" presStyleCnt="17"/>
      <dgm:spPr/>
    </dgm:pt>
  </dgm:ptLst>
  <dgm:cxnLst>
    <dgm:cxn modelId="{3ECB5800-43E3-4FC9-B731-E4105FFCDB11}" type="presOf" srcId="{502908FC-96DD-44F7-A32F-F19DE89729EB}" destId="{75D12BE5-1AB6-4270-96F6-948CB8F436B6}" srcOrd="0" destOrd="0" presId="urn:microsoft.com/office/officeart/2005/8/layout/cycle2"/>
    <dgm:cxn modelId="{1F2B8202-41CA-49F2-91C7-6BA44A0FDC43}" srcId="{2677EFA0-3502-4537-AFDC-9F2473D3D893}" destId="{DBFF919B-0350-4162-B612-46B6B0C2F4DC}" srcOrd="7" destOrd="0" parTransId="{2F64C7B5-42A4-4E46-974D-B2481BB9BA31}" sibTransId="{CB14C2B9-85D9-4C77-9396-5129F07137AA}"/>
    <dgm:cxn modelId="{B80DF60B-35E3-43DA-999C-331B9AAA5EA2}" type="presOf" srcId="{34B63CD9-4C98-48DC-8EEC-31B10B19FFE0}" destId="{AF49CEE1-F1E3-4DB4-BDFB-7A50F85C8D98}" srcOrd="0" destOrd="0" presId="urn:microsoft.com/office/officeart/2005/8/layout/cycle2"/>
    <dgm:cxn modelId="{08E7AB0E-6CD6-4645-8587-205648163F2C}" type="presOf" srcId="{82EB2351-1F51-43BE-97FE-2545D15B80C4}" destId="{D41F2BEF-0A6C-4181-B0E1-BB9DB9E4E0F2}" srcOrd="0" destOrd="0" presId="urn:microsoft.com/office/officeart/2005/8/layout/cycle2"/>
    <dgm:cxn modelId="{3FD6DA12-D0EF-46D3-9566-560ADF0FA2D9}" type="presOf" srcId="{FB13D199-37A1-49C0-BAC0-ADA97AE94DF8}" destId="{7BFE3EEA-0E82-4DF3-8F56-6897F9862732}" srcOrd="0" destOrd="0" presId="urn:microsoft.com/office/officeart/2005/8/layout/cycle2"/>
    <dgm:cxn modelId="{7C930D17-5AD1-4F1F-97F8-A30631F25BF6}" type="presOf" srcId="{2AF79D2C-73C8-4EAC-8F4F-BABABCCFCD7D}" destId="{1ADF2B03-E3AE-4848-8485-49E6F957CAA7}" srcOrd="0" destOrd="0" presId="urn:microsoft.com/office/officeart/2005/8/layout/cycle2"/>
    <dgm:cxn modelId="{3F41EC17-02A0-4246-88B7-E15253C661F7}" srcId="{2677EFA0-3502-4537-AFDC-9F2473D3D893}" destId="{98610926-1201-49BC-906A-3F24EEBEE0E5}" srcOrd="2" destOrd="0" parTransId="{F9432641-2FD2-451A-90B3-B1657A27CDEA}" sibTransId="{FCB6B991-0F08-4E75-8F90-B38752970AB1}"/>
    <dgm:cxn modelId="{C2EF321E-FCB0-42B2-9760-8AD14B589A11}" type="presOf" srcId="{5A020CE0-810D-4139-A181-F295CB718824}" destId="{AF128F81-D87F-4383-891B-CD6AF9B3F8C8}" srcOrd="0" destOrd="0" presId="urn:microsoft.com/office/officeart/2005/8/layout/cycle2"/>
    <dgm:cxn modelId="{B2A3431E-FE99-48EE-ABB5-63F262221EB0}" srcId="{2677EFA0-3502-4537-AFDC-9F2473D3D893}" destId="{77A6762C-B072-4EC5-B30A-DCDE5A654734}" srcOrd="16" destOrd="0" parTransId="{FAC0729D-96A1-4777-918C-FB18538681DA}" sibTransId="{10F90DAF-3B6A-4812-A592-8CA6E804378C}"/>
    <dgm:cxn modelId="{CFB37F1E-B04D-4255-869E-7DB971C9F087}" type="presOf" srcId="{DBFF919B-0350-4162-B612-46B6B0C2F4DC}" destId="{53EE3B89-8196-4B7F-96A8-19C01BEB853F}" srcOrd="0" destOrd="0" presId="urn:microsoft.com/office/officeart/2005/8/layout/cycle2"/>
    <dgm:cxn modelId="{EA233920-5630-46CB-B3C8-977065A9CBB5}" type="presOf" srcId="{3CCAAC4C-E27F-40EA-8B82-2FB2742DD760}" destId="{C939A23C-D3C0-4BF1-8DF2-49C7E6E00319}" srcOrd="0" destOrd="0" presId="urn:microsoft.com/office/officeart/2005/8/layout/cycle2"/>
    <dgm:cxn modelId="{D23D3F20-7532-4A65-9C50-75683EF4BDD9}" srcId="{2677EFA0-3502-4537-AFDC-9F2473D3D893}" destId="{B5479CCB-292C-412D-9E4D-AF3C695B2CDB}" srcOrd="5" destOrd="0" parTransId="{9A66E761-4282-4BD8-A3A4-EA4A0B55C9AB}" sibTransId="{FB13D199-37A1-49C0-BAC0-ADA97AE94DF8}"/>
    <dgm:cxn modelId="{18B0C920-39CE-447E-B204-0F080CC44057}" type="presOf" srcId="{A38FA40B-2487-48A4-869A-6E2F01950846}" destId="{3D13E511-579E-4C0D-A69D-753FD7891957}" srcOrd="1" destOrd="0" presId="urn:microsoft.com/office/officeart/2005/8/layout/cycle2"/>
    <dgm:cxn modelId="{C1463321-398B-4561-86D8-787FC6E5FCE6}" type="presOf" srcId="{088B2678-4F99-4668-8F0B-AEE002E72647}" destId="{79C532C7-1908-421B-ACA2-52F81AEF5721}" srcOrd="0" destOrd="0" presId="urn:microsoft.com/office/officeart/2005/8/layout/cycle2"/>
    <dgm:cxn modelId="{57F1DF22-6826-40EE-92F0-5F9A036CD43B}" type="presOf" srcId="{795FE5B3-D143-446C-B4E8-C8FA7357EFEA}" destId="{B5792F16-7540-4947-B1CF-0677C06D1646}" srcOrd="0" destOrd="0" presId="urn:microsoft.com/office/officeart/2005/8/layout/cycle2"/>
    <dgm:cxn modelId="{D17F8427-DC32-4D7A-9EE1-958443F955FF}" type="presOf" srcId="{10F90DAF-3B6A-4812-A592-8CA6E804378C}" destId="{E81152CC-9838-4C9E-BB0C-74030A79B332}" srcOrd="0" destOrd="0" presId="urn:microsoft.com/office/officeart/2005/8/layout/cycle2"/>
    <dgm:cxn modelId="{A66FB02A-2B81-42B7-AF3B-B3DFF6A788B4}" type="presOf" srcId="{3CCAAC4C-E27F-40EA-8B82-2FB2742DD760}" destId="{E727D0E8-2E70-401B-9048-D3719CA6054C}" srcOrd="1" destOrd="0" presId="urn:microsoft.com/office/officeart/2005/8/layout/cycle2"/>
    <dgm:cxn modelId="{8F223C2B-73CF-49F8-A6C3-3FB1EFBEAFEA}" type="presOf" srcId="{1C780D3C-BF6E-43F4-A8D2-26971E152A9D}" destId="{3E5C48AF-8D55-4913-B96C-EC6353DA65F2}" srcOrd="0" destOrd="0" presId="urn:microsoft.com/office/officeart/2005/8/layout/cycle2"/>
    <dgm:cxn modelId="{A4064C2C-66B3-476F-B8D8-48C6583BA1A6}" type="presOf" srcId="{795FE5B3-D143-446C-B4E8-C8FA7357EFEA}" destId="{B376CB3C-D80D-414D-BECE-5B4FD45A01D9}" srcOrd="1" destOrd="0" presId="urn:microsoft.com/office/officeart/2005/8/layout/cycle2"/>
    <dgm:cxn modelId="{E3CC882C-1CD6-4FBB-BCC6-85ACF691FBC3}" type="presOf" srcId="{0D4FF895-6EC0-452B-AF14-35BB23A89DE0}" destId="{F062166D-AD34-4BF7-A03B-A3B7583E2680}" srcOrd="0" destOrd="0" presId="urn:microsoft.com/office/officeart/2005/8/layout/cycle2"/>
    <dgm:cxn modelId="{BAD98D2D-C696-40AF-B183-639B8633FF5F}" type="presOf" srcId="{FB13D199-37A1-49C0-BAC0-ADA97AE94DF8}" destId="{47EFE6BC-8116-4871-B3FC-FA5B7825FCD1}" srcOrd="1" destOrd="0" presId="urn:microsoft.com/office/officeart/2005/8/layout/cycle2"/>
    <dgm:cxn modelId="{597E062F-AFC8-4179-A459-CA6A865B18DE}" type="presOf" srcId="{34B63CD9-4C98-48DC-8EEC-31B10B19FFE0}" destId="{A24C6392-DA1F-4F45-981A-96D2015C0DDF}" srcOrd="1" destOrd="0" presId="urn:microsoft.com/office/officeart/2005/8/layout/cycle2"/>
    <dgm:cxn modelId="{6D810333-94F5-4F2C-AEC6-36BBC7951E5B}" srcId="{2677EFA0-3502-4537-AFDC-9F2473D3D893}" destId="{502908FC-96DD-44F7-A32F-F19DE89729EB}" srcOrd="8" destOrd="0" parTransId="{DF8529D4-E77C-4EEE-97FB-A9172EE66BB7}" sibTransId="{845BAD65-1F17-481E-8DE7-40878E5544B0}"/>
    <dgm:cxn modelId="{DF206137-26CF-44AB-801A-72624E6195B9}" srcId="{2677EFA0-3502-4537-AFDC-9F2473D3D893}" destId="{F88A93B9-77E2-4AAB-AB8C-C4CEB3E98A60}" srcOrd="10" destOrd="0" parTransId="{44B307B6-670D-46C9-B948-CFD2FBE359FF}" sibTransId="{1EE5C896-4EBC-43DE-92A6-99A4B1DFCF26}"/>
    <dgm:cxn modelId="{29618339-610B-4BCC-9816-B75663B91F1D}" type="presOf" srcId="{DD6173D9-49DC-40DC-898F-BECFFEEC0906}" destId="{B21E2C49-F871-4B33-953B-E02399939AC8}" srcOrd="1" destOrd="0" presId="urn:microsoft.com/office/officeart/2005/8/layout/cycle2"/>
    <dgm:cxn modelId="{8504753B-77C8-450C-8DDF-F0A143B2B086}" type="presOf" srcId="{088B2678-4F99-4668-8F0B-AEE002E72647}" destId="{ECE87C31-1A21-497D-A272-1C6273965BCC}" srcOrd="1" destOrd="0" presId="urn:microsoft.com/office/officeart/2005/8/layout/cycle2"/>
    <dgm:cxn modelId="{61F56140-B982-4EE1-A995-A7286B363737}" type="presOf" srcId="{1EE5C896-4EBC-43DE-92A6-99A4B1DFCF26}" destId="{BA2DC6CC-37BA-473B-8B94-ED39814869E6}" srcOrd="0" destOrd="0" presId="urn:microsoft.com/office/officeart/2005/8/layout/cycle2"/>
    <dgm:cxn modelId="{5A67C85D-CF99-4D22-85CA-F51D1BF53956}" type="presOf" srcId="{98610926-1201-49BC-906A-3F24EEBEE0E5}" destId="{8D390EBF-B762-42B6-A7E7-3AA2FFA0C75C}" srcOrd="0" destOrd="0" presId="urn:microsoft.com/office/officeart/2005/8/layout/cycle2"/>
    <dgm:cxn modelId="{E89D9842-68D9-4D84-91B8-19DCA5402457}" type="presOf" srcId="{CB14C2B9-85D9-4C77-9396-5129F07137AA}" destId="{C1FA9BE7-774F-489B-94B4-369DF0C0CFCE}" srcOrd="0" destOrd="0" presId="urn:microsoft.com/office/officeart/2005/8/layout/cycle2"/>
    <dgm:cxn modelId="{744D6263-6314-48C7-A071-04D94A73EBD1}" type="presOf" srcId="{845BAD65-1F17-481E-8DE7-40878E5544B0}" destId="{DEC5EF6A-957C-4317-98A7-8C7AE01FBBAF}" srcOrd="1" destOrd="0" presId="urn:microsoft.com/office/officeart/2005/8/layout/cycle2"/>
    <dgm:cxn modelId="{2E393E64-20ED-410F-A1EC-B92DCB245482}" type="presOf" srcId="{2677EFA0-3502-4537-AFDC-9F2473D3D893}" destId="{F7EFB4EA-ABD3-4E0C-9C48-B9AED827242B}" srcOrd="0" destOrd="0" presId="urn:microsoft.com/office/officeart/2005/8/layout/cycle2"/>
    <dgm:cxn modelId="{11C3F764-72AB-4E65-9F9C-1F35C860E52F}" srcId="{2677EFA0-3502-4537-AFDC-9F2473D3D893}" destId="{67274AA8-E677-4059-978F-4C90B129A621}" srcOrd="13" destOrd="0" parTransId="{6530C683-D251-42C7-B743-DFAEB9E31CF6}" sibTransId="{ED4036B1-30B7-4F92-AE90-86BAAFB964B8}"/>
    <dgm:cxn modelId="{D8A77B47-8F39-4DDC-AB1C-D1D4B7820330}" type="presOf" srcId="{10F90DAF-3B6A-4812-A592-8CA6E804378C}" destId="{26DD9925-59A1-4A8A-BF78-6672D537C351}" srcOrd="1" destOrd="0" presId="urn:microsoft.com/office/officeart/2005/8/layout/cycle2"/>
    <dgm:cxn modelId="{0ABFCC67-1E80-421C-8FF4-C3834302F5F3}" type="presOf" srcId="{ED4036B1-30B7-4F92-AE90-86BAAFB964B8}" destId="{488D82B4-51D0-4F62-93F9-1656BFB89B94}" srcOrd="0" destOrd="0" presId="urn:microsoft.com/office/officeart/2005/8/layout/cycle2"/>
    <dgm:cxn modelId="{3ADAA249-90FD-4EE4-9A1B-BDCFC9064C0A}" type="presOf" srcId="{332D4B7D-21FA-4BBF-BCFA-42447331C179}" destId="{EC999CE5-C799-4A33-840A-0DF3EC407368}" srcOrd="0" destOrd="0" presId="urn:microsoft.com/office/officeart/2005/8/layout/cycle2"/>
    <dgm:cxn modelId="{9A6B6650-F3D6-44F8-9001-050E1BC12FE8}" type="presOf" srcId="{C4947A77-0461-447A-B185-962F17CC4F70}" destId="{D67B44A6-A236-4E94-B4B5-515E92A24B55}" srcOrd="0" destOrd="0" presId="urn:microsoft.com/office/officeart/2005/8/layout/cycle2"/>
    <dgm:cxn modelId="{130A6951-939E-4D2F-8BE5-DEE37E54F9C3}" srcId="{2677EFA0-3502-4537-AFDC-9F2473D3D893}" destId="{5A020CE0-810D-4139-A181-F295CB718824}" srcOrd="14" destOrd="0" parTransId="{0EEC944D-CF6F-43C5-83F1-1997462A522A}" sibTransId="{A38FA40B-2487-48A4-869A-6E2F01950846}"/>
    <dgm:cxn modelId="{6C99FD52-80EF-44CC-A1D2-2374FF00174A}" type="presOf" srcId="{DD6173D9-49DC-40DC-898F-BECFFEEC0906}" destId="{E415560E-8790-4B59-8D3F-818718097987}" srcOrd="0" destOrd="0" presId="urn:microsoft.com/office/officeart/2005/8/layout/cycle2"/>
    <dgm:cxn modelId="{38B04E73-1A22-4586-AF01-5DC3DFA7573E}" srcId="{2677EFA0-3502-4537-AFDC-9F2473D3D893}" destId="{1C780D3C-BF6E-43F4-A8D2-26971E152A9D}" srcOrd="3" destOrd="0" parTransId="{8286F3C3-CBB8-4697-BE6F-28AD898456DE}" sibTransId="{795FE5B3-D143-446C-B4E8-C8FA7357EFEA}"/>
    <dgm:cxn modelId="{515C9553-5141-4062-B4C5-467B2380643F}" type="presOf" srcId="{77EFD23C-FCE1-495D-AD4C-5E96F8E8D8A7}" destId="{60CA6FDE-F740-4E0F-AF46-E19A4067F565}" srcOrd="0" destOrd="0" presId="urn:microsoft.com/office/officeart/2005/8/layout/cycle2"/>
    <dgm:cxn modelId="{F172EB56-9FEC-48FD-8A6C-C9320E167C61}" type="presOf" srcId="{FCB6B991-0F08-4E75-8F90-B38752970AB1}" destId="{25A97875-9AD2-4D57-97DD-8F9427DE73E7}" srcOrd="1" destOrd="0" presId="urn:microsoft.com/office/officeart/2005/8/layout/cycle2"/>
    <dgm:cxn modelId="{81BFFB7B-6208-4C31-84FD-B21C49507907}" type="presOf" srcId="{E2255D37-F762-49BA-8F5C-FBBFF0CAA75E}" destId="{F52CFD80-6488-401D-A028-0593B71D9BD7}" srcOrd="1" destOrd="0" presId="urn:microsoft.com/office/officeart/2005/8/layout/cycle2"/>
    <dgm:cxn modelId="{AC9F937E-E8A3-46CF-BA7F-745A6699B973}" type="presOf" srcId="{F682B114-CA7B-46A3-9A3F-F17602924BF8}" destId="{4C0E9AD6-9922-4944-8110-672C72381B9A}" srcOrd="0" destOrd="0" presId="urn:microsoft.com/office/officeart/2005/8/layout/cycle2"/>
    <dgm:cxn modelId="{767B7981-EBFE-49EE-A067-189030CA7E20}" type="presOf" srcId="{1EE5C896-4EBC-43DE-92A6-99A4B1DFCF26}" destId="{9D180C7B-892D-412D-91F3-AC14BDAA288D}" srcOrd="1" destOrd="0" presId="urn:microsoft.com/office/officeart/2005/8/layout/cycle2"/>
    <dgm:cxn modelId="{29A22B8B-C80E-4851-BA08-10C86770FF09}" srcId="{2677EFA0-3502-4537-AFDC-9F2473D3D893}" destId="{2AF79D2C-73C8-4EAC-8F4F-BABABCCFCD7D}" srcOrd="4" destOrd="0" parTransId="{7FE4E2B9-FD3D-4626-8CD1-349E54668FB2}" sibTransId="{5E3033B0-456D-4033-A0D1-1B62CCB05FC3}"/>
    <dgm:cxn modelId="{0E41998D-7C08-4377-8AF6-002ED50FA93D}" type="presOf" srcId="{67274AA8-E677-4059-978F-4C90B129A621}" destId="{2F79596E-7076-4BAB-BEB3-B05D1459FB65}" srcOrd="0" destOrd="0" presId="urn:microsoft.com/office/officeart/2005/8/layout/cycle2"/>
    <dgm:cxn modelId="{3830BF91-AC1D-46F2-8825-6558CFB806F6}" type="presOf" srcId="{E2255D37-F762-49BA-8F5C-FBBFF0CAA75E}" destId="{99086AFF-4E39-4C7F-9495-A948E0EF26A6}" srcOrd="0" destOrd="0" presId="urn:microsoft.com/office/officeart/2005/8/layout/cycle2"/>
    <dgm:cxn modelId="{8220749A-2E86-48D4-85CF-063BB4888994}" type="presOf" srcId="{F682B114-CA7B-46A3-9A3F-F17602924BF8}" destId="{B2CBDDD7-9296-4EE9-B6DC-8EFDCA59F279}" srcOrd="1" destOrd="0" presId="urn:microsoft.com/office/officeart/2005/8/layout/cycle2"/>
    <dgm:cxn modelId="{4B9EEF9A-5204-43F6-8EC3-8582F8B00DAB}" srcId="{2677EFA0-3502-4537-AFDC-9F2473D3D893}" destId="{C4C92373-AD37-487F-AB99-553E84D34F2E}" srcOrd="12" destOrd="0" parTransId="{9BE77A1E-B2A5-490F-BAED-EA6B4A95CC2B}" sibTransId="{34B63CD9-4C98-48DC-8EEC-31B10B19FFE0}"/>
    <dgm:cxn modelId="{19A557A2-4CBC-47B0-A3A4-28C8C0BDFA4F}" srcId="{2677EFA0-3502-4537-AFDC-9F2473D3D893}" destId="{C4947A77-0461-447A-B185-962F17CC4F70}" srcOrd="1" destOrd="0" parTransId="{A8295FA7-FBDB-4F76-9B20-4C5C63194B10}" sibTransId="{088B2678-4F99-4668-8F0B-AEE002E72647}"/>
    <dgm:cxn modelId="{E2020CA4-7400-47F4-BE62-BF9FA201C290}" srcId="{2677EFA0-3502-4537-AFDC-9F2473D3D893}" destId="{77EFD23C-FCE1-495D-AD4C-5E96F8E8D8A7}" srcOrd="11" destOrd="0" parTransId="{027279CD-9B53-4A2C-8AB6-40D5B93A87B0}" sibTransId="{F682B114-CA7B-46A3-9A3F-F17602924BF8}"/>
    <dgm:cxn modelId="{923DADA8-8250-4E37-B606-71C4DE72B5FD}" type="presOf" srcId="{F88A93B9-77E2-4AAB-AB8C-C4CEB3E98A60}" destId="{346C6F77-8ED3-4814-B221-BC5FFE234B36}" srcOrd="0" destOrd="0" presId="urn:microsoft.com/office/officeart/2005/8/layout/cycle2"/>
    <dgm:cxn modelId="{1CB690AE-F832-46DC-A7C1-F2D31EC60A44}" srcId="{2677EFA0-3502-4537-AFDC-9F2473D3D893}" destId="{0D4FF895-6EC0-452B-AF14-35BB23A89DE0}" srcOrd="15" destOrd="0" parTransId="{30A1D067-59F4-41A6-93F0-A70B08C43238}" sibTransId="{82EB2351-1F51-43BE-97FE-2545D15B80C4}"/>
    <dgm:cxn modelId="{D25D81B0-F6BA-41FC-A403-F00F694D47A3}" type="presOf" srcId="{CB14C2B9-85D9-4C77-9396-5129F07137AA}" destId="{AD5E02EC-D2B9-4C0B-900F-207E73B594B7}" srcOrd="1" destOrd="0" presId="urn:microsoft.com/office/officeart/2005/8/layout/cycle2"/>
    <dgm:cxn modelId="{E8388CB2-CEE2-4E58-97C1-F3F669B7A666}" type="presOf" srcId="{A38FA40B-2487-48A4-869A-6E2F01950846}" destId="{77EF64F6-2E01-4B7D-944D-43B3B4D15261}" srcOrd="0" destOrd="0" presId="urn:microsoft.com/office/officeart/2005/8/layout/cycle2"/>
    <dgm:cxn modelId="{A19043B5-DF46-4390-BBA9-8D7F00331504}" type="presOf" srcId="{326DA861-FC95-42B2-9546-8246416E98CC}" destId="{AFD957A5-4784-45D9-984F-6E4A1825A3DE}" srcOrd="0" destOrd="0" presId="urn:microsoft.com/office/officeart/2005/8/layout/cycle2"/>
    <dgm:cxn modelId="{2C7687B6-D024-46CE-9B70-BF39EF5C4B92}" srcId="{2677EFA0-3502-4537-AFDC-9F2473D3D893}" destId="{F4B965F4-235C-4576-A69B-0B95027737FD}" srcOrd="0" destOrd="0" parTransId="{668208B1-E668-4A22-8DA3-E62752FE4474}" sibTransId="{3CCAAC4C-E27F-40EA-8B82-2FB2742DD760}"/>
    <dgm:cxn modelId="{96414FC8-BDE4-44DF-A255-FE54689F22D2}" type="presOf" srcId="{77A6762C-B072-4EC5-B30A-DCDE5A654734}" destId="{4519A4A6-A746-41D2-B36F-DAD1805D139D}" srcOrd="0" destOrd="0" presId="urn:microsoft.com/office/officeart/2005/8/layout/cycle2"/>
    <dgm:cxn modelId="{FD1317C9-E153-4ED6-8FE9-73E790CA419D}" type="presOf" srcId="{FCB6B991-0F08-4E75-8F90-B38752970AB1}" destId="{9454857E-5262-459F-8601-833A69BAC359}" srcOrd="0" destOrd="0" presId="urn:microsoft.com/office/officeart/2005/8/layout/cycle2"/>
    <dgm:cxn modelId="{717313D9-160D-47C1-930B-E0EFCDF65A93}" type="presOf" srcId="{C4C92373-AD37-487F-AB99-553E84D34F2E}" destId="{4790D570-9D9A-4DE3-9189-DE3A76EE37BD}" srcOrd="0" destOrd="0" presId="urn:microsoft.com/office/officeart/2005/8/layout/cycle2"/>
    <dgm:cxn modelId="{4BFBF2DA-7E15-43CE-9EB2-4B15D7DA0323}" type="presOf" srcId="{845BAD65-1F17-481E-8DE7-40878E5544B0}" destId="{96503378-DF9B-4352-874A-792DAA2E398D}" srcOrd="0" destOrd="0" presId="urn:microsoft.com/office/officeart/2005/8/layout/cycle2"/>
    <dgm:cxn modelId="{2A0169DC-1D45-4974-A4D6-5F627AA75D14}" type="presOf" srcId="{82EB2351-1F51-43BE-97FE-2545D15B80C4}" destId="{46CE32BE-3F8D-4EAE-A546-41A7EF479B17}" srcOrd="1" destOrd="0" presId="urn:microsoft.com/office/officeart/2005/8/layout/cycle2"/>
    <dgm:cxn modelId="{0BE061DE-33D7-46E5-8EA0-43084B12CA3A}" type="presOf" srcId="{F4B965F4-235C-4576-A69B-0B95027737FD}" destId="{B92722E1-E7F6-4736-9F8E-4A3353762952}" srcOrd="0" destOrd="0" presId="urn:microsoft.com/office/officeart/2005/8/layout/cycle2"/>
    <dgm:cxn modelId="{94C8F8DF-4110-4E8A-A147-DCE1B4247A96}" type="presOf" srcId="{5E3033B0-456D-4033-A0D1-1B62CCB05FC3}" destId="{B963EB88-E686-46A3-839D-121AE770A003}" srcOrd="1" destOrd="0" presId="urn:microsoft.com/office/officeart/2005/8/layout/cycle2"/>
    <dgm:cxn modelId="{7B1569EA-6916-41A5-AD4D-54BAC514838C}" srcId="{2677EFA0-3502-4537-AFDC-9F2473D3D893}" destId="{326DA861-FC95-42B2-9546-8246416E98CC}" srcOrd="6" destOrd="0" parTransId="{D51ADC05-FA22-477A-9224-953C5D2A58CD}" sibTransId="{DD6173D9-49DC-40DC-898F-BECFFEEC0906}"/>
    <dgm:cxn modelId="{C65507ED-2B33-4E3A-8058-747820D7C44C}" srcId="{2677EFA0-3502-4537-AFDC-9F2473D3D893}" destId="{332D4B7D-21FA-4BBF-BCFA-42447331C179}" srcOrd="9" destOrd="0" parTransId="{84DFA80F-2B54-427A-A717-ADCA0A054F68}" sibTransId="{E2255D37-F762-49BA-8F5C-FBBFF0CAA75E}"/>
    <dgm:cxn modelId="{D76F1EED-7337-4D16-8519-444D291E808E}" type="presOf" srcId="{B5479CCB-292C-412D-9E4D-AF3C695B2CDB}" destId="{8946E0C6-5992-4873-B0A7-56F10B4A389C}" srcOrd="0" destOrd="0" presId="urn:microsoft.com/office/officeart/2005/8/layout/cycle2"/>
    <dgm:cxn modelId="{467DD9EE-2DF3-49F9-B6BC-BDF4B5E9DFFE}" type="presOf" srcId="{5E3033B0-456D-4033-A0D1-1B62CCB05FC3}" destId="{66218A82-BC6E-4BFB-86B6-A1F301192089}" srcOrd="0" destOrd="0" presId="urn:microsoft.com/office/officeart/2005/8/layout/cycle2"/>
    <dgm:cxn modelId="{92C7B0FF-104F-4C3E-A4A7-61B0AF416EA2}" type="presOf" srcId="{ED4036B1-30B7-4F92-AE90-86BAAFB964B8}" destId="{FD9A3736-ABCE-4A17-B0E0-7CF3CEA496B0}" srcOrd="1" destOrd="0" presId="urn:microsoft.com/office/officeart/2005/8/layout/cycle2"/>
    <dgm:cxn modelId="{9D090828-A978-4EBE-AE03-CE832059B031}" type="presParOf" srcId="{F7EFB4EA-ABD3-4E0C-9C48-B9AED827242B}" destId="{B92722E1-E7F6-4736-9F8E-4A3353762952}" srcOrd="0" destOrd="0" presId="urn:microsoft.com/office/officeart/2005/8/layout/cycle2"/>
    <dgm:cxn modelId="{1E7D28E3-FD07-45E9-A07E-D6D82FCC1670}" type="presParOf" srcId="{F7EFB4EA-ABD3-4E0C-9C48-B9AED827242B}" destId="{C939A23C-D3C0-4BF1-8DF2-49C7E6E00319}" srcOrd="1" destOrd="0" presId="urn:microsoft.com/office/officeart/2005/8/layout/cycle2"/>
    <dgm:cxn modelId="{684FEDF4-1F3A-47D7-9BB8-71B687DE441F}" type="presParOf" srcId="{C939A23C-D3C0-4BF1-8DF2-49C7E6E00319}" destId="{E727D0E8-2E70-401B-9048-D3719CA6054C}" srcOrd="0" destOrd="0" presId="urn:microsoft.com/office/officeart/2005/8/layout/cycle2"/>
    <dgm:cxn modelId="{8B750A35-B69B-4A1F-B8D7-DDF0C7B31D10}" type="presParOf" srcId="{F7EFB4EA-ABD3-4E0C-9C48-B9AED827242B}" destId="{D67B44A6-A236-4E94-B4B5-515E92A24B55}" srcOrd="2" destOrd="0" presId="urn:microsoft.com/office/officeart/2005/8/layout/cycle2"/>
    <dgm:cxn modelId="{EDAB60B4-B819-4AA9-B2E6-77A950F42586}" type="presParOf" srcId="{F7EFB4EA-ABD3-4E0C-9C48-B9AED827242B}" destId="{79C532C7-1908-421B-ACA2-52F81AEF5721}" srcOrd="3" destOrd="0" presId="urn:microsoft.com/office/officeart/2005/8/layout/cycle2"/>
    <dgm:cxn modelId="{6EED128C-2903-4138-9805-73C1C963FEED}" type="presParOf" srcId="{79C532C7-1908-421B-ACA2-52F81AEF5721}" destId="{ECE87C31-1A21-497D-A272-1C6273965BCC}" srcOrd="0" destOrd="0" presId="urn:microsoft.com/office/officeart/2005/8/layout/cycle2"/>
    <dgm:cxn modelId="{CBED837C-41C6-4800-824D-EBEEA1F072E6}" type="presParOf" srcId="{F7EFB4EA-ABD3-4E0C-9C48-B9AED827242B}" destId="{8D390EBF-B762-42B6-A7E7-3AA2FFA0C75C}" srcOrd="4" destOrd="0" presId="urn:microsoft.com/office/officeart/2005/8/layout/cycle2"/>
    <dgm:cxn modelId="{065B5C49-4E63-4D51-B12A-05B1BB345FC1}" type="presParOf" srcId="{F7EFB4EA-ABD3-4E0C-9C48-B9AED827242B}" destId="{9454857E-5262-459F-8601-833A69BAC359}" srcOrd="5" destOrd="0" presId="urn:microsoft.com/office/officeart/2005/8/layout/cycle2"/>
    <dgm:cxn modelId="{9EB1CE54-F83E-4D43-B3C0-B9B38666F6A9}" type="presParOf" srcId="{9454857E-5262-459F-8601-833A69BAC359}" destId="{25A97875-9AD2-4D57-97DD-8F9427DE73E7}" srcOrd="0" destOrd="0" presId="urn:microsoft.com/office/officeart/2005/8/layout/cycle2"/>
    <dgm:cxn modelId="{1C0366C3-87EF-4942-A480-3DDD9437E7F6}" type="presParOf" srcId="{F7EFB4EA-ABD3-4E0C-9C48-B9AED827242B}" destId="{3E5C48AF-8D55-4913-B96C-EC6353DA65F2}" srcOrd="6" destOrd="0" presId="urn:microsoft.com/office/officeart/2005/8/layout/cycle2"/>
    <dgm:cxn modelId="{CC009A8E-D4BC-4843-B0B7-A08ACF4A61B3}" type="presParOf" srcId="{F7EFB4EA-ABD3-4E0C-9C48-B9AED827242B}" destId="{B5792F16-7540-4947-B1CF-0677C06D1646}" srcOrd="7" destOrd="0" presId="urn:microsoft.com/office/officeart/2005/8/layout/cycle2"/>
    <dgm:cxn modelId="{6641A386-D0C2-45B3-8DD8-176DB439A790}" type="presParOf" srcId="{B5792F16-7540-4947-B1CF-0677C06D1646}" destId="{B376CB3C-D80D-414D-BECE-5B4FD45A01D9}" srcOrd="0" destOrd="0" presId="urn:microsoft.com/office/officeart/2005/8/layout/cycle2"/>
    <dgm:cxn modelId="{B6E7F669-2EC7-4049-9E23-CAC38E693208}" type="presParOf" srcId="{F7EFB4EA-ABD3-4E0C-9C48-B9AED827242B}" destId="{1ADF2B03-E3AE-4848-8485-49E6F957CAA7}" srcOrd="8" destOrd="0" presId="urn:microsoft.com/office/officeart/2005/8/layout/cycle2"/>
    <dgm:cxn modelId="{CD32842C-D313-4ECD-94F7-F534BD11FA5D}" type="presParOf" srcId="{F7EFB4EA-ABD3-4E0C-9C48-B9AED827242B}" destId="{66218A82-BC6E-4BFB-86B6-A1F301192089}" srcOrd="9" destOrd="0" presId="urn:microsoft.com/office/officeart/2005/8/layout/cycle2"/>
    <dgm:cxn modelId="{CE69554D-6AE6-487B-900C-6F98E1069402}" type="presParOf" srcId="{66218A82-BC6E-4BFB-86B6-A1F301192089}" destId="{B963EB88-E686-46A3-839D-121AE770A003}" srcOrd="0" destOrd="0" presId="urn:microsoft.com/office/officeart/2005/8/layout/cycle2"/>
    <dgm:cxn modelId="{32E66090-360F-4E10-9AEA-E8CDB1C13BFF}" type="presParOf" srcId="{F7EFB4EA-ABD3-4E0C-9C48-B9AED827242B}" destId="{8946E0C6-5992-4873-B0A7-56F10B4A389C}" srcOrd="10" destOrd="0" presId="urn:microsoft.com/office/officeart/2005/8/layout/cycle2"/>
    <dgm:cxn modelId="{267D5070-AB22-435B-BAB9-90C55ACD697F}" type="presParOf" srcId="{F7EFB4EA-ABD3-4E0C-9C48-B9AED827242B}" destId="{7BFE3EEA-0E82-4DF3-8F56-6897F9862732}" srcOrd="11" destOrd="0" presId="urn:microsoft.com/office/officeart/2005/8/layout/cycle2"/>
    <dgm:cxn modelId="{F1CA19AD-0AA6-4577-AE00-9515047A839A}" type="presParOf" srcId="{7BFE3EEA-0E82-4DF3-8F56-6897F9862732}" destId="{47EFE6BC-8116-4871-B3FC-FA5B7825FCD1}" srcOrd="0" destOrd="0" presId="urn:microsoft.com/office/officeart/2005/8/layout/cycle2"/>
    <dgm:cxn modelId="{BFC47651-0EAC-4D85-A6C5-6EF252E98C55}" type="presParOf" srcId="{F7EFB4EA-ABD3-4E0C-9C48-B9AED827242B}" destId="{AFD957A5-4784-45D9-984F-6E4A1825A3DE}" srcOrd="12" destOrd="0" presId="urn:microsoft.com/office/officeart/2005/8/layout/cycle2"/>
    <dgm:cxn modelId="{BBA09144-198F-4665-BD3F-A1829FCF9A92}" type="presParOf" srcId="{F7EFB4EA-ABD3-4E0C-9C48-B9AED827242B}" destId="{E415560E-8790-4B59-8D3F-818718097987}" srcOrd="13" destOrd="0" presId="urn:microsoft.com/office/officeart/2005/8/layout/cycle2"/>
    <dgm:cxn modelId="{883564DC-F78E-4672-B06A-0B90EA26E322}" type="presParOf" srcId="{E415560E-8790-4B59-8D3F-818718097987}" destId="{B21E2C49-F871-4B33-953B-E02399939AC8}" srcOrd="0" destOrd="0" presId="urn:microsoft.com/office/officeart/2005/8/layout/cycle2"/>
    <dgm:cxn modelId="{CE08122E-5EBA-4B7F-8423-5811FF53725F}" type="presParOf" srcId="{F7EFB4EA-ABD3-4E0C-9C48-B9AED827242B}" destId="{53EE3B89-8196-4B7F-96A8-19C01BEB853F}" srcOrd="14" destOrd="0" presId="urn:microsoft.com/office/officeart/2005/8/layout/cycle2"/>
    <dgm:cxn modelId="{B470A893-D072-43B8-A309-1F3C0A8270D7}" type="presParOf" srcId="{F7EFB4EA-ABD3-4E0C-9C48-B9AED827242B}" destId="{C1FA9BE7-774F-489B-94B4-369DF0C0CFCE}" srcOrd="15" destOrd="0" presId="urn:microsoft.com/office/officeart/2005/8/layout/cycle2"/>
    <dgm:cxn modelId="{DF711F96-C471-4F41-80DC-AABAA279E105}" type="presParOf" srcId="{C1FA9BE7-774F-489B-94B4-369DF0C0CFCE}" destId="{AD5E02EC-D2B9-4C0B-900F-207E73B594B7}" srcOrd="0" destOrd="0" presId="urn:microsoft.com/office/officeart/2005/8/layout/cycle2"/>
    <dgm:cxn modelId="{4FAFA3F5-580B-4580-8A5C-E6F54E8568CE}" type="presParOf" srcId="{F7EFB4EA-ABD3-4E0C-9C48-B9AED827242B}" destId="{75D12BE5-1AB6-4270-96F6-948CB8F436B6}" srcOrd="16" destOrd="0" presId="urn:microsoft.com/office/officeart/2005/8/layout/cycle2"/>
    <dgm:cxn modelId="{5C7997A5-CA02-498C-9A4B-F26B9F39ABA2}" type="presParOf" srcId="{F7EFB4EA-ABD3-4E0C-9C48-B9AED827242B}" destId="{96503378-DF9B-4352-874A-792DAA2E398D}" srcOrd="17" destOrd="0" presId="urn:microsoft.com/office/officeart/2005/8/layout/cycle2"/>
    <dgm:cxn modelId="{4EBD36A0-D8ED-4CA4-8D6B-A479FD816B30}" type="presParOf" srcId="{96503378-DF9B-4352-874A-792DAA2E398D}" destId="{DEC5EF6A-957C-4317-98A7-8C7AE01FBBAF}" srcOrd="0" destOrd="0" presId="urn:microsoft.com/office/officeart/2005/8/layout/cycle2"/>
    <dgm:cxn modelId="{13C573CE-17B7-48AF-B6ED-126023B1530B}" type="presParOf" srcId="{F7EFB4EA-ABD3-4E0C-9C48-B9AED827242B}" destId="{EC999CE5-C799-4A33-840A-0DF3EC407368}" srcOrd="18" destOrd="0" presId="urn:microsoft.com/office/officeart/2005/8/layout/cycle2"/>
    <dgm:cxn modelId="{40BB008E-5BD5-4B57-A1BE-D3EF6DC32140}" type="presParOf" srcId="{F7EFB4EA-ABD3-4E0C-9C48-B9AED827242B}" destId="{99086AFF-4E39-4C7F-9495-A948E0EF26A6}" srcOrd="19" destOrd="0" presId="urn:microsoft.com/office/officeart/2005/8/layout/cycle2"/>
    <dgm:cxn modelId="{01DCE1C9-162D-46F8-BCA7-03BDC400714B}" type="presParOf" srcId="{99086AFF-4E39-4C7F-9495-A948E0EF26A6}" destId="{F52CFD80-6488-401D-A028-0593B71D9BD7}" srcOrd="0" destOrd="0" presId="urn:microsoft.com/office/officeart/2005/8/layout/cycle2"/>
    <dgm:cxn modelId="{0A61B0E2-7FE7-43EF-898A-E48E0A91BB14}" type="presParOf" srcId="{F7EFB4EA-ABD3-4E0C-9C48-B9AED827242B}" destId="{346C6F77-8ED3-4814-B221-BC5FFE234B36}" srcOrd="20" destOrd="0" presId="urn:microsoft.com/office/officeart/2005/8/layout/cycle2"/>
    <dgm:cxn modelId="{CE4078F9-26AD-456D-A096-9DCB354518B3}" type="presParOf" srcId="{F7EFB4EA-ABD3-4E0C-9C48-B9AED827242B}" destId="{BA2DC6CC-37BA-473B-8B94-ED39814869E6}" srcOrd="21" destOrd="0" presId="urn:microsoft.com/office/officeart/2005/8/layout/cycle2"/>
    <dgm:cxn modelId="{3287D4E7-5A0B-4894-8F20-6B61746538F3}" type="presParOf" srcId="{BA2DC6CC-37BA-473B-8B94-ED39814869E6}" destId="{9D180C7B-892D-412D-91F3-AC14BDAA288D}" srcOrd="0" destOrd="0" presId="urn:microsoft.com/office/officeart/2005/8/layout/cycle2"/>
    <dgm:cxn modelId="{37D000C9-C40D-43EA-94AF-91AA02084465}" type="presParOf" srcId="{F7EFB4EA-ABD3-4E0C-9C48-B9AED827242B}" destId="{60CA6FDE-F740-4E0F-AF46-E19A4067F565}" srcOrd="22" destOrd="0" presId="urn:microsoft.com/office/officeart/2005/8/layout/cycle2"/>
    <dgm:cxn modelId="{E3C0E813-906F-4407-BAEB-187E87AA6F72}" type="presParOf" srcId="{F7EFB4EA-ABD3-4E0C-9C48-B9AED827242B}" destId="{4C0E9AD6-9922-4944-8110-672C72381B9A}" srcOrd="23" destOrd="0" presId="urn:microsoft.com/office/officeart/2005/8/layout/cycle2"/>
    <dgm:cxn modelId="{6B8BC286-03DE-409F-9E8D-827C6D7E5C6F}" type="presParOf" srcId="{4C0E9AD6-9922-4944-8110-672C72381B9A}" destId="{B2CBDDD7-9296-4EE9-B6DC-8EFDCA59F279}" srcOrd="0" destOrd="0" presId="urn:microsoft.com/office/officeart/2005/8/layout/cycle2"/>
    <dgm:cxn modelId="{503B4E1D-640E-4BA8-8E0A-0336B039E308}" type="presParOf" srcId="{F7EFB4EA-ABD3-4E0C-9C48-B9AED827242B}" destId="{4790D570-9D9A-4DE3-9189-DE3A76EE37BD}" srcOrd="24" destOrd="0" presId="urn:microsoft.com/office/officeart/2005/8/layout/cycle2"/>
    <dgm:cxn modelId="{3FE10981-AEB7-4665-9CF9-50CF8C1936C7}" type="presParOf" srcId="{F7EFB4EA-ABD3-4E0C-9C48-B9AED827242B}" destId="{AF49CEE1-F1E3-4DB4-BDFB-7A50F85C8D98}" srcOrd="25" destOrd="0" presId="urn:microsoft.com/office/officeart/2005/8/layout/cycle2"/>
    <dgm:cxn modelId="{AF07BD02-9A91-48A9-84E3-42D9BBFECD24}" type="presParOf" srcId="{AF49CEE1-F1E3-4DB4-BDFB-7A50F85C8D98}" destId="{A24C6392-DA1F-4F45-981A-96D2015C0DDF}" srcOrd="0" destOrd="0" presId="urn:microsoft.com/office/officeart/2005/8/layout/cycle2"/>
    <dgm:cxn modelId="{BE378C71-972D-427C-A798-42BD008237B5}" type="presParOf" srcId="{F7EFB4EA-ABD3-4E0C-9C48-B9AED827242B}" destId="{2F79596E-7076-4BAB-BEB3-B05D1459FB65}" srcOrd="26" destOrd="0" presId="urn:microsoft.com/office/officeart/2005/8/layout/cycle2"/>
    <dgm:cxn modelId="{BD5DB45F-624C-4118-B457-4E126C2D5060}" type="presParOf" srcId="{F7EFB4EA-ABD3-4E0C-9C48-B9AED827242B}" destId="{488D82B4-51D0-4F62-93F9-1656BFB89B94}" srcOrd="27" destOrd="0" presId="urn:microsoft.com/office/officeart/2005/8/layout/cycle2"/>
    <dgm:cxn modelId="{65E25791-B148-4796-9A77-CB5ED5BEDD30}" type="presParOf" srcId="{488D82B4-51D0-4F62-93F9-1656BFB89B94}" destId="{FD9A3736-ABCE-4A17-B0E0-7CF3CEA496B0}" srcOrd="0" destOrd="0" presId="urn:microsoft.com/office/officeart/2005/8/layout/cycle2"/>
    <dgm:cxn modelId="{6043D26C-CE24-4C3F-BA60-4003BC9870B8}" type="presParOf" srcId="{F7EFB4EA-ABD3-4E0C-9C48-B9AED827242B}" destId="{AF128F81-D87F-4383-891B-CD6AF9B3F8C8}" srcOrd="28" destOrd="0" presId="urn:microsoft.com/office/officeart/2005/8/layout/cycle2"/>
    <dgm:cxn modelId="{9F947CCA-8B2B-416F-8AF2-E04C7A184D29}" type="presParOf" srcId="{F7EFB4EA-ABD3-4E0C-9C48-B9AED827242B}" destId="{77EF64F6-2E01-4B7D-944D-43B3B4D15261}" srcOrd="29" destOrd="0" presId="urn:microsoft.com/office/officeart/2005/8/layout/cycle2"/>
    <dgm:cxn modelId="{CE6191BB-2D58-41CB-9026-619D1B40E35D}" type="presParOf" srcId="{77EF64F6-2E01-4B7D-944D-43B3B4D15261}" destId="{3D13E511-579E-4C0D-A69D-753FD7891957}" srcOrd="0" destOrd="0" presId="urn:microsoft.com/office/officeart/2005/8/layout/cycle2"/>
    <dgm:cxn modelId="{96690642-C7FE-4A36-A425-F41CA46A9A71}" type="presParOf" srcId="{F7EFB4EA-ABD3-4E0C-9C48-B9AED827242B}" destId="{F062166D-AD34-4BF7-A03B-A3B7583E2680}" srcOrd="30" destOrd="0" presId="urn:microsoft.com/office/officeart/2005/8/layout/cycle2"/>
    <dgm:cxn modelId="{3B52B0E6-F99F-41E6-BD95-2EED2EB22BC3}" type="presParOf" srcId="{F7EFB4EA-ABD3-4E0C-9C48-B9AED827242B}" destId="{D41F2BEF-0A6C-4181-B0E1-BB9DB9E4E0F2}" srcOrd="31" destOrd="0" presId="urn:microsoft.com/office/officeart/2005/8/layout/cycle2"/>
    <dgm:cxn modelId="{E72D181D-2B25-43A7-AC5D-E856C6C04F42}" type="presParOf" srcId="{D41F2BEF-0A6C-4181-B0E1-BB9DB9E4E0F2}" destId="{46CE32BE-3F8D-4EAE-A546-41A7EF479B17}" srcOrd="0" destOrd="0" presId="urn:microsoft.com/office/officeart/2005/8/layout/cycle2"/>
    <dgm:cxn modelId="{F4967C84-9278-4419-9292-ADDA9026880D}" type="presParOf" srcId="{F7EFB4EA-ABD3-4E0C-9C48-B9AED827242B}" destId="{4519A4A6-A746-41D2-B36F-DAD1805D139D}" srcOrd="32" destOrd="0" presId="urn:microsoft.com/office/officeart/2005/8/layout/cycle2"/>
    <dgm:cxn modelId="{53027A53-3620-4864-A2F0-54352B7ACD7B}" type="presParOf" srcId="{F7EFB4EA-ABD3-4E0C-9C48-B9AED827242B}" destId="{E81152CC-9838-4C9E-BB0C-74030A79B332}" srcOrd="33" destOrd="0" presId="urn:microsoft.com/office/officeart/2005/8/layout/cycle2"/>
    <dgm:cxn modelId="{5B17F04E-10B6-4126-A0ED-863D5D508E79}" type="presParOf" srcId="{E81152CC-9838-4C9E-BB0C-74030A79B332}" destId="{26DD9925-59A1-4A8A-BF78-6672D537C35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F98119-4BA7-42A4-8B17-966F162E4EA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992286-387B-467F-B5FC-3B7C52714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HR Business Partner Model</a:t>
          </a:r>
          <a:endParaRPr lang="en-US"/>
        </a:p>
      </dgm:t>
    </dgm:pt>
    <dgm:pt modelId="{84C6935C-A779-4DDA-A14D-35D6A50D3FA2}" type="parTrans" cxnId="{D91E178B-5A6A-4160-B042-9ADF0CCDF334}">
      <dgm:prSet/>
      <dgm:spPr/>
      <dgm:t>
        <a:bodyPr/>
        <a:lstStyle/>
        <a:p>
          <a:endParaRPr lang="en-US"/>
        </a:p>
      </dgm:t>
    </dgm:pt>
    <dgm:pt modelId="{83433744-A2D3-4EA0-9721-A14BF4003116}" type="sibTrans" cxnId="{D91E178B-5A6A-4160-B042-9ADF0CCDF3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E6921E-7C1E-420A-A348-BA2D16F27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Deploy HR partners regionally to help managers with coaching, conflict resolution, wellbeing, and recruitment.</a:t>
          </a:r>
          <a:endParaRPr lang="en-US"/>
        </a:p>
      </dgm:t>
    </dgm:pt>
    <dgm:pt modelId="{DC551BBC-FA35-4686-B378-F54817499916}" type="parTrans" cxnId="{984FFE63-29B1-4FD8-A238-2AE5526E511C}">
      <dgm:prSet/>
      <dgm:spPr/>
      <dgm:t>
        <a:bodyPr/>
        <a:lstStyle/>
        <a:p>
          <a:endParaRPr lang="en-US"/>
        </a:p>
      </dgm:t>
    </dgm:pt>
    <dgm:pt modelId="{FFB0EC40-D738-4959-8FC1-987950EBEBAD}" type="sibTrans" cxnId="{984FFE63-29B1-4FD8-A238-2AE5526E51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821DCC-E868-4746-AD5A-8663F7C67E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3.11 Cross-Functional Collaboration Projects</a:t>
          </a:r>
          <a:endParaRPr lang="en-US"/>
        </a:p>
      </dgm:t>
    </dgm:pt>
    <dgm:pt modelId="{2C8A8D88-4D95-4E87-9702-09322917CC2D}" type="parTrans" cxnId="{93A209B4-5BD7-4466-96D7-C48E49148FC4}">
      <dgm:prSet/>
      <dgm:spPr/>
      <dgm:t>
        <a:bodyPr/>
        <a:lstStyle/>
        <a:p>
          <a:endParaRPr lang="en-US"/>
        </a:p>
      </dgm:t>
    </dgm:pt>
    <dgm:pt modelId="{9AD9ADC9-533F-4DFD-8749-A040E68D7EF7}" type="sibTrans" cxnId="{93A209B4-5BD7-4466-96D7-C48E49148F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DAC4ED-0792-47FC-B1EE-595842B6F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Break down silos and improve organisational learning.</a:t>
          </a:r>
          <a:endParaRPr lang="en-US"/>
        </a:p>
      </dgm:t>
    </dgm:pt>
    <dgm:pt modelId="{969F86EE-44EC-4ADB-B145-2FFD341C2623}" type="parTrans" cxnId="{190F20C6-AD3A-4D5E-8618-40A2C56D8001}">
      <dgm:prSet/>
      <dgm:spPr/>
      <dgm:t>
        <a:bodyPr/>
        <a:lstStyle/>
        <a:p>
          <a:endParaRPr lang="en-US"/>
        </a:p>
      </dgm:t>
    </dgm:pt>
    <dgm:pt modelId="{CBE3BC67-4CA9-4546-99F7-7467F39CFE29}" type="sibTrans" cxnId="{190F20C6-AD3A-4D5E-8618-40A2C56D80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215A0CF-576D-4C82-AFE4-CBF59B51D9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3.12 PESTLE-Informed Workforce Planning</a:t>
          </a:r>
          <a:endParaRPr lang="en-US"/>
        </a:p>
      </dgm:t>
    </dgm:pt>
    <dgm:pt modelId="{AFAA1309-D61C-4A1F-BB51-C68C86A30D48}" type="parTrans" cxnId="{6458B40D-0B21-4066-A6BC-0EAFEA91F0C1}">
      <dgm:prSet/>
      <dgm:spPr/>
      <dgm:t>
        <a:bodyPr/>
        <a:lstStyle/>
        <a:p>
          <a:endParaRPr lang="en-US"/>
        </a:p>
      </dgm:t>
    </dgm:pt>
    <dgm:pt modelId="{FD1F7020-D698-4219-9105-305F2A0C8F12}" type="sibTrans" cxnId="{6458B40D-0B21-4066-A6BC-0EAFEA91F0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2493DA-4EDF-421C-B12C-AAA5A231E7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Follow Johnson et al. (2020) to anticipate political, economic, and social changes impacting workforce needs.</a:t>
          </a:r>
          <a:endParaRPr lang="en-US"/>
        </a:p>
      </dgm:t>
    </dgm:pt>
    <dgm:pt modelId="{FFF96043-7DAF-49EF-BBF3-24689A9E558B}" type="parTrans" cxnId="{D8B1184B-77EC-4DEC-AC60-70E0D38BC003}">
      <dgm:prSet/>
      <dgm:spPr/>
      <dgm:t>
        <a:bodyPr/>
        <a:lstStyle/>
        <a:p>
          <a:endParaRPr lang="en-US"/>
        </a:p>
      </dgm:t>
    </dgm:pt>
    <dgm:pt modelId="{2C9217FB-9EC4-4A60-B03C-8B972020DE17}" type="sibTrans" cxnId="{D8B1184B-77EC-4DEC-AC60-70E0D38BC003}">
      <dgm:prSet/>
      <dgm:spPr/>
      <dgm:t>
        <a:bodyPr/>
        <a:lstStyle/>
        <a:p>
          <a:endParaRPr lang="en-US"/>
        </a:p>
      </dgm:t>
    </dgm:pt>
    <dgm:pt modelId="{E2F3BEE4-BA46-4CE8-BD6F-D96EAE56FC04}" type="pres">
      <dgm:prSet presAssocID="{6EF98119-4BA7-42A4-8B17-966F162E4EAA}" presName="root" presStyleCnt="0">
        <dgm:presLayoutVars>
          <dgm:dir/>
          <dgm:resizeHandles val="exact"/>
        </dgm:presLayoutVars>
      </dgm:prSet>
      <dgm:spPr/>
    </dgm:pt>
    <dgm:pt modelId="{E137279C-E83E-49B8-90BE-0C65DC49639A}" type="pres">
      <dgm:prSet presAssocID="{6EF98119-4BA7-42A4-8B17-966F162E4EAA}" presName="container" presStyleCnt="0">
        <dgm:presLayoutVars>
          <dgm:dir/>
          <dgm:resizeHandles val="exact"/>
        </dgm:presLayoutVars>
      </dgm:prSet>
      <dgm:spPr/>
    </dgm:pt>
    <dgm:pt modelId="{A2D2E906-CA55-462A-8209-7C90B5A32AA9}" type="pres">
      <dgm:prSet presAssocID="{F2992286-387B-467F-B5FC-3B7C5271444B}" presName="compNode" presStyleCnt="0"/>
      <dgm:spPr/>
    </dgm:pt>
    <dgm:pt modelId="{1533B565-068A-47F5-9F20-382D51F3A771}" type="pres">
      <dgm:prSet presAssocID="{F2992286-387B-467F-B5FC-3B7C5271444B}" presName="iconBgRect" presStyleLbl="bgShp" presStyleIdx="0" presStyleCnt="6"/>
      <dgm:spPr/>
    </dgm:pt>
    <dgm:pt modelId="{E00A99D3-4CF0-4754-BA90-468C13FDAFDF}" type="pres">
      <dgm:prSet presAssocID="{F2992286-387B-467F-B5FC-3B7C5271444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26D0885-FC97-4FB0-AAF1-4EDA87B35A7C}" type="pres">
      <dgm:prSet presAssocID="{F2992286-387B-467F-B5FC-3B7C5271444B}" presName="spaceRect" presStyleCnt="0"/>
      <dgm:spPr/>
    </dgm:pt>
    <dgm:pt modelId="{BA6AC57F-327F-45D8-AA46-8CDBEC682C2E}" type="pres">
      <dgm:prSet presAssocID="{F2992286-387B-467F-B5FC-3B7C5271444B}" presName="textRect" presStyleLbl="revTx" presStyleIdx="0" presStyleCnt="6">
        <dgm:presLayoutVars>
          <dgm:chMax val="1"/>
          <dgm:chPref val="1"/>
        </dgm:presLayoutVars>
      </dgm:prSet>
      <dgm:spPr/>
    </dgm:pt>
    <dgm:pt modelId="{98D323B0-51F8-42D0-B54E-B349E47D2C0E}" type="pres">
      <dgm:prSet presAssocID="{83433744-A2D3-4EA0-9721-A14BF4003116}" presName="sibTrans" presStyleLbl="sibTrans2D1" presStyleIdx="0" presStyleCnt="0"/>
      <dgm:spPr/>
    </dgm:pt>
    <dgm:pt modelId="{EBD02E12-457F-4D67-8D81-F7C130A0BABA}" type="pres">
      <dgm:prSet presAssocID="{49E6921E-7C1E-420A-A348-BA2D16F27416}" presName="compNode" presStyleCnt="0"/>
      <dgm:spPr/>
    </dgm:pt>
    <dgm:pt modelId="{17AF2261-36AB-478E-A131-C26B05FB72AC}" type="pres">
      <dgm:prSet presAssocID="{49E6921E-7C1E-420A-A348-BA2D16F27416}" presName="iconBgRect" presStyleLbl="bgShp" presStyleIdx="1" presStyleCnt="6"/>
      <dgm:spPr/>
    </dgm:pt>
    <dgm:pt modelId="{F4ACBF4A-0AD0-4998-AEB3-F6A82F78127C}" type="pres">
      <dgm:prSet presAssocID="{49E6921E-7C1E-420A-A348-BA2D16F2741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DB6A2BC6-9ACC-4B48-8B88-10267AE21153}" type="pres">
      <dgm:prSet presAssocID="{49E6921E-7C1E-420A-A348-BA2D16F27416}" presName="spaceRect" presStyleCnt="0"/>
      <dgm:spPr/>
    </dgm:pt>
    <dgm:pt modelId="{E79FC9B6-873E-42BC-9DFA-B90AA3D64130}" type="pres">
      <dgm:prSet presAssocID="{49E6921E-7C1E-420A-A348-BA2D16F27416}" presName="textRect" presStyleLbl="revTx" presStyleIdx="1" presStyleCnt="6">
        <dgm:presLayoutVars>
          <dgm:chMax val="1"/>
          <dgm:chPref val="1"/>
        </dgm:presLayoutVars>
      </dgm:prSet>
      <dgm:spPr/>
    </dgm:pt>
    <dgm:pt modelId="{643CF78B-C464-4582-A080-DAA07BB412F3}" type="pres">
      <dgm:prSet presAssocID="{FFB0EC40-D738-4959-8FC1-987950EBEBAD}" presName="sibTrans" presStyleLbl="sibTrans2D1" presStyleIdx="0" presStyleCnt="0"/>
      <dgm:spPr/>
    </dgm:pt>
    <dgm:pt modelId="{B73B3095-4D43-4BD7-9EB0-26490DE822C7}" type="pres">
      <dgm:prSet presAssocID="{47821DCC-E868-4746-AD5A-8663F7C67E84}" presName="compNode" presStyleCnt="0"/>
      <dgm:spPr/>
    </dgm:pt>
    <dgm:pt modelId="{4A556CAB-6B53-4CE0-8DB4-1045421D402E}" type="pres">
      <dgm:prSet presAssocID="{47821DCC-E868-4746-AD5A-8663F7C67E84}" presName="iconBgRect" presStyleLbl="bgShp" presStyleIdx="2" presStyleCnt="6"/>
      <dgm:spPr/>
    </dgm:pt>
    <dgm:pt modelId="{4FB8BC91-CE3B-477C-8D03-6ACF92299955}" type="pres">
      <dgm:prSet presAssocID="{47821DCC-E868-4746-AD5A-8663F7C67E8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A6E9EA9-8001-4716-8F2E-ECC9295480AA}" type="pres">
      <dgm:prSet presAssocID="{47821DCC-E868-4746-AD5A-8663F7C67E84}" presName="spaceRect" presStyleCnt="0"/>
      <dgm:spPr/>
    </dgm:pt>
    <dgm:pt modelId="{38A91CA2-D204-4115-AD06-EE9EDE6C0D0C}" type="pres">
      <dgm:prSet presAssocID="{47821DCC-E868-4746-AD5A-8663F7C67E84}" presName="textRect" presStyleLbl="revTx" presStyleIdx="2" presStyleCnt="6">
        <dgm:presLayoutVars>
          <dgm:chMax val="1"/>
          <dgm:chPref val="1"/>
        </dgm:presLayoutVars>
      </dgm:prSet>
      <dgm:spPr/>
    </dgm:pt>
    <dgm:pt modelId="{161B2C58-1FB6-4BC3-959E-FD39E5B9B366}" type="pres">
      <dgm:prSet presAssocID="{9AD9ADC9-533F-4DFD-8749-A040E68D7EF7}" presName="sibTrans" presStyleLbl="sibTrans2D1" presStyleIdx="0" presStyleCnt="0"/>
      <dgm:spPr/>
    </dgm:pt>
    <dgm:pt modelId="{12625605-0666-43BD-BE41-16615A07E50D}" type="pres">
      <dgm:prSet presAssocID="{E9DAC4ED-0792-47FC-B1EE-595842B6FF48}" presName="compNode" presStyleCnt="0"/>
      <dgm:spPr/>
    </dgm:pt>
    <dgm:pt modelId="{D4593B80-9203-41A7-B05D-A1D1C776243A}" type="pres">
      <dgm:prSet presAssocID="{E9DAC4ED-0792-47FC-B1EE-595842B6FF48}" presName="iconBgRect" presStyleLbl="bgShp" presStyleIdx="3" presStyleCnt="6"/>
      <dgm:spPr/>
    </dgm:pt>
    <dgm:pt modelId="{637B91D6-8EA7-4E0F-BB95-CB95C3FC6E3D}" type="pres">
      <dgm:prSet presAssocID="{E9DAC4ED-0792-47FC-B1EE-595842B6FF4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2F6EBD8-02B2-49FD-A448-5583C73CBA91}" type="pres">
      <dgm:prSet presAssocID="{E9DAC4ED-0792-47FC-B1EE-595842B6FF48}" presName="spaceRect" presStyleCnt="0"/>
      <dgm:spPr/>
    </dgm:pt>
    <dgm:pt modelId="{25BDCAF1-9F4B-48CC-AC62-F585DDF8C88D}" type="pres">
      <dgm:prSet presAssocID="{E9DAC4ED-0792-47FC-B1EE-595842B6FF48}" presName="textRect" presStyleLbl="revTx" presStyleIdx="3" presStyleCnt="6">
        <dgm:presLayoutVars>
          <dgm:chMax val="1"/>
          <dgm:chPref val="1"/>
        </dgm:presLayoutVars>
      </dgm:prSet>
      <dgm:spPr/>
    </dgm:pt>
    <dgm:pt modelId="{9B4FACCF-6693-4E02-8913-56FB8739344E}" type="pres">
      <dgm:prSet presAssocID="{CBE3BC67-4CA9-4546-99F7-7467F39CFE29}" presName="sibTrans" presStyleLbl="sibTrans2D1" presStyleIdx="0" presStyleCnt="0"/>
      <dgm:spPr/>
    </dgm:pt>
    <dgm:pt modelId="{EDB946A1-C5DC-4F4B-980A-1DEA753DBFF6}" type="pres">
      <dgm:prSet presAssocID="{B215A0CF-576D-4C82-AFE4-CBF59B51D976}" presName="compNode" presStyleCnt="0"/>
      <dgm:spPr/>
    </dgm:pt>
    <dgm:pt modelId="{A24265C4-F156-41E7-BCF5-066178923BF6}" type="pres">
      <dgm:prSet presAssocID="{B215A0CF-576D-4C82-AFE4-CBF59B51D976}" presName="iconBgRect" presStyleLbl="bgShp" presStyleIdx="4" presStyleCnt="6"/>
      <dgm:spPr/>
    </dgm:pt>
    <dgm:pt modelId="{457736A9-A881-42FC-A143-7F7FF220A3B4}" type="pres">
      <dgm:prSet presAssocID="{B215A0CF-576D-4C82-AFE4-CBF59B51D97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F56C7549-BCB1-4632-B7EC-AB9B8894E3D7}" type="pres">
      <dgm:prSet presAssocID="{B215A0CF-576D-4C82-AFE4-CBF59B51D976}" presName="spaceRect" presStyleCnt="0"/>
      <dgm:spPr/>
    </dgm:pt>
    <dgm:pt modelId="{E9B0609D-4094-49C6-83AB-6FCDABC59A5D}" type="pres">
      <dgm:prSet presAssocID="{B215A0CF-576D-4C82-AFE4-CBF59B51D976}" presName="textRect" presStyleLbl="revTx" presStyleIdx="4" presStyleCnt="6">
        <dgm:presLayoutVars>
          <dgm:chMax val="1"/>
          <dgm:chPref val="1"/>
        </dgm:presLayoutVars>
      </dgm:prSet>
      <dgm:spPr/>
    </dgm:pt>
    <dgm:pt modelId="{1AA2860F-6D06-4D0B-93FD-F31A2D4368AE}" type="pres">
      <dgm:prSet presAssocID="{FD1F7020-D698-4219-9105-305F2A0C8F12}" presName="sibTrans" presStyleLbl="sibTrans2D1" presStyleIdx="0" presStyleCnt="0"/>
      <dgm:spPr/>
    </dgm:pt>
    <dgm:pt modelId="{DA8D4898-5EAE-42EB-B03D-749E16E8234F}" type="pres">
      <dgm:prSet presAssocID="{8F2493DA-4EDF-421C-B12C-AAA5A231E7B4}" presName="compNode" presStyleCnt="0"/>
      <dgm:spPr/>
    </dgm:pt>
    <dgm:pt modelId="{F70C9B35-BD3D-44E7-8E96-9D29CCC42D52}" type="pres">
      <dgm:prSet presAssocID="{8F2493DA-4EDF-421C-B12C-AAA5A231E7B4}" presName="iconBgRect" presStyleLbl="bgShp" presStyleIdx="5" presStyleCnt="6"/>
      <dgm:spPr/>
    </dgm:pt>
    <dgm:pt modelId="{AB9A846E-8833-491D-B48D-F20C154187EC}" type="pres">
      <dgm:prSet presAssocID="{8F2493DA-4EDF-421C-B12C-AAA5A231E7B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F56E32B-7C49-419D-B830-E6DBB2581C3E}" type="pres">
      <dgm:prSet presAssocID="{8F2493DA-4EDF-421C-B12C-AAA5A231E7B4}" presName="spaceRect" presStyleCnt="0"/>
      <dgm:spPr/>
    </dgm:pt>
    <dgm:pt modelId="{E8727BC4-A2BC-4EA3-B9D5-87C10EA740CA}" type="pres">
      <dgm:prSet presAssocID="{8F2493DA-4EDF-421C-B12C-AAA5A231E7B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C5BAE09-41BB-43D6-ABE3-37A25B957560}" type="presOf" srcId="{6EF98119-4BA7-42A4-8B17-966F162E4EAA}" destId="{E2F3BEE4-BA46-4CE8-BD6F-D96EAE56FC04}" srcOrd="0" destOrd="0" presId="urn:microsoft.com/office/officeart/2018/2/layout/IconCircleList"/>
    <dgm:cxn modelId="{6458B40D-0B21-4066-A6BC-0EAFEA91F0C1}" srcId="{6EF98119-4BA7-42A4-8B17-966F162E4EAA}" destId="{B215A0CF-576D-4C82-AFE4-CBF59B51D976}" srcOrd="4" destOrd="0" parTransId="{AFAA1309-D61C-4A1F-BB51-C68C86A30D48}" sibTransId="{FD1F7020-D698-4219-9105-305F2A0C8F12}"/>
    <dgm:cxn modelId="{9BAD6A27-361E-4997-BADA-8401089CA55D}" type="presOf" srcId="{B215A0CF-576D-4C82-AFE4-CBF59B51D976}" destId="{E9B0609D-4094-49C6-83AB-6FCDABC59A5D}" srcOrd="0" destOrd="0" presId="urn:microsoft.com/office/officeart/2018/2/layout/IconCircleList"/>
    <dgm:cxn modelId="{84CB1E34-2509-4907-A6A2-CB4EF361105B}" type="presOf" srcId="{8F2493DA-4EDF-421C-B12C-AAA5A231E7B4}" destId="{E8727BC4-A2BC-4EA3-B9D5-87C10EA740CA}" srcOrd="0" destOrd="0" presId="urn:microsoft.com/office/officeart/2018/2/layout/IconCircleList"/>
    <dgm:cxn modelId="{87B57D3C-78CF-479A-9A36-FDF144CF950B}" type="presOf" srcId="{E9DAC4ED-0792-47FC-B1EE-595842B6FF48}" destId="{25BDCAF1-9F4B-48CC-AC62-F585DDF8C88D}" srcOrd="0" destOrd="0" presId="urn:microsoft.com/office/officeart/2018/2/layout/IconCircleList"/>
    <dgm:cxn modelId="{00A04B5E-2C33-4058-B7F2-1212398DCDD5}" type="presOf" srcId="{9AD9ADC9-533F-4DFD-8749-A040E68D7EF7}" destId="{161B2C58-1FB6-4BC3-959E-FD39E5B9B366}" srcOrd="0" destOrd="0" presId="urn:microsoft.com/office/officeart/2018/2/layout/IconCircleList"/>
    <dgm:cxn modelId="{984FFE63-29B1-4FD8-A238-2AE5526E511C}" srcId="{6EF98119-4BA7-42A4-8B17-966F162E4EAA}" destId="{49E6921E-7C1E-420A-A348-BA2D16F27416}" srcOrd="1" destOrd="0" parTransId="{DC551BBC-FA35-4686-B378-F54817499916}" sibTransId="{FFB0EC40-D738-4959-8FC1-987950EBEBAD}"/>
    <dgm:cxn modelId="{D8B1184B-77EC-4DEC-AC60-70E0D38BC003}" srcId="{6EF98119-4BA7-42A4-8B17-966F162E4EAA}" destId="{8F2493DA-4EDF-421C-B12C-AAA5A231E7B4}" srcOrd="5" destOrd="0" parTransId="{FFF96043-7DAF-49EF-BBF3-24689A9E558B}" sibTransId="{2C9217FB-9EC4-4A60-B03C-8B972020DE17}"/>
    <dgm:cxn modelId="{5982436B-2137-48E9-B0DD-8D3EE4C07E83}" type="presOf" srcId="{F2992286-387B-467F-B5FC-3B7C5271444B}" destId="{BA6AC57F-327F-45D8-AA46-8CDBEC682C2E}" srcOrd="0" destOrd="0" presId="urn:microsoft.com/office/officeart/2018/2/layout/IconCircleList"/>
    <dgm:cxn modelId="{2346B470-7F85-4284-8939-E9BF7EF5C00D}" type="presOf" srcId="{FFB0EC40-D738-4959-8FC1-987950EBEBAD}" destId="{643CF78B-C464-4582-A080-DAA07BB412F3}" srcOrd="0" destOrd="0" presId="urn:microsoft.com/office/officeart/2018/2/layout/IconCircleList"/>
    <dgm:cxn modelId="{297CC151-D0A4-413C-9000-79E83391EF5A}" type="presOf" srcId="{FD1F7020-D698-4219-9105-305F2A0C8F12}" destId="{1AA2860F-6D06-4D0B-93FD-F31A2D4368AE}" srcOrd="0" destOrd="0" presId="urn:microsoft.com/office/officeart/2018/2/layout/IconCircleList"/>
    <dgm:cxn modelId="{AD20737F-E7A2-421E-9712-626E31FC14D8}" type="presOf" srcId="{47821DCC-E868-4746-AD5A-8663F7C67E84}" destId="{38A91CA2-D204-4115-AD06-EE9EDE6C0D0C}" srcOrd="0" destOrd="0" presId="urn:microsoft.com/office/officeart/2018/2/layout/IconCircleList"/>
    <dgm:cxn modelId="{380FD685-FE98-4952-8FCC-8EF66FD511FA}" type="presOf" srcId="{83433744-A2D3-4EA0-9721-A14BF4003116}" destId="{98D323B0-51F8-42D0-B54E-B349E47D2C0E}" srcOrd="0" destOrd="0" presId="urn:microsoft.com/office/officeart/2018/2/layout/IconCircleList"/>
    <dgm:cxn modelId="{D91E178B-5A6A-4160-B042-9ADF0CCDF334}" srcId="{6EF98119-4BA7-42A4-8B17-966F162E4EAA}" destId="{F2992286-387B-467F-B5FC-3B7C5271444B}" srcOrd="0" destOrd="0" parTransId="{84C6935C-A779-4DDA-A14D-35D6A50D3FA2}" sibTransId="{83433744-A2D3-4EA0-9721-A14BF4003116}"/>
    <dgm:cxn modelId="{044AB08F-6CA6-4004-A9AD-167E1A8F29E2}" type="presOf" srcId="{49E6921E-7C1E-420A-A348-BA2D16F27416}" destId="{E79FC9B6-873E-42BC-9DFA-B90AA3D64130}" srcOrd="0" destOrd="0" presId="urn:microsoft.com/office/officeart/2018/2/layout/IconCircleList"/>
    <dgm:cxn modelId="{93A209B4-5BD7-4466-96D7-C48E49148FC4}" srcId="{6EF98119-4BA7-42A4-8B17-966F162E4EAA}" destId="{47821DCC-E868-4746-AD5A-8663F7C67E84}" srcOrd="2" destOrd="0" parTransId="{2C8A8D88-4D95-4E87-9702-09322917CC2D}" sibTransId="{9AD9ADC9-533F-4DFD-8749-A040E68D7EF7}"/>
    <dgm:cxn modelId="{190F20C6-AD3A-4D5E-8618-40A2C56D8001}" srcId="{6EF98119-4BA7-42A4-8B17-966F162E4EAA}" destId="{E9DAC4ED-0792-47FC-B1EE-595842B6FF48}" srcOrd="3" destOrd="0" parTransId="{969F86EE-44EC-4ADB-B145-2FFD341C2623}" sibTransId="{CBE3BC67-4CA9-4546-99F7-7467F39CFE29}"/>
    <dgm:cxn modelId="{7553F7E0-944D-4B96-BE8C-C894710A5DFB}" type="presOf" srcId="{CBE3BC67-4CA9-4546-99F7-7467F39CFE29}" destId="{9B4FACCF-6693-4E02-8913-56FB8739344E}" srcOrd="0" destOrd="0" presId="urn:microsoft.com/office/officeart/2018/2/layout/IconCircleList"/>
    <dgm:cxn modelId="{289D930A-BF7E-41BD-A773-D14138749D3F}" type="presParOf" srcId="{E2F3BEE4-BA46-4CE8-BD6F-D96EAE56FC04}" destId="{E137279C-E83E-49B8-90BE-0C65DC49639A}" srcOrd="0" destOrd="0" presId="urn:microsoft.com/office/officeart/2018/2/layout/IconCircleList"/>
    <dgm:cxn modelId="{C6FBA36E-3DE1-4775-8EFE-0FF33A3154EC}" type="presParOf" srcId="{E137279C-E83E-49B8-90BE-0C65DC49639A}" destId="{A2D2E906-CA55-462A-8209-7C90B5A32AA9}" srcOrd="0" destOrd="0" presId="urn:microsoft.com/office/officeart/2018/2/layout/IconCircleList"/>
    <dgm:cxn modelId="{0DE6AB7B-0F4F-4D20-A99B-BBEACDE57A8D}" type="presParOf" srcId="{A2D2E906-CA55-462A-8209-7C90B5A32AA9}" destId="{1533B565-068A-47F5-9F20-382D51F3A771}" srcOrd="0" destOrd="0" presId="urn:microsoft.com/office/officeart/2018/2/layout/IconCircleList"/>
    <dgm:cxn modelId="{B98B0AD4-1693-45AE-B74D-34217C15567D}" type="presParOf" srcId="{A2D2E906-CA55-462A-8209-7C90B5A32AA9}" destId="{E00A99D3-4CF0-4754-BA90-468C13FDAFDF}" srcOrd="1" destOrd="0" presId="urn:microsoft.com/office/officeart/2018/2/layout/IconCircleList"/>
    <dgm:cxn modelId="{F1775350-2150-428C-B6EE-8ACD21372049}" type="presParOf" srcId="{A2D2E906-CA55-462A-8209-7C90B5A32AA9}" destId="{C26D0885-FC97-4FB0-AAF1-4EDA87B35A7C}" srcOrd="2" destOrd="0" presId="urn:microsoft.com/office/officeart/2018/2/layout/IconCircleList"/>
    <dgm:cxn modelId="{D8685037-3C15-454B-A5C9-6A86A3D72205}" type="presParOf" srcId="{A2D2E906-CA55-462A-8209-7C90B5A32AA9}" destId="{BA6AC57F-327F-45D8-AA46-8CDBEC682C2E}" srcOrd="3" destOrd="0" presId="urn:microsoft.com/office/officeart/2018/2/layout/IconCircleList"/>
    <dgm:cxn modelId="{2E23CC60-DB24-497F-8226-F2398C6E483C}" type="presParOf" srcId="{E137279C-E83E-49B8-90BE-0C65DC49639A}" destId="{98D323B0-51F8-42D0-B54E-B349E47D2C0E}" srcOrd="1" destOrd="0" presId="urn:microsoft.com/office/officeart/2018/2/layout/IconCircleList"/>
    <dgm:cxn modelId="{6E47F181-4780-4A61-8C1A-968EC723C052}" type="presParOf" srcId="{E137279C-E83E-49B8-90BE-0C65DC49639A}" destId="{EBD02E12-457F-4D67-8D81-F7C130A0BABA}" srcOrd="2" destOrd="0" presId="urn:microsoft.com/office/officeart/2018/2/layout/IconCircleList"/>
    <dgm:cxn modelId="{87BC13B2-E3BD-413A-AFA5-BFDE3A4DFB41}" type="presParOf" srcId="{EBD02E12-457F-4D67-8D81-F7C130A0BABA}" destId="{17AF2261-36AB-478E-A131-C26B05FB72AC}" srcOrd="0" destOrd="0" presId="urn:microsoft.com/office/officeart/2018/2/layout/IconCircleList"/>
    <dgm:cxn modelId="{DF7BB2D7-280F-4E6F-B920-628C129AEC6A}" type="presParOf" srcId="{EBD02E12-457F-4D67-8D81-F7C130A0BABA}" destId="{F4ACBF4A-0AD0-4998-AEB3-F6A82F78127C}" srcOrd="1" destOrd="0" presId="urn:microsoft.com/office/officeart/2018/2/layout/IconCircleList"/>
    <dgm:cxn modelId="{F25DF2D5-C0CB-4D96-B8A7-D8BDA442C5A9}" type="presParOf" srcId="{EBD02E12-457F-4D67-8D81-F7C130A0BABA}" destId="{DB6A2BC6-9ACC-4B48-8B88-10267AE21153}" srcOrd="2" destOrd="0" presId="urn:microsoft.com/office/officeart/2018/2/layout/IconCircleList"/>
    <dgm:cxn modelId="{293A5BB7-938C-40E2-BFF3-819566248117}" type="presParOf" srcId="{EBD02E12-457F-4D67-8D81-F7C130A0BABA}" destId="{E79FC9B6-873E-42BC-9DFA-B90AA3D64130}" srcOrd="3" destOrd="0" presId="urn:microsoft.com/office/officeart/2018/2/layout/IconCircleList"/>
    <dgm:cxn modelId="{BA5AE925-891E-46AE-BA06-5A586E022B4D}" type="presParOf" srcId="{E137279C-E83E-49B8-90BE-0C65DC49639A}" destId="{643CF78B-C464-4582-A080-DAA07BB412F3}" srcOrd="3" destOrd="0" presId="urn:microsoft.com/office/officeart/2018/2/layout/IconCircleList"/>
    <dgm:cxn modelId="{E1064531-0E20-4A0E-8CBD-78314EBAF5F2}" type="presParOf" srcId="{E137279C-E83E-49B8-90BE-0C65DC49639A}" destId="{B73B3095-4D43-4BD7-9EB0-26490DE822C7}" srcOrd="4" destOrd="0" presId="urn:microsoft.com/office/officeart/2018/2/layout/IconCircleList"/>
    <dgm:cxn modelId="{82CDE282-3749-40A0-84A3-0D6DC2F8B46C}" type="presParOf" srcId="{B73B3095-4D43-4BD7-9EB0-26490DE822C7}" destId="{4A556CAB-6B53-4CE0-8DB4-1045421D402E}" srcOrd="0" destOrd="0" presId="urn:microsoft.com/office/officeart/2018/2/layout/IconCircleList"/>
    <dgm:cxn modelId="{A86E3B41-6046-401A-BEC9-0778D158AE27}" type="presParOf" srcId="{B73B3095-4D43-4BD7-9EB0-26490DE822C7}" destId="{4FB8BC91-CE3B-477C-8D03-6ACF92299955}" srcOrd="1" destOrd="0" presId="urn:microsoft.com/office/officeart/2018/2/layout/IconCircleList"/>
    <dgm:cxn modelId="{D2ECD8C8-E2AD-4590-845F-E967EEAEF428}" type="presParOf" srcId="{B73B3095-4D43-4BD7-9EB0-26490DE822C7}" destId="{AA6E9EA9-8001-4716-8F2E-ECC9295480AA}" srcOrd="2" destOrd="0" presId="urn:microsoft.com/office/officeart/2018/2/layout/IconCircleList"/>
    <dgm:cxn modelId="{F01D8B37-5EA8-4E34-9DF7-98134320C750}" type="presParOf" srcId="{B73B3095-4D43-4BD7-9EB0-26490DE822C7}" destId="{38A91CA2-D204-4115-AD06-EE9EDE6C0D0C}" srcOrd="3" destOrd="0" presId="urn:microsoft.com/office/officeart/2018/2/layout/IconCircleList"/>
    <dgm:cxn modelId="{D82E082F-30AF-4CA6-A027-41D6E2AC6AC9}" type="presParOf" srcId="{E137279C-E83E-49B8-90BE-0C65DC49639A}" destId="{161B2C58-1FB6-4BC3-959E-FD39E5B9B366}" srcOrd="5" destOrd="0" presId="urn:microsoft.com/office/officeart/2018/2/layout/IconCircleList"/>
    <dgm:cxn modelId="{0FC55ED3-2043-498E-A25A-59A7307302D5}" type="presParOf" srcId="{E137279C-E83E-49B8-90BE-0C65DC49639A}" destId="{12625605-0666-43BD-BE41-16615A07E50D}" srcOrd="6" destOrd="0" presId="urn:microsoft.com/office/officeart/2018/2/layout/IconCircleList"/>
    <dgm:cxn modelId="{068D56F9-CF52-420E-A719-325A30827846}" type="presParOf" srcId="{12625605-0666-43BD-BE41-16615A07E50D}" destId="{D4593B80-9203-41A7-B05D-A1D1C776243A}" srcOrd="0" destOrd="0" presId="urn:microsoft.com/office/officeart/2018/2/layout/IconCircleList"/>
    <dgm:cxn modelId="{83500ED8-F888-4D97-BF14-E72F23847454}" type="presParOf" srcId="{12625605-0666-43BD-BE41-16615A07E50D}" destId="{637B91D6-8EA7-4E0F-BB95-CB95C3FC6E3D}" srcOrd="1" destOrd="0" presId="urn:microsoft.com/office/officeart/2018/2/layout/IconCircleList"/>
    <dgm:cxn modelId="{8009E489-0343-4C2F-88EE-D6FEB9F13FC5}" type="presParOf" srcId="{12625605-0666-43BD-BE41-16615A07E50D}" destId="{82F6EBD8-02B2-49FD-A448-5583C73CBA91}" srcOrd="2" destOrd="0" presId="urn:microsoft.com/office/officeart/2018/2/layout/IconCircleList"/>
    <dgm:cxn modelId="{F7B3F58B-1B30-4AF7-8F7D-88464EE3BB7B}" type="presParOf" srcId="{12625605-0666-43BD-BE41-16615A07E50D}" destId="{25BDCAF1-9F4B-48CC-AC62-F585DDF8C88D}" srcOrd="3" destOrd="0" presId="urn:microsoft.com/office/officeart/2018/2/layout/IconCircleList"/>
    <dgm:cxn modelId="{C0FF7C83-D8DB-420E-BE97-DCBD1C596EC2}" type="presParOf" srcId="{E137279C-E83E-49B8-90BE-0C65DC49639A}" destId="{9B4FACCF-6693-4E02-8913-56FB8739344E}" srcOrd="7" destOrd="0" presId="urn:microsoft.com/office/officeart/2018/2/layout/IconCircleList"/>
    <dgm:cxn modelId="{1E8B4A81-F834-4EBF-AF37-DD6403114E74}" type="presParOf" srcId="{E137279C-E83E-49B8-90BE-0C65DC49639A}" destId="{EDB946A1-C5DC-4F4B-980A-1DEA753DBFF6}" srcOrd="8" destOrd="0" presId="urn:microsoft.com/office/officeart/2018/2/layout/IconCircleList"/>
    <dgm:cxn modelId="{2FA383D2-E9C6-4682-BCDA-ED6CCA2C6175}" type="presParOf" srcId="{EDB946A1-C5DC-4F4B-980A-1DEA753DBFF6}" destId="{A24265C4-F156-41E7-BCF5-066178923BF6}" srcOrd="0" destOrd="0" presId="urn:microsoft.com/office/officeart/2018/2/layout/IconCircleList"/>
    <dgm:cxn modelId="{AF7C7235-46AB-40BD-80C5-5C1675FEDB18}" type="presParOf" srcId="{EDB946A1-C5DC-4F4B-980A-1DEA753DBFF6}" destId="{457736A9-A881-42FC-A143-7F7FF220A3B4}" srcOrd="1" destOrd="0" presId="urn:microsoft.com/office/officeart/2018/2/layout/IconCircleList"/>
    <dgm:cxn modelId="{2E41C737-F491-4052-98B9-658BED582478}" type="presParOf" srcId="{EDB946A1-C5DC-4F4B-980A-1DEA753DBFF6}" destId="{F56C7549-BCB1-4632-B7EC-AB9B8894E3D7}" srcOrd="2" destOrd="0" presId="urn:microsoft.com/office/officeart/2018/2/layout/IconCircleList"/>
    <dgm:cxn modelId="{DFA32FD3-064C-43DB-B2AE-56DB3A1A3086}" type="presParOf" srcId="{EDB946A1-C5DC-4F4B-980A-1DEA753DBFF6}" destId="{E9B0609D-4094-49C6-83AB-6FCDABC59A5D}" srcOrd="3" destOrd="0" presId="urn:microsoft.com/office/officeart/2018/2/layout/IconCircleList"/>
    <dgm:cxn modelId="{9450E7AC-BFCF-4556-B0C9-FBA1177214C7}" type="presParOf" srcId="{E137279C-E83E-49B8-90BE-0C65DC49639A}" destId="{1AA2860F-6D06-4D0B-93FD-F31A2D4368AE}" srcOrd="9" destOrd="0" presId="urn:microsoft.com/office/officeart/2018/2/layout/IconCircleList"/>
    <dgm:cxn modelId="{E3BC68A7-991F-4C69-B946-086CF45AE929}" type="presParOf" srcId="{E137279C-E83E-49B8-90BE-0C65DC49639A}" destId="{DA8D4898-5EAE-42EB-B03D-749E16E8234F}" srcOrd="10" destOrd="0" presId="urn:microsoft.com/office/officeart/2018/2/layout/IconCircleList"/>
    <dgm:cxn modelId="{CD824525-C581-4254-98FD-5D904AE61249}" type="presParOf" srcId="{DA8D4898-5EAE-42EB-B03D-749E16E8234F}" destId="{F70C9B35-BD3D-44E7-8E96-9D29CCC42D52}" srcOrd="0" destOrd="0" presId="urn:microsoft.com/office/officeart/2018/2/layout/IconCircleList"/>
    <dgm:cxn modelId="{9918C5FD-CF94-40ED-A1D1-160811AB5A72}" type="presParOf" srcId="{DA8D4898-5EAE-42EB-B03D-749E16E8234F}" destId="{AB9A846E-8833-491D-B48D-F20C154187EC}" srcOrd="1" destOrd="0" presId="urn:microsoft.com/office/officeart/2018/2/layout/IconCircleList"/>
    <dgm:cxn modelId="{9AE8853F-A274-4BF6-A864-9F631A1C28D5}" type="presParOf" srcId="{DA8D4898-5EAE-42EB-B03D-749E16E8234F}" destId="{1F56E32B-7C49-419D-B830-E6DBB2581C3E}" srcOrd="2" destOrd="0" presId="urn:microsoft.com/office/officeart/2018/2/layout/IconCircleList"/>
    <dgm:cxn modelId="{AF9488B2-E2D1-4D2E-A845-56FDA4B0B375}" type="presParOf" srcId="{DA8D4898-5EAE-42EB-B03D-749E16E8234F}" destId="{E8727BC4-A2BC-4EA3-B9D5-87C10EA740C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C8779-BAAD-47ED-9E05-CDF8C3C8A695}">
      <dsp:nvSpPr>
        <dsp:cNvPr id="0" name=""/>
        <dsp:cNvSpPr/>
      </dsp:nvSpPr>
      <dsp:spPr>
        <a:xfrm>
          <a:off x="1973503" y="260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Limited Managerial Capability</a:t>
          </a:r>
          <a:endParaRPr lang="en-US" sz="600" kern="1200"/>
        </a:p>
      </dsp:txBody>
      <dsp:txXfrm>
        <a:off x="2267403" y="260"/>
        <a:ext cx="587799" cy="969868"/>
      </dsp:txXfrm>
    </dsp:sp>
    <dsp:sp modelId="{EAB088FF-9F1A-4676-B8C9-31061DE6F320}">
      <dsp:nvSpPr>
        <dsp:cNvPr id="0" name=""/>
        <dsp:cNvSpPr/>
      </dsp:nvSpPr>
      <dsp:spPr>
        <a:xfrm rot="3600000">
          <a:off x="3048488" y="620902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Weak Communication and Clarity</a:t>
          </a:r>
          <a:endParaRPr lang="en-US" sz="600" kern="1200"/>
        </a:p>
      </dsp:txBody>
      <dsp:txXfrm rot="-5400000">
        <a:off x="3240437" y="863369"/>
        <a:ext cx="969868" cy="587799"/>
      </dsp:txXfrm>
    </dsp:sp>
    <dsp:sp modelId="{212DDFE0-77AB-4E03-A4A2-11BFC448AD79}">
      <dsp:nvSpPr>
        <dsp:cNvPr id="0" name=""/>
        <dsp:cNvSpPr/>
      </dsp:nvSpPr>
      <dsp:spPr>
        <a:xfrm rot="7200000">
          <a:off x="3048488" y="1862188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Inadequate Induction and Development</a:t>
          </a:r>
          <a:endParaRPr lang="en-US" sz="600" kern="1200"/>
        </a:p>
      </dsp:txBody>
      <dsp:txXfrm rot="-5400000">
        <a:off x="3240437" y="2207520"/>
        <a:ext cx="969868" cy="587799"/>
      </dsp:txXfrm>
    </dsp:sp>
    <dsp:sp modelId="{93710EAC-6CD5-4C1A-860C-312940C65E20}">
      <dsp:nvSpPr>
        <dsp:cNvPr id="0" name=""/>
        <dsp:cNvSpPr/>
      </dsp:nvSpPr>
      <dsp:spPr>
        <a:xfrm rot="10800000">
          <a:off x="1973503" y="2482830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Low Emotional Intelligence</a:t>
          </a:r>
          <a:endParaRPr lang="en-US" sz="600" kern="1200"/>
        </a:p>
      </dsp:txBody>
      <dsp:txXfrm rot="10800000">
        <a:off x="2267402" y="2688560"/>
        <a:ext cx="587799" cy="969868"/>
      </dsp:txXfrm>
    </dsp:sp>
    <dsp:sp modelId="{6316A966-2D57-4E1D-BB11-3113FCBA08AD}">
      <dsp:nvSpPr>
        <dsp:cNvPr id="0" name=""/>
        <dsp:cNvSpPr/>
      </dsp:nvSpPr>
      <dsp:spPr>
        <a:xfrm rot="14400000">
          <a:off x="898519" y="1862188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Lack of Motivation and Recognition</a:t>
          </a:r>
          <a:endParaRPr lang="en-US" sz="600" kern="1200"/>
        </a:p>
      </dsp:txBody>
      <dsp:txXfrm rot="5400000">
        <a:off x="912301" y="2207519"/>
        <a:ext cx="969868" cy="587799"/>
      </dsp:txXfrm>
    </dsp:sp>
    <dsp:sp modelId="{D7D61E2B-CBDB-43C5-9517-B4A7AFD4B69E}">
      <dsp:nvSpPr>
        <dsp:cNvPr id="0" name=""/>
        <dsp:cNvSpPr/>
      </dsp:nvSpPr>
      <dsp:spPr>
        <a:xfrm rot="18000000">
          <a:off x="898519" y="620902"/>
          <a:ext cx="1175598" cy="117559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0" kern="1200"/>
            <a:t>Resistance to Change</a:t>
          </a:r>
          <a:endParaRPr lang="en-US" sz="600" kern="1200"/>
        </a:p>
      </dsp:txBody>
      <dsp:txXfrm rot="5400000">
        <a:off x="912301" y="863368"/>
        <a:ext cx="969868" cy="587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7EC5BD-2A00-4EB9-8F46-A114746676F5}">
      <dsp:nvSpPr>
        <dsp:cNvPr id="0" name=""/>
        <dsp:cNvSpPr/>
      </dsp:nvSpPr>
      <dsp:spPr>
        <a:xfrm>
          <a:off x="527129" y="2949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Continuous Check-ins</a:t>
          </a:r>
          <a:endParaRPr lang="en-US" sz="900" kern="1200"/>
        </a:p>
      </dsp:txBody>
      <dsp:txXfrm>
        <a:off x="527129" y="2949"/>
        <a:ext cx="1488231" cy="892938"/>
      </dsp:txXfrm>
    </dsp:sp>
    <dsp:sp modelId="{BD3225B8-4D22-4476-9D73-87F4F015B6B0}">
      <dsp:nvSpPr>
        <dsp:cNvPr id="0" name=""/>
        <dsp:cNvSpPr/>
      </dsp:nvSpPr>
      <dsp:spPr>
        <a:xfrm>
          <a:off x="2164184" y="2949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Replace annual appraisals with monthly 1-1 conversations. Armstrong (2024) advocates this approach as best practice.</a:t>
          </a:r>
          <a:endParaRPr lang="en-US" sz="900" kern="1200"/>
        </a:p>
      </dsp:txBody>
      <dsp:txXfrm>
        <a:off x="2164184" y="2949"/>
        <a:ext cx="1488231" cy="892938"/>
      </dsp:txXfrm>
    </dsp:sp>
    <dsp:sp modelId="{EBD62B5D-7F10-4E53-81E0-94695A65F250}">
      <dsp:nvSpPr>
        <dsp:cNvPr id="0" name=""/>
        <dsp:cNvSpPr/>
      </dsp:nvSpPr>
      <dsp:spPr>
        <a:xfrm>
          <a:off x="3801238" y="2949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Clear Goal Setting and Standards</a:t>
          </a:r>
          <a:endParaRPr lang="en-US" sz="900" kern="1200"/>
        </a:p>
      </dsp:txBody>
      <dsp:txXfrm>
        <a:off x="3801238" y="2949"/>
        <a:ext cx="1488231" cy="892938"/>
      </dsp:txXfrm>
    </dsp:sp>
    <dsp:sp modelId="{B184C001-4BB3-44E3-BDB9-A8AD8CD91D50}">
      <dsp:nvSpPr>
        <dsp:cNvPr id="0" name=""/>
        <dsp:cNvSpPr/>
      </dsp:nvSpPr>
      <dsp:spPr>
        <a:xfrm>
          <a:off x="527129" y="1044711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Introduce service standards and workload expectations to promote consistency and fairness.</a:t>
          </a:r>
          <a:endParaRPr lang="en-US" sz="900" kern="1200"/>
        </a:p>
      </dsp:txBody>
      <dsp:txXfrm>
        <a:off x="527129" y="1044711"/>
        <a:ext cx="1488231" cy="892938"/>
      </dsp:txXfrm>
    </dsp:sp>
    <dsp:sp modelId="{2994FC2B-8F96-4BC1-8293-DE0619122D12}">
      <dsp:nvSpPr>
        <dsp:cNvPr id="0" name=""/>
        <dsp:cNvSpPr/>
      </dsp:nvSpPr>
      <dsp:spPr>
        <a:xfrm>
          <a:off x="2164184" y="1044711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Recognition Programme</a:t>
          </a:r>
          <a:endParaRPr lang="en-US" sz="900" kern="1200"/>
        </a:p>
      </dsp:txBody>
      <dsp:txXfrm>
        <a:off x="2164184" y="1044711"/>
        <a:ext cx="1488231" cy="892938"/>
      </dsp:txXfrm>
    </dsp:sp>
    <dsp:sp modelId="{9883FB9B-4A69-44DF-9872-BFFD256C6DF7}">
      <dsp:nvSpPr>
        <dsp:cNvPr id="0" name=""/>
        <dsp:cNvSpPr/>
      </dsp:nvSpPr>
      <dsp:spPr>
        <a:xfrm>
          <a:off x="3801238" y="1044711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Evidence shows recognition significantly boosts engagement (Macey &amp; Schneider, 2008).</a:t>
          </a:r>
          <a:br>
            <a:rPr lang="en-GB" sz="900" kern="1200"/>
          </a:br>
          <a:r>
            <a:rPr lang="en-GB" sz="900" kern="1200"/>
            <a:t>Introduce:</a:t>
          </a:r>
          <a:endParaRPr lang="en-US" sz="900" kern="1200"/>
        </a:p>
      </dsp:txBody>
      <dsp:txXfrm>
        <a:off x="3801238" y="1044711"/>
        <a:ext cx="1488231" cy="892938"/>
      </dsp:txXfrm>
    </dsp:sp>
    <dsp:sp modelId="{305772A8-8F81-43FC-8CD2-85E6D04ECEED}">
      <dsp:nvSpPr>
        <dsp:cNvPr id="0" name=""/>
        <dsp:cNvSpPr/>
      </dsp:nvSpPr>
      <dsp:spPr>
        <a:xfrm>
          <a:off x="527129" y="2086474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Peer-recognition</a:t>
          </a:r>
          <a:endParaRPr lang="en-US" sz="900" kern="1200"/>
        </a:p>
      </dsp:txBody>
      <dsp:txXfrm>
        <a:off x="527129" y="2086474"/>
        <a:ext cx="1488231" cy="892938"/>
      </dsp:txXfrm>
    </dsp:sp>
    <dsp:sp modelId="{F3903D7A-9978-422E-B262-FC7A3C9ADB6F}">
      <dsp:nvSpPr>
        <dsp:cNvPr id="0" name=""/>
        <dsp:cNvSpPr/>
      </dsp:nvSpPr>
      <dsp:spPr>
        <a:xfrm>
          <a:off x="2164184" y="2086474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Thank-you channels</a:t>
          </a:r>
          <a:endParaRPr lang="en-US" sz="900" kern="1200"/>
        </a:p>
      </dsp:txBody>
      <dsp:txXfrm>
        <a:off x="2164184" y="2086474"/>
        <a:ext cx="1488231" cy="892938"/>
      </dsp:txXfrm>
    </dsp:sp>
    <dsp:sp modelId="{7FF23AFF-D2A8-47CF-A606-0EA9FBED468C}">
      <dsp:nvSpPr>
        <dsp:cNvPr id="0" name=""/>
        <dsp:cNvSpPr/>
      </dsp:nvSpPr>
      <dsp:spPr>
        <a:xfrm>
          <a:off x="3801238" y="2086474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Client feedback highlights</a:t>
          </a:r>
          <a:endParaRPr lang="en-US" sz="900" kern="1200"/>
        </a:p>
      </dsp:txBody>
      <dsp:txXfrm>
        <a:off x="3801238" y="2086474"/>
        <a:ext cx="1488231" cy="892938"/>
      </dsp:txXfrm>
    </dsp:sp>
    <dsp:sp modelId="{BF6F2DED-D634-4DEC-BD0C-3FD13644A712}">
      <dsp:nvSpPr>
        <dsp:cNvPr id="0" name=""/>
        <dsp:cNvSpPr/>
      </dsp:nvSpPr>
      <dsp:spPr>
        <a:xfrm>
          <a:off x="2164184" y="3128236"/>
          <a:ext cx="1488231" cy="8929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Monthly recognition moments</a:t>
          </a:r>
          <a:endParaRPr lang="en-US" sz="900" kern="1200"/>
        </a:p>
      </dsp:txBody>
      <dsp:txXfrm>
        <a:off x="2164184" y="3128236"/>
        <a:ext cx="1488231" cy="8929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722E1-E7F6-4736-9F8E-4A3353762952}">
      <dsp:nvSpPr>
        <dsp:cNvPr id="0" name=""/>
        <dsp:cNvSpPr/>
      </dsp:nvSpPr>
      <dsp:spPr>
        <a:xfrm>
          <a:off x="1769186" y="1391847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Apply Kotter’s 8-Step Model</a:t>
          </a:r>
          <a:endParaRPr lang="en-US" sz="500" kern="1200"/>
        </a:p>
      </dsp:txBody>
      <dsp:txXfrm>
        <a:off x="1832822" y="1455483"/>
        <a:ext cx="307265" cy="307265"/>
      </dsp:txXfrm>
    </dsp:sp>
    <dsp:sp modelId="{C939A23C-D3C0-4BF1-8DF2-49C7E6E00319}">
      <dsp:nvSpPr>
        <dsp:cNvPr id="0" name=""/>
        <dsp:cNvSpPr/>
      </dsp:nvSpPr>
      <dsp:spPr>
        <a:xfrm rot="635294">
          <a:off x="2246226" y="1595156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2246521" y="1621300"/>
        <a:ext cx="80952" cy="87994"/>
      </dsp:txXfrm>
    </dsp:sp>
    <dsp:sp modelId="{D67B44A6-A236-4E94-B4B5-515E92A24B55}">
      <dsp:nvSpPr>
        <dsp:cNvPr id="0" name=""/>
        <dsp:cNvSpPr/>
      </dsp:nvSpPr>
      <dsp:spPr>
        <a:xfrm>
          <a:off x="2410809" y="1511787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Actions include:</a:t>
          </a:r>
          <a:endParaRPr lang="en-US" sz="500" kern="1200"/>
        </a:p>
      </dsp:txBody>
      <dsp:txXfrm>
        <a:off x="2474445" y="1575423"/>
        <a:ext cx="307265" cy="307265"/>
      </dsp:txXfrm>
    </dsp:sp>
    <dsp:sp modelId="{79C532C7-1908-421B-ACA2-52F81AEF5721}">
      <dsp:nvSpPr>
        <dsp:cNvPr id="0" name=""/>
        <dsp:cNvSpPr/>
      </dsp:nvSpPr>
      <dsp:spPr>
        <a:xfrm rot="1905882">
          <a:off x="2844956" y="1825815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2847554" y="1846014"/>
        <a:ext cx="80952" cy="87994"/>
      </dsp:txXfrm>
    </dsp:sp>
    <dsp:sp modelId="{8D390EBF-B762-42B6-A7E7-3AA2FFA0C75C}">
      <dsp:nvSpPr>
        <dsp:cNvPr id="0" name=""/>
        <dsp:cNvSpPr/>
      </dsp:nvSpPr>
      <dsp:spPr>
        <a:xfrm>
          <a:off x="2965777" y="1855409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Creating urgency</a:t>
          </a:r>
          <a:endParaRPr lang="en-US" sz="500" kern="1200"/>
        </a:p>
      </dsp:txBody>
      <dsp:txXfrm>
        <a:off x="3029413" y="1919045"/>
        <a:ext cx="307265" cy="307265"/>
      </dsp:txXfrm>
    </dsp:sp>
    <dsp:sp modelId="{9454857E-5262-459F-8601-833A69BAC359}">
      <dsp:nvSpPr>
        <dsp:cNvPr id="0" name=""/>
        <dsp:cNvSpPr/>
      </dsp:nvSpPr>
      <dsp:spPr>
        <a:xfrm rot="3176471">
          <a:off x="3319931" y="2257185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3326824" y="2272673"/>
        <a:ext cx="80952" cy="87994"/>
      </dsp:txXfrm>
    </dsp:sp>
    <dsp:sp modelId="{3E5C48AF-8D55-4913-B96C-EC6353DA65F2}">
      <dsp:nvSpPr>
        <dsp:cNvPr id="0" name=""/>
        <dsp:cNvSpPr/>
      </dsp:nvSpPr>
      <dsp:spPr>
        <a:xfrm>
          <a:off x="3359138" y="2376304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Building a guiding coalition</a:t>
          </a:r>
          <a:endParaRPr lang="en-US" sz="500" kern="1200"/>
        </a:p>
      </dsp:txBody>
      <dsp:txXfrm>
        <a:off x="3422774" y="2439940"/>
        <a:ext cx="307265" cy="307265"/>
      </dsp:txXfrm>
    </dsp:sp>
    <dsp:sp modelId="{B5792F16-7540-4947-B1CF-0677C06D1646}">
      <dsp:nvSpPr>
        <dsp:cNvPr id="0" name=""/>
        <dsp:cNvSpPr/>
      </dsp:nvSpPr>
      <dsp:spPr>
        <a:xfrm rot="4447059">
          <a:off x="3607003" y="2831005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3619602" y="2843652"/>
        <a:ext cx="80952" cy="87994"/>
      </dsp:txXfrm>
    </dsp:sp>
    <dsp:sp modelId="{1ADF2B03-E3AE-4848-8485-49E6F957CAA7}">
      <dsp:nvSpPr>
        <dsp:cNvPr id="0" name=""/>
        <dsp:cNvSpPr/>
      </dsp:nvSpPr>
      <dsp:spPr>
        <a:xfrm>
          <a:off x="3537768" y="3004122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Communicating the vision</a:t>
          </a:r>
          <a:endParaRPr lang="en-US" sz="500" kern="1200"/>
        </a:p>
      </dsp:txBody>
      <dsp:txXfrm>
        <a:off x="3601404" y="3067758"/>
        <a:ext cx="307265" cy="307265"/>
      </dsp:txXfrm>
    </dsp:sp>
    <dsp:sp modelId="{66218A82-BC6E-4BFB-86B6-A1F301192089}">
      <dsp:nvSpPr>
        <dsp:cNvPr id="0" name=""/>
        <dsp:cNvSpPr/>
      </dsp:nvSpPr>
      <dsp:spPr>
        <a:xfrm rot="5717647">
          <a:off x="3667403" y="3469780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686350" y="3481838"/>
        <a:ext cx="80952" cy="87994"/>
      </dsp:txXfrm>
    </dsp:sp>
    <dsp:sp modelId="{8946E0C6-5992-4873-B0A7-56F10B4A389C}">
      <dsp:nvSpPr>
        <dsp:cNvPr id="0" name=""/>
        <dsp:cNvSpPr/>
      </dsp:nvSpPr>
      <dsp:spPr>
        <a:xfrm>
          <a:off x="3477541" y="3654075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Removing barriers</a:t>
          </a:r>
          <a:endParaRPr lang="en-US" sz="500" kern="1200"/>
        </a:p>
      </dsp:txBody>
      <dsp:txXfrm>
        <a:off x="3541177" y="3717711"/>
        <a:ext cx="307265" cy="307265"/>
      </dsp:txXfrm>
    </dsp:sp>
    <dsp:sp modelId="{7BFE3EEA-0E82-4DF3-8F56-6897F9862732}">
      <dsp:nvSpPr>
        <dsp:cNvPr id="0" name=""/>
        <dsp:cNvSpPr/>
      </dsp:nvSpPr>
      <dsp:spPr>
        <a:xfrm rot="6988235">
          <a:off x="3492971" y="4087238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518049" y="4101041"/>
        <a:ext cx="80952" cy="87994"/>
      </dsp:txXfrm>
    </dsp:sp>
    <dsp:sp modelId="{AFD957A5-4784-45D9-984F-6E4A1825A3DE}">
      <dsp:nvSpPr>
        <dsp:cNvPr id="0" name=""/>
        <dsp:cNvSpPr/>
      </dsp:nvSpPr>
      <dsp:spPr>
        <a:xfrm>
          <a:off x="3186592" y="4238380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Delivering short-term wins</a:t>
          </a:r>
          <a:endParaRPr lang="en-US" sz="500" kern="1200"/>
        </a:p>
      </dsp:txBody>
      <dsp:txXfrm>
        <a:off x="3250228" y="4302016"/>
        <a:ext cx="307265" cy="307265"/>
      </dsp:txXfrm>
    </dsp:sp>
    <dsp:sp modelId="{E415560E-8790-4B59-8D3F-818718097987}">
      <dsp:nvSpPr>
        <dsp:cNvPr id="0" name=""/>
        <dsp:cNvSpPr/>
      </dsp:nvSpPr>
      <dsp:spPr>
        <a:xfrm rot="8258824">
          <a:off x="3107267" y="4599989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137433" y="4617634"/>
        <a:ext cx="80952" cy="87994"/>
      </dsp:txXfrm>
    </dsp:sp>
    <dsp:sp modelId="{53EE3B89-8196-4B7F-96A8-19C01BEB853F}">
      <dsp:nvSpPr>
        <dsp:cNvPr id="0" name=""/>
        <dsp:cNvSpPr/>
      </dsp:nvSpPr>
      <dsp:spPr>
        <a:xfrm>
          <a:off x="2704213" y="4678126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Embedding change systemically</a:t>
          </a:r>
          <a:endParaRPr lang="en-US" sz="500" kern="1200"/>
        </a:p>
      </dsp:txBody>
      <dsp:txXfrm>
        <a:off x="2767849" y="4741762"/>
        <a:ext cx="307265" cy="307265"/>
      </dsp:txXfrm>
    </dsp:sp>
    <dsp:sp modelId="{C1FA9BE7-774F-489B-94B4-369DF0C0CFCE}">
      <dsp:nvSpPr>
        <dsp:cNvPr id="0" name=""/>
        <dsp:cNvSpPr/>
      </dsp:nvSpPr>
      <dsp:spPr>
        <a:xfrm rot="9529412">
          <a:off x="2562382" y="4938782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2595904" y="4961847"/>
        <a:ext cx="80952" cy="87994"/>
      </dsp:txXfrm>
    </dsp:sp>
    <dsp:sp modelId="{75D12BE5-1AB6-4270-96F6-948CB8F436B6}">
      <dsp:nvSpPr>
        <dsp:cNvPr id="0" name=""/>
        <dsp:cNvSpPr/>
      </dsp:nvSpPr>
      <dsp:spPr>
        <a:xfrm>
          <a:off x="2095555" y="4913922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3.8 Enhance Employee Voice</a:t>
          </a:r>
          <a:endParaRPr lang="en-US" sz="500" kern="1200"/>
        </a:p>
      </dsp:txBody>
      <dsp:txXfrm>
        <a:off x="2159191" y="4977558"/>
        <a:ext cx="307265" cy="307265"/>
      </dsp:txXfrm>
    </dsp:sp>
    <dsp:sp modelId="{96503378-DF9B-4352-874A-792DAA2E398D}">
      <dsp:nvSpPr>
        <dsp:cNvPr id="0" name=""/>
        <dsp:cNvSpPr/>
      </dsp:nvSpPr>
      <dsp:spPr>
        <a:xfrm rot="10800000">
          <a:off x="1931905" y="5057862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1966598" y="5087193"/>
        <a:ext cx="80952" cy="87994"/>
      </dsp:txXfrm>
    </dsp:sp>
    <dsp:sp modelId="{EC999CE5-C799-4A33-840A-0DF3EC407368}">
      <dsp:nvSpPr>
        <dsp:cNvPr id="0" name=""/>
        <dsp:cNvSpPr/>
      </dsp:nvSpPr>
      <dsp:spPr>
        <a:xfrm>
          <a:off x="1442818" y="4913922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Introduce:</a:t>
          </a:r>
          <a:endParaRPr lang="en-US" sz="500" kern="1200"/>
        </a:p>
      </dsp:txBody>
      <dsp:txXfrm>
        <a:off x="1506454" y="4977558"/>
        <a:ext cx="307265" cy="307265"/>
      </dsp:txXfrm>
    </dsp:sp>
    <dsp:sp modelId="{99086AFF-4E39-4C7F-9495-A948E0EF26A6}">
      <dsp:nvSpPr>
        <dsp:cNvPr id="0" name=""/>
        <dsp:cNvSpPr/>
      </dsp:nvSpPr>
      <dsp:spPr>
        <a:xfrm rot="12070588">
          <a:off x="1300986" y="4941147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1334508" y="4976744"/>
        <a:ext cx="80952" cy="87994"/>
      </dsp:txXfrm>
    </dsp:sp>
    <dsp:sp modelId="{346C6F77-8ED3-4814-B221-BC5FFE234B36}">
      <dsp:nvSpPr>
        <dsp:cNvPr id="0" name=""/>
        <dsp:cNvSpPr/>
      </dsp:nvSpPr>
      <dsp:spPr>
        <a:xfrm>
          <a:off x="834159" y="4678126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Monthly team forums</a:t>
          </a:r>
          <a:endParaRPr lang="en-US" sz="500" kern="1200"/>
        </a:p>
      </dsp:txBody>
      <dsp:txXfrm>
        <a:off x="897795" y="4741762"/>
        <a:ext cx="307265" cy="307265"/>
      </dsp:txXfrm>
    </dsp:sp>
    <dsp:sp modelId="{BA2DC6CC-37BA-473B-8B94-ED39814869E6}">
      <dsp:nvSpPr>
        <dsp:cNvPr id="0" name=""/>
        <dsp:cNvSpPr/>
      </dsp:nvSpPr>
      <dsp:spPr>
        <a:xfrm rot="13341176">
          <a:off x="754835" y="4604399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785001" y="4645416"/>
        <a:ext cx="80952" cy="87994"/>
      </dsp:txXfrm>
    </dsp:sp>
    <dsp:sp modelId="{60CA6FDE-F740-4E0F-AF46-E19A4067F565}">
      <dsp:nvSpPr>
        <dsp:cNvPr id="0" name=""/>
        <dsp:cNvSpPr/>
      </dsp:nvSpPr>
      <dsp:spPr>
        <a:xfrm>
          <a:off x="351781" y="4238380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Anonymous pulse surveys</a:t>
          </a:r>
          <a:endParaRPr lang="en-US" sz="500" kern="1200"/>
        </a:p>
      </dsp:txBody>
      <dsp:txXfrm>
        <a:off x="415417" y="4302016"/>
        <a:ext cx="307265" cy="307265"/>
      </dsp:txXfrm>
    </dsp:sp>
    <dsp:sp modelId="{4C0E9AD6-9922-4944-8110-672C72381B9A}">
      <dsp:nvSpPr>
        <dsp:cNvPr id="0" name=""/>
        <dsp:cNvSpPr/>
      </dsp:nvSpPr>
      <dsp:spPr>
        <a:xfrm rot="14611765">
          <a:off x="367211" y="4093098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392289" y="4137957"/>
        <a:ext cx="80952" cy="87994"/>
      </dsp:txXfrm>
    </dsp:sp>
    <dsp:sp modelId="{4790D570-9D9A-4DE3-9189-DE3A76EE37BD}">
      <dsp:nvSpPr>
        <dsp:cNvPr id="0" name=""/>
        <dsp:cNvSpPr/>
      </dsp:nvSpPr>
      <dsp:spPr>
        <a:xfrm>
          <a:off x="60831" y="3654075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Cross-site problem-solving groups</a:t>
          </a:r>
          <a:endParaRPr lang="en-US" sz="500" kern="1200"/>
        </a:p>
      </dsp:txBody>
      <dsp:txXfrm>
        <a:off x="124467" y="3717711"/>
        <a:ext cx="307265" cy="307265"/>
      </dsp:txXfrm>
    </dsp:sp>
    <dsp:sp modelId="{AF49CEE1-F1E3-4DB4-BDFB-7A50F85C8D98}">
      <dsp:nvSpPr>
        <dsp:cNvPr id="0" name=""/>
        <dsp:cNvSpPr/>
      </dsp:nvSpPr>
      <dsp:spPr>
        <a:xfrm rot="15882353">
          <a:off x="190466" y="3476298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 rot="10800000">
        <a:off x="209413" y="3522902"/>
        <a:ext cx="80952" cy="87994"/>
      </dsp:txXfrm>
    </dsp:sp>
    <dsp:sp modelId="{2F79596E-7076-4BAB-BEB3-B05D1459FB65}">
      <dsp:nvSpPr>
        <dsp:cNvPr id="0" name=""/>
        <dsp:cNvSpPr/>
      </dsp:nvSpPr>
      <dsp:spPr>
        <a:xfrm>
          <a:off x="605" y="3004122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A “you said, we did” feedback system</a:t>
          </a:r>
          <a:endParaRPr lang="en-US" sz="500" kern="1200"/>
        </a:p>
      </dsp:txBody>
      <dsp:txXfrm>
        <a:off x="64241" y="3067758"/>
        <a:ext cx="307265" cy="307265"/>
      </dsp:txXfrm>
    </dsp:sp>
    <dsp:sp modelId="{488D82B4-51D0-4F62-93F9-1656BFB89B94}">
      <dsp:nvSpPr>
        <dsp:cNvPr id="0" name=""/>
        <dsp:cNvSpPr/>
      </dsp:nvSpPr>
      <dsp:spPr>
        <a:xfrm rot="17152941">
          <a:off x="248469" y="2837301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261068" y="2883316"/>
        <a:ext cx="80952" cy="87994"/>
      </dsp:txXfrm>
    </dsp:sp>
    <dsp:sp modelId="{AF128F81-D87F-4383-891B-CD6AF9B3F8C8}">
      <dsp:nvSpPr>
        <dsp:cNvPr id="0" name=""/>
        <dsp:cNvSpPr/>
      </dsp:nvSpPr>
      <dsp:spPr>
        <a:xfrm>
          <a:off x="179234" y="2376304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Morrison (2014) shows that strong voice mechanisms improve performance and innovation.</a:t>
          </a:r>
          <a:endParaRPr lang="en-US" sz="500" kern="1200"/>
        </a:p>
      </dsp:txBody>
      <dsp:txXfrm>
        <a:off x="242870" y="2439940"/>
        <a:ext cx="307265" cy="307265"/>
      </dsp:txXfrm>
    </dsp:sp>
    <dsp:sp modelId="{77EF64F6-2E01-4B7D-944D-43B3B4D15261}">
      <dsp:nvSpPr>
        <dsp:cNvPr id="0" name=""/>
        <dsp:cNvSpPr/>
      </dsp:nvSpPr>
      <dsp:spPr>
        <a:xfrm rot="18423529">
          <a:off x="533389" y="2262408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540282" y="2305582"/>
        <a:ext cx="80952" cy="87994"/>
      </dsp:txXfrm>
    </dsp:sp>
    <dsp:sp modelId="{F062166D-AD34-4BF7-A03B-A3B7583E2680}">
      <dsp:nvSpPr>
        <dsp:cNvPr id="0" name=""/>
        <dsp:cNvSpPr/>
      </dsp:nvSpPr>
      <dsp:spPr>
        <a:xfrm>
          <a:off x="572596" y="1855409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3.9 Structured Induction &amp; Career Pathways</a:t>
          </a:r>
          <a:endParaRPr lang="en-US" sz="500" kern="1200"/>
        </a:p>
      </dsp:txBody>
      <dsp:txXfrm>
        <a:off x="636232" y="1919045"/>
        <a:ext cx="307265" cy="307265"/>
      </dsp:txXfrm>
    </dsp:sp>
    <dsp:sp modelId="{D41F2BEF-0A6C-4181-B0E1-BB9DB9E4E0F2}">
      <dsp:nvSpPr>
        <dsp:cNvPr id="0" name=""/>
        <dsp:cNvSpPr/>
      </dsp:nvSpPr>
      <dsp:spPr>
        <a:xfrm rot="19694118">
          <a:off x="1006743" y="1829261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1009341" y="1867724"/>
        <a:ext cx="80952" cy="87994"/>
      </dsp:txXfrm>
    </dsp:sp>
    <dsp:sp modelId="{4519A4A6-A746-41D2-B36F-DAD1805D139D}">
      <dsp:nvSpPr>
        <dsp:cNvPr id="0" name=""/>
        <dsp:cNvSpPr/>
      </dsp:nvSpPr>
      <dsp:spPr>
        <a:xfrm>
          <a:off x="1127564" y="1511787"/>
          <a:ext cx="434537" cy="434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Implement a consistent induction and visible pathways to motivate younger employees and reduce turnover.</a:t>
          </a:r>
          <a:endParaRPr lang="en-US" sz="500" kern="1200"/>
        </a:p>
      </dsp:txBody>
      <dsp:txXfrm>
        <a:off x="1191200" y="1575423"/>
        <a:ext cx="307265" cy="307265"/>
      </dsp:txXfrm>
    </dsp:sp>
    <dsp:sp modelId="{E81152CC-9838-4C9E-BB0C-74030A79B332}">
      <dsp:nvSpPr>
        <dsp:cNvPr id="0" name=""/>
        <dsp:cNvSpPr/>
      </dsp:nvSpPr>
      <dsp:spPr>
        <a:xfrm rot="20964706">
          <a:off x="1604604" y="1596359"/>
          <a:ext cx="115645" cy="1466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" kern="1200"/>
        </a:p>
      </dsp:txBody>
      <dsp:txXfrm>
        <a:off x="1604899" y="1628877"/>
        <a:ext cx="80952" cy="879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3B565-068A-47F5-9F20-382D51F3A771}">
      <dsp:nvSpPr>
        <dsp:cNvPr id="0" name=""/>
        <dsp:cNvSpPr/>
      </dsp:nvSpPr>
      <dsp:spPr>
        <a:xfrm>
          <a:off x="934" y="613743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A99D3-4CF0-4754-BA90-468C13FDAFDF}">
      <dsp:nvSpPr>
        <dsp:cNvPr id="0" name=""/>
        <dsp:cNvSpPr/>
      </dsp:nvSpPr>
      <dsp:spPr>
        <a:xfrm>
          <a:off x="118639" y="731449"/>
          <a:ext cx="325091" cy="3250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AC57F-327F-45D8-AA46-8CDBEC682C2E}">
      <dsp:nvSpPr>
        <dsp:cNvPr id="0" name=""/>
        <dsp:cNvSpPr/>
      </dsp:nvSpPr>
      <dsp:spPr>
        <a:xfrm>
          <a:off x="681545" y="613743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HR Business Partner Model</a:t>
          </a:r>
          <a:endParaRPr lang="en-US" sz="1100" kern="1200"/>
        </a:p>
      </dsp:txBody>
      <dsp:txXfrm>
        <a:off x="681545" y="613743"/>
        <a:ext cx="1321185" cy="560503"/>
      </dsp:txXfrm>
    </dsp:sp>
    <dsp:sp modelId="{17AF2261-36AB-478E-A131-C26B05FB72AC}">
      <dsp:nvSpPr>
        <dsp:cNvPr id="0" name=""/>
        <dsp:cNvSpPr/>
      </dsp:nvSpPr>
      <dsp:spPr>
        <a:xfrm>
          <a:off x="2232937" y="613743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ACBF4A-0AD0-4998-AEB3-F6A82F78127C}">
      <dsp:nvSpPr>
        <dsp:cNvPr id="0" name=""/>
        <dsp:cNvSpPr/>
      </dsp:nvSpPr>
      <dsp:spPr>
        <a:xfrm>
          <a:off x="2350643" y="731449"/>
          <a:ext cx="325091" cy="3250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FC9B6-873E-42BC-9DFA-B90AA3D64130}">
      <dsp:nvSpPr>
        <dsp:cNvPr id="0" name=""/>
        <dsp:cNvSpPr/>
      </dsp:nvSpPr>
      <dsp:spPr>
        <a:xfrm>
          <a:off x="2913548" y="613743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Deploy HR partners regionally to help managers with coaching, conflict resolution, wellbeing, and recruitment.</a:t>
          </a:r>
          <a:endParaRPr lang="en-US" sz="1100" kern="1200"/>
        </a:p>
      </dsp:txBody>
      <dsp:txXfrm>
        <a:off x="2913548" y="613743"/>
        <a:ext cx="1321185" cy="560503"/>
      </dsp:txXfrm>
    </dsp:sp>
    <dsp:sp modelId="{4A556CAB-6B53-4CE0-8DB4-1045421D402E}">
      <dsp:nvSpPr>
        <dsp:cNvPr id="0" name=""/>
        <dsp:cNvSpPr/>
      </dsp:nvSpPr>
      <dsp:spPr>
        <a:xfrm>
          <a:off x="934" y="1843406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8BC91-CE3B-477C-8D03-6ACF92299955}">
      <dsp:nvSpPr>
        <dsp:cNvPr id="0" name=""/>
        <dsp:cNvSpPr/>
      </dsp:nvSpPr>
      <dsp:spPr>
        <a:xfrm>
          <a:off x="118639" y="1961112"/>
          <a:ext cx="325091" cy="3250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91CA2-D204-4115-AD06-EE9EDE6C0D0C}">
      <dsp:nvSpPr>
        <dsp:cNvPr id="0" name=""/>
        <dsp:cNvSpPr/>
      </dsp:nvSpPr>
      <dsp:spPr>
        <a:xfrm>
          <a:off x="681545" y="1843406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3.11 Cross-Functional Collaboration Projects</a:t>
          </a:r>
          <a:endParaRPr lang="en-US" sz="1100" kern="1200"/>
        </a:p>
      </dsp:txBody>
      <dsp:txXfrm>
        <a:off x="681545" y="1843406"/>
        <a:ext cx="1321185" cy="560503"/>
      </dsp:txXfrm>
    </dsp:sp>
    <dsp:sp modelId="{D4593B80-9203-41A7-B05D-A1D1C776243A}">
      <dsp:nvSpPr>
        <dsp:cNvPr id="0" name=""/>
        <dsp:cNvSpPr/>
      </dsp:nvSpPr>
      <dsp:spPr>
        <a:xfrm>
          <a:off x="2232937" y="1843406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B91D6-8EA7-4E0F-BB95-CB95C3FC6E3D}">
      <dsp:nvSpPr>
        <dsp:cNvPr id="0" name=""/>
        <dsp:cNvSpPr/>
      </dsp:nvSpPr>
      <dsp:spPr>
        <a:xfrm>
          <a:off x="2350643" y="1961112"/>
          <a:ext cx="325091" cy="3250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DCAF1-9F4B-48CC-AC62-F585DDF8C88D}">
      <dsp:nvSpPr>
        <dsp:cNvPr id="0" name=""/>
        <dsp:cNvSpPr/>
      </dsp:nvSpPr>
      <dsp:spPr>
        <a:xfrm>
          <a:off x="2913548" y="1843406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Break down silos and improve organisational learning.</a:t>
          </a:r>
          <a:endParaRPr lang="en-US" sz="1100" kern="1200"/>
        </a:p>
      </dsp:txBody>
      <dsp:txXfrm>
        <a:off x="2913548" y="1843406"/>
        <a:ext cx="1321185" cy="560503"/>
      </dsp:txXfrm>
    </dsp:sp>
    <dsp:sp modelId="{A24265C4-F156-41E7-BCF5-066178923BF6}">
      <dsp:nvSpPr>
        <dsp:cNvPr id="0" name=""/>
        <dsp:cNvSpPr/>
      </dsp:nvSpPr>
      <dsp:spPr>
        <a:xfrm>
          <a:off x="934" y="3073069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7736A9-A881-42FC-A143-7F7FF220A3B4}">
      <dsp:nvSpPr>
        <dsp:cNvPr id="0" name=""/>
        <dsp:cNvSpPr/>
      </dsp:nvSpPr>
      <dsp:spPr>
        <a:xfrm>
          <a:off x="118639" y="3190775"/>
          <a:ext cx="325091" cy="3250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0609D-4094-49C6-83AB-6FCDABC59A5D}">
      <dsp:nvSpPr>
        <dsp:cNvPr id="0" name=""/>
        <dsp:cNvSpPr/>
      </dsp:nvSpPr>
      <dsp:spPr>
        <a:xfrm>
          <a:off x="681545" y="3073069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3.12 PESTLE-Informed Workforce Planning</a:t>
          </a:r>
          <a:endParaRPr lang="en-US" sz="1100" kern="1200"/>
        </a:p>
      </dsp:txBody>
      <dsp:txXfrm>
        <a:off x="681545" y="3073069"/>
        <a:ext cx="1321185" cy="560503"/>
      </dsp:txXfrm>
    </dsp:sp>
    <dsp:sp modelId="{F70C9B35-BD3D-44E7-8E96-9D29CCC42D52}">
      <dsp:nvSpPr>
        <dsp:cNvPr id="0" name=""/>
        <dsp:cNvSpPr/>
      </dsp:nvSpPr>
      <dsp:spPr>
        <a:xfrm>
          <a:off x="2232937" y="3073069"/>
          <a:ext cx="560503" cy="5605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A846E-8833-491D-B48D-F20C154187EC}">
      <dsp:nvSpPr>
        <dsp:cNvPr id="0" name=""/>
        <dsp:cNvSpPr/>
      </dsp:nvSpPr>
      <dsp:spPr>
        <a:xfrm>
          <a:off x="2350643" y="3190775"/>
          <a:ext cx="325091" cy="3250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27BC4-A2BC-4EA3-B9D5-87C10EA740CA}">
      <dsp:nvSpPr>
        <dsp:cNvPr id="0" name=""/>
        <dsp:cNvSpPr/>
      </dsp:nvSpPr>
      <dsp:spPr>
        <a:xfrm>
          <a:off x="2913548" y="3073069"/>
          <a:ext cx="1321185" cy="5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Follow Johnson et al. (2020) to anticipate political, economic, and social changes impacting workforce needs.</a:t>
          </a:r>
          <a:endParaRPr lang="en-US" sz="1100" kern="1200"/>
        </a:p>
      </dsp:txBody>
      <dsp:txXfrm>
        <a:off x="2913548" y="3073069"/>
        <a:ext cx="1321185" cy="560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9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87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88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9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1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520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971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5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62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120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46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1844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925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82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491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74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400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3141D9-66B5-495E-A2EC-9852D8DC1205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EF06C-C9DD-4388-891F-2EE9F387A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512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abs/10.1111/j.1754-9434.2007.0002.x?utm_source=chatgpt.com" TargetMode="External"/><Relationship Id="rId2" Type="http://schemas.openxmlformats.org/officeDocument/2006/relationships/hyperlink" Target="https://www.tandfonline.com/doi/abs/10.1207/S15327965PLI1104_01?utm_source=chatgp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4D5DD0FC-0F16-A8B2-4C94-D539E94726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6" r="16026" b="-1"/>
          <a:stretch>
            <a:fillRect/>
          </a:stretch>
        </p:blipFill>
        <p:spPr>
          <a:xfrm>
            <a:off x="0" y="343480"/>
            <a:ext cx="6957707" cy="49346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5123C0-913D-EE0C-3C02-E9B7BC76C6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9076" y="0"/>
            <a:ext cx="4192093" cy="208443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Constantin                                Tanasa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4187C-6466-8DE5-84C8-EA2783E749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HR consultant  </a:t>
            </a:r>
            <a:r>
              <a:rPr lang="en-GB" sz="24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BrightWave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0976A9-19EC-514A-9A88-9D666A7FFDCB}"/>
              </a:ext>
            </a:extLst>
          </p:cNvPr>
          <p:cNvSpPr txBox="1"/>
          <p:nvPr/>
        </p:nvSpPr>
        <p:spPr>
          <a:xfrm>
            <a:off x="7315201" y="2810783"/>
            <a:ext cx="37982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Future People Management Strategy for </a:t>
            </a:r>
            <a:r>
              <a:rPr lang="en-GB" dirty="0" err="1"/>
              <a:t>BrightWave</a:t>
            </a:r>
            <a:r>
              <a:rPr lang="en-GB" dirty="0"/>
              <a:t> Services Ltd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E75B8D-F303-9C57-954B-F31569672655}"/>
              </a:ext>
            </a:extLst>
          </p:cNvPr>
          <p:cNvSpPr txBox="1"/>
          <p:nvPr/>
        </p:nvSpPr>
        <p:spPr>
          <a:xfrm>
            <a:off x="8256803" y="2182761"/>
            <a:ext cx="3355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2332158</a:t>
            </a:r>
          </a:p>
        </p:txBody>
      </p:sp>
    </p:spTree>
    <p:extLst>
      <p:ext uri="{BB962C8B-B14F-4D97-AF65-F5344CB8AC3E}">
        <p14:creationId xmlns:p14="http://schemas.microsoft.com/office/powerpoint/2010/main" val="664962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and pointing at a diagram&#10;&#10;AI-generated content may be incorrect.">
            <a:extLst>
              <a:ext uri="{FF2B5EF4-FFF2-40B4-BE49-F238E27FC236}">
                <a16:creationId xmlns:a16="http://schemas.microsoft.com/office/drawing/2014/main" id="{27F419C3-DE46-36F9-013A-40F3C8B4CB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268554"/>
            <a:ext cx="5221625" cy="4320893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2167C83-552C-74E6-C700-4049172D4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9063" y="1375922"/>
            <a:ext cx="4434721" cy="3710427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presentation focuses on three areas: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people-management challenges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organisational culture is influencing these issues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evidence-based HR strategy for the next three years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4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Content Placeholder 8">
            <a:extLst>
              <a:ext uri="{FF2B5EF4-FFF2-40B4-BE49-F238E27FC236}">
                <a16:creationId xmlns:a16="http://schemas.microsoft.com/office/drawing/2014/main" id="{1A35F2AD-2737-E36F-B0AB-D430CC6D51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person sitting at a desk&#10;&#10;AI-generated content may be incorrect.">
            <a:extLst>
              <a:ext uri="{FF2B5EF4-FFF2-40B4-BE49-F238E27FC236}">
                <a16:creationId xmlns:a16="http://schemas.microsoft.com/office/drawing/2014/main" id="{E3D78FA3-F7DB-5863-5610-E1BEC106DB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6" y="2846020"/>
            <a:ext cx="5451627" cy="3066540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F85C6D-BC53-BA9F-FE55-6B879C996756}"/>
              </a:ext>
            </a:extLst>
          </p:cNvPr>
          <p:cNvSpPr txBox="1"/>
          <p:nvPr/>
        </p:nvSpPr>
        <p:spPr>
          <a:xfrm>
            <a:off x="2576986" y="342425"/>
            <a:ext cx="76789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Current Challenges in People Management at </a:t>
            </a:r>
            <a:r>
              <a:rPr lang="en-GB" sz="3200" b="1" dirty="0" err="1"/>
              <a:t>BrightWave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01447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D1714-7718-CDFC-2581-CBDEB42C2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240" y="0"/>
            <a:ext cx="9404723" cy="1400530"/>
          </a:xfrm>
        </p:spPr>
        <p:txBody>
          <a:bodyPr/>
          <a:lstStyle/>
          <a:p>
            <a:r>
              <a:rPr lang="en-GB" b="1" dirty="0"/>
              <a:t>How Organisational Culture Influences People Management</a:t>
            </a:r>
            <a:endParaRPr lang="en-GB" dirty="0"/>
          </a:p>
        </p:txBody>
      </p:sp>
      <p:pic>
        <p:nvPicPr>
          <p:cNvPr id="9" name="Content Placeholder 8" descr="A diagram of a model&#10;&#10;AI-generated content may be incorrect.">
            <a:extLst>
              <a:ext uri="{FF2B5EF4-FFF2-40B4-BE49-F238E27FC236}">
                <a16:creationId xmlns:a16="http://schemas.microsoft.com/office/drawing/2014/main" id="{5C9E0298-0104-A20B-2B60-F653C777A8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02" y="1514158"/>
            <a:ext cx="7459132" cy="419576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EC9AA54-53E3-8377-8878-F1FFE110BFDA}"/>
              </a:ext>
            </a:extLst>
          </p:cNvPr>
          <p:cNvSpPr txBox="1"/>
          <p:nvPr/>
        </p:nvSpPr>
        <p:spPr>
          <a:xfrm>
            <a:off x="8026400" y="1778000"/>
            <a:ext cx="3606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Schein (2017) explains that underlying assumptions shape behaviour more strongly than formal policies. At BrightWave, the assumption that “tasks come before people” drives avoidance, weak communication, and minimal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284119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C772-4152-566F-6559-124756F5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Cultural Iceberg</a:t>
            </a:r>
          </a:p>
        </p:txBody>
      </p:sp>
      <p:pic>
        <p:nvPicPr>
          <p:cNvPr id="5" name="Content Placeholder 4" descr="Iceberg with text overlay and words below it&#10;&#10;AI-generated content may be incorrect.">
            <a:extLst>
              <a:ext uri="{FF2B5EF4-FFF2-40B4-BE49-F238E27FC236}">
                <a16:creationId xmlns:a16="http://schemas.microsoft.com/office/drawing/2014/main" id="{4E7D2BDB-C988-FB54-4688-2611414380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59" b="-2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C1CFB4-B41E-CB96-74E6-582A0B50A98D}"/>
              </a:ext>
            </a:extLst>
          </p:cNvPr>
          <p:cNvSpPr txBox="1"/>
          <p:nvPr/>
        </p:nvSpPr>
        <p:spPr>
          <a:xfrm>
            <a:off x="6750752" y="2052214"/>
            <a:ext cx="4338409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Hall (1976) highlights that invisible norms — such as conflict avoidance — prevent new initiatives from embedding. These norms explain why performance conversations are rare.</a:t>
            </a:r>
          </a:p>
        </p:txBody>
      </p:sp>
    </p:spTree>
    <p:extLst>
      <p:ext uri="{BB962C8B-B14F-4D97-AF65-F5344CB8AC3E}">
        <p14:creationId xmlns:p14="http://schemas.microsoft.com/office/powerpoint/2010/main" val="644005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C0B0A-E43E-9A35-CA17-520DCB0EE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450259"/>
            <a:ext cx="3753599" cy="144215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300"/>
              <a:t>Power Dynamics and Voice</a:t>
            </a:r>
          </a:p>
        </p:txBody>
      </p:sp>
      <p:pic>
        <p:nvPicPr>
          <p:cNvPr id="5" name="Content Placeholder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8E6DC67-F039-5952-56E2-91CBEBDC4B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6" r="15406"/>
          <a:stretch>
            <a:fillRect/>
          </a:stretch>
        </p:blipFill>
        <p:spPr>
          <a:xfrm>
            <a:off x="5050389" y="1447799"/>
            <a:ext cx="6493910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8E36BB-14AD-2389-7FE0-730168BF1E28}"/>
              </a:ext>
            </a:extLst>
          </p:cNvPr>
          <p:cNvSpPr txBox="1"/>
          <p:nvPr/>
        </p:nvSpPr>
        <p:spPr>
          <a:xfrm>
            <a:off x="647700" y="3072385"/>
            <a:ext cx="3754987" cy="2947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Morrison (2014) argues that low psychological safety suppresses employee voice. BrightWave employees report hesitancy to speak up due to fear of negative consequences.</a:t>
            </a:r>
          </a:p>
        </p:txBody>
      </p:sp>
    </p:spTree>
    <p:extLst>
      <p:ext uri="{BB962C8B-B14F-4D97-AF65-F5344CB8AC3E}">
        <p14:creationId xmlns:p14="http://schemas.microsoft.com/office/powerpoint/2010/main" val="3956399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450DF-2C62-1E20-8B43-1CF69B350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 b="1"/>
              <a:t>Misalignment Across McKinsey’s 7-S Framework</a:t>
            </a:r>
            <a:endParaRPr lang="en-US" sz="2200"/>
          </a:p>
        </p:txBody>
      </p:sp>
      <p:pic>
        <p:nvPicPr>
          <p:cNvPr id="5" name="Content Placeholder 4" descr="A diagram of a model">
            <a:extLst>
              <a:ext uri="{FF2B5EF4-FFF2-40B4-BE49-F238E27FC236}">
                <a16:creationId xmlns:a16="http://schemas.microsoft.com/office/drawing/2014/main" id="{C4C1D4E6-2EFE-47C6-AF7E-B6AFDA136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84" r="-1" b="12081"/>
          <a:stretch>
            <a:fillRect/>
          </a:stretch>
        </p:blipFill>
        <p:spPr>
          <a:xfrm>
            <a:off x="4955339" y="1170040"/>
            <a:ext cx="6348740" cy="47740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524B35-246C-7C8C-4AEE-B3CAAF53E71F}"/>
              </a:ext>
            </a:extLst>
          </p:cNvPr>
          <p:cNvSpPr txBox="1"/>
          <p:nvPr/>
        </p:nvSpPr>
        <p:spPr>
          <a:xfrm>
            <a:off x="685801" y="2194560"/>
            <a:ext cx="3306742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Peters &amp; Waterman’s (2004) interpretation of the 7-S model shows that alignment between systems, skills, and shared values is essential. BrightWave’s systems prioritise efficiency, while skills and values do not support engagement or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86830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84683-A74F-6841-BDA9-57314420C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b="1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Engagement and Psychological Needs</a:t>
            </a:r>
            <a:endParaRPr lang="en-US" sz="320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Content Placeholder 8" descr="A diagram of engagement&#10;&#10;AI-generated content may be incorrect.">
            <a:extLst>
              <a:ext uri="{FF2B5EF4-FFF2-40B4-BE49-F238E27FC236}">
                <a16:creationId xmlns:a16="http://schemas.microsoft.com/office/drawing/2014/main" id="{CCE3C7A8-9B7A-356B-7195-7C62832380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2699" y="2069536"/>
            <a:ext cx="6533501" cy="28257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B4E77A-A95E-6B63-54C2-D74A7618338F}"/>
              </a:ext>
            </a:extLst>
          </p:cNvPr>
          <p:cNvSpPr txBox="1"/>
          <p:nvPr/>
        </p:nvSpPr>
        <p:spPr>
          <a:xfrm>
            <a:off x="685800" y="2364573"/>
            <a:ext cx="3977639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Deci &amp; Ryan’s (2000) self-determination theory identifies autonomy, competence, and relatedness as basic human needs. BrightWave currently undermines all three through rigid schedules, lack of development, and poor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203428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836880-BF75-4385-9994-9270F8ACF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6BCFBE2-C65F-42E3-A14A-5D04B9842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BAD6EA-F9E5-53D6-AF97-82C5F1B6E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/>
              <a:t>HR Strategy and Recommendations for the Next Three Years</a:t>
            </a: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2A697B-C40A-A93E-CC34-9DA98F68B1E3}"/>
              </a:ext>
            </a:extLst>
          </p:cNvPr>
          <p:cNvSpPr txBox="1"/>
          <p:nvPr/>
        </p:nvSpPr>
        <p:spPr>
          <a:xfrm>
            <a:off x="685801" y="2194560"/>
            <a:ext cx="3306742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Leadership Development </a:t>
            </a:r>
            <a:r>
              <a:rPr lang="en-US" sz="1600" b="1"/>
              <a:t>Programme</a:t>
            </a:r>
            <a:endParaRPr lang="en-US" sz="1600" dirty="0"/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Communication and feedback (Hargie, 2021)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Coaching conversations (Whitmore, 2017)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Emotional intelligence (Goleman, 1998)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Conflict resolution skills (Rahim, 2011)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Change leadership (Kotter, 1996)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8D32B90-922C-4411-A898-3F03AA80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in a room with a computer screen&#10;&#10;AI-generated content may be incorrect.">
            <a:extLst>
              <a:ext uri="{FF2B5EF4-FFF2-40B4-BE49-F238E27FC236}">
                <a16:creationId xmlns:a16="http://schemas.microsoft.com/office/drawing/2014/main" id="{0A962EA3-DCB6-BD62-41CE-953736371F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" r="3" b="3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345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CB6A9F-3BE1-221E-3AFE-F96233EB2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>
            <a:norm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Mentoring and Peer Learning</a:t>
            </a:r>
            <a:endParaRPr lang="en-GB" sz="160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</a:rPr>
              <a:t>Establish supervisor learning circles and mentoring from senior leaders to embed behaviours.</a:t>
            </a:r>
          </a:p>
          <a:p>
            <a:r>
              <a:rPr lang="en-GB" sz="1600" b="1">
                <a:solidFill>
                  <a:schemeClr val="bg1"/>
                </a:solidFill>
              </a:rPr>
              <a:t>Behavioural Competency Framework</a:t>
            </a:r>
            <a:endParaRPr lang="en-GB" sz="160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</a:rPr>
              <a:t>Define clear expectations for communication, coaching, wellbeing conversations, and performance management.</a:t>
            </a:r>
          </a:p>
          <a:p>
            <a:endParaRPr lang="en-US" sz="1600">
              <a:solidFill>
                <a:schemeClr val="bg1"/>
              </a:solidFill>
            </a:endParaRPr>
          </a:p>
        </p:txBody>
      </p:sp>
      <p:pic>
        <p:nvPicPr>
          <p:cNvPr id="5" name="Content Placeholder 4" descr="A diagram of mentoring&#10;&#10;AI-generated content may be incorrect.">
            <a:extLst>
              <a:ext uri="{FF2B5EF4-FFF2-40B4-BE49-F238E27FC236}">
                <a16:creationId xmlns:a16="http://schemas.microsoft.com/office/drawing/2014/main" id="{63BCE154-C699-EB5B-0EF9-279AA7625D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8" r="26190"/>
          <a:stretch>
            <a:fillRect/>
          </a:stretch>
        </p:blipFill>
        <p:spPr>
          <a:xfrm>
            <a:off x="5279475" y="1071947"/>
            <a:ext cx="6269058" cy="4714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998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6549F-A972-3070-CD0E-5D0DB1703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/>
              <a:t>Redesign Performance Management</a:t>
            </a:r>
            <a:endParaRPr lang="en-GB" dirty="0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B85A301F-17AC-426B-A996-8082DFBCCD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3" y="2194560"/>
          <a:ext cx="5816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close-up of a performance management&#10;&#10;AI-generated content may be incorrect.">
            <a:extLst>
              <a:ext uri="{FF2B5EF4-FFF2-40B4-BE49-F238E27FC236}">
                <a16:creationId xmlns:a16="http://schemas.microsoft.com/office/drawing/2014/main" id="{89E027C8-1DE2-A30D-046E-4959CB37F7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0" y="2492607"/>
            <a:ext cx="4521200" cy="319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33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289B6-CF90-2706-99EE-80516A944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Culture Transformation</a:t>
            </a:r>
            <a:endParaRPr lang="en-GB" dirty="0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FD9C18EB-F47F-498D-AA0E-D0C44ECCF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981876"/>
              </p:ext>
            </p:extLst>
          </p:nvPr>
        </p:nvGraphicFramePr>
        <p:xfrm>
          <a:off x="346841" y="1410887"/>
          <a:ext cx="3972911" cy="6740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Content Placeholder 6" descr="A person walking up stairs&#10;&#10;AI-generated content may be incorrect.">
            <a:extLst>
              <a:ext uri="{FF2B5EF4-FFF2-40B4-BE49-F238E27FC236}">
                <a16:creationId xmlns:a16="http://schemas.microsoft.com/office/drawing/2014/main" id="{BBF7F95C-669F-527D-3588-FCC5405CB3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034" y="2057401"/>
            <a:ext cx="7223125" cy="4024313"/>
          </a:xfrm>
        </p:spPr>
      </p:pic>
    </p:spTree>
    <p:extLst>
      <p:ext uri="{BB962C8B-B14F-4D97-AF65-F5344CB8AC3E}">
        <p14:creationId xmlns:p14="http://schemas.microsoft.com/office/powerpoint/2010/main" val="2134918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8BD0E-7621-F215-E15B-DCF77AEC1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Strategic Alignment</a:t>
            </a:r>
            <a:endParaRPr lang="en-GB" dirty="0"/>
          </a:p>
        </p:txBody>
      </p:sp>
      <p:pic>
        <p:nvPicPr>
          <p:cNvPr id="5" name="Content Placeholder 4" descr="A group of people standing in a circle&#10;&#10;AI-generated content may be incorrect.">
            <a:extLst>
              <a:ext uri="{FF2B5EF4-FFF2-40B4-BE49-F238E27FC236}">
                <a16:creationId xmlns:a16="http://schemas.microsoft.com/office/drawing/2014/main" id="{CC6905FA-F9CD-404D-4176-B55BB1FF82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669" y="1941677"/>
            <a:ext cx="7179862" cy="4024313"/>
          </a:xfrm>
        </p:spPr>
      </p:pic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B71ECA33-DD6A-8BA7-E8E6-B40F38A2C818}"/>
              </a:ext>
            </a:extLst>
          </p:cNvPr>
          <p:cNvGraphicFramePr/>
          <p:nvPr/>
        </p:nvGraphicFramePr>
        <p:xfrm>
          <a:off x="0" y="1555531"/>
          <a:ext cx="4235669" cy="424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5696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81D24-934B-1747-FB47-E134CA36B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b="1"/>
              <a:t>Conclusion</a:t>
            </a:r>
            <a:br>
              <a:rPr lang="en-US" sz="3200"/>
            </a:br>
            <a:endParaRPr lang="en-US" sz="3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1250F2-534A-6705-F9DE-900B56128819}"/>
              </a:ext>
            </a:extLst>
          </p:cNvPr>
          <p:cNvSpPr txBox="1"/>
          <p:nvPr/>
        </p:nvSpPr>
        <p:spPr>
          <a:xfrm>
            <a:off x="685800" y="2364573"/>
            <a:ext cx="3977639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BrightWave’s challenges stem from capability gaps, unclear communication, and a deeply embedded task-driven culture. By strengthening managerial capability, redesigning performance management, and transforming culture, BrightWave can significantly improve performance, engagement, and long-term sustainability.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Thank you — I welcome your questions.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holding a sign&#10;&#10;AI-generated content may be incorrect.">
            <a:extLst>
              <a:ext uri="{FF2B5EF4-FFF2-40B4-BE49-F238E27FC236}">
                <a16:creationId xmlns:a16="http://schemas.microsoft.com/office/drawing/2014/main" id="{7BF3ADA0-E92F-EB7D-336E-8B35B5B08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01" r="10149" b="-1"/>
          <a:stretch>
            <a:fillRect/>
          </a:stretch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7132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A881A-2472-9A6F-E6D3-B98288E94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2065" y="-228685"/>
            <a:ext cx="8610600" cy="129302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704C9-8A4D-2930-B97E-6067E2D9E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287" y="850599"/>
            <a:ext cx="10788445" cy="590416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Armstrong, M. (2024)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Armstrong’s Handbook of Performance Management: Evidence-Based Practice for Effective People Management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7th ed. London: Kogan Page.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CIPD (2023)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Good Work Index 2023: Employee Experience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London: Chartered Institute of Personnel and Development.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Available at: https://www.cipd.org/uk/knowledge/reports/good-work-index/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(Accessed: </a:t>
            </a: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25 November 2025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).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Deci, E. L. and Ryan, R. M. (2000)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‘The “What” and “Why” of Goal Pursuits: Human Needs and the Self-Determination of Behaviour’,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Psychological Inquiry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, 11(4), pp. 227–268.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DOI: 10.1207/S15327965PLI1104_01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Available at: 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https://www.tandfonline.com/doi/abs/10.1207/S15327965PLI1104_01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(Accessed: </a:t>
            </a: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24 November 2025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).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Goleman, D. (1998)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Working with Emotional Intelligence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London: Bloomsbury.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Hall, E. (1976)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Beyond Culture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New York: Anchor Press.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Hargie, O. (2021)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Skilled Interpersonal Communication: Research, Theory and Practice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7th ed. London: Routledge.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Herzberg, F. (1968)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‘One more time: How do you motivate employees?’,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Harvard Business Review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, 46(1), pp. 53–62.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Johnson, G., Whittington, R. and Scholes, K. (2020)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Exploring Strategy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12th ed. Harlow: Pearson.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Kotter, J. (1996)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Leading Change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. Boston: Harvard Business School Press.</a:t>
            </a:r>
          </a:p>
          <a:p>
            <a:pPr>
              <a:buNone/>
            </a:pP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Macey, W. H. and Schneider, B. (2008)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 ‘The Meaning of Employee Engagement’, </a:t>
            </a:r>
            <a:r>
              <a:rPr lang="en-GB" sz="7200" i="1" dirty="0">
                <a:solidFill>
                  <a:schemeClr val="bg1"/>
                </a:solidFill>
                <a:highlight>
                  <a:srgbClr val="FFFF00"/>
                </a:highlight>
              </a:rPr>
              <a:t>Industrial and Organisational Psychology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, 1(1), pp. 3–30.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DOI: 10.1111/j.1754-9434.2007.0002.x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Available at: 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https://onlinelibrary.wiley.com/doi/abs/10.1111/j.1754-9434.2007.0002.x</a:t>
            </a:r>
            <a:b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(Accessed: </a:t>
            </a:r>
            <a:r>
              <a:rPr lang="en-GB" sz="7200" b="1" dirty="0">
                <a:solidFill>
                  <a:schemeClr val="bg1"/>
                </a:solidFill>
                <a:highlight>
                  <a:srgbClr val="FFFF00"/>
                </a:highlight>
              </a:rPr>
              <a:t>26 November 2025</a:t>
            </a:r>
            <a:r>
              <a:rPr lang="en-GB" sz="7200" dirty="0">
                <a:solidFill>
                  <a:schemeClr val="bg1"/>
                </a:solidFill>
                <a:highlight>
                  <a:srgbClr val="FFFF00"/>
                </a:highlight>
              </a:rPr>
              <a:t>).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312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EA8B9-434D-4E02-8F3E-7320C96A3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0723" y="-100865"/>
            <a:ext cx="8610600" cy="129302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72906-6B6D-A73A-6D9F-647B18772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59974"/>
            <a:ext cx="10820400" cy="4458711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Morrison, E. W. (2014)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 ‘Employee voice and silence’,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Annual Review of Organisational Psychology and Organisational Behaviour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, 1(1), pp. 173–197.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Available at: https://www.annualreviews.org/journals/orgpsych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(Accessed: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23 November 2025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Peters, T. and Waterman, R. (2004)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In Search of Excellence: Lessons from America’s Best-run Companies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. New York: HarperCollins.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Rahim, M. A. (2011)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Managing Conflict in Organizations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. 4th ed. New Brunswick: Transaction Publishers.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Whitmore, J. (2017)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Coaching for Performance: The Principles and Practice of Coaching and Leadership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entury Gothic" panose="020B0502020202020204"/>
                <a:ea typeface="+mn-ea"/>
                <a:cs typeface="+mn-cs"/>
              </a:rPr>
              <a:t>. 5th ed. London: Nicholas Brealey.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9819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78</TotalTime>
  <Words>1103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Century Gothic</vt:lpstr>
      <vt:lpstr>Times New Roman</vt:lpstr>
      <vt:lpstr>Wingdings 3</vt:lpstr>
      <vt:lpstr>Vapor Trail</vt:lpstr>
      <vt:lpstr>Constantin                                Tanasa</vt:lpstr>
      <vt:lpstr>PowerPoint Presentation</vt:lpstr>
      <vt:lpstr>PowerPoint Presentation</vt:lpstr>
      <vt:lpstr>How Organisational Culture Influences People Management</vt:lpstr>
      <vt:lpstr>Cultural Iceberg</vt:lpstr>
      <vt:lpstr>Power Dynamics and Voice</vt:lpstr>
      <vt:lpstr>Misalignment Across McKinsey’s 7-S Framework</vt:lpstr>
      <vt:lpstr>Engagement and Psychological Needs</vt:lpstr>
      <vt:lpstr>HR Strategy and Recommendations for the Next Three Years</vt:lpstr>
      <vt:lpstr>PowerPoint Presentation</vt:lpstr>
      <vt:lpstr>Redesign Performance Management</vt:lpstr>
      <vt:lpstr>Culture Transformation</vt:lpstr>
      <vt:lpstr>Strategic Alignment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Tanasa</dc:creator>
  <cp:lastModifiedBy>Constantin Tanasa</cp:lastModifiedBy>
  <cp:revision>2</cp:revision>
  <dcterms:created xsi:type="dcterms:W3CDTF">2025-11-30T10:06:48Z</dcterms:created>
  <dcterms:modified xsi:type="dcterms:W3CDTF">2025-11-30T11:45:28Z</dcterms:modified>
</cp:coreProperties>
</file>