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314" r:id="rId2"/>
    <p:sldId id="307" r:id="rId3"/>
    <p:sldId id="308" r:id="rId4"/>
    <p:sldId id="309" r:id="rId5"/>
    <p:sldId id="324" r:id="rId6"/>
    <p:sldId id="305" r:id="rId7"/>
    <p:sldId id="346" r:id="rId8"/>
    <p:sldId id="347" r:id="rId9"/>
    <p:sldId id="315" r:id="rId10"/>
    <p:sldId id="311" r:id="rId11"/>
    <p:sldId id="31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60"/>
  </p:normalViewPr>
  <p:slideViewPr>
    <p:cSldViewPr snapToGrid="0">
      <p:cViewPr varScale="1">
        <p:scale>
          <a:sx n="92" d="100"/>
          <a:sy n="92" d="100"/>
        </p:scale>
        <p:origin x="90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2C49F4-77AA-4786-8578-ED6B5697636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A61C67E-F451-4F32-ADC5-3582968E48D1}">
      <dgm:prSet/>
      <dgm:spPr/>
      <dgm:t>
        <a:bodyPr/>
        <a:lstStyle/>
        <a:p>
          <a:r>
            <a:rPr lang="en-GB"/>
            <a:t>Why do we need to do this?</a:t>
          </a:r>
          <a:endParaRPr lang="en-US"/>
        </a:p>
      </dgm:t>
    </dgm:pt>
    <dgm:pt modelId="{D646178B-2802-4AD9-8606-9B618E0636A9}" type="parTrans" cxnId="{11BC8FDE-C0A6-40E2-B790-429ACDF1F76F}">
      <dgm:prSet/>
      <dgm:spPr/>
      <dgm:t>
        <a:bodyPr/>
        <a:lstStyle/>
        <a:p>
          <a:endParaRPr lang="en-US"/>
        </a:p>
      </dgm:t>
    </dgm:pt>
    <dgm:pt modelId="{8D6108CE-149D-40F9-BD55-8BDD7317AFEB}" type="sibTrans" cxnId="{11BC8FDE-C0A6-40E2-B790-429ACDF1F76F}">
      <dgm:prSet/>
      <dgm:spPr/>
      <dgm:t>
        <a:bodyPr/>
        <a:lstStyle/>
        <a:p>
          <a:endParaRPr lang="en-US"/>
        </a:p>
      </dgm:t>
    </dgm:pt>
    <dgm:pt modelId="{0A3FE493-1A31-411C-947D-D296869B2C3E}">
      <dgm:prSet/>
      <dgm:spPr/>
      <dgm:t>
        <a:bodyPr/>
        <a:lstStyle/>
        <a:p>
          <a:r>
            <a:rPr lang="en-GB" dirty="0"/>
            <a:t>Ideas for ways of networking​</a:t>
          </a:r>
          <a:endParaRPr lang="en-US" dirty="0"/>
        </a:p>
      </dgm:t>
    </dgm:pt>
    <dgm:pt modelId="{79ACE528-E8DC-456B-83CB-203B8E92E613}" type="parTrans" cxnId="{5FCA6ECE-C97E-4249-A22B-DD285AE93954}">
      <dgm:prSet/>
      <dgm:spPr/>
      <dgm:t>
        <a:bodyPr/>
        <a:lstStyle/>
        <a:p>
          <a:endParaRPr lang="en-US"/>
        </a:p>
      </dgm:t>
    </dgm:pt>
    <dgm:pt modelId="{2CE95F07-989E-40AC-89E3-208C9675445B}" type="sibTrans" cxnId="{5FCA6ECE-C97E-4249-A22B-DD285AE93954}">
      <dgm:prSet/>
      <dgm:spPr/>
      <dgm:t>
        <a:bodyPr/>
        <a:lstStyle/>
        <a:p>
          <a:endParaRPr lang="en-US"/>
        </a:p>
      </dgm:t>
    </dgm:pt>
    <dgm:pt modelId="{DAA94F36-6D6F-4F4F-80A4-7D219CC5928E}">
      <dgm:prSet/>
      <dgm:spPr/>
      <dgm:t>
        <a:bodyPr/>
        <a:lstStyle/>
        <a:p>
          <a:r>
            <a:rPr lang="en-GB"/>
            <a:t>Online resources​</a:t>
          </a:r>
          <a:endParaRPr lang="en-US"/>
        </a:p>
      </dgm:t>
    </dgm:pt>
    <dgm:pt modelId="{0F4C4564-6039-4C02-8FD0-0536F4A39DC6}" type="parTrans" cxnId="{96D5B32B-5F5D-42D8-AF1F-05F05EAD1D37}">
      <dgm:prSet/>
      <dgm:spPr/>
      <dgm:t>
        <a:bodyPr/>
        <a:lstStyle/>
        <a:p>
          <a:endParaRPr lang="en-US"/>
        </a:p>
      </dgm:t>
    </dgm:pt>
    <dgm:pt modelId="{B845C715-008E-4916-8B08-AC1F917FEA4A}" type="sibTrans" cxnId="{96D5B32B-5F5D-42D8-AF1F-05F05EAD1D37}">
      <dgm:prSet/>
      <dgm:spPr/>
      <dgm:t>
        <a:bodyPr/>
        <a:lstStyle/>
        <a:p>
          <a:endParaRPr lang="en-US"/>
        </a:p>
      </dgm:t>
    </dgm:pt>
    <dgm:pt modelId="{79C2BD65-1D9D-4EFD-BC4B-22AE72AD5F86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/>
            <a:t>Understanding our targets​</a:t>
          </a:r>
          <a:endParaRPr lang="en-US"/>
        </a:p>
      </dgm:t>
    </dgm:pt>
    <dgm:pt modelId="{6C963A1F-9388-4294-B6F8-1C0F869997FE}" type="parTrans" cxnId="{F9BC0837-7E86-45F0-A2A5-774464BC99C2}">
      <dgm:prSet/>
      <dgm:spPr/>
      <dgm:t>
        <a:bodyPr/>
        <a:lstStyle/>
        <a:p>
          <a:endParaRPr lang="en-US"/>
        </a:p>
      </dgm:t>
    </dgm:pt>
    <dgm:pt modelId="{341DD7FB-2619-4A7B-B3C8-F4E51762A6EE}" type="sibTrans" cxnId="{F9BC0837-7E86-45F0-A2A5-774464BC99C2}">
      <dgm:prSet/>
      <dgm:spPr/>
      <dgm:t>
        <a:bodyPr/>
        <a:lstStyle/>
        <a:p>
          <a:endParaRPr lang="en-US"/>
        </a:p>
      </dgm:t>
    </dgm:pt>
    <dgm:pt modelId="{532AD3AD-6F68-4BE7-AA5B-7E395CBB57E0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/>
            <a:t>Next steps</a:t>
          </a:r>
          <a:endParaRPr lang="en-US"/>
        </a:p>
      </dgm:t>
    </dgm:pt>
    <dgm:pt modelId="{1357941C-14BF-4BD9-95C0-AC2BF7ADDF30}" type="parTrans" cxnId="{920EA260-E9B8-4313-B76E-81921CE267C5}">
      <dgm:prSet/>
      <dgm:spPr/>
      <dgm:t>
        <a:bodyPr/>
        <a:lstStyle/>
        <a:p>
          <a:endParaRPr lang="en-US"/>
        </a:p>
      </dgm:t>
    </dgm:pt>
    <dgm:pt modelId="{AAA3CEC0-D8C7-47E2-885B-19EB6815C56F}" type="sibTrans" cxnId="{920EA260-E9B8-4313-B76E-81921CE267C5}">
      <dgm:prSet/>
      <dgm:spPr/>
      <dgm:t>
        <a:bodyPr/>
        <a:lstStyle/>
        <a:p>
          <a:endParaRPr lang="en-US"/>
        </a:p>
      </dgm:t>
    </dgm:pt>
    <dgm:pt modelId="{BD090DF1-9E0D-4531-B43F-8CAAB0725273}" type="pres">
      <dgm:prSet presAssocID="{592C49F4-77AA-4786-8578-ED6B56976362}" presName="linear" presStyleCnt="0">
        <dgm:presLayoutVars>
          <dgm:animLvl val="lvl"/>
          <dgm:resizeHandles val="exact"/>
        </dgm:presLayoutVars>
      </dgm:prSet>
      <dgm:spPr/>
    </dgm:pt>
    <dgm:pt modelId="{2C0DB768-DD10-4B72-BB80-01FC918381C6}" type="pres">
      <dgm:prSet presAssocID="{0A61C67E-F451-4F32-ADC5-3582968E48D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B91E98A-D42C-4190-8BFC-85A249312561}" type="pres">
      <dgm:prSet presAssocID="{8D6108CE-149D-40F9-BD55-8BDD7317AFEB}" presName="spacer" presStyleCnt="0"/>
      <dgm:spPr/>
    </dgm:pt>
    <dgm:pt modelId="{9F8DE8A4-FF66-46A9-AA8D-9A718BCBD129}" type="pres">
      <dgm:prSet presAssocID="{0A3FE493-1A31-411C-947D-D296869B2C3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5685AA7-A2EA-4F8E-B54B-694E594F3C5D}" type="pres">
      <dgm:prSet presAssocID="{2CE95F07-989E-40AC-89E3-208C9675445B}" presName="spacer" presStyleCnt="0"/>
      <dgm:spPr/>
    </dgm:pt>
    <dgm:pt modelId="{B134EA7B-419C-48CC-A77D-729F252A37EC}" type="pres">
      <dgm:prSet presAssocID="{DAA94F36-6D6F-4F4F-80A4-7D219CC5928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925F0D9-9760-4DC8-ADBE-4738E8C7CEC7}" type="pres">
      <dgm:prSet presAssocID="{B845C715-008E-4916-8B08-AC1F917FEA4A}" presName="spacer" presStyleCnt="0"/>
      <dgm:spPr/>
    </dgm:pt>
    <dgm:pt modelId="{1FC77C94-1390-4453-A199-84E052E8E561}" type="pres">
      <dgm:prSet presAssocID="{79C2BD65-1D9D-4EFD-BC4B-22AE72AD5F8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C9B8F06-0911-4203-898C-89C3E2F099D6}" type="pres">
      <dgm:prSet presAssocID="{341DD7FB-2619-4A7B-B3C8-F4E51762A6EE}" presName="spacer" presStyleCnt="0"/>
      <dgm:spPr/>
    </dgm:pt>
    <dgm:pt modelId="{12061AB7-DD52-4A5D-8329-FFD90AD52231}" type="pres">
      <dgm:prSet presAssocID="{532AD3AD-6F68-4BE7-AA5B-7E395CBB57E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F9E1128-0FFE-4CC0-8873-18BC7DA9ABE7}" type="presOf" srcId="{DAA94F36-6D6F-4F4F-80A4-7D219CC5928E}" destId="{B134EA7B-419C-48CC-A77D-729F252A37EC}" srcOrd="0" destOrd="0" presId="urn:microsoft.com/office/officeart/2005/8/layout/vList2"/>
    <dgm:cxn modelId="{96D5B32B-5F5D-42D8-AF1F-05F05EAD1D37}" srcId="{592C49F4-77AA-4786-8578-ED6B56976362}" destId="{DAA94F36-6D6F-4F4F-80A4-7D219CC5928E}" srcOrd="2" destOrd="0" parTransId="{0F4C4564-6039-4C02-8FD0-0536F4A39DC6}" sibTransId="{B845C715-008E-4916-8B08-AC1F917FEA4A}"/>
    <dgm:cxn modelId="{B4C1C031-527C-4813-8305-B759ACD932CE}" type="presOf" srcId="{79C2BD65-1D9D-4EFD-BC4B-22AE72AD5F86}" destId="{1FC77C94-1390-4453-A199-84E052E8E561}" srcOrd="0" destOrd="0" presId="urn:microsoft.com/office/officeart/2005/8/layout/vList2"/>
    <dgm:cxn modelId="{0F791E36-99C9-4F6C-B774-1D0A19C2581A}" type="presOf" srcId="{0A61C67E-F451-4F32-ADC5-3582968E48D1}" destId="{2C0DB768-DD10-4B72-BB80-01FC918381C6}" srcOrd="0" destOrd="0" presId="urn:microsoft.com/office/officeart/2005/8/layout/vList2"/>
    <dgm:cxn modelId="{F9BC0837-7E86-45F0-A2A5-774464BC99C2}" srcId="{592C49F4-77AA-4786-8578-ED6B56976362}" destId="{79C2BD65-1D9D-4EFD-BC4B-22AE72AD5F86}" srcOrd="3" destOrd="0" parTransId="{6C963A1F-9388-4294-B6F8-1C0F869997FE}" sibTransId="{341DD7FB-2619-4A7B-B3C8-F4E51762A6EE}"/>
    <dgm:cxn modelId="{920EA260-E9B8-4313-B76E-81921CE267C5}" srcId="{592C49F4-77AA-4786-8578-ED6B56976362}" destId="{532AD3AD-6F68-4BE7-AA5B-7E395CBB57E0}" srcOrd="4" destOrd="0" parTransId="{1357941C-14BF-4BD9-95C0-AC2BF7ADDF30}" sibTransId="{AAA3CEC0-D8C7-47E2-885B-19EB6815C56F}"/>
    <dgm:cxn modelId="{AFF9AA88-891D-4A43-87D0-31767CE304C1}" type="presOf" srcId="{0A3FE493-1A31-411C-947D-D296869B2C3E}" destId="{9F8DE8A4-FF66-46A9-AA8D-9A718BCBD129}" srcOrd="0" destOrd="0" presId="urn:microsoft.com/office/officeart/2005/8/layout/vList2"/>
    <dgm:cxn modelId="{12F0E9C3-6852-4B95-8C9B-4B1D47CC3C90}" type="presOf" srcId="{592C49F4-77AA-4786-8578-ED6B56976362}" destId="{BD090DF1-9E0D-4531-B43F-8CAAB0725273}" srcOrd="0" destOrd="0" presId="urn:microsoft.com/office/officeart/2005/8/layout/vList2"/>
    <dgm:cxn modelId="{5FCA6ECE-C97E-4249-A22B-DD285AE93954}" srcId="{592C49F4-77AA-4786-8578-ED6B56976362}" destId="{0A3FE493-1A31-411C-947D-D296869B2C3E}" srcOrd="1" destOrd="0" parTransId="{79ACE528-E8DC-456B-83CB-203B8E92E613}" sibTransId="{2CE95F07-989E-40AC-89E3-208C9675445B}"/>
    <dgm:cxn modelId="{11BC8FDE-C0A6-40E2-B790-429ACDF1F76F}" srcId="{592C49F4-77AA-4786-8578-ED6B56976362}" destId="{0A61C67E-F451-4F32-ADC5-3582968E48D1}" srcOrd="0" destOrd="0" parTransId="{D646178B-2802-4AD9-8606-9B618E0636A9}" sibTransId="{8D6108CE-149D-40F9-BD55-8BDD7317AFEB}"/>
    <dgm:cxn modelId="{6CD230FB-9D08-4921-A300-C1E8BA1F7327}" type="presOf" srcId="{532AD3AD-6F68-4BE7-AA5B-7E395CBB57E0}" destId="{12061AB7-DD52-4A5D-8329-FFD90AD52231}" srcOrd="0" destOrd="0" presId="urn:microsoft.com/office/officeart/2005/8/layout/vList2"/>
    <dgm:cxn modelId="{56E54411-2627-4072-B55B-8FB1B7F44CA5}" type="presParOf" srcId="{BD090DF1-9E0D-4531-B43F-8CAAB0725273}" destId="{2C0DB768-DD10-4B72-BB80-01FC918381C6}" srcOrd="0" destOrd="0" presId="urn:microsoft.com/office/officeart/2005/8/layout/vList2"/>
    <dgm:cxn modelId="{B8496444-054A-4888-A2D6-C5C824C03A1B}" type="presParOf" srcId="{BD090DF1-9E0D-4531-B43F-8CAAB0725273}" destId="{CB91E98A-D42C-4190-8BFC-85A249312561}" srcOrd="1" destOrd="0" presId="urn:microsoft.com/office/officeart/2005/8/layout/vList2"/>
    <dgm:cxn modelId="{858AD703-C026-43D4-AC6C-8DA40575427E}" type="presParOf" srcId="{BD090DF1-9E0D-4531-B43F-8CAAB0725273}" destId="{9F8DE8A4-FF66-46A9-AA8D-9A718BCBD129}" srcOrd="2" destOrd="0" presId="urn:microsoft.com/office/officeart/2005/8/layout/vList2"/>
    <dgm:cxn modelId="{92130989-65CA-4C62-9387-6664B7A040C7}" type="presParOf" srcId="{BD090DF1-9E0D-4531-B43F-8CAAB0725273}" destId="{95685AA7-A2EA-4F8E-B54B-694E594F3C5D}" srcOrd="3" destOrd="0" presId="urn:microsoft.com/office/officeart/2005/8/layout/vList2"/>
    <dgm:cxn modelId="{4D4665FF-90FC-4E97-AEB8-F85125145611}" type="presParOf" srcId="{BD090DF1-9E0D-4531-B43F-8CAAB0725273}" destId="{B134EA7B-419C-48CC-A77D-729F252A37EC}" srcOrd="4" destOrd="0" presId="urn:microsoft.com/office/officeart/2005/8/layout/vList2"/>
    <dgm:cxn modelId="{713CD3E1-3EDD-4093-A7E7-9B8AAC859966}" type="presParOf" srcId="{BD090DF1-9E0D-4531-B43F-8CAAB0725273}" destId="{5925F0D9-9760-4DC8-ADBE-4738E8C7CEC7}" srcOrd="5" destOrd="0" presId="urn:microsoft.com/office/officeart/2005/8/layout/vList2"/>
    <dgm:cxn modelId="{162398D6-9C60-4D18-A4E6-76979A5CFB87}" type="presParOf" srcId="{BD090DF1-9E0D-4531-B43F-8CAAB0725273}" destId="{1FC77C94-1390-4453-A199-84E052E8E561}" srcOrd="6" destOrd="0" presId="urn:microsoft.com/office/officeart/2005/8/layout/vList2"/>
    <dgm:cxn modelId="{E7B6736A-1279-49BC-95F6-338B263E6709}" type="presParOf" srcId="{BD090DF1-9E0D-4531-B43F-8CAAB0725273}" destId="{7C9B8F06-0911-4203-898C-89C3E2F099D6}" srcOrd="7" destOrd="0" presId="urn:microsoft.com/office/officeart/2005/8/layout/vList2"/>
    <dgm:cxn modelId="{195F027C-08EE-4773-A7E2-40139D698F04}" type="presParOf" srcId="{BD090DF1-9E0D-4531-B43F-8CAAB0725273}" destId="{12061AB7-DD52-4A5D-8329-FFD90AD5223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9C22A7-3916-4C05-B1B8-152ECC98584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1D2EC45-D3ED-44C2-AAC2-3B363882DB8B}">
      <dgm:prSet/>
      <dgm:spPr/>
      <dgm:t>
        <a:bodyPr/>
        <a:lstStyle/>
        <a:p>
          <a:r>
            <a:rPr lang="en-US"/>
            <a:t>Powerful</a:t>
          </a:r>
        </a:p>
      </dgm:t>
    </dgm:pt>
    <dgm:pt modelId="{A9FE096B-601E-497A-8DA7-3D722043351E}" type="parTrans" cxnId="{680F8E21-38D7-422F-9D44-00F03FA7CB95}">
      <dgm:prSet/>
      <dgm:spPr/>
      <dgm:t>
        <a:bodyPr/>
        <a:lstStyle/>
        <a:p>
          <a:endParaRPr lang="en-US"/>
        </a:p>
      </dgm:t>
    </dgm:pt>
    <dgm:pt modelId="{D5AE6E34-827B-43C2-AFF1-8089E99CE658}" type="sibTrans" cxnId="{680F8E21-38D7-422F-9D44-00F03FA7CB95}">
      <dgm:prSet/>
      <dgm:spPr/>
      <dgm:t>
        <a:bodyPr/>
        <a:lstStyle/>
        <a:p>
          <a:endParaRPr lang="en-US"/>
        </a:p>
      </dgm:t>
    </dgm:pt>
    <dgm:pt modelId="{C6DA0628-9D98-4823-A743-6C24990A069B}">
      <dgm:prSet/>
      <dgm:spPr/>
      <dgm:t>
        <a:bodyPr/>
        <a:lstStyle/>
        <a:p>
          <a:r>
            <a:rPr lang="en-US"/>
            <a:t>Pointless</a:t>
          </a:r>
        </a:p>
      </dgm:t>
    </dgm:pt>
    <dgm:pt modelId="{70E8D8DF-3E60-49F9-97B5-48710525010A}" type="parTrans" cxnId="{EC4108C3-6FF7-46E6-BAEA-63B6687BA572}">
      <dgm:prSet/>
      <dgm:spPr/>
      <dgm:t>
        <a:bodyPr/>
        <a:lstStyle/>
        <a:p>
          <a:endParaRPr lang="en-US"/>
        </a:p>
      </dgm:t>
    </dgm:pt>
    <dgm:pt modelId="{0FA82902-CD33-4DBF-AFFC-CF2E6BBB327E}" type="sibTrans" cxnId="{EC4108C3-6FF7-46E6-BAEA-63B6687BA572}">
      <dgm:prSet/>
      <dgm:spPr/>
      <dgm:t>
        <a:bodyPr/>
        <a:lstStyle/>
        <a:p>
          <a:endParaRPr lang="en-US"/>
        </a:p>
      </dgm:t>
    </dgm:pt>
    <dgm:pt modelId="{8F00DB7A-EB21-4FED-B7CB-EF9C5FC65723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US"/>
            <a:t>Uncomfortable</a:t>
          </a:r>
        </a:p>
      </dgm:t>
    </dgm:pt>
    <dgm:pt modelId="{D429D708-AC91-4F20-95DD-FAAF9DEB344C}" type="parTrans" cxnId="{8637F30A-CC0E-4230-9D57-F63794E48447}">
      <dgm:prSet/>
      <dgm:spPr/>
      <dgm:t>
        <a:bodyPr/>
        <a:lstStyle/>
        <a:p>
          <a:endParaRPr lang="en-US"/>
        </a:p>
      </dgm:t>
    </dgm:pt>
    <dgm:pt modelId="{941D90F0-5D62-4B11-BD77-94C76237871E}" type="sibTrans" cxnId="{8637F30A-CC0E-4230-9D57-F63794E48447}">
      <dgm:prSet/>
      <dgm:spPr/>
      <dgm:t>
        <a:bodyPr/>
        <a:lstStyle/>
        <a:p>
          <a:endParaRPr lang="en-US"/>
        </a:p>
      </dgm:t>
    </dgm:pt>
    <dgm:pt modelId="{CFCFED5A-9D44-4C08-897E-4603B911943E}">
      <dgm:prSet/>
      <dgm:spPr/>
      <dgm:t>
        <a:bodyPr/>
        <a:lstStyle/>
        <a:p>
          <a:r>
            <a:rPr lang="en-US"/>
            <a:t>Enlightening</a:t>
          </a:r>
        </a:p>
      </dgm:t>
    </dgm:pt>
    <dgm:pt modelId="{A75D2E74-B2A2-4761-9D02-763D3950F85B}" type="parTrans" cxnId="{099B8836-7927-4088-A215-CA7EFB2FF4E3}">
      <dgm:prSet/>
      <dgm:spPr/>
      <dgm:t>
        <a:bodyPr/>
        <a:lstStyle/>
        <a:p>
          <a:endParaRPr lang="en-US"/>
        </a:p>
      </dgm:t>
    </dgm:pt>
    <dgm:pt modelId="{1FD8F9A1-B0AF-48F5-BB7A-6FF871F58399}" type="sibTrans" cxnId="{099B8836-7927-4088-A215-CA7EFB2FF4E3}">
      <dgm:prSet/>
      <dgm:spPr/>
      <dgm:t>
        <a:bodyPr/>
        <a:lstStyle/>
        <a:p>
          <a:endParaRPr lang="en-US"/>
        </a:p>
      </dgm:t>
    </dgm:pt>
    <dgm:pt modelId="{9F873EF3-CE24-4D90-87B2-AF88CC6854C7}">
      <dgm:prSet/>
      <dgm:spPr/>
      <dgm:t>
        <a:bodyPr/>
        <a:lstStyle/>
        <a:p>
          <a:r>
            <a:rPr lang="en-US"/>
            <a:t>Intimidating</a:t>
          </a:r>
        </a:p>
      </dgm:t>
    </dgm:pt>
    <dgm:pt modelId="{D6CC315B-C478-42B3-AFC7-3B9FC0AFBCFF}" type="parTrans" cxnId="{1FE5C044-A58E-4B83-B6CE-29221C533063}">
      <dgm:prSet/>
      <dgm:spPr/>
      <dgm:t>
        <a:bodyPr/>
        <a:lstStyle/>
        <a:p>
          <a:endParaRPr lang="en-US"/>
        </a:p>
      </dgm:t>
    </dgm:pt>
    <dgm:pt modelId="{7ADE0886-FE26-4E3B-A64D-D1C4A4B5D28E}" type="sibTrans" cxnId="{1FE5C044-A58E-4B83-B6CE-29221C533063}">
      <dgm:prSet/>
      <dgm:spPr/>
      <dgm:t>
        <a:bodyPr/>
        <a:lstStyle/>
        <a:p>
          <a:endParaRPr lang="en-US"/>
        </a:p>
      </dgm:t>
    </dgm:pt>
    <dgm:pt modelId="{394DB83D-B115-4FED-B692-65BA933ADA2A}">
      <dgm:prSet/>
      <dgm:spPr/>
      <dgm:t>
        <a:bodyPr/>
        <a:lstStyle/>
        <a:p>
          <a:r>
            <a:rPr lang="en-US"/>
            <a:t>Exciting</a:t>
          </a:r>
        </a:p>
      </dgm:t>
    </dgm:pt>
    <dgm:pt modelId="{FF311C53-72D6-4E22-91C3-34504994F421}" type="parTrans" cxnId="{A3CC4275-2627-4F76-8048-E495EC9A7CB1}">
      <dgm:prSet/>
      <dgm:spPr/>
      <dgm:t>
        <a:bodyPr/>
        <a:lstStyle/>
        <a:p>
          <a:endParaRPr lang="en-US"/>
        </a:p>
      </dgm:t>
    </dgm:pt>
    <dgm:pt modelId="{BFE9D768-B08E-4ABF-88A8-1BB2B8C9736A}" type="sibTrans" cxnId="{A3CC4275-2627-4F76-8048-E495EC9A7CB1}">
      <dgm:prSet/>
      <dgm:spPr/>
      <dgm:t>
        <a:bodyPr/>
        <a:lstStyle/>
        <a:p>
          <a:endParaRPr lang="en-US"/>
        </a:p>
      </dgm:t>
    </dgm:pt>
    <dgm:pt modelId="{FF4A6D0A-2CD3-44A3-B75A-C2CD4B95A77F}">
      <dgm:prSet/>
      <dgm:spPr/>
      <dgm:t>
        <a:bodyPr/>
        <a:lstStyle/>
        <a:p>
          <a:r>
            <a:rPr lang="en-US"/>
            <a:t>Purposeful</a:t>
          </a:r>
        </a:p>
      </dgm:t>
    </dgm:pt>
    <dgm:pt modelId="{5D952F6B-928C-4F44-9A69-7BE6B182FA6A}" type="parTrans" cxnId="{785FF01B-3647-49DA-82B9-51CD3658C981}">
      <dgm:prSet/>
      <dgm:spPr/>
      <dgm:t>
        <a:bodyPr/>
        <a:lstStyle/>
        <a:p>
          <a:endParaRPr lang="en-US"/>
        </a:p>
      </dgm:t>
    </dgm:pt>
    <dgm:pt modelId="{1F2CFCB2-CB2E-4B40-863E-59776906EF46}" type="sibTrans" cxnId="{785FF01B-3647-49DA-82B9-51CD3658C981}">
      <dgm:prSet/>
      <dgm:spPr/>
      <dgm:t>
        <a:bodyPr/>
        <a:lstStyle/>
        <a:p>
          <a:endParaRPr lang="en-US"/>
        </a:p>
      </dgm:t>
    </dgm:pt>
    <dgm:pt modelId="{F780AE29-5848-4600-B184-557A3DBE9163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US"/>
            <a:t>Challenging</a:t>
          </a:r>
        </a:p>
      </dgm:t>
    </dgm:pt>
    <dgm:pt modelId="{612B7FE6-D23F-419D-9DFA-C3E2EA0E39F0}" type="parTrans" cxnId="{619596E7-9D3C-4423-B564-8B0E45D5A6C4}">
      <dgm:prSet/>
      <dgm:spPr/>
      <dgm:t>
        <a:bodyPr/>
        <a:lstStyle/>
        <a:p>
          <a:endParaRPr lang="en-US"/>
        </a:p>
      </dgm:t>
    </dgm:pt>
    <dgm:pt modelId="{D3E0A5C8-2420-40B3-BC80-CEADF6605BCA}" type="sibTrans" cxnId="{619596E7-9D3C-4423-B564-8B0E45D5A6C4}">
      <dgm:prSet/>
      <dgm:spPr/>
      <dgm:t>
        <a:bodyPr/>
        <a:lstStyle/>
        <a:p>
          <a:endParaRPr lang="en-US"/>
        </a:p>
      </dgm:t>
    </dgm:pt>
    <dgm:pt modelId="{97D71A62-21FE-4354-BD92-B692273CCD8B}">
      <dgm:prSet/>
      <dgm:spPr/>
      <dgm:t>
        <a:bodyPr/>
        <a:lstStyle/>
        <a:p>
          <a:r>
            <a:rPr lang="en-US"/>
            <a:t>Overwhelming </a:t>
          </a:r>
        </a:p>
      </dgm:t>
    </dgm:pt>
    <dgm:pt modelId="{14488719-11B6-47B1-811E-5FFA361A3535}" type="parTrans" cxnId="{14E398AC-43A5-402F-B3EF-278A2E466A17}">
      <dgm:prSet/>
      <dgm:spPr/>
      <dgm:t>
        <a:bodyPr/>
        <a:lstStyle/>
        <a:p>
          <a:endParaRPr lang="en-US"/>
        </a:p>
      </dgm:t>
    </dgm:pt>
    <dgm:pt modelId="{85187586-E614-4043-823B-BF088179BF4C}" type="sibTrans" cxnId="{14E398AC-43A5-402F-B3EF-278A2E466A17}">
      <dgm:prSet/>
      <dgm:spPr/>
      <dgm:t>
        <a:bodyPr/>
        <a:lstStyle/>
        <a:p>
          <a:endParaRPr lang="en-US"/>
        </a:p>
      </dgm:t>
    </dgm:pt>
    <dgm:pt modelId="{701A614E-F27C-4DE4-8E2A-7A1F63320619}">
      <dgm:prSet/>
      <dgm:spPr/>
      <dgm:t>
        <a:bodyPr/>
        <a:lstStyle/>
        <a:p>
          <a:r>
            <a:rPr lang="en-US"/>
            <a:t>Essential</a:t>
          </a:r>
        </a:p>
      </dgm:t>
    </dgm:pt>
    <dgm:pt modelId="{87F53AB5-1D22-4431-9466-FE22698748CA}" type="parTrans" cxnId="{5210BCBE-7F21-487A-92D3-23E320F82264}">
      <dgm:prSet/>
      <dgm:spPr/>
      <dgm:t>
        <a:bodyPr/>
        <a:lstStyle/>
        <a:p>
          <a:endParaRPr lang="en-US"/>
        </a:p>
      </dgm:t>
    </dgm:pt>
    <dgm:pt modelId="{86D1D4BA-8B00-4AFF-AFD4-D009D157B946}" type="sibTrans" cxnId="{5210BCBE-7F21-487A-92D3-23E320F82264}">
      <dgm:prSet/>
      <dgm:spPr/>
      <dgm:t>
        <a:bodyPr/>
        <a:lstStyle/>
        <a:p>
          <a:endParaRPr lang="en-US"/>
        </a:p>
      </dgm:t>
    </dgm:pt>
    <dgm:pt modelId="{4C03F3F3-A279-41B9-AACA-EACEB9403760}">
      <dgm:prSet/>
      <dgm:spPr/>
      <dgm:t>
        <a:bodyPr/>
        <a:lstStyle/>
        <a:p>
          <a:r>
            <a:rPr lang="en-US"/>
            <a:t>Awkward</a:t>
          </a:r>
        </a:p>
      </dgm:t>
    </dgm:pt>
    <dgm:pt modelId="{4A28669F-D743-4454-A215-FBDEEECD94F5}" type="parTrans" cxnId="{FDAB2FF2-3A29-4794-9ADB-13E84B07A193}">
      <dgm:prSet/>
      <dgm:spPr/>
      <dgm:t>
        <a:bodyPr/>
        <a:lstStyle/>
        <a:p>
          <a:endParaRPr lang="en-US"/>
        </a:p>
      </dgm:t>
    </dgm:pt>
    <dgm:pt modelId="{300CCCA3-9397-4BF8-94DE-C1FCBA2EC747}" type="sibTrans" cxnId="{FDAB2FF2-3A29-4794-9ADB-13E84B07A193}">
      <dgm:prSet/>
      <dgm:spPr/>
      <dgm:t>
        <a:bodyPr/>
        <a:lstStyle/>
        <a:p>
          <a:endParaRPr lang="en-US"/>
        </a:p>
      </dgm:t>
    </dgm:pt>
    <dgm:pt modelId="{0C863951-48A7-4187-8D86-6F937C889698}">
      <dgm:prSet/>
      <dgm:spPr/>
      <dgm:t>
        <a:bodyPr/>
        <a:lstStyle/>
        <a:p>
          <a:r>
            <a:rPr lang="en-US"/>
            <a:t>Useful</a:t>
          </a:r>
        </a:p>
      </dgm:t>
    </dgm:pt>
    <dgm:pt modelId="{54BBEEAA-A246-45D5-977A-7CCD2A259EC0}" type="parTrans" cxnId="{3EFDF17D-E977-4791-AE73-8E1CCFEF834B}">
      <dgm:prSet/>
      <dgm:spPr/>
      <dgm:t>
        <a:bodyPr/>
        <a:lstStyle/>
        <a:p>
          <a:endParaRPr lang="en-US"/>
        </a:p>
      </dgm:t>
    </dgm:pt>
    <dgm:pt modelId="{101338BA-DB88-4521-954D-4E7A8737F293}" type="sibTrans" cxnId="{3EFDF17D-E977-4791-AE73-8E1CCFEF834B}">
      <dgm:prSet/>
      <dgm:spPr/>
      <dgm:t>
        <a:bodyPr/>
        <a:lstStyle/>
        <a:p>
          <a:endParaRPr lang="en-US"/>
        </a:p>
      </dgm:t>
    </dgm:pt>
    <dgm:pt modelId="{40F8DAE3-C88B-4759-97A0-D956386E349A}" type="pres">
      <dgm:prSet presAssocID="{009C22A7-3916-4C05-B1B8-152ECC98584F}" presName="diagram" presStyleCnt="0">
        <dgm:presLayoutVars>
          <dgm:dir/>
          <dgm:resizeHandles val="exact"/>
        </dgm:presLayoutVars>
      </dgm:prSet>
      <dgm:spPr/>
    </dgm:pt>
    <dgm:pt modelId="{79791C1D-DD17-4801-8E96-3E4DDD9D6860}" type="pres">
      <dgm:prSet presAssocID="{F1D2EC45-D3ED-44C2-AAC2-3B363882DB8B}" presName="node" presStyleLbl="node1" presStyleIdx="0" presStyleCnt="12">
        <dgm:presLayoutVars>
          <dgm:bulletEnabled val="1"/>
        </dgm:presLayoutVars>
      </dgm:prSet>
      <dgm:spPr/>
    </dgm:pt>
    <dgm:pt modelId="{64ADDA17-443D-41AD-9D13-458F0F5CCB12}" type="pres">
      <dgm:prSet presAssocID="{D5AE6E34-827B-43C2-AFF1-8089E99CE658}" presName="sibTrans" presStyleCnt="0"/>
      <dgm:spPr/>
    </dgm:pt>
    <dgm:pt modelId="{D74CBD70-C6FA-4537-B900-7D7317242C90}" type="pres">
      <dgm:prSet presAssocID="{C6DA0628-9D98-4823-A743-6C24990A069B}" presName="node" presStyleLbl="node1" presStyleIdx="1" presStyleCnt="12">
        <dgm:presLayoutVars>
          <dgm:bulletEnabled val="1"/>
        </dgm:presLayoutVars>
      </dgm:prSet>
      <dgm:spPr/>
    </dgm:pt>
    <dgm:pt modelId="{D25FD421-6403-4F87-9F5D-A2593DA4CE16}" type="pres">
      <dgm:prSet presAssocID="{0FA82902-CD33-4DBF-AFFC-CF2E6BBB327E}" presName="sibTrans" presStyleCnt="0"/>
      <dgm:spPr/>
    </dgm:pt>
    <dgm:pt modelId="{1B5F1A4F-CFD3-4209-9B82-40498426EF62}" type="pres">
      <dgm:prSet presAssocID="{8F00DB7A-EB21-4FED-B7CB-EF9C5FC65723}" presName="node" presStyleLbl="node1" presStyleIdx="2" presStyleCnt="12">
        <dgm:presLayoutVars>
          <dgm:bulletEnabled val="1"/>
        </dgm:presLayoutVars>
      </dgm:prSet>
      <dgm:spPr/>
    </dgm:pt>
    <dgm:pt modelId="{52B3BD97-910A-43D7-B2BB-6EF678EA8B3F}" type="pres">
      <dgm:prSet presAssocID="{941D90F0-5D62-4B11-BD77-94C76237871E}" presName="sibTrans" presStyleCnt="0"/>
      <dgm:spPr/>
    </dgm:pt>
    <dgm:pt modelId="{C3093402-CADC-4115-BB92-5C9CD67D4184}" type="pres">
      <dgm:prSet presAssocID="{CFCFED5A-9D44-4C08-897E-4603B911943E}" presName="node" presStyleLbl="node1" presStyleIdx="3" presStyleCnt="12">
        <dgm:presLayoutVars>
          <dgm:bulletEnabled val="1"/>
        </dgm:presLayoutVars>
      </dgm:prSet>
      <dgm:spPr/>
    </dgm:pt>
    <dgm:pt modelId="{DE8979A4-096B-486A-A8BB-627884D76FD1}" type="pres">
      <dgm:prSet presAssocID="{1FD8F9A1-B0AF-48F5-BB7A-6FF871F58399}" presName="sibTrans" presStyleCnt="0"/>
      <dgm:spPr/>
    </dgm:pt>
    <dgm:pt modelId="{53D991CB-EB3E-4019-AFD8-EEA3D9BF00D6}" type="pres">
      <dgm:prSet presAssocID="{9F873EF3-CE24-4D90-87B2-AF88CC6854C7}" presName="node" presStyleLbl="node1" presStyleIdx="4" presStyleCnt="12">
        <dgm:presLayoutVars>
          <dgm:bulletEnabled val="1"/>
        </dgm:presLayoutVars>
      </dgm:prSet>
      <dgm:spPr/>
    </dgm:pt>
    <dgm:pt modelId="{7BDBECB9-FAEE-4F1C-8556-43C33D22439D}" type="pres">
      <dgm:prSet presAssocID="{7ADE0886-FE26-4E3B-A64D-D1C4A4B5D28E}" presName="sibTrans" presStyleCnt="0"/>
      <dgm:spPr/>
    </dgm:pt>
    <dgm:pt modelId="{3B3C316F-E927-4942-A87C-7B00C54507FD}" type="pres">
      <dgm:prSet presAssocID="{394DB83D-B115-4FED-B692-65BA933ADA2A}" presName="node" presStyleLbl="node1" presStyleIdx="5" presStyleCnt="12">
        <dgm:presLayoutVars>
          <dgm:bulletEnabled val="1"/>
        </dgm:presLayoutVars>
      </dgm:prSet>
      <dgm:spPr/>
    </dgm:pt>
    <dgm:pt modelId="{AED9E728-0F04-45CE-8D87-5DD7C298F65A}" type="pres">
      <dgm:prSet presAssocID="{BFE9D768-B08E-4ABF-88A8-1BB2B8C9736A}" presName="sibTrans" presStyleCnt="0"/>
      <dgm:spPr/>
    </dgm:pt>
    <dgm:pt modelId="{5F763FA7-B09E-44D3-9135-B904C8DB7980}" type="pres">
      <dgm:prSet presAssocID="{FF4A6D0A-2CD3-44A3-B75A-C2CD4B95A77F}" presName="node" presStyleLbl="node1" presStyleIdx="6" presStyleCnt="12">
        <dgm:presLayoutVars>
          <dgm:bulletEnabled val="1"/>
        </dgm:presLayoutVars>
      </dgm:prSet>
      <dgm:spPr/>
    </dgm:pt>
    <dgm:pt modelId="{F9AFAA31-A276-48C6-9D04-36558A4AA20B}" type="pres">
      <dgm:prSet presAssocID="{1F2CFCB2-CB2E-4B40-863E-59776906EF46}" presName="sibTrans" presStyleCnt="0"/>
      <dgm:spPr/>
    </dgm:pt>
    <dgm:pt modelId="{8126CF57-93E4-4E4D-A8EA-0C85633C7C96}" type="pres">
      <dgm:prSet presAssocID="{F780AE29-5848-4600-B184-557A3DBE9163}" presName="node" presStyleLbl="node1" presStyleIdx="7" presStyleCnt="12">
        <dgm:presLayoutVars>
          <dgm:bulletEnabled val="1"/>
        </dgm:presLayoutVars>
      </dgm:prSet>
      <dgm:spPr/>
    </dgm:pt>
    <dgm:pt modelId="{2D3F572C-F43C-4CEF-BDAF-746304F1EA1C}" type="pres">
      <dgm:prSet presAssocID="{D3E0A5C8-2420-40B3-BC80-CEADF6605BCA}" presName="sibTrans" presStyleCnt="0"/>
      <dgm:spPr/>
    </dgm:pt>
    <dgm:pt modelId="{18C8C888-A4F8-4364-82F7-2D04E4FFB8D4}" type="pres">
      <dgm:prSet presAssocID="{97D71A62-21FE-4354-BD92-B692273CCD8B}" presName="node" presStyleLbl="node1" presStyleIdx="8" presStyleCnt="12">
        <dgm:presLayoutVars>
          <dgm:bulletEnabled val="1"/>
        </dgm:presLayoutVars>
      </dgm:prSet>
      <dgm:spPr/>
    </dgm:pt>
    <dgm:pt modelId="{EE8E4826-CCF5-4DBA-B3A7-73CB6ED1C258}" type="pres">
      <dgm:prSet presAssocID="{85187586-E614-4043-823B-BF088179BF4C}" presName="sibTrans" presStyleCnt="0"/>
      <dgm:spPr/>
    </dgm:pt>
    <dgm:pt modelId="{7CFE3444-593C-44C6-B87F-71F34D274B1A}" type="pres">
      <dgm:prSet presAssocID="{701A614E-F27C-4DE4-8E2A-7A1F63320619}" presName="node" presStyleLbl="node1" presStyleIdx="9" presStyleCnt="12">
        <dgm:presLayoutVars>
          <dgm:bulletEnabled val="1"/>
        </dgm:presLayoutVars>
      </dgm:prSet>
      <dgm:spPr/>
    </dgm:pt>
    <dgm:pt modelId="{93F935FD-7E09-4796-91AA-3C10B3B81C75}" type="pres">
      <dgm:prSet presAssocID="{86D1D4BA-8B00-4AFF-AFD4-D009D157B946}" presName="sibTrans" presStyleCnt="0"/>
      <dgm:spPr/>
    </dgm:pt>
    <dgm:pt modelId="{D1F6D8AA-7AC3-48C5-82F2-A9C7F91F0106}" type="pres">
      <dgm:prSet presAssocID="{4C03F3F3-A279-41B9-AACA-EACEB9403760}" presName="node" presStyleLbl="node1" presStyleIdx="10" presStyleCnt="12">
        <dgm:presLayoutVars>
          <dgm:bulletEnabled val="1"/>
        </dgm:presLayoutVars>
      </dgm:prSet>
      <dgm:spPr/>
    </dgm:pt>
    <dgm:pt modelId="{087446D2-F714-42CF-8F0E-85E2730A8177}" type="pres">
      <dgm:prSet presAssocID="{300CCCA3-9397-4BF8-94DE-C1FCBA2EC747}" presName="sibTrans" presStyleCnt="0"/>
      <dgm:spPr/>
    </dgm:pt>
    <dgm:pt modelId="{35C99A85-04DD-478A-80CB-3C0DE13CDD68}" type="pres">
      <dgm:prSet presAssocID="{0C863951-48A7-4187-8D86-6F937C889698}" presName="node" presStyleLbl="node1" presStyleIdx="11" presStyleCnt="12">
        <dgm:presLayoutVars>
          <dgm:bulletEnabled val="1"/>
        </dgm:presLayoutVars>
      </dgm:prSet>
      <dgm:spPr/>
    </dgm:pt>
  </dgm:ptLst>
  <dgm:cxnLst>
    <dgm:cxn modelId="{8637F30A-CC0E-4230-9D57-F63794E48447}" srcId="{009C22A7-3916-4C05-B1B8-152ECC98584F}" destId="{8F00DB7A-EB21-4FED-B7CB-EF9C5FC65723}" srcOrd="2" destOrd="0" parTransId="{D429D708-AC91-4F20-95DD-FAAF9DEB344C}" sibTransId="{941D90F0-5D62-4B11-BD77-94C76237871E}"/>
    <dgm:cxn modelId="{785FF01B-3647-49DA-82B9-51CD3658C981}" srcId="{009C22A7-3916-4C05-B1B8-152ECC98584F}" destId="{FF4A6D0A-2CD3-44A3-B75A-C2CD4B95A77F}" srcOrd="6" destOrd="0" parTransId="{5D952F6B-928C-4F44-9A69-7BE6B182FA6A}" sibTransId="{1F2CFCB2-CB2E-4B40-863E-59776906EF46}"/>
    <dgm:cxn modelId="{680F8E21-38D7-422F-9D44-00F03FA7CB95}" srcId="{009C22A7-3916-4C05-B1B8-152ECC98584F}" destId="{F1D2EC45-D3ED-44C2-AAC2-3B363882DB8B}" srcOrd="0" destOrd="0" parTransId="{A9FE096B-601E-497A-8DA7-3D722043351E}" sibTransId="{D5AE6E34-827B-43C2-AFF1-8089E99CE658}"/>
    <dgm:cxn modelId="{099B8836-7927-4088-A215-CA7EFB2FF4E3}" srcId="{009C22A7-3916-4C05-B1B8-152ECC98584F}" destId="{CFCFED5A-9D44-4C08-897E-4603B911943E}" srcOrd="3" destOrd="0" parTransId="{A75D2E74-B2A2-4761-9D02-763D3950F85B}" sibTransId="{1FD8F9A1-B0AF-48F5-BB7A-6FF871F58399}"/>
    <dgm:cxn modelId="{94C7AE3A-7559-449C-B67C-BD40BC0FC82F}" type="presOf" srcId="{0C863951-48A7-4187-8D86-6F937C889698}" destId="{35C99A85-04DD-478A-80CB-3C0DE13CDD68}" srcOrd="0" destOrd="0" presId="urn:microsoft.com/office/officeart/2005/8/layout/default"/>
    <dgm:cxn modelId="{3EA2E961-626B-45E3-81F6-97BD1703B2E3}" type="presOf" srcId="{97D71A62-21FE-4354-BD92-B692273CCD8B}" destId="{18C8C888-A4F8-4364-82F7-2D04E4FFB8D4}" srcOrd="0" destOrd="0" presId="urn:microsoft.com/office/officeart/2005/8/layout/default"/>
    <dgm:cxn modelId="{1FE5C044-A58E-4B83-B6CE-29221C533063}" srcId="{009C22A7-3916-4C05-B1B8-152ECC98584F}" destId="{9F873EF3-CE24-4D90-87B2-AF88CC6854C7}" srcOrd="4" destOrd="0" parTransId="{D6CC315B-C478-42B3-AFC7-3B9FC0AFBCFF}" sibTransId="{7ADE0886-FE26-4E3B-A64D-D1C4A4B5D28E}"/>
    <dgm:cxn modelId="{27468F45-1CBF-489F-8519-10C5EE4E6521}" type="presOf" srcId="{4C03F3F3-A279-41B9-AACA-EACEB9403760}" destId="{D1F6D8AA-7AC3-48C5-82F2-A9C7F91F0106}" srcOrd="0" destOrd="0" presId="urn:microsoft.com/office/officeart/2005/8/layout/default"/>
    <dgm:cxn modelId="{D25B706D-010F-41C4-94E0-7E1269F9C276}" type="presOf" srcId="{009C22A7-3916-4C05-B1B8-152ECC98584F}" destId="{40F8DAE3-C88B-4759-97A0-D956386E349A}" srcOrd="0" destOrd="0" presId="urn:microsoft.com/office/officeart/2005/8/layout/default"/>
    <dgm:cxn modelId="{545E3670-A2C1-4C1A-8828-5C56605237E0}" type="presOf" srcId="{701A614E-F27C-4DE4-8E2A-7A1F63320619}" destId="{7CFE3444-593C-44C6-B87F-71F34D274B1A}" srcOrd="0" destOrd="0" presId="urn:microsoft.com/office/officeart/2005/8/layout/default"/>
    <dgm:cxn modelId="{A3CC4275-2627-4F76-8048-E495EC9A7CB1}" srcId="{009C22A7-3916-4C05-B1B8-152ECC98584F}" destId="{394DB83D-B115-4FED-B692-65BA933ADA2A}" srcOrd="5" destOrd="0" parTransId="{FF311C53-72D6-4E22-91C3-34504994F421}" sibTransId="{BFE9D768-B08E-4ABF-88A8-1BB2B8C9736A}"/>
    <dgm:cxn modelId="{B613AB76-5832-49C0-9768-EF8EAD7866E6}" type="presOf" srcId="{CFCFED5A-9D44-4C08-897E-4603B911943E}" destId="{C3093402-CADC-4115-BB92-5C9CD67D4184}" srcOrd="0" destOrd="0" presId="urn:microsoft.com/office/officeart/2005/8/layout/default"/>
    <dgm:cxn modelId="{EFEAE159-5F98-42C0-BA7C-ED580D77D724}" type="presOf" srcId="{C6DA0628-9D98-4823-A743-6C24990A069B}" destId="{D74CBD70-C6FA-4537-B900-7D7317242C90}" srcOrd="0" destOrd="0" presId="urn:microsoft.com/office/officeart/2005/8/layout/default"/>
    <dgm:cxn modelId="{3EFDF17D-E977-4791-AE73-8E1CCFEF834B}" srcId="{009C22A7-3916-4C05-B1B8-152ECC98584F}" destId="{0C863951-48A7-4187-8D86-6F937C889698}" srcOrd="11" destOrd="0" parTransId="{54BBEEAA-A246-45D5-977A-7CCD2A259EC0}" sibTransId="{101338BA-DB88-4521-954D-4E7A8737F293}"/>
    <dgm:cxn modelId="{6FE45EA6-C82B-4ED4-96F1-5474618EB5C9}" type="presOf" srcId="{F780AE29-5848-4600-B184-557A3DBE9163}" destId="{8126CF57-93E4-4E4D-A8EA-0C85633C7C96}" srcOrd="0" destOrd="0" presId="urn:microsoft.com/office/officeart/2005/8/layout/default"/>
    <dgm:cxn modelId="{14E398AC-43A5-402F-B3EF-278A2E466A17}" srcId="{009C22A7-3916-4C05-B1B8-152ECC98584F}" destId="{97D71A62-21FE-4354-BD92-B692273CCD8B}" srcOrd="8" destOrd="0" parTransId="{14488719-11B6-47B1-811E-5FFA361A3535}" sibTransId="{85187586-E614-4043-823B-BF088179BF4C}"/>
    <dgm:cxn modelId="{03413DB2-C539-47BF-B47C-8933FBFBC1C7}" type="presOf" srcId="{F1D2EC45-D3ED-44C2-AAC2-3B363882DB8B}" destId="{79791C1D-DD17-4801-8E96-3E4DDD9D6860}" srcOrd="0" destOrd="0" presId="urn:microsoft.com/office/officeart/2005/8/layout/default"/>
    <dgm:cxn modelId="{5210BCBE-7F21-487A-92D3-23E320F82264}" srcId="{009C22A7-3916-4C05-B1B8-152ECC98584F}" destId="{701A614E-F27C-4DE4-8E2A-7A1F63320619}" srcOrd="9" destOrd="0" parTransId="{87F53AB5-1D22-4431-9466-FE22698748CA}" sibTransId="{86D1D4BA-8B00-4AFF-AFD4-D009D157B946}"/>
    <dgm:cxn modelId="{EC4108C3-6FF7-46E6-BAEA-63B6687BA572}" srcId="{009C22A7-3916-4C05-B1B8-152ECC98584F}" destId="{C6DA0628-9D98-4823-A743-6C24990A069B}" srcOrd="1" destOrd="0" parTransId="{70E8D8DF-3E60-49F9-97B5-48710525010A}" sibTransId="{0FA82902-CD33-4DBF-AFFC-CF2E6BBB327E}"/>
    <dgm:cxn modelId="{F8A7CCD1-9A9E-4DF3-9AA6-9BAC9812A5BA}" type="presOf" srcId="{394DB83D-B115-4FED-B692-65BA933ADA2A}" destId="{3B3C316F-E927-4942-A87C-7B00C54507FD}" srcOrd="0" destOrd="0" presId="urn:microsoft.com/office/officeart/2005/8/layout/default"/>
    <dgm:cxn modelId="{6A9661D3-48F5-4067-AE4B-E44914E27D74}" type="presOf" srcId="{FF4A6D0A-2CD3-44A3-B75A-C2CD4B95A77F}" destId="{5F763FA7-B09E-44D3-9135-B904C8DB7980}" srcOrd="0" destOrd="0" presId="urn:microsoft.com/office/officeart/2005/8/layout/default"/>
    <dgm:cxn modelId="{619596E7-9D3C-4423-B564-8B0E45D5A6C4}" srcId="{009C22A7-3916-4C05-B1B8-152ECC98584F}" destId="{F780AE29-5848-4600-B184-557A3DBE9163}" srcOrd="7" destOrd="0" parTransId="{612B7FE6-D23F-419D-9DFA-C3E2EA0E39F0}" sibTransId="{D3E0A5C8-2420-40B3-BC80-CEADF6605BCA}"/>
    <dgm:cxn modelId="{379362EC-5662-4B38-982D-28CEF4197E16}" type="presOf" srcId="{8F00DB7A-EB21-4FED-B7CB-EF9C5FC65723}" destId="{1B5F1A4F-CFD3-4209-9B82-40498426EF62}" srcOrd="0" destOrd="0" presId="urn:microsoft.com/office/officeart/2005/8/layout/default"/>
    <dgm:cxn modelId="{FDAB2FF2-3A29-4794-9ADB-13E84B07A193}" srcId="{009C22A7-3916-4C05-B1B8-152ECC98584F}" destId="{4C03F3F3-A279-41B9-AACA-EACEB9403760}" srcOrd="10" destOrd="0" parTransId="{4A28669F-D743-4454-A215-FBDEEECD94F5}" sibTransId="{300CCCA3-9397-4BF8-94DE-C1FCBA2EC747}"/>
    <dgm:cxn modelId="{D3B6ACFA-B76E-4D85-9C9C-EB611AABB7D7}" type="presOf" srcId="{9F873EF3-CE24-4D90-87B2-AF88CC6854C7}" destId="{53D991CB-EB3E-4019-AFD8-EEA3D9BF00D6}" srcOrd="0" destOrd="0" presId="urn:microsoft.com/office/officeart/2005/8/layout/default"/>
    <dgm:cxn modelId="{359511B9-5B47-4D64-9DFB-118C056F7991}" type="presParOf" srcId="{40F8DAE3-C88B-4759-97A0-D956386E349A}" destId="{79791C1D-DD17-4801-8E96-3E4DDD9D6860}" srcOrd="0" destOrd="0" presId="urn:microsoft.com/office/officeart/2005/8/layout/default"/>
    <dgm:cxn modelId="{92E36F75-364F-4328-B064-01418D98C8AE}" type="presParOf" srcId="{40F8DAE3-C88B-4759-97A0-D956386E349A}" destId="{64ADDA17-443D-41AD-9D13-458F0F5CCB12}" srcOrd="1" destOrd="0" presId="urn:microsoft.com/office/officeart/2005/8/layout/default"/>
    <dgm:cxn modelId="{F3FAACF4-A5FF-4AF9-AFF0-9AD3B94AB5B3}" type="presParOf" srcId="{40F8DAE3-C88B-4759-97A0-D956386E349A}" destId="{D74CBD70-C6FA-4537-B900-7D7317242C90}" srcOrd="2" destOrd="0" presId="urn:microsoft.com/office/officeart/2005/8/layout/default"/>
    <dgm:cxn modelId="{AA395968-32EC-45F9-9B96-8E3911320AAB}" type="presParOf" srcId="{40F8DAE3-C88B-4759-97A0-D956386E349A}" destId="{D25FD421-6403-4F87-9F5D-A2593DA4CE16}" srcOrd="3" destOrd="0" presId="urn:microsoft.com/office/officeart/2005/8/layout/default"/>
    <dgm:cxn modelId="{81C2D5B4-F43A-4AC9-8366-026CEA80A3E5}" type="presParOf" srcId="{40F8DAE3-C88B-4759-97A0-D956386E349A}" destId="{1B5F1A4F-CFD3-4209-9B82-40498426EF62}" srcOrd="4" destOrd="0" presId="urn:microsoft.com/office/officeart/2005/8/layout/default"/>
    <dgm:cxn modelId="{57A5EDBF-5ED4-405F-8523-28AFDDA254D6}" type="presParOf" srcId="{40F8DAE3-C88B-4759-97A0-D956386E349A}" destId="{52B3BD97-910A-43D7-B2BB-6EF678EA8B3F}" srcOrd="5" destOrd="0" presId="urn:microsoft.com/office/officeart/2005/8/layout/default"/>
    <dgm:cxn modelId="{BD518301-AD6A-4C09-9BBD-E1F375AFFC36}" type="presParOf" srcId="{40F8DAE3-C88B-4759-97A0-D956386E349A}" destId="{C3093402-CADC-4115-BB92-5C9CD67D4184}" srcOrd="6" destOrd="0" presId="urn:microsoft.com/office/officeart/2005/8/layout/default"/>
    <dgm:cxn modelId="{356AC259-9313-4261-80DC-BF78D793F14B}" type="presParOf" srcId="{40F8DAE3-C88B-4759-97A0-D956386E349A}" destId="{DE8979A4-096B-486A-A8BB-627884D76FD1}" srcOrd="7" destOrd="0" presId="urn:microsoft.com/office/officeart/2005/8/layout/default"/>
    <dgm:cxn modelId="{54C4D72D-1184-4548-AAC2-F6FECA572BF4}" type="presParOf" srcId="{40F8DAE3-C88B-4759-97A0-D956386E349A}" destId="{53D991CB-EB3E-4019-AFD8-EEA3D9BF00D6}" srcOrd="8" destOrd="0" presId="urn:microsoft.com/office/officeart/2005/8/layout/default"/>
    <dgm:cxn modelId="{06480693-348B-4E5E-98B0-EC2F07B05842}" type="presParOf" srcId="{40F8DAE3-C88B-4759-97A0-D956386E349A}" destId="{7BDBECB9-FAEE-4F1C-8556-43C33D22439D}" srcOrd="9" destOrd="0" presId="urn:microsoft.com/office/officeart/2005/8/layout/default"/>
    <dgm:cxn modelId="{7F8F68AF-522B-4714-843F-DF850CF414F9}" type="presParOf" srcId="{40F8DAE3-C88B-4759-97A0-D956386E349A}" destId="{3B3C316F-E927-4942-A87C-7B00C54507FD}" srcOrd="10" destOrd="0" presId="urn:microsoft.com/office/officeart/2005/8/layout/default"/>
    <dgm:cxn modelId="{84D349E7-381D-4C00-B477-E0C3B324DB0B}" type="presParOf" srcId="{40F8DAE3-C88B-4759-97A0-D956386E349A}" destId="{AED9E728-0F04-45CE-8D87-5DD7C298F65A}" srcOrd="11" destOrd="0" presId="urn:microsoft.com/office/officeart/2005/8/layout/default"/>
    <dgm:cxn modelId="{A0C014A0-B373-422E-929F-BBAB4D0A2E49}" type="presParOf" srcId="{40F8DAE3-C88B-4759-97A0-D956386E349A}" destId="{5F763FA7-B09E-44D3-9135-B904C8DB7980}" srcOrd="12" destOrd="0" presId="urn:microsoft.com/office/officeart/2005/8/layout/default"/>
    <dgm:cxn modelId="{249D0814-579A-4992-A640-47AE60707AEC}" type="presParOf" srcId="{40F8DAE3-C88B-4759-97A0-D956386E349A}" destId="{F9AFAA31-A276-48C6-9D04-36558A4AA20B}" srcOrd="13" destOrd="0" presId="urn:microsoft.com/office/officeart/2005/8/layout/default"/>
    <dgm:cxn modelId="{C2AC6ABA-9007-4E63-AFB4-F69AD99F3689}" type="presParOf" srcId="{40F8DAE3-C88B-4759-97A0-D956386E349A}" destId="{8126CF57-93E4-4E4D-A8EA-0C85633C7C96}" srcOrd="14" destOrd="0" presId="urn:microsoft.com/office/officeart/2005/8/layout/default"/>
    <dgm:cxn modelId="{56A60C16-B86F-47A2-A4D2-7CA997EC14B1}" type="presParOf" srcId="{40F8DAE3-C88B-4759-97A0-D956386E349A}" destId="{2D3F572C-F43C-4CEF-BDAF-746304F1EA1C}" srcOrd="15" destOrd="0" presId="urn:microsoft.com/office/officeart/2005/8/layout/default"/>
    <dgm:cxn modelId="{4CE2FC05-0057-412D-A652-1A59B5F61C3D}" type="presParOf" srcId="{40F8DAE3-C88B-4759-97A0-D956386E349A}" destId="{18C8C888-A4F8-4364-82F7-2D04E4FFB8D4}" srcOrd="16" destOrd="0" presId="urn:microsoft.com/office/officeart/2005/8/layout/default"/>
    <dgm:cxn modelId="{80A5147C-0A3F-423A-AE7C-A7C35C385631}" type="presParOf" srcId="{40F8DAE3-C88B-4759-97A0-D956386E349A}" destId="{EE8E4826-CCF5-4DBA-B3A7-73CB6ED1C258}" srcOrd="17" destOrd="0" presId="urn:microsoft.com/office/officeart/2005/8/layout/default"/>
    <dgm:cxn modelId="{0820A60C-85BD-4EB8-ABAF-C4CC35437385}" type="presParOf" srcId="{40F8DAE3-C88B-4759-97A0-D956386E349A}" destId="{7CFE3444-593C-44C6-B87F-71F34D274B1A}" srcOrd="18" destOrd="0" presId="urn:microsoft.com/office/officeart/2005/8/layout/default"/>
    <dgm:cxn modelId="{EBBAEA24-9A3D-49DA-846F-95D5D5E3A823}" type="presParOf" srcId="{40F8DAE3-C88B-4759-97A0-D956386E349A}" destId="{93F935FD-7E09-4796-91AA-3C10B3B81C75}" srcOrd="19" destOrd="0" presId="urn:microsoft.com/office/officeart/2005/8/layout/default"/>
    <dgm:cxn modelId="{987444EA-A76D-4A4E-88D6-327E40A97867}" type="presParOf" srcId="{40F8DAE3-C88B-4759-97A0-D956386E349A}" destId="{D1F6D8AA-7AC3-48C5-82F2-A9C7F91F0106}" srcOrd="20" destOrd="0" presId="urn:microsoft.com/office/officeart/2005/8/layout/default"/>
    <dgm:cxn modelId="{A73A075B-8F3E-4CC2-AC6C-F3DBCEDA122C}" type="presParOf" srcId="{40F8DAE3-C88B-4759-97A0-D956386E349A}" destId="{087446D2-F714-42CF-8F0E-85E2730A8177}" srcOrd="21" destOrd="0" presId="urn:microsoft.com/office/officeart/2005/8/layout/default"/>
    <dgm:cxn modelId="{947915E9-44BB-4258-A11D-AECCD047EB2F}" type="presParOf" srcId="{40F8DAE3-C88B-4759-97A0-D956386E349A}" destId="{35C99A85-04DD-478A-80CB-3C0DE13CDD68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154BD3-AEE9-4E1B-90DA-465AE4F722F8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1CB7049-82AD-4704-9CD3-954BBC2CC540}">
      <dgm:prSet/>
      <dgm:spPr>
        <a:xfrm>
          <a:off x="0" y="0"/>
          <a:ext cx="4000099" cy="1199862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Confidence / Control</a:t>
          </a:r>
          <a:endParaRPr lang="en-US" dirty="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6DCBDD0D-52D6-4952-BF7F-0BE88CB96B97}" type="parTrans" cxnId="{CDFBFDCC-C83D-4904-ADF6-87E0A146F1E5}">
      <dgm:prSet/>
      <dgm:spPr/>
      <dgm:t>
        <a:bodyPr/>
        <a:lstStyle/>
        <a:p>
          <a:endParaRPr lang="en-US"/>
        </a:p>
      </dgm:t>
    </dgm:pt>
    <dgm:pt modelId="{1AE404B6-8FB1-41C1-A66E-7C442BA23D12}" type="sibTrans" cxnId="{CDFBFDCC-C83D-4904-ADF6-87E0A146F1E5}">
      <dgm:prSet/>
      <dgm:spPr>
        <a:xfrm>
          <a:off x="3220188" y="918985"/>
          <a:ext cx="779910" cy="779910"/>
        </a:xfrm>
        <a:prstGeom prst="downArrow">
          <a:avLst>
            <a:gd name="adj1" fmla="val 55000"/>
            <a:gd name="adj2" fmla="val 45000"/>
          </a:avLst>
        </a:prstGeom>
        <a:solidFill>
          <a:srgbClr val="ED7D31">
            <a:tint val="40000"/>
            <a:alpha val="90000"/>
            <a:hueOff val="0"/>
            <a:satOff val="0"/>
            <a:lumOff val="0"/>
            <a:alphaOff val="0"/>
          </a:srgbClr>
        </a:solidFill>
        <a:ln w="6350" cap="flat" cmpd="sng" algn="ctr">
          <a:solidFill>
            <a:srgbClr val="ED7D31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706EE6DE-EC4E-4246-9967-8C4B95034BA6}">
      <dgm:prSet/>
      <dgm:spPr>
        <a:xfrm>
          <a:off x="335008" y="1418019"/>
          <a:ext cx="4000099" cy="1199862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Curiosity</a:t>
          </a:r>
          <a:endParaRPr lang="en-US" dirty="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B201D7DD-10B8-4046-A3CA-9339A252BBA8}" type="parTrans" cxnId="{B8772952-8380-4487-8C8B-707F40A93193}">
      <dgm:prSet/>
      <dgm:spPr/>
      <dgm:t>
        <a:bodyPr/>
        <a:lstStyle/>
        <a:p>
          <a:endParaRPr lang="en-US"/>
        </a:p>
      </dgm:t>
    </dgm:pt>
    <dgm:pt modelId="{BF4CDD08-6AC4-4283-88B5-7E0AA287358B}" type="sibTrans" cxnId="{B8772952-8380-4487-8C8B-707F40A93193}">
      <dgm:prSet/>
      <dgm:spPr>
        <a:xfrm>
          <a:off x="3555196" y="2337004"/>
          <a:ext cx="779910" cy="7799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</a:schemeClr>
        </a:solidFill>
        <a:ln w="6350" cap="flat" cmpd="sng" algn="ctr">
          <a:solidFill>
            <a:srgbClr val="A5A5A5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AF45A517-38E4-4D3F-845B-888FF01B3CB6}">
      <dgm:prSet/>
      <dgm:spPr>
        <a:xfrm>
          <a:off x="1000024" y="4254057"/>
          <a:ext cx="4000099" cy="1199862"/>
        </a:xfrm>
        <a:prstGeom prst="roundRect">
          <a:avLst>
            <a:gd name="adj" fmla="val 10000"/>
          </a:avLst>
        </a:prstGeom>
        <a:solidFill>
          <a:schemeClr val="accent1"/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Connections</a:t>
          </a:r>
          <a:endParaRPr lang="en-US" dirty="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3A43A1F6-241A-4ED3-AF0B-5794DF1FCCD8}" type="parTrans" cxnId="{8B7B5A78-109A-4EE0-8547-DF151942573B}">
      <dgm:prSet/>
      <dgm:spPr/>
      <dgm:t>
        <a:bodyPr/>
        <a:lstStyle/>
        <a:p>
          <a:endParaRPr lang="en-US"/>
        </a:p>
      </dgm:t>
    </dgm:pt>
    <dgm:pt modelId="{5AA0415E-C346-4F13-B22F-21DA3D6267EB}" type="sibTrans" cxnId="{8B7B5A78-109A-4EE0-8547-DF151942573B}">
      <dgm:prSet/>
      <dgm:spPr/>
      <dgm:t>
        <a:bodyPr/>
        <a:lstStyle/>
        <a:p>
          <a:endParaRPr lang="en-US"/>
        </a:p>
      </dgm:t>
    </dgm:pt>
    <dgm:pt modelId="{31D926B9-2229-41DE-A175-D195B39282D1}">
      <dgm:prSet/>
      <dgm:spPr>
        <a:xfrm>
          <a:off x="665016" y="2836038"/>
          <a:ext cx="4000099" cy="1199862"/>
        </a:xfrm>
        <a:prstGeom prst="roundRect">
          <a:avLst>
            <a:gd name="adj" fmla="val 10000"/>
          </a:avLst>
        </a:prstGeom>
        <a:solidFill>
          <a:schemeClr val="accent6"/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Consistent</a:t>
          </a:r>
          <a:endParaRPr lang="en-US" dirty="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gm:t>
    </dgm:pt>
    <dgm:pt modelId="{5C312B52-56F5-4CA3-B232-29A11BD81039}" type="sibTrans" cxnId="{2F53135B-9267-4BC6-838A-2F2AD8D8F855}">
      <dgm:prSet/>
      <dgm:spPr>
        <a:xfrm>
          <a:off x="3885205" y="3755023"/>
          <a:ext cx="779910" cy="7799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</a:schemeClr>
        </a:solidFill>
        <a:ln w="6350" cap="flat" cmpd="sng" algn="ctr">
          <a:solidFill>
            <a:srgbClr val="FFC000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5CCD9C45-17CA-4364-87E9-38D77ECCDDFA}" type="parTrans" cxnId="{2F53135B-9267-4BC6-838A-2F2AD8D8F855}">
      <dgm:prSet/>
      <dgm:spPr/>
      <dgm:t>
        <a:bodyPr/>
        <a:lstStyle/>
        <a:p>
          <a:endParaRPr lang="en-US"/>
        </a:p>
      </dgm:t>
    </dgm:pt>
    <dgm:pt modelId="{AD390A21-F6DE-4CBC-BAB8-517BB036260B}" type="pres">
      <dgm:prSet presAssocID="{71154BD3-AEE9-4E1B-90DA-465AE4F722F8}" presName="outerComposite" presStyleCnt="0">
        <dgm:presLayoutVars>
          <dgm:chMax val="5"/>
          <dgm:dir/>
          <dgm:resizeHandles val="exact"/>
        </dgm:presLayoutVars>
      </dgm:prSet>
      <dgm:spPr/>
    </dgm:pt>
    <dgm:pt modelId="{2FAD4B58-5530-4A66-B799-C06546759246}" type="pres">
      <dgm:prSet presAssocID="{71154BD3-AEE9-4E1B-90DA-465AE4F722F8}" presName="dummyMaxCanvas" presStyleCnt="0">
        <dgm:presLayoutVars/>
      </dgm:prSet>
      <dgm:spPr/>
    </dgm:pt>
    <dgm:pt modelId="{8310CD6C-098C-4F91-B3F7-29B611F00D74}" type="pres">
      <dgm:prSet presAssocID="{71154BD3-AEE9-4E1B-90DA-465AE4F722F8}" presName="FourNodes_1" presStyleLbl="node1" presStyleIdx="0" presStyleCnt="4">
        <dgm:presLayoutVars>
          <dgm:bulletEnabled val="1"/>
        </dgm:presLayoutVars>
      </dgm:prSet>
      <dgm:spPr/>
    </dgm:pt>
    <dgm:pt modelId="{1CF40E59-19AE-49D2-9206-4BEF4640AF28}" type="pres">
      <dgm:prSet presAssocID="{71154BD3-AEE9-4E1B-90DA-465AE4F722F8}" presName="FourNodes_2" presStyleLbl="node1" presStyleIdx="1" presStyleCnt="4">
        <dgm:presLayoutVars>
          <dgm:bulletEnabled val="1"/>
        </dgm:presLayoutVars>
      </dgm:prSet>
      <dgm:spPr/>
    </dgm:pt>
    <dgm:pt modelId="{CDB77470-2CAE-40C8-B232-21CF865098AD}" type="pres">
      <dgm:prSet presAssocID="{71154BD3-AEE9-4E1B-90DA-465AE4F722F8}" presName="FourNodes_3" presStyleLbl="node1" presStyleIdx="2" presStyleCnt="4">
        <dgm:presLayoutVars>
          <dgm:bulletEnabled val="1"/>
        </dgm:presLayoutVars>
      </dgm:prSet>
      <dgm:spPr/>
    </dgm:pt>
    <dgm:pt modelId="{6ABAF63D-B350-4DC9-A422-691588FD5BD9}" type="pres">
      <dgm:prSet presAssocID="{71154BD3-AEE9-4E1B-90DA-465AE4F722F8}" presName="FourNodes_4" presStyleLbl="node1" presStyleIdx="3" presStyleCnt="4">
        <dgm:presLayoutVars>
          <dgm:bulletEnabled val="1"/>
        </dgm:presLayoutVars>
      </dgm:prSet>
      <dgm:spPr/>
    </dgm:pt>
    <dgm:pt modelId="{C43F1C0B-048A-4743-85A2-64DA2D51D0DC}" type="pres">
      <dgm:prSet presAssocID="{71154BD3-AEE9-4E1B-90DA-465AE4F722F8}" presName="FourConn_1-2" presStyleLbl="fgAccFollowNode1" presStyleIdx="0" presStyleCnt="3">
        <dgm:presLayoutVars>
          <dgm:bulletEnabled val="1"/>
        </dgm:presLayoutVars>
      </dgm:prSet>
      <dgm:spPr/>
    </dgm:pt>
    <dgm:pt modelId="{18A07F1D-1B58-4006-B2AB-5F6D2AA655A7}" type="pres">
      <dgm:prSet presAssocID="{71154BD3-AEE9-4E1B-90DA-465AE4F722F8}" presName="FourConn_2-3" presStyleLbl="fgAccFollowNode1" presStyleIdx="1" presStyleCnt="3" custLinFactNeighborX="3997" custLinFactNeighborY="-1332">
        <dgm:presLayoutVars>
          <dgm:bulletEnabled val="1"/>
        </dgm:presLayoutVars>
      </dgm:prSet>
      <dgm:spPr/>
    </dgm:pt>
    <dgm:pt modelId="{7350AEC2-99FB-4BAA-B08D-79EBFCBAF36F}" type="pres">
      <dgm:prSet presAssocID="{71154BD3-AEE9-4E1B-90DA-465AE4F722F8}" presName="FourConn_3-4" presStyleLbl="fgAccFollowNode1" presStyleIdx="2" presStyleCnt="3">
        <dgm:presLayoutVars>
          <dgm:bulletEnabled val="1"/>
        </dgm:presLayoutVars>
      </dgm:prSet>
      <dgm:spPr/>
    </dgm:pt>
    <dgm:pt modelId="{4FDF7436-6063-4589-90F7-18BF6453CF73}" type="pres">
      <dgm:prSet presAssocID="{71154BD3-AEE9-4E1B-90DA-465AE4F722F8}" presName="FourNodes_1_text" presStyleLbl="node1" presStyleIdx="3" presStyleCnt="4">
        <dgm:presLayoutVars>
          <dgm:bulletEnabled val="1"/>
        </dgm:presLayoutVars>
      </dgm:prSet>
      <dgm:spPr/>
    </dgm:pt>
    <dgm:pt modelId="{7282653D-EA12-4CA8-B093-92697F7196D1}" type="pres">
      <dgm:prSet presAssocID="{71154BD3-AEE9-4E1B-90DA-465AE4F722F8}" presName="FourNodes_2_text" presStyleLbl="node1" presStyleIdx="3" presStyleCnt="4">
        <dgm:presLayoutVars>
          <dgm:bulletEnabled val="1"/>
        </dgm:presLayoutVars>
      </dgm:prSet>
      <dgm:spPr/>
    </dgm:pt>
    <dgm:pt modelId="{18DFC1E8-E5C2-44B5-9760-18C4226FC862}" type="pres">
      <dgm:prSet presAssocID="{71154BD3-AEE9-4E1B-90DA-465AE4F722F8}" presName="FourNodes_3_text" presStyleLbl="node1" presStyleIdx="3" presStyleCnt="4">
        <dgm:presLayoutVars>
          <dgm:bulletEnabled val="1"/>
        </dgm:presLayoutVars>
      </dgm:prSet>
      <dgm:spPr/>
    </dgm:pt>
    <dgm:pt modelId="{FC67AC34-FF30-4070-A5AB-D4D1C0726E5D}" type="pres">
      <dgm:prSet presAssocID="{71154BD3-AEE9-4E1B-90DA-465AE4F722F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7A9C11C-B2BD-4CB2-8D53-6BCA410955D2}" type="presOf" srcId="{31D926B9-2229-41DE-A175-D195B39282D1}" destId="{CDB77470-2CAE-40C8-B232-21CF865098AD}" srcOrd="0" destOrd="0" presId="urn:microsoft.com/office/officeart/2005/8/layout/vProcess5"/>
    <dgm:cxn modelId="{F7B0CB1F-1C92-4122-A298-E39D14807662}" type="presOf" srcId="{11CB7049-82AD-4704-9CD3-954BBC2CC540}" destId="{8310CD6C-098C-4F91-B3F7-29B611F00D74}" srcOrd="0" destOrd="0" presId="urn:microsoft.com/office/officeart/2005/8/layout/vProcess5"/>
    <dgm:cxn modelId="{07C52027-6A7B-4F89-A361-1CD32D4AAC02}" type="presOf" srcId="{AF45A517-38E4-4D3F-845B-888FF01B3CB6}" destId="{FC67AC34-FF30-4070-A5AB-D4D1C0726E5D}" srcOrd="1" destOrd="0" presId="urn:microsoft.com/office/officeart/2005/8/layout/vProcess5"/>
    <dgm:cxn modelId="{572C2A27-BF95-406F-9818-1C9011F4B609}" type="presOf" srcId="{31D926B9-2229-41DE-A175-D195B39282D1}" destId="{18DFC1E8-E5C2-44B5-9760-18C4226FC862}" srcOrd="1" destOrd="0" presId="urn:microsoft.com/office/officeart/2005/8/layout/vProcess5"/>
    <dgm:cxn modelId="{2F53135B-9267-4BC6-838A-2F2AD8D8F855}" srcId="{71154BD3-AEE9-4E1B-90DA-465AE4F722F8}" destId="{31D926B9-2229-41DE-A175-D195B39282D1}" srcOrd="2" destOrd="0" parTransId="{5CCD9C45-17CA-4364-87E9-38D77ECCDDFA}" sibTransId="{5C312B52-56F5-4CA3-B232-29A11BD81039}"/>
    <dgm:cxn modelId="{07FFAA44-58CD-4489-907A-8BBEE67324B0}" type="presOf" srcId="{5C312B52-56F5-4CA3-B232-29A11BD81039}" destId="{7350AEC2-99FB-4BAA-B08D-79EBFCBAF36F}" srcOrd="0" destOrd="0" presId="urn:microsoft.com/office/officeart/2005/8/layout/vProcess5"/>
    <dgm:cxn modelId="{BBAA1372-FB70-4EBC-8934-5FBF3255B30F}" type="presOf" srcId="{706EE6DE-EC4E-4246-9967-8C4B95034BA6}" destId="{1CF40E59-19AE-49D2-9206-4BEF4640AF28}" srcOrd="0" destOrd="0" presId="urn:microsoft.com/office/officeart/2005/8/layout/vProcess5"/>
    <dgm:cxn modelId="{B8772952-8380-4487-8C8B-707F40A93193}" srcId="{71154BD3-AEE9-4E1B-90DA-465AE4F722F8}" destId="{706EE6DE-EC4E-4246-9967-8C4B95034BA6}" srcOrd="1" destOrd="0" parTransId="{B201D7DD-10B8-4046-A3CA-9339A252BBA8}" sibTransId="{BF4CDD08-6AC4-4283-88B5-7E0AA287358B}"/>
    <dgm:cxn modelId="{8B7B5A78-109A-4EE0-8547-DF151942573B}" srcId="{71154BD3-AEE9-4E1B-90DA-465AE4F722F8}" destId="{AF45A517-38E4-4D3F-845B-888FF01B3CB6}" srcOrd="3" destOrd="0" parTransId="{3A43A1F6-241A-4ED3-AF0B-5794DF1FCCD8}" sibTransId="{5AA0415E-C346-4F13-B22F-21DA3D6267EB}"/>
    <dgm:cxn modelId="{45A18D8A-F15F-43F8-ADF3-5D8656136D13}" type="presOf" srcId="{71154BD3-AEE9-4E1B-90DA-465AE4F722F8}" destId="{AD390A21-F6DE-4CBC-BAB8-517BB036260B}" srcOrd="0" destOrd="0" presId="urn:microsoft.com/office/officeart/2005/8/layout/vProcess5"/>
    <dgm:cxn modelId="{17094C93-A7E0-4A97-9B1B-A46EDBD1C119}" type="presOf" srcId="{BF4CDD08-6AC4-4283-88B5-7E0AA287358B}" destId="{18A07F1D-1B58-4006-B2AB-5F6D2AA655A7}" srcOrd="0" destOrd="0" presId="urn:microsoft.com/office/officeart/2005/8/layout/vProcess5"/>
    <dgm:cxn modelId="{500B5593-9742-4B60-A050-97BCDD3F5D34}" type="presOf" srcId="{AF45A517-38E4-4D3F-845B-888FF01B3CB6}" destId="{6ABAF63D-B350-4DC9-A422-691588FD5BD9}" srcOrd="0" destOrd="0" presId="urn:microsoft.com/office/officeart/2005/8/layout/vProcess5"/>
    <dgm:cxn modelId="{98C3EF9F-9A57-48E0-9163-397896C2C944}" type="presOf" srcId="{1AE404B6-8FB1-41C1-A66E-7C442BA23D12}" destId="{C43F1C0B-048A-4743-85A2-64DA2D51D0DC}" srcOrd="0" destOrd="0" presId="urn:microsoft.com/office/officeart/2005/8/layout/vProcess5"/>
    <dgm:cxn modelId="{5C108FAA-F93B-499B-A48D-3A75B7F917DC}" type="presOf" srcId="{706EE6DE-EC4E-4246-9967-8C4B95034BA6}" destId="{7282653D-EA12-4CA8-B093-92697F7196D1}" srcOrd="1" destOrd="0" presId="urn:microsoft.com/office/officeart/2005/8/layout/vProcess5"/>
    <dgm:cxn modelId="{2890CEC8-6FBE-418D-8AD1-6823F70D6603}" type="presOf" srcId="{11CB7049-82AD-4704-9CD3-954BBC2CC540}" destId="{4FDF7436-6063-4589-90F7-18BF6453CF73}" srcOrd="1" destOrd="0" presId="urn:microsoft.com/office/officeart/2005/8/layout/vProcess5"/>
    <dgm:cxn modelId="{CDFBFDCC-C83D-4904-ADF6-87E0A146F1E5}" srcId="{71154BD3-AEE9-4E1B-90DA-465AE4F722F8}" destId="{11CB7049-82AD-4704-9CD3-954BBC2CC540}" srcOrd="0" destOrd="0" parTransId="{6DCBDD0D-52D6-4952-BF7F-0BE88CB96B97}" sibTransId="{1AE404B6-8FB1-41C1-A66E-7C442BA23D12}"/>
    <dgm:cxn modelId="{33770B6D-FBC6-40EE-9CC2-B3E82B9F9753}" type="presParOf" srcId="{AD390A21-F6DE-4CBC-BAB8-517BB036260B}" destId="{2FAD4B58-5530-4A66-B799-C06546759246}" srcOrd="0" destOrd="0" presId="urn:microsoft.com/office/officeart/2005/8/layout/vProcess5"/>
    <dgm:cxn modelId="{50C68FB5-6362-4F16-8C51-A101389650F1}" type="presParOf" srcId="{AD390A21-F6DE-4CBC-BAB8-517BB036260B}" destId="{8310CD6C-098C-4F91-B3F7-29B611F00D74}" srcOrd="1" destOrd="0" presId="urn:microsoft.com/office/officeart/2005/8/layout/vProcess5"/>
    <dgm:cxn modelId="{AF4BDC08-41EB-4917-A345-FC676611EB8F}" type="presParOf" srcId="{AD390A21-F6DE-4CBC-BAB8-517BB036260B}" destId="{1CF40E59-19AE-49D2-9206-4BEF4640AF28}" srcOrd="2" destOrd="0" presId="urn:microsoft.com/office/officeart/2005/8/layout/vProcess5"/>
    <dgm:cxn modelId="{5E75EBC6-8F31-4A6F-B26C-B34DB9FF010C}" type="presParOf" srcId="{AD390A21-F6DE-4CBC-BAB8-517BB036260B}" destId="{CDB77470-2CAE-40C8-B232-21CF865098AD}" srcOrd="3" destOrd="0" presId="urn:microsoft.com/office/officeart/2005/8/layout/vProcess5"/>
    <dgm:cxn modelId="{95A04E15-6207-4BD8-84BB-31483A263560}" type="presParOf" srcId="{AD390A21-F6DE-4CBC-BAB8-517BB036260B}" destId="{6ABAF63D-B350-4DC9-A422-691588FD5BD9}" srcOrd="4" destOrd="0" presId="urn:microsoft.com/office/officeart/2005/8/layout/vProcess5"/>
    <dgm:cxn modelId="{F9572FD2-0F60-4F3E-B2CC-49EA9C0B5F51}" type="presParOf" srcId="{AD390A21-F6DE-4CBC-BAB8-517BB036260B}" destId="{C43F1C0B-048A-4743-85A2-64DA2D51D0DC}" srcOrd="5" destOrd="0" presId="urn:microsoft.com/office/officeart/2005/8/layout/vProcess5"/>
    <dgm:cxn modelId="{C207B35B-544E-4AA0-B804-3F3171E57545}" type="presParOf" srcId="{AD390A21-F6DE-4CBC-BAB8-517BB036260B}" destId="{18A07F1D-1B58-4006-B2AB-5F6D2AA655A7}" srcOrd="6" destOrd="0" presId="urn:microsoft.com/office/officeart/2005/8/layout/vProcess5"/>
    <dgm:cxn modelId="{823EB669-FF94-4956-93F1-9BC8A193C395}" type="presParOf" srcId="{AD390A21-F6DE-4CBC-BAB8-517BB036260B}" destId="{7350AEC2-99FB-4BAA-B08D-79EBFCBAF36F}" srcOrd="7" destOrd="0" presId="urn:microsoft.com/office/officeart/2005/8/layout/vProcess5"/>
    <dgm:cxn modelId="{BAE83B14-AFD4-4AA3-848F-DED8F5F38348}" type="presParOf" srcId="{AD390A21-F6DE-4CBC-BAB8-517BB036260B}" destId="{4FDF7436-6063-4589-90F7-18BF6453CF73}" srcOrd="8" destOrd="0" presId="urn:microsoft.com/office/officeart/2005/8/layout/vProcess5"/>
    <dgm:cxn modelId="{C06896E7-60DF-4BD5-8AA0-E654B4DF5D3C}" type="presParOf" srcId="{AD390A21-F6DE-4CBC-BAB8-517BB036260B}" destId="{7282653D-EA12-4CA8-B093-92697F7196D1}" srcOrd="9" destOrd="0" presId="urn:microsoft.com/office/officeart/2005/8/layout/vProcess5"/>
    <dgm:cxn modelId="{BDBF7B40-C130-481E-8A73-DD86CB188238}" type="presParOf" srcId="{AD390A21-F6DE-4CBC-BAB8-517BB036260B}" destId="{18DFC1E8-E5C2-44B5-9760-18C4226FC862}" srcOrd="10" destOrd="0" presId="urn:microsoft.com/office/officeart/2005/8/layout/vProcess5"/>
    <dgm:cxn modelId="{64384BA9-654E-42C3-A539-0A61B4636F93}" type="presParOf" srcId="{AD390A21-F6DE-4CBC-BAB8-517BB036260B}" destId="{FC67AC34-FF30-4070-A5AB-D4D1C0726E5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0DB768-DD10-4B72-BB80-01FC918381C6}">
      <dsp:nvSpPr>
        <dsp:cNvPr id="0" name=""/>
        <dsp:cNvSpPr/>
      </dsp:nvSpPr>
      <dsp:spPr>
        <a:xfrm>
          <a:off x="0" y="510383"/>
          <a:ext cx="6245265" cy="8353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Why do we need to do this?</a:t>
          </a:r>
          <a:endParaRPr lang="en-US" sz="3400" kern="1200"/>
        </a:p>
      </dsp:txBody>
      <dsp:txXfrm>
        <a:off x="40780" y="551163"/>
        <a:ext cx="6163705" cy="753820"/>
      </dsp:txXfrm>
    </dsp:sp>
    <dsp:sp modelId="{9F8DE8A4-FF66-46A9-AA8D-9A718BCBD129}">
      <dsp:nvSpPr>
        <dsp:cNvPr id="0" name=""/>
        <dsp:cNvSpPr/>
      </dsp:nvSpPr>
      <dsp:spPr>
        <a:xfrm>
          <a:off x="0" y="1443683"/>
          <a:ext cx="6245265" cy="835380"/>
        </a:xfrm>
        <a:prstGeom prst="roundRect">
          <a:avLst/>
        </a:prstGeom>
        <a:solidFill>
          <a:schemeClr val="accent2">
            <a:hueOff val="1540825"/>
            <a:satOff val="0"/>
            <a:lumOff val="46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Ideas for ways of networking​</a:t>
          </a:r>
          <a:endParaRPr lang="en-US" sz="3400" kern="1200" dirty="0"/>
        </a:p>
      </dsp:txBody>
      <dsp:txXfrm>
        <a:off x="40780" y="1484463"/>
        <a:ext cx="6163705" cy="753820"/>
      </dsp:txXfrm>
    </dsp:sp>
    <dsp:sp modelId="{B134EA7B-419C-48CC-A77D-729F252A37EC}">
      <dsp:nvSpPr>
        <dsp:cNvPr id="0" name=""/>
        <dsp:cNvSpPr/>
      </dsp:nvSpPr>
      <dsp:spPr>
        <a:xfrm>
          <a:off x="0" y="2376983"/>
          <a:ext cx="6245265" cy="835380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Online resources​</a:t>
          </a:r>
          <a:endParaRPr lang="en-US" sz="3400" kern="1200"/>
        </a:p>
      </dsp:txBody>
      <dsp:txXfrm>
        <a:off x="40780" y="2417763"/>
        <a:ext cx="6163705" cy="753820"/>
      </dsp:txXfrm>
    </dsp:sp>
    <dsp:sp modelId="{1FC77C94-1390-4453-A199-84E052E8E561}">
      <dsp:nvSpPr>
        <dsp:cNvPr id="0" name=""/>
        <dsp:cNvSpPr/>
      </dsp:nvSpPr>
      <dsp:spPr>
        <a:xfrm>
          <a:off x="0" y="3310283"/>
          <a:ext cx="6245265" cy="835380"/>
        </a:xfrm>
        <a:prstGeom prst="roundRect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Understanding our targets​</a:t>
          </a:r>
          <a:endParaRPr lang="en-US" sz="3400" kern="1200"/>
        </a:p>
      </dsp:txBody>
      <dsp:txXfrm>
        <a:off x="40780" y="3351063"/>
        <a:ext cx="6163705" cy="753820"/>
      </dsp:txXfrm>
    </dsp:sp>
    <dsp:sp modelId="{12061AB7-DD52-4A5D-8329-FFD90AD52231}">
      <dsp:nvSpPr>
        <dsp:cNvPr id="0" name=""/>
        <dsp:cNvSpPr/>
      </dsp:nvSpPr>
      <dsp:spPr>
        <a:xfrm>
          <a:off x="0" y="4243583"/>
          <a:ext cx="6245265" cy="835380"/>
        </a:xfrm>
        <a:prstGeom prst="roundRect">
          <a:avLst/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Next steps</a:t>
          </a:r>
          <a:endParaRPr lang="en-US" sz="3400" kern="1200"/>
        </a:p>
      </dsp:txBody>
      <dsp:txXfrm>
        <a:off x="40780" y="4284363"/>
        <a:ext cx="6163705" cy="7538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791C1D-DD17-4801-8E96-3E4DDD9D6860}">
      <dsp:nvSpPr>
        <dsp:cNvPr id="0" name=""/>
        <dsp:cNvSpPr/>
      </dsp:nvSpPr>
      <dsp:spPr>
        <a:xfrm>
          <a:off x="0" y="159952"/>
          <a:ext cx="1951645" cy="11709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Powerful</a:t>
          </a:r>
        </a:p>
      </dsp:txBody>
      <dsp:txXfrm>
        <a:off x="0" y="159952"/>
        <a:ext cx="1951645" cy="1170987"/>
      </dsp:txXfrm>
    </dsp:sp>
    <dsp:sp modelId="{D74CBD70-C6FA-4537-B900-7D7317242C90}">
      <dsp:nvSpPr>
        <dsp:cNvPr id="0" name=""/>
        <dsp:cNvSpPr/>
      </dsp:nvSpPr>
      <dsp:spPr>
        <a:xfrm>
          <a:off x="2146809" y="159952"/>
          <a:ext cx="1951645" cy="11709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Pointless</a:t>
          </a:r>
        </a:p>
      </dsp:txBody>
      <dsp:txXfrm>
        <a:off x="2146809" y="159952"/>
        <a:ext cx="1951645" cy="1170987"/>
      </dsp:txXfrm>
    </dsp:sp>
    <dsp:sp modelId="{1B5F1A4F-CFD3-4209-9B82-40498426EF62}">
      <dsp:nvSpPr>
        <dsp:cNvPr id="0" name=""/>
        <dsp:cNvSpPr/>
      </dsp:nvSpPr>
      <dsp:spPr>
        <a:xfrm>
          <a:off x="4293619" y="159952"/>
          <a:ext cx="1951645" cy="1170987"/>
        </a:xfrm>
        <a:prstGeom prst="rect">
          <a:avLst/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Uncomfortable</a:t>
          </a:r>
        </a:p>
      </dsp:txBody>
      <dsp:txXfrm>
        <a:off x="4293619" y="159952"/>
        <a:ext cx="1951645" cy="1170987"/>
      </dsp:txXfrm>
    </dsp:sp>
    <dsp:sp modelId="{C3093402-CADC-4115-BB92-5C9CD67D4184}">
      <dsp:nvSpPr>
        <dsp:cNvPr id="0" name=""/>
        <dsp:cNvSpPr/>
      </dsp:nvSpPr>
      <dsp:spPr>
        <a:xfrm>
          <a:off x="0" y="1526104"/>
          <a:ext cx="1951645" cy="1170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Enlightening</a:t>
          </a:r>
        </a:p>
      </dsp:txBody>
      <dsp:txXfrm>
        <a:off x="0" y="1526104"/>
        <a:ext cx="1951645" cy="1170987"/>
      </dsp:txXfrm>
    </dsp:sp>
    <dsp:sp modelId="{53D991CB-EB3E-4019-AFD8-EEA3D9BF00D6}">
      <dsp:nvSpPr>
        <dsp:cNvPr id="0" name=""/>
        <dsp:cNvSpPr/>
      </dsp:nvSpPr>
      <dsp:spPr>
        <a:xfrm>
          <a:off x="2146809" y="1526104"/>
          <a:ext cx="1951645" cy="117098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Intimidating</a:t>
          </a:r>
        </a:p>
      </dsp:txBody>
      <dsp:txXfrm>
        <a:off x="2146809" y="1526104"/>
        <a:ext cx="1951645" cy="1170987"/>
      </dsp:txXfrm>
    </dsp:sp>
    <dsp:sp modelId="{3B3C316F-E927-4942-A87C-7B00C54507FD}">
      <dsp:nvSpPr>
        <dsp:cNvPr id="0" name=""/>
        <dsp:cNvSpPr/>
      </dsp:nvSpPr>
      <dsp:spPr>
        <a:xfrm>
          <a:off x="4293619" y="1526104"/>
          <a:ext cx="1951645" cy="11709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Exciting</a:t>
          </a:r>
        </a:p>
      </dsp:txBody>
      <dsp:txXfrm>
        <a:off x="4293619" y="1526104"/>
        <a:ext cx="1951645" cy="1170987"/>
      </dsp:txXfrm>
    </dsp:sp>
    <dsp:sp modelId="{5F763FA7-B09E-44D3-9135-B904C8DB7980}">
      <dsp:nvSpPr>
        <dsp:cNvPr id="0" name=""/>
        <dsp:cNvSpPr/>
      </dsp:nvSpPr>
      <dsp:spPr>
        <a:xfrm>
          <a:off x="0" y="2892255"/>
          <a:ext cx="1951645" cy="11709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Purposeful</a:t>
          </a:r>
        </a:p>
      </dsp:txBody>
      <dsp:txXfrm>
        <a:off x="0" y="2892255"/>
        <a:ext cx="1951645" cy="1170987"/>
      </dsp:txXfrm>
    </dsp:sp>
    <dsp:sp modelId="{8126CF57-93E4-4E4D-A8EA-0C85633C7C96}">
      <dsp:nvSpPr>
        <dsp:cNvPr id="0" name=""/>
        <dsp:cNvSpPr/>
      </dsp:nvSpPr>
      <dsp:spPr>
        <a:xfrm>
          <a:off x="2146809" y="2892255"/>
          <a:ext cx="1951645" cy="1170987"/>
        </a:xfrm>
        <a:prstGeom prst="rect">
          <a:avLst/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Challenging</a:t>
          </a:r>
        </a:p>
      </dsp:txBody>
      <dsp:txXfrm>
        <a:off x="2146809" y="2892255"/>
        <a:ext cx="1951645" cy="1170987"/>
      </dsp:txXfrm>
    </dsp:sp>
    <dsp:sp modelId="{18C8C888-A4F8-4364-82F7-2D04E4FFB8D4}">
      <dsp:nvSpPr>
        <dsp:cNvPr id="0" name=""/>
        <dsp:cNvSpPr/>
      </dsp:nvSpPr>
      <dsp:spPr>
        <a:xfrm>
          <a:off x="4293619" y="2892255"/>
          <a:ext cx="1951645" cy="1170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Overwhelming </a:t>
          </a:r>
        </a:p>
      </dsp:txBody>
      <dsp:txXfrm>
        <a:off x="4293619" y="2892255"/>
        <a:ext cx="1951645" cy="1170987"/>
      </dsp:txXfrm>
    </dsp:sp>
    <dsp:sp modelId="{7CFE3444-593C-44C6-B87F-71F34D274B1A}">
      <dsp:nvSpPr>
        <dsp:cNvPr id="0" name=""/>
        <dsp:cNvSpPr/>
      </dsp:nvSpPr>
      <dsp:spPr>
        <a:xfrm>
          <a:off x="0" y="4258407"/>
          <a:ext cx="1951645" cy="117098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Essential</a:t>
          </a:r>
        </a:p>
      </dsp:txBody>
      <dsp:txXfrm>
        <a:off x="0" y="4258407"/>
        <a:ext cx="1951645" cy="1170987"/>
      </dsp:txXfrm>
    </dsp:sp>
    <dsp:sp modelId="{D1F6D8AA-7AC3-48C5-82F2-A9C7F91F0106}">
      <dsp:nvSpPr>
        <dsp:cNvPr id="0" name=""/>
        <dsp:cNvSpPr/>
      </dsp:nvSpPr>
      <dsp:spPr>
        <a:xfrm>
          <a:off x="2146809" y="4258407"/>
          <a:ext cx="1951645" cy="11709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Awkward</a:t>
          </a:r>
        </a:p>
      </dsp:txBody>
      <dsp:txXfrm>
        <a:off x="2146809" y="4258407"/>
        <a:ext cx="1951645" cy="1170987"/>
      </dsp:txXfrm>
    </dsp:sp>
    <dsp:sp modelId="{35C99A85-04DD-478A-80CB-3C0DE13CDD68}">
      <dsp:nvSpPr>
        <dsp:cNvPr id="0" name=""/>
        <dsp:cNvSpPr/>
      </dsp:nvSpPr>
      <dsp:spPr>
        <a:xfrm>
          <a:off x="4293619" y="4258407"/>
          <a:ext cx="1951645" cy="11709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Useful</a:t>
          </a:r>
        </a:p>
      </dsp:txBody>
      <dsp:txXfrm>
        <a:off x="4293619" y="4258407"/>
        <a:ext cx="1951645" cy="11709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0CD6C-098C-4F91-B3F7-29B611F00D74}">
      <dsp:nvSpPr>
        <dsp:cNvPr id="0" name=""/>
        <dsp:cNvSpPr/>
      </dsp:nvSpPr>
      <dsp:spPr>
        <a:xfrm>
          <a:off x="0" y="0"/>
          <a:ext cx="4000099" cy="1199862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Confidence / Control</a:t>
          </a:r>
          <a:endParaRPr lang="en-US" sz="3100" kern="1200" dirty="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35143" y="35143"/>
        <a:ext cx="2603965" cy="1129576"/>
      </dsp:txXfrm>
    </dsp:sp>
    <dsp:sp modelId="{1CF40E59-19AE-49D2-9206-4BEF4640AF28}">
      <dsp:nvSpPr>
        <dsp:cNvPr id="0" name=""/>
        <dsp:cNvSpPr/>
      </dsp:nvSpPr>
      <dsp:spPr>
        <a:xfrm>
          <a:off x="335008" y="1418019"/>
          <a:ext cx="4000099" cy="1199862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Curiosity</a:t>
          </a:r>
          <a:endParaRPr lang="en-US" sz="3100" kern="1200" dirty="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370151" y="1453162"/>
        <a:ext cx="2814894" cy="1129576"/>
      </dsp:txXfrm>
    </dsp:sp>
    <dsp:sp modelId="{CDB77470-2CAE-40C8-B232-21CF865098AD}">
      <dsp:nvSpPr>
        <dsp:cNvPr id="0" name=""/>
        <dsp:cNvSpPr/>
      </dsp:nvSpPr>
      <dsp:spPr>
        <a:xfrm>
          <a:off x="665016" y="2836038"/>
          <a:ext cx="4000099" cy="1199862"/>
        </a:xfrm>
        <a:prstGeom prst="roundRect">
          <a:avLst>
            <a:gd name="adj" fmla="val 10000"/>
          </a:avLst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Consistent</a:t>
          </a:r>
          <a:endParaRPr lang="en-US" sz="3100" kern="1200" dirty="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700159" y="2871181"/>
        <a:ext cx="2819894" cy="1129576"/>
      </dsp:txXfrm>
    </dsp:sp>
    <dsp:sp modelId="{6ABAF63D-B350-4DC9-A422-691588FD5BD9}">
      <dsp:nvSpPr>
        <dsp:cNvPr id="0" name=""/>
        <dsp:cNvSpPr/>
      </dsp:nvSpPr>
      <dsp:spPr>
        <a:xfrm>
          <a:off x="1000024" y="4254057"/>
          <a:ext cx="4000099" cy="1199862"/>
        </a:xfrm>
        <a:prstGeom prst="roundRect">
          <a:avLst>
            <a:gd name="adj" fmla="val 10000"/>
          </a:avLst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Connections</a:t>
          </a:r>
          <a:endParaRPr lang="en-US" sz="3100" kern="1200" dirty="0">
            <a:solidFill>
              <a:sysClr val="window" lastClr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1035167" y="4289200"/>
        <a:ext cx="2814894" cy="1129576"/>
      </dsp:txXfrm>
    </dsp:sp>
    <dsp:sp modelId="{C43F1C0B-048A-4743-85A2-64DA2D51D0DC}">
      <dsp:nvSpPr>
        <dsp:cNvPr id="0" name=""/>
        <dsp:cNvSpPr/>
      </dsp:nvSpPr>
      <dsp:spPr>
        <a:xfrm>
          <a:off x="3220188" y="918985"/>
          <a:ext cx="779910" cy="779910"/>
        </a:xfrm>
        <a:prstGeom prst="downArrow">
          <a:avLst>
            <a:gd name="adj1" fmla="val 55000"/>
            <a:gd name="adj2" fmla="val 45000"/>
          </a:avLst>
        </a:prstGeom>
        <a:solidFill>
          <a:srgbClr val="ED7D31">
            <a:tint val="40000"/>
            <a:alpha val="90000"/>
            <a:hueOff val="0"/>
            <a:satOff val="0"/>
            <a:lumOff val="0"/>
            <a:alphaOff val="0"/>
          </a:srgbClr>
        </a:solidFill>
        <a:ln w="6350" cap="flat" cmpd="sng" algn="ctr">
          <a:solidFill>
            <a:srgbClr val="ED7D31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3395668" y="918985"/>
        <a:ext cx="428950" cy="586882"/>
      </dsp:txXfrm>
    </dsp:sp>
    <dsp:sp modelId="{18A07F1D-1B58-4006-B2AB-5F6D2AA655A7}">
      <dsp:nvSpPr>
        <dsp:cNvPr id="0" name=""/>
        <dsp:cNvSpPr/>
      </dsp:nvSpPr>
      <dsp:spPr>
        <a:xfrm>
          <a:off x="3586369" y="2326616"/>
          <a:ext cx="779910" cy="7799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</a:schemeClr>
        </a:solidFill>
        <a:ln w="6350" cap="flat" cmpd="sng" algn="ctr">
          <a:solidFill>
            <a:srgbClr val="A5A5A5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3761849" y="2326616"/>
        <a:ext cx="428950" cy="586882"/>
      </dsp:txXfrm>
    </dsp:sp>
    <dsp:sp modelId="{7350AEC2-99FB-4BAA-B08D-79EBFCBAF36F}">
      <dsp:nvSpPr>
        <dsp:cNvPr id="0" name=""/>
        <dsp:cNvSpPr/>
      </dsp:nvSpPr>
      <dsp:spPr>
        <a:xfrm>
          <a:off x="3885205" y="3755023"/>
          <a:ext cx="779910" cy="7799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</a:schemeClr>
        </a:solidFill>
        <a:ln w="6350" cap="flat" cmpd="sng" algn="ctr">
          <a:solidFill>
            <a:srgbClr val="FFC000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>
        <a:off x="4060685" y="3755023"/>
        <a:ext cx="428950" cy="5868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593F84-4C0E-473F-A86B-972D7AAB8C9E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4A89C3-6101-4F76-A7C8-EF109D4D7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582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3112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409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247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6657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0625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4361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531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0070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702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427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161537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anchor="b"/>
          <a:lstStyle>
            <a:lvl1pPr algn="l">
              <a:defRPr sz="5400" b="0" i="0" cap="none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520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6112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15884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6597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9124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1813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047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fif"/><Relationship Id="rId2" Type="http://schemas.openxmlformats.org/officeDocument/2006/relationships/image" Target="../media/image4.jfif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.jf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5400" spc="400" dirty="0">
                <a:solidFill>
                  <a:schemeClr val="bg1"/>
                </a:solidFill>
              </a:rPr>
              <a:t>Networking essentials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0314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DDBBC93-70DF-4E4E-98E3-08124185A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200" b="1" kern="1200" cap="all" spc="4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we’ll talk about</a:t>
            </a:r>
            <a:endParaRPr lang="en-US" sz="7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ext Placeholder 3">
            <a:extLst>
              <a:ext uri="{FF2B5EF4-FFF2-40B4-BE49-F238E27FC236}">
                <a16:creationId xmlns:a16="http://schemas.microsoft.com/office/drawing/2014/main" id="{09F04B91-F1FE-52CD-2E05-D2AF91CF34B9}"/>
              </a:ext>
            </a:extLst>
          </p:cNvPr>
          <p:cNvGraphicFramePr/>
          <p:nvPr/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3598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881FA9-F3B0-4912-B0E1-352094195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Research suggests that up to 60% of UK jobs are </a:t>
            </a:r>
            <a:r>
              <a:rPr lang="en-GB" sz="3200" u="sng" dirty="0">
                <a:solidFill>
                  <a:schemeClr val="accent5">
                    <a:lumMod val="50000"/>
                  </a:schemeClr>
                </a:solidFill>
              </a:rPr>
              <a:t>not</a:t>
            </a:r>
            <a:r>
              <a:rPr lang="en-GB" sz="3200" u="sng" dirty="0"/>
              <a:t> </a:t>
            </a:r>
            <a:r>
              <a:rPr lang="en-GB" sz="3200" dirty="0"/>
              <a:t>advertised</a:t>
            </a:r>
          </a:p>
          <a:p>
            <a:r>
              <a:rPr lang="en-GB" sz="1800" dirty="0"/>
              <a:t>(Source: Guardian Careers)</a:t>
            </a:r>
            <a:br>
              <a:rPr lang="en-GB" sz="1800" dirty="0"/>
            </a:br>
            <a:endParaRPr lang="en-US" sz="1800" dirty="0"/>
          </a:p>
        </p:txBody>
      </p:sp>
      <p:pic>
        <p:nvPicPr>
          <p:cNvPr id="8" name="Picture Placeholder 7" descr="mountains under the night sky just before dawn">
            <a:extLst>
              <a:ext uri="{FF2B5EF4-FFF2-40B4-BE49-F238E27FC236}">
                <a16:creationId xmlns:a16="http://schemas.microsoft.com/office/drawing/2014/main" id="{B53D1AAB-32B2-4F04-828F-AB1C758AF00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71" r="71"/>
          <a:stretch/>
        </p:blipFill>
        <p:spPr/>
      </p:pic>
      <p:pic>
        <p:nvPicPr>
          <p:cNvPr id="5" name="Graphic 4" descr="Open quotation mark with solid fill">
            <a:extLst>
              <a:ext uri="{FF2B5EF4-FFF2-40B4-BE49-F238E27FC236}">
                <a16:creationId xmlns:a16="http://schemas.microsoft.com/office/drawing/2014/main" id="{14CC927C-5B0D-9E06-6040-81F09C4A01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7650" y="2190404"/>
            <a:ext cx="914400" cy="914400"/>
          </a:xfrm>
          <a:prstGeom prst="rect">
            <a:avLst/>
          </a:prstGeom>
        </p:spPr>
      </p:pic>
      <p:pic>
        <p:nvPicPr>
          <p:cNvPr id="6" name="Graphic 5" descr="Open quotation mark with solid fill">
            <a:extLst>
              <a:ext uri="{FF2B5EF4-FFF2-40B4-BE49-F238E27FC236}">
                <a16:creationId xmlns:a16="http://schemas.microsoft.com/office/drawing/2014/main" id="{2348A938-F534-9810-B2E3-FDA6B82F0D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5612476" y="3799004"/>
            <a:ext cx="967047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34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cap="all" spc="400" dirty="0">
                <a:solidFill>
                  <a:schemeClr val="bg1"/>
                </a:solidFill>
                <a:latin typeface="+mn-lt"/>
              </a:rPr>
              <a:t>What is a network?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6612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Online Networks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DC20AD21-77E6-F2F6-AF6A-B624261C032A}"/>
              </a:ext>
            </a:extLst>
          </p:cNvPr>
          <p:cNvSpPr txBox="1"/>
          <p:nvPr/>
        </p:nvSpPr>
        <p:spPr>
          <a:xfrm>
            <a:off x="803776" y="2829330"/>
            <a:ext cx="6190412" cy="33444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LinkedIn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Facebook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Twitter / X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6" name="Picture 5" descr="A blue square with a white letter f&#10;&#10;Description automatically generated">
            <a:extLst>
              <a:ext uri="{FF2B5EF4-FFF2-40B4-BE49-F238E27FC236}">
                <a16:creationId xmlns:a16="http://schemas.microsoft.com/office/drawing/2014/main" id="{9B8E40D0-95DE-4C65-6A24-864870D2F1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7654" y="1320256"/>
            <a:ext cx="1567302" cy="1567302"/>
          </a:xfrm>
          <a:prstGeom prst="rect">
            <a:avLst/>
          </a:prstGeom>
        </p:spPr>
      </p:pic>
      <p:sp>
        <p:nvSpPr>
          <p:cNvPr id="28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 blue and black logo&#10;&#10;Description automatically generated">
            <a:extLst>
              <a:ext uri="{FF2B5EF4-FFF2-40B4-BE49-F238E27FC236}">
                <a16:creationId xmlns:a16="http://schemas.microsoft.com/office/drawing/2014/main" id="{26F933FA-F5B0-A885-2428-3F460109CF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0254" y="3055671"/>
            <a:ext cx="2784702" cy="1563782"/>
          </a:xfrm>
          <a:prstGeom prst="rect">
            <a:avLst/>
          </a:prstGeom>
        </p:spPr>
      </p:pic>
      <p:pic>
        <p:nvPicPr>
          <p:cNvPr id="8" name="Picture 7" descr="A blue and white logo&#10;&#10;Description automatically generated">
            <a:extLst>
              <a:ext uri="{FF2B5EF4-FFF2-40B4-BE49-F238E27FC236}">
                <a16:creationId xmlns:a16="http://schemas.microsoft.com/office/drawing/2014/main" id="{6A3332DD-C830-0C21-B6F1-DF9E6A92BE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1360" y="4787566"/>
            <a:ext cx="1573596" cy="156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340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2992" y="1098139"/>
            <a:ext cx="6155988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Offline networks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DC20AD21-77E6-F2F6-AF6A-B624261C032A}"/>
              </a:ext>
            </a:extLst>
          </p:cNvPr>
          <p:cNvSpPr txBox="1"/>
          <p:nvPr/>
        </p:nvSpPr>
        <p:spPr>
          <a:xfrm>
            <a:off x="1109719" y="1496291"/>
            <a:ext cx="9814831" cy="45552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Friends and Family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Are they working?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Would you like to work there too?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UWTSD 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There are many staff members here with different job roles and responsibilities 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Many of your fellow students work in a variety of sectors and industries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The SU is a separate organization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Employers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Is there somewhere you’d like to work?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Can you make contact with them?</a:t>
            </a:r>
          </a:p>
        </p:txBody>
      </p:sp>
      <p:sp>
        <p:nvSpPr>
          <p:cNvPr id="30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5605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F67A547-79B6-FF21-F500-06881BD7F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How do you feel about networking?</a:t>
            </a: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134F1116-A48B-2FA6-91D1-90133C29F4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007198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5420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36689E3-D64F-9EF7-D1CE-7AF5D036386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56391277"/>
              </p:ext>
            </p:extLst>
          </p:nvPr>
        </p:nvGraphicFramePr>
        <p:xfrm>
          <a:off x="5854430" y="876565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itle 8">
            <a:extLst>
              <a:ext uri="{FF2B5EF4-FFF2-40B4-BE49-F238E27FC236}">
                <a16:creationId xmlns:a16="http://schemas.microsoft.com/office/drawing/2014/main" id="{3FB171C0-A14B-DC0C-6AD8-13A65AE61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4 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845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31" name="Straight Connector 1030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CDA59-55A0-4EA5-B3E4-646D1D3B4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should I say?</a:t>
            </a:r>
          </a:p>
        </p:txBody>
      </p:sp>
      <p:sp>
        <p:nvSpPr>
          <p:cNvPr id="1035" name="Oval 1034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EDC767E-74C8-CD3A-391B-4B3BEBF135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9" r="1" b="1"/>
          <a:stretch/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9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9BE645-F7A2-CDB9-1148-1A6022BD9A1E}"/>
              </a:ext>
            </a:extLst>
          </p:cNvPr>
          <p:cNvSpPr txBox="1"/>
          <p:nvPr/>
        </p:nvSpPr>
        <p:spPr>
          <a:xfrm>
            <a:off x="6657715" y="2990818"/>
            <a:ext cx="4818395" cy="29138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Be transparent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Say why you are getting in touch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Say what you hope to gain from them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Be brief 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Keep it short at first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Offer to speak to them at more length at their convenience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Be positive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Say why you are interested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Talk about your skills and experience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Be enthusiastic</a:t>
            </a:r>
          </a:p>
        </p:txBody>
      </p:sp>
      <p:sp>
        <p:nvSpPr>
          <p:cNvPr id="1041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43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6872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Placeholder 21" descr="mountains under near dusk sky">
            <a:extLst>
              <a:ext uri="{FF2B5EF4-FFF2-40B4-BE49-F238E27FC236}">
                <a16:creationId xmlns:a16="http://schemas.microsoft.com/office/drawing/2014/main" id="{D8AC51EB-1C22-4303-8354-FC97950C7DE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63" b="63"/>
          <a:stretch/>
        </p:blipFill>
        <p:spPr/>
      </p:pic>
      <p:pic>
        <p:nvPicPr>
          <p:cNvPr id="18" name="Picture Placeholder 17" descr="mountains at sunset">
            <a:extLst>
              <a:ext uri="{FF2B5EF4-FFF2-40B4-BE49-F238E27FC236}">
                <a16:creationId xmlns:a16="http://schemas.microsoft.com/office/drawing/2014/main" id="{B503D699-E643-4969-9463-5C6331D0C86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177" b="177"/>
          <a:stretch/>
        </p:blipFill>
        <p:spPr/>
      </p:pic>
      <p:pic>
        <p:nvPicPr>
          <p:cNvPr id="20" name="Picture Placeholder 19" descr="mountains at sunset">
            <a:extLst>
              <a:ext uri="{FF2B5EF4-FFF2-40B4-BE49-F238E27FC236}">
                <a16:creationId xmlns:a16="http://schemas.microsoft.com/office/drawing/2014/main" id="{B8714555-7486-4DD7-A96C-52C27648358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t="209" b="209"/>
          <a:stretch/>
        </p:blipFill>
        <p:spPr/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EAFBD6-5390-FE2A-48F1-6010BB3726B6}"/>
              </a:ext>
            </a:extLst>
          </p:cNvPr>
          <p:cNvSpPr txBox="1"/>
          <p:nvPr/>
        </p:nvSpPr>
        <p:spPr>
          <a:xfrm>
            <a:off x="6489606" y="2274838"/>
            <a:ext cx="36182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Questions?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Ideas?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Comments?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48753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mountains at sunset">
            <a:extLst>
              <a:ext uri="{FF2B5EF4-FFF2-40B4-BE49-F238E27FC236}">
                <a16:creationId xmlns:a16="http://schemas.microsoft.com/office/drawing/2014/main" id="{C82DA925-978C-48A9-98AD-0653B7A3D2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t="41" b="41"/>
          <a:stretch/>
        </p:blipFill>
        <p:spPr/>
      </p:pic>
      <p:pic>
        <p:nvPicPr>
          <p:cNvPr id="11" name="Picture Placeholder 10" descr="mountains at sunset">
            <a:extLst>
              <a:ext uri="{FF2B5EF4-FFF2-40B4-BE49-F238E27FC236}">
                <a16:creationId xmlns:a16="http://schemas.microsoft.com/office/drawing/2014/main" id="{E63B7C3F-04A4-43F6-881D-FA11061CBAF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/>
          <a:srcRect t="347" b="347"/>
          <a:stretch/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F777B66-94CB-491C-AC6B-BDAC98E21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4568" y="-516220"/>
            <a:ext cx="5276088" cy="2276856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AF1107-8D35-4E35-93C7-D3640946F7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19" y="3127248"/>
            <a:ext cx="5523807" cy="11247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dirty="0"/>
              <a:t>careers@uwtsd.ac.uk</a:t>
            </a:r>
          </a:p>
          <a:p>
            <a:endParaRPr lang="en-US" sz="4000" dirty="0"/>
          </a:p>
          <a:p>
            <a:r>
              <a:rPr lang="en-US" sz="4000" dirty="0"/>
              <a:t>www.uwtsd/careers</a:t>
            </a:r>
          </a:p>
          <a:p>
            <a:endParaRPr lang="en-US" sz="4000" dirty="0"/>
          </a:p>
        </p:txBody>
      </p:sp>
      <p:pic>
        <p:nvPicPr>
          <p:cNvPr id="15" name="Picture Placeholder 14" descr="mountains under near dusk sky">
            <a:extLst>
              <a:ext uri="{FF2B5EF4-FFF2-40B4-BE49-F238E27FC236}">
                <a16:creationId xmlns:a16="http://schemas.microsoft.com/office/drawing/2014/main" id="{3D15FDC1-74B5-4FD8-BD17-0E2502C411A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4"/>
          <a:srcRect l="16" r="16"/>
          <a:stretch/>
        </p:blipFill>
        <p:spPr/>
      </p:pic>
    </p:spTree>
    <p:extLst>
      <p:ext uri="{BB962C8B-B14F-4D97-AF65-F5344CB8AC3E}">
        <p14:creationId xmlns:p14="http://schemas.microsoft.com/office/powerpoint/2010/main" val="43949749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Univers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229</Words>
  <Application>Microsoft Office PowerPoint</Application>
  <PresentationFormat>Widescreen</PresentationFormat>
  <Paragraphs>67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Calibri</vt:lpstr>
      <vt:lpstr>Univers</vt:lpstr>
      <vt:lpstr>GradientUnivers</vt:lpstr>
      <vt:lpstr>Networking essentials</vt:lpstr>
      <vt:lpstr>What we’ll talk about</vt:lpstr>
      <vt:lpstr>PowerPoint Presentation</vt:lpstr>
      <vt:lpstr>What is a network?</vt:lpstr>
      <vt:lpstr>Online Networks</vt:lpstr>
      <vt:lpstr>Offline networks</vt:lpstr>
      <vt:lpstr>How do you feel about networking?</vt:lpstr>
      <vt:lpstr>The 4 Cs</vt:lpstr>
      <vt:lpstr>What should I say?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Danielle Jane</dc:creator>
  <cp:lastModifiedBy>Danielle Warr</cp:lastModifiedBy>
  <cp:revision>3</cp:revision>
  <dcterms:created xsi:type="dcterms:W3CDTF">2024-09-16T16:19:37Z</dcterms:created>
  <dcterms:modified xsi:type="dcterms:W3CDTF">2024-11-12T09:41:52Z</dcterms:modified>
</cp:coreProperties>
</file>