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B4EA4E-BA61-6A9F-C8F5-F1B7D31BD4C4}" v="84" dt="2025-06-23T18:28:49.601"/>
    <p1510:client id="{3C10168B-9868-5563-136F-4AF9DB827269}" v="3" dt="2025-06-23T18:08:18.505"/>
    <p1510:client id="{4FF6C367-9453-AA91-6355-ABADF5B2A25E}" v="2" dt="2025-06-23T18:40:18.539"/>
    <p1510:client id="{51D0FCF9-C727-2D99-D55C-4EF61A5DB7AA}" v="35" dt="2025-06-23T17:58:38.057"/>
    <p1510:client id="{AE1F56CD-8F53-3165-E7F2-D453DAC5E266}" v="48" dt="2025-06-23T18:18:20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Khan (2433088)" userId="S::2433088@student.uwtsd.ac.uk::caa4b269-bef8-4d31-9ca9-81d3c4b55972" providerId="AD" clId="Web-{4FF6C367-9453-AA91-6355-ABADF5B2A25E}"/>
    <pc:docChg chg="modSld">
      <pc:chgData name="Mohammed Khan (2433088)" userId="S::2433088@student.uwtsd.ac.uk::caa4b269-bef8-4d31-9ca9-81d3c4b55972" providerId="AD" clId="Web-{4FF6C367-9453-AA91-6355-ABADF5B2A25E}" dt="2025-06-23T18:40:18.539" v="1"/>
      <pc:docMkLst>
        <pc:docMk/>
      </pc:docMkLst>
      <pc:sldChg chg="addSp modSp modTransition">
        <pc:chgData name="Mohammed Khan (2433088)" userId="S::2433088@student.uwtsd.ac.uk::caa4b269-bef8-4d31-9ca9-81d3c4b55972" providerId="AD" clId="Web-{4FF6C367-9453-AA91-6355-ABADF5B2A25E}" dt="2025-06-23T18:40:18.539" v="1"/>
        <pc:sldMkLst>
          <pc:docMk/>
          <pc:sldMk cId="109857222" sldId="256"/>
        </pc:sldMkLst>
        <pc:picChg chg="add mod">
          <ac:chgData name="Mohammed Khan (2433088)" userId="S::2433088@student.uwtsd.ac.uk::caa4b269-bef8-4d31-9ca9-81d3c4b55972" providerId="AD" clId="Web-{4FF6C367-9453-AA91-6355-ABADF5B2A25E}" dt="2025-06-23T18:40:18.539" v="1"/>
          <ac:picMkLst>
            <pc:docMk/>
            <pc:sldMk cId="109857222" sldId="256"/>
            <ac:picMk id="5" creationId="{EE89867C-2AD0-6383-7F9D-E7EC7327C0A8}"/>
          </ac:picMkLst>
        </pc:picChg>
      </pc:sldChg>
    </pc:docChg>
  </pc:docChgLst>
  <pc:docChgLst>
    <pc:chgData name="Mohammed Khan (2433088)" userId="S::2433088@student.uwtsd.ac.uk::caa4b269-bef8-4d31-9ca9-81d3c4b55972" providerId="AD" clId="Web-{3C10168B-9868-5563-136F-4AF9DB827269}"/>
    <pc:docChg chg="modSld">
      <pc:chgData name="Mohammed Khan (2433088)" userId="S::2433088@student.uwtsd.ac.uk::caa4b269-bef8-4d31-9ca9-81d3c4b55972" providerId="AD" clId="Web-{3C10168B-9868-5563-136F-4AF9DB827269}" dt="2025-06-23T18:08:18.505" v="2" actId="20577"/>
      <pc:docMkLst>
        <pc:docMk/>
      </pc:docMkLst>
      <pc:sldChg chg="modSp">
        <pc:chgData name="Mohammed Khan (2433088)" userId="S::2433088@student.uwtsd.ac.uk::caa4b269-bef8-4d31-9ca9-81d3c4b55972" providerId="AD" clId="Web-{3C10168B-9868-5563-136F-4AF9DB827269}" dt="2025-06-23T18:08:18.505" v="2" actId="20577"/>
        <pc:sldMkLst>
          <pc:docMk/>
          <pc:sldMk cId="3624878173" sldId="257"/>
        </pc:sldMkLst>
        <pc:spChg chg="mod">
          <ac:chgData name="Mohammed Khan (2433088)" userId="S::2433088@student.uwtsd.ac.uk::caa4b269-bef8-4d31-9ca9-81d3c4b55972" providerId="AD" clId="Web-{3C10168B-9868-5563-136F-4AF9DB827269}" dt="2025-06-23T18:08:18.505" v="2" actId="20577"/>
          <ac:spMkLst>
            <pc:docMk/>
            <pc:sldMk cId="3624878173" sldId="257"/>
            <ac:spMk id="3" creationId="{E610F65B-29D1-9839-2248-EFBB84BF4CAF}"/>
          </ac:spMkLst>
        </pc:spChg>
      </pc:sldChg>
    </pc:docChg>
  </pc:docChgLst>
  <pc:docChgLst>
    <pc:chgData name="Mohammed Khan (2433088)" userId="S::2433088@student.uwtsd.ac.uk::caa4b269-bef8-4d31-9ca9-81d3c4b55972" providerId="AD" clId="Web-{AE1F56CD-8F53-3165-E7F2-D453DAC5E266}"/>
    <pc:docChg chg="addSld modSld">
      <pc:chgData name="Mohammed Khan (2433088)" userId="S::2433088@student.uwtsd.ac.uk::caa4b269-bef8-4d31-9ca9-81d3c4b55972" providerId="AD" clId="Web-{AE1F56CD-8F53-3165-E7F2-D453DAC5E266}" dt="2025-06-23T18:18:20.607" v="44" actId="20577"/>
      <pc:docMkLst>
        <pc:docMk/>
      </pc:docMkLst>
      <pc:sldChg chg="modSp new">
        <pc:chgData name="Mohammed Khan (2433088)" userId="S::2433088@student.uwtsd.ac.uk::caa4b269-bef8-4d31-9ca9-81d3c4b55972" providerId="AD" clId="Web-{AE1F56CD-8F53-3165-E7F2-D453DAC5E266}" dt="2025-06-23T18:14:12.410" v="16" actId="20577"/>
        <pc:sldMkLst>
          <pc:docMk/>
          <pc:sldMk cId="1175191677" sldId="258"/>
        </pc:sldMkLst>
        <pc:spChg chg="mod">
          <ac:chgData name="Mohammed Khan (2433088)" userId="S::2433088@student.uwtsd.ac.uk::caa4b269-bef8-4d31-9ca9-81d3c4b55972" providerId="AD" clId="Web-{AE1F56CD-8F53-3165-E7F2-D453DAC5E266}" dt="2025-06-23T18:12:12.671" v="3" actId="20577"/>
          <ac:spMkLst>
            <pc:docMk/>
            <pc:sldMk cId="1175191677" sldId="258"/>
            <ac:spMk id="2" creationId="{E37E6ED5-4435-66BD-EFDB-DE83D27AB511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4:12.410" v="16" actId="20577"/>
          <ac:spMkLst>
            <pc:docMk/>
            <pc:sldMk cId="1175191677" sldId="258"/>
            <ac:spMk id="3" creationId="{1058EFED-1D08-187D-BD9D-B3B7A06E3A40}"/>
          </ac:spMkLst>
        </pc:spChg>
      </pc:sldChg>
      <pc:sldChg chg="modSp new">
        <pc:chgData name="Mohammed Khan (2433088)" userId="S::2433088@student.uwtsd.ac.uk::caa4b269-bef8-4d31-9ca9-81d3c4b55972" providerId="AD" clId="Web-{AE1F56CD-8F53-3165-E7F2-D453DAC5E266}" dt="2025-06-23T18:17:03.135" v="38" actId="20577"/>
        <pc:sldMkLst>
          <pc:docMk/>
          <pc:sldMk cId="1869912163" sldId="259"/>
        </pc:sldMkLst>
        <pc:spChg chg="mod">
          <ac:chgData name="Mohammed Khan (2433088)" userId="S::2433088@student.uwtsd.ac.uk::caa4b269-bef8-4d31-9ca9-81d3c4b55972" providerId="AD" clId="Web-{AE1F56CD-8F53-3165-E7F2-D453DAC5E266}" dt="2025-06-23T18:14:32.880" v="18" actId="20577"/>
          <ac:spMkLst>
            <pc:docMk/>
            <pc:sldMk cId="1869912163" sldId="259"/>
            <ac:spMk id="2" creationId="{697D1D37-F7B2-4BAE-57C7-E68F39AB25DB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7:03.135" v="38" actId="20577"/>
          <ac:spMkLst>
            <pc:docMk/>
            <pc:sldMk cId="1869912163" sldId="259"/>
            <ac:spMk id="3" creationId="{66A33BCB-B73D-D1C3-0CAB-82A6B138525E}"/>
          </ac:spMkLst>
        </pc:spChg>
      </pc:sldChg>
      <pc:sldChg chg="modSp new">
        <pc:chgData name="Mohammed Khan (2433088)" userId="S::2433088@student.uwtsd.ac.uk::caa4b269-bef8-4d31-9ca9-81d3c4b55972" providerId="AD" clId="Web-{AE1F56CD-8F53-3165-E7F2-D453DAC5E266}" dt="2025-06-23T18:18:20.607" v="44" actId="20577"/>
        <pc:sldMkLst>
          <pc:docMk/>
          <pc:sldMk cId="1698734504" sldId="260"/>
        </pc:sldMkLst>
        <pc:spChg chg="mod">
          <ac:chgData name="Mohammed Khan (2433088)" userId="S::2433088@student.uwtsd.ac.uk::caa4b269-bef8-4d31-9ca9-81d3c4b55972" providerId="AD" clId="Web-{AE1F56CD-8F53-3165-E7F2-D453DAC5E266}" dt="2025-06-23T18:18:07.763" v="43" actId="20577"/>
          <ac:spMkLst>
            <pc:docMk/>
            <pc:sldMk cId="1698734504" sldId="260"/>
            <ac:spMk id="2" creationId="{9F91AAD2-FD09-0F44-FD5A-59AD100EDF00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8:20.607" v="44" actId="20577"/>
          <ac:spMkLst>
            <pc:docMk/>
            <pc:sldMk cId="1698734504" sldId="260"/>
            <ac:spMk id="3" creationId="{CD260301-34F4-4093-DE17-270A42C08302}"/>
          </ac:spMkLst>
        </pc:spChg>
      </pc:sldChg>
    </pc:docChg>
  </pc:docChgLst>
  <pc:docChgLst>
    <pc:chgData name="Mohammed Khan (2433088)" userId="S::2433088@student.uwtsd.ac.uk::caa4b269-bef8-4d31-9ca9-81d3c4b55972" providerId="AD" clId="Web-{51D0FCF9-C727-2D99-D55C-4EF61A5DB7AA}"/>
    <pc:docChg chg="addSld modSld addMainMaster delMainMaster">
      <pc:chgData name="Mohammed Khan (2433088)" userId="S::2433088@student.uwtsd.ac.uk::caa4b269-bef8-4d31-9ca9-81d3c4b55972" providerId="AD" clId="Web-{51D0FCF9-C727-2D99-D55C-4EF61A5DB7AA}" dt="2025-06-23T17:58:38.057" v="32" actId="20577"/>
      <pc:docMkLst>
        <pc:docMk/>
      </pc:docMkLst>
      <pc:sldChg chg="addSp modSp mod setBg modClrScheme setClrOvrMap chgLayout">
        <pc:chgData name="Mohammed Khan (2433088)" userId="S::2433088@student.uwtsd.ac.uk::caa4b269-bef8-4d31-9ca9-81d3c4b55972" providerId="AD" clId="Web-{51D0FCF9-C727-2D99-D55C-4EF61A5DB7AA}" dt="2025-06-23T17:52:19.340" v="13" actId="20577"/>
        <pc:sldMkLst>
          <pc:docMk/>
          <pc:sldMk cId="109857222" sldId="256"/>
        </pc:sldMkLst>
        <pc:spChg chg="mo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hammed Khan (2433088)" userId="S::2433088@student.uwtsd.ac.uk::caa4b269-bef8-4d31-9ca9-81d3c4b55972" providerId="AD" clId="Web-{51D0FCF9-C727-2D99-D55C-4EF61A5DB7AA}" dt="2025-06-23T17:52:19.340" v="1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9" creationId="{6E448DB1-4196-18A6-15DA-C72635C1B11E}"/>
          </ac:spMkLst>
        </pc:spChg>
        <pc:spChg chg="ad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11" creationId="{76A10D8F-D463-70E5-239B-17AD65EF433D}"/>
          </ac:spMkLst>
        </pc:spChg>
        <pc:picChg chg="add mod">
          <ac:chgData name="Mohammed Khan (2433088)" userId="S::2433088@student.uwtsd.ac.uk::caa4b269-bef8-4d31-9ca9-81d3c4b55972" providerId="AD" clId="Web-{51D0FCF9-C727-2D99-D55C-4EF61A5DB7AA}" dt="2025-06-23T17:51:48.246" v="11" actId="1076"/>
          <ac:picMkLst>
            <pc:docMk/>
            <pc:sldMk cId="109857222" sldId="256"/>
            <ac:picMk id="4" creationId="{01B9EE05-BFD0-85DA-3FF3-EA76EAC8E8A3}"/>
          </ac:picMkLst>
        </pc:picChg>
      </pc:sldChg>
      <pc:sldChg chg="modSp new">
        <pc:chgData name="Mohammed Khan (2433088)" userId="S::2433088@student.uwtsd.ac.uk::caa4b269-bef8-4d31-9ca9-81d3c4b55972" providerId="AD" clId="Web-{51D0FCF9-C727-2D99-D55C-4EF61A5DB7AA}" dt="2025-06-23T17:58:38.057" v="32" actId="20577"/>
        <pc:sldMkLst>
          <pc:docMk/>
          <pc:sldMk cId="3624878173" sldId="257"/>
        </pc:sldMkLst>
        <pc:spChg chg="mod">
          <ac:chgData name="Mohammed Khan (2433088)" userId="S::2433088@student.uwtsd.ac.uk::caa4b269-bef8-4d31-9ca9-81d3c4b55972" providerId="AD" clId="Web-{51D0FCF9-C727-2D99-D55C-4EF61A5DB7AA}" dt="2025-06-23T17:56:16.380" v="21" actId="20577"/>
          <ac:spMkLst>
            <pc:docMk/>
            <pc:sldMk cId="3624878173" sldId="257"/>
            <ac:spMk id="2" creationId="{4BAA8784-7953-EC64-EA4A-452F28225AFE}"/>
          </ac:spMkLst>
        </pc:spChg>
        <pc:spChg chg="mod">
          <ac:chgData name="Mohammed Khan (2433088)" userId="S::2433088@student.uwtsd.ac.uk::caa4b269-bef8-4d31-9ca9-81d3c4b55972" providerId="AD" clId="Web-{51D0FCF9-C727-2D99-D55C-4EF61A5DB7AA}" dt="2025-06-23T17:58:38.057" v="32" actId="20577"/>
          <ac:spMkLst>
            <pc:docMk/>
            <pc:sldMk cId="3624878173" sldId="257"/>
            <ac:spMk id="3" creationId="{E610F65B-29D1-9839-2248-EFBB84BF4CAF}"/>
          </ac:spMkLst>
        </pc:spChg>
      </pc:sldChg>
      <pc:sldMasterChg chg="del delSldLayout">
        <pc:chgData name="Mohammed Khan (2433088)" userId="S::2433088@student.uwtsd.ac.uk::caa4b269-bef8-4d31-9ca9-81d3c4b55972" providerId="AD" clId="Web-{51D0FCF9-C727-2D99-D55C-4EF61A5DB7AA}" dt="2025-06-23T17:51:17.760" v="6"/>
        <pc:sldMasterMkLst>
          <pc:docMk/>
          <pc:sldMasterMk cId="2460954070" sldId="2147483660"/>
        </pc:sldMasterMkLst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ohammed Khan (2433088)" userId="S::2433088@student.uwtsd.ac.uk::caa4b269-bef8-4d31-9ca9-81d3c4b55972" providerId="AD" clId="Web-{51D0FCF9-C727-2D99-D55C-4EF61A5DB7AA}" dt="2025-06-23T17:51:17.760" v="6"/>
        <pc:sldMasterMkLst>
          <pc:docMk/>
          <pc:sldMasterMk cId="3122960779" sldId="2147483695"/>
        </pc:sldMasterMkLst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266844595" sldId="2147483684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841697346" sldId="2147483685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680613088" sldId="2147483686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2999639363" sldId="2147483687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964773262" sldId="2147483688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387647246" sldId="2147483689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199552540" sldId="2147483690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2015968438" sldId="2147483691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086646713" sldId="2147483692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957559736" sldId="2147483693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823055933" sldId="2147483694"/>
          </pc:sldLayoutMkLst>
        </pc:sldLayoutChg>
      </pc:sldMasterChg>
    </pc:docChg>
  </pc:docChgLst>
  <pc:docChgLst>
    <pc:chgData name="Mohammed Khan (2433088)" userId="S::2433088@student.uwtsd.ac.uk::caa4b269-bef8-4d31-9ca9-81d3c4b55972" providerId="AD" clId="Web-{34B4EA4E-BA61-6A9F-C8F5-F1B7D31BD4C4}"/>
    <pc:docChg chg="addSld modSld">
      <pc:chgData name="Mohammed Khan (2433088)" userId="S::2433088@student.uwtsd.ac.uk::caa4b269-bef8-4d31-9ca9-81d3c4b55972" providerId="AD" clId="Web-{34B4EA4E-BA61-6A9F-C8F5-F1B7D31BD4C4}" dt="2025-06-23T18:28:49.601" v="78" actId="20577"/>
      <pc:docMkLst>
        <pc:docMk/>
      </pc:docMkLst>
      <pc:sldChg chg="modSp">
        <pc:chgData name="Mohammed Khan (2433088)" userId="S::2433088@student.uwtsd.ac.uk::caa4b269-bef8-4d31-9ca9-81d3c4b55972" providerId="AD" clId="Web-{34B4EA4E-BA61-6A9F-C8F5-F1B7D31BD4C4}" dt="2025-06-23T18:20:29.753" v="12" actId="20577"/>
        <pc:sldMkLst>
          <pc:docMk/>
          <pc:sldMk cId="1698734504" sldId="260"/>
        </pc:sldMkLst>
        <pc:spChg chg="mod">
          <ac:chgData name="Mohammed Khan (2433088)" userId="S::2433088@student.uwtsd.ac.uk::caa4b269-bef8-4d31-9ca9-81d3c4b55972" providerId="AD" clId="Web-{34B4EA4E-BA61-6A9F-C8F5-F1B7D31BD4C4}" dt="2025-06-23T18:20:29.753" v="12" actId="20577"/>
          <ac:spMkLst>
            <pc:docMk/>
            <pc:sldMk cId="1698734504" sldId="260"/>
            <ac:spMk id="3" creationId="{CD260301-34F4-4093-DE17-270A42C08302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3:07.868" v="28" actId="20577"/>
        <pc:sldMkLst>
          <pc:docMk/>
          <pc:sldMk cId="1365926887" sldId="261"/>
        </pc:sldMkLst>
        <pc:spChg chg="mod">
          <ac:chgData name="Mohammed Khan (2433088)" userId="S::2433088@student.uwtsd.ac.uk::caa4b269-bef8-4d31-9ca9-81d3c4b55972" providerId="AD" clId="Web-{34B4EA4E-BA61-6A9F-C8F5-F1B7D31BD4C4}" dt="2025-06-23T18:21:03.191" v="15" actId="20577"/>
          <ac:spMkLst>
            <pc:docMk/>
            <pc:sldMk cId="1365926887" sldId="261"/>
            <ac:spMk id="2" creationId="{A3C37970-8A0F-404A-BBFF-6FDEA01F0D6B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3:07.868" v="28" actId="20577"/>
          <ac:spMkLst>
            <pc:docMk/>
            <pc:sldMk cId="1365926887" sldId="261"/>
            <ac:spMk id="3" creationId="{FB37B285-D9AD-F846-3055-62D6F14D8B86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5:48.890" v="51" actId="20577"/>
        <pc:sldMkLst>
          <pc:docMk/>
          <pc:sldMk cId="2421753291" sldId="262"/>
        </pc:sldMkLst>
        <pc:spChg chg="mod">
          <ac:chgData name="Mohammed Khan (2433088)" userId="S::2433088@student.uwtsd.ac.uk::caa4b269-bef8-4d31-9ca9-81d3c4b55972" providerId="AD" clId="Web-{34B4EA4E-BA61-6A9F-C8F5-F1B7D31BD4C4}" dt="2025-06-23T18:24:14.137" v="34" actId="20577"/>
          <ac:spMkLst>
            <pc:docMk/>
            <pc:sldMk cId="2421753291" sldId="262"/>
            <ac:spMk id="2" creationId="{237DE3C9-949C-ECF8-36B2-CECBE115CAE9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5:48.890" v="51" actId="20577"/>
          <ac:spMkLst>
            <pc:docMk/>
            <pc:sldMk cId="2421753291" sldId="262"/>
            <ac:spMk id="3" creationId="{C96AB7B7-2270-C361-C4F5-CC109B37F05F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7:44.958" v="68" actId="20577"/>
        <pc:sldMkLst>
          <pc:docMk/>
          <pc:sldMk cId="1071530735" sldId="263"/>
        </pc:sldMkLst>
        <pc:spChg chg="mod">
          <ac:chgData name="Mohammed Khan (2433088)" userId="S::2433088@student.uwtsd.ac.uk::caa4b269-bef8-4d31-9ca9-81d3c4b55972" providerId="AD" clId="Web-{34B4EA4E-BA61-6A9F-C8F5-F1B7D31BD4C4}" dt="2025-06-23T18:26:16.188" v="53" actId="20577"/>
          <ac:spMkLst>
            <pc:docMk/>
            <pc:sldMk cId="1071530735" sldId="263"/>
            <ac:spMk id="2" creationId="{89F1F813-0453-AA95-9312-B0D03A99F1E9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7:44.958" v="68" actId="20577"/>
          <ac:spMkLst>
            <pc:docMk/>
            <pc:sldMk cId="1071530735" sldId="263"/>
            <ac:spMk id="3" creationId="{0B3E5BED-EDC9-C9CD-3361-A8E0EBAE040C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8:49.601" v="78" actId="20577"/>
        <pc:sldMkLst>
          <pc:docMk/>
          <pc:sldMk cId="1713560899" sldId="264"/>
        </pc:sldMkLst>
        <pc:spChg chg="mod">
          <ac:chgData name="Mohammed Khan (2433088)" userId="S::2433088@student.uwtsd.ac.uk::caa4b269-bef8-4d31-9ca9-81d3c4b55972" providerId="AD" clId="Web-{34B4EA4E-BA61-6A9F-C8F5-F1B7D31BD4C4}" dt="2025-06-23T18:27:56.521" v="71" actId="20577"/>
          <ac:spMkLst>
            <pc:docMk/>
            <pc:sldMk cId="1713560899" sldId="264"/>
            <ac:spMk id="2" creationId="{4EDA6481-EE7C-53B6-B5CC-E0A9B8D8B465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8:49.601" v="78" actId="20577"/>
          <ac:spMkLst>
            <pc:docMk/>
            <pc:sldMk cId="1713560899" sldId="264"/>
            <ac:spMk id="3" creationId="{ED66ED8F-9160-326D-9327-D6C0CD3E28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552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68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646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55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055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773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84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697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613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63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47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960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ime compass on hand">
            <a:extLst>
              <a:ext uri="{FF2B5EF4-FFF2-40B4-BE49-F238E27FC236}">
                <a16:creationId xmlns:a16="http://schemas.microsoft.com/office/drawing/2014/main" id="{01B9EE05-BFD0-85DA-3FF3-EA76EAC8E8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66" r="9085" b="-7"/>
          <a:stretch>
            <a:fillRect/>
          </a:stretch>
        </p:blipFill>
        <p:spPr>
          <a:xfrm>
            <a:off x="4297200" y="599617"/>
            <a:ext cx="1176725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r>
              <a:rPr lang="en-GB" sz="6600"/>
              <a:t>Time management for student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By Mohammed Khan</a:t>
            </a:r>
          </a:p>
          <a:p>
            <a:endParaRPr lang="en-GB" sz="220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EE89867C-2AD0-6383-7F9D-E7EC7327C0A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A8784-7953-EC64-EA4A-452F28225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0F65B-29D1-9839-2248-EFBB84BF4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Planning how to use your time</a:t>
            </a:r>
          </a:p>
          <a:p>
            <a:pPr marL="0" indent="0">
              <a:buNone/>
            </a:pPr>
            <a:r>
              <a:rPr lang="en-GB"/>
              <a:t>Doing the right things at the right time</a:t>
            </a:r>
          </a:p>
          <a:p>
            <a:pPr marL="0" indent="0">
              <a:buNone/>
            </a:pPr>
            <a:r>
              <a:rPr lang="en-GB"/>
              <a:t>Helps you stay organized and relaxed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878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6ED5-4435-66BD-EFDB-DE83D27A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time management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8EFED-1D08-187D-BD9D-B3B7A06E3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Helps get better grades</a:t>
            </a:r>
          </a:p>
          <a:p>
            <a:pPr marL="0" indent="0">
              <a:buNone/>
            </a:pPr>
            <a:r>
              <a:rPr lang="en-GB"/>
              <a:t>Reduces stress</a:t>
            </a:r>
          </a:p>
          <a:p>
            <a:pPr marL="0" indent="0">
              <a:buNone/>
            </a:pPr>
            <a:r>
              <a:rPr lang="en-GB"/>
              <a:t>Gives more free time</a:t>
            </a:r>
          </a:p>
          <a:p>
            <a:pPr marL="0" indent="0">
              <a:buNone/>
            </a:pPr>
            <a:r>
              <a:rPr lang="en-GB"/>
              <a:t>Builds good habits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91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D1D37-F7B2-4BAE-57C7-E68F39AB2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Problems student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33BCB-B73D-D1C3-0CAB-82A6B1385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Delay work. ( </a:t>
            </a:r>
            <a:r>
              <a:rPr lang="en-GB" err="1"/>
              <a:t>procrastinatiion</a:t>
            </a:r>
            <a:r>
              <a:rPr lang="en-GB"/>
              <a:t> )</a:t>
            </a:r>
            <a:endParaRPr lang="en-US"/>
          </a:p>
          <a:p>
            <a:r>
              <a:rPr lang="en-GB"/>
              <a:t>Use games or phone too much</a:t>
            </a:r>
          </a:p>
          <a:p>
            <a:r>
              <a:rPr lang="en-GB"/>
              <a:t>No plan for the day</a:t>
            </a:r>
          </a:p>
          <a:p>
            <a:r>
              <a:rPr lang="en-GB"/>
              <a:t>Say yes to everything 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12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1AAD2-FD09-0F44-FD5A-59AD100ED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 TO MANAGE time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60301-34F4-4093-DE17-270A42C08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Make  a daily plan</a:t>
            </a:r>
          </a:p>
          <a:p>
            <a:r>
              <a:rPr lang="en-GB"/>
              <a:t>Use a </a:t>
            </a:r>
            <a:r>
              <a:rPr lang="en-GB" err="1"/>
              <a:t>timeta</a:t>
            </a:r>
          </a:p>
          <a:p>
            <a:r>
              <a:rPr lang="en-GB"/>
              <a:t>Set goals for each day</a:t>
            </a:r>
          </a:p>
          <a:p>
            <a:r>
              <a:rPr lang="en-GB"/>
              <a:t>Do hard tasks first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34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37970-8A0F-404A-BBFF-6FDEA01F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 to manage time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7B285-D9AD-F846-3055-62D6F14D8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Take small breaks </a:t>
            </a:r>
          </a:p>
          <a:p>
            <a:r>
              <a:rPr lang="en-GB"/>
              <a:t>Avoid distractions like phone</a:t>
            </a:r>
          </a:p>
          <a:p>
            <a:r>
              <a:rPr lang="en-GB"/>
              <a:t>Sleep well at least 7 to 8 hours </a:t>
            </a:r>
          </a:p>
          <a:p>
            <a:r>
              <a:rPr lang="en-GB"/>
              <a:t>Use extra time wisely</a:t>
            </a:r>
          </a:p>
        </p:txBody>
      </p:sp>
    </p:spTree>
    <p:extLst>
      <p:ext uri="{BB962C8B-B14F-4D97-AF65-F5344CB8AC3E}">
        <p14:creationId xmlns:p14="http://schemas.microsoft.com/office/powerpoint/2010/main" val="1365926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E3C9-949C-ECF8-36B2-CECBE115C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SAMPLE Daily  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AB7B7-2270-C361-C4F5-CC109B37F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Wake up</a:t>
            </a:r>
          </a:p>
          <a:p>
            <a:r>
              <a:rPr lang="en-GB"/>
              <a:t>Go to campus</a:t>
            </a:r>
          </a:p>
          <a:p>
            <a:r>
              <a:rPr lang="en-GB"/>
              <a:t>Come home</a:t>
            </a:r>
          </a:p>
          <a:p>
            <a:r>
              <a:rPr lang="en-GB"/>
              <a:t>Study</a:t>
            </a:r>
          </a:p>
          <a:p>
            <a:r>
              <a:rPr lang="en-GB"/>
              <a:t>Socialise/relax</a:t>
            </a:r>
          </a:p>
          <a:p>
            <a:r>
              <a:rPr lang="en-GB"/>
              <a:t>Study</a:t>
            </a:r>
          </a:p>
          <a:p>
            <a:r>
              <a:rPr lang="en-GB"/>
              <a:t>sleep</a:t>
            </a:r>
          </a:p>
        </p:txBody>
      </p:sp>
    </p:spTree>
    <p:extLst>
      <p:ext uri="{BB962C8B-B14F-4D97-AF65-F5344CB8AC3E}">
        <p14:creationId xmlns:p14="http://schemas.microsoft.com/office/powerpoint/2010/main" val="242175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F813-0453-AA95-9312-B0D03A99F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E5BED-EDC9-C9CD-3361-A8E0EBAE0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Time management is a useful life skill</a:t>
            </a:r>
            <a:endParaRPr lang="en-US"/>
          </a:p>
          <a:p>
            <a:r>
              <a:rPr lang="en-GB"/>
              <a:t>Start with small changes</a:t>
            </a:r>
          </a:p>
          <a:p>
            <a:r>
              <a:rPr lang="en-GB"/>
              <a:t>Stick to your plan</a:t>
            </a:r>
          </a:p>
          <a:p>
            <a:r>
              <a:rPr lang="en-GB"/>
              <a:t>Enjoy learning and living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30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6481-EE7C-53B6-B5CC-E0A9B8D8B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6ED8F-9160-326D-9327-D6C0CD3E2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Thank you for listening </a:t>
            </a:r>
            <a:endParaRPr lang="en-US"/>
          </a:p>
          <a:p>
            <a:endParaRPr lang="en-GB"/>
          </a:p>
          <a:p>
            <a:r>
              <a:rPr lang="en-GB"/>
              <a:t>Any questions please restrain.</a:t>
            </a:r>
          </a:p>
        </p:txBody>
      </p:sp>
    </p:spTree>
    <p:extLst>
      <p:ext uri="{BB962C8B-B14F-4D97-AF65-F5344CB8AC3E}">
        <p14:creationId xmlns:p14="http://schemas.microsoft.com/office/powerpoint/2010/main" val="171356089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Time management for student</vt:lpstr>
      <vt:lpstr>What is time management</vt:lpstr>
      <vt:lpstr>Why time management is important</vt:lpstr>
      <vt:lpstr>Problems student face</vt:lpstr>
      <vt:lpstr>TIPS TO MANAGE time part 1</vt:lpstr>
      <vt:lpstr>Tips to manage time part 2</vt:lpstr>
      <vt:lpstr>SAMPLE Daily  routine</vt:lpstr>
      <vt:lpstr>Final thoughts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2025-06-23T17:47:17Z</dcterms:created>
  <dcterms:modified xsi:type="dcterms:W3CDTF">2025-06-23T18:40:34Z</dcterms:modified>
</cp:coreProperties>
</file>