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4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5143500" type="screen16x9"/>
  <p:notesSz cx="6858000" cy="9144000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114" y="1080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381187" y="685800"/>
            <a:ext cx="6096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>
              <a:spcBef>
                <a:spcPts val="0"/>
              </a:spcBef>
              <a:defRPr sz="1100"/>
            </a:lvl1pPr>
            <a:lvl2pPr>
              <a:spcBef>
                <a:spcPts val="0"/>
              </a:spcBef>
              <a:defRPr sz="1100"/>
            </a:lvl2pPr>
            <a:lvl3pPr>
              <a:spcBef>
                <a:spcPts val="0"/>
              </a:spcBef>
              <a:defRPr sz="1100"/>
            </a:lvl3pPr>
            <a:lvl4pPr>
              <a:spcBef>
                <a:spcPts val="0"/>
              </a:spcBef>
              <a:defRPr sz="1100"/>
            </a:lvl4pPr>
            <a:lvl5pPr>
              <a:spcBef>
                <a:spcPts val="0"/>
              </a:spcBef>
              <a:defRPr sz="1100"/>
            </a:lvl5pPr>
            <a:lvl6pPr>
              <a:spcBef>
                <a:spcPts val="0"/>
              </a:spcBef>
              <a:defRPr sz="1100"/>
            </a:lvl6pPr>
            <a:lvl7pPr>
              <a:spcBef>
                <a:spcPts val="0"/>
              </a:spcBef>
              <a:defRPr sz="1100"/>
            </a:lvl7pPr>
            <a:lvl8pPr>
              <a:spcBef>
                <a:spcPts val="0"/>
              </a:spcBef>
              <a:defRPr sz="1100"/>
            </a:lvl8pPr>
            <a:lvl9pPr>
              <a:spcBef>
                <a:spcPts val="0"/>
              </a:spcBef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302811952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hape 3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34" name="Shape 3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2025358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Shape 3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40" name="Shape 4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12669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Shape 4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46" name="Shape 4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3168856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Shape 5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52" name="Shape 5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2289174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Shape 5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58" name="Shape 5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197575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Shape 6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64" name="Shape 6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7598637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Shape 6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70" name="Shape 7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8601932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Shape 7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76" name="Shape 7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56858153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Shape 8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82" name="Shape 8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71968243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Shape 8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88" name="Shape 8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7999450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Shape 9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94" name="Shape 9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3302423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hape 9"/>
          <p:cNvSpPr txBox="1">
            <a:spLocks noGrp="1"/>
          </p:cNvSpPr>
          <p:nvPr>
            <p:ph type="ctrTitle"/>
          </p:nvPr>
        </p:nvSpPr>
        <p:spPr>
          <a:xfrm>
            <a:off x="685800" y="1583342"/>
            <a:ext cx="7772400" cy="1159856"/>
          </a:xfrm>
          <a:prstGeom prst="rect">
            <a:avLst/>
          </a:prstGeom>
        </p:spPr>
        <p:txBody>
          <a:bodyPr lIns="91425" tIns="91425" rIns="91425" bIns="91425" anchor="b" anchorCtr="0"/>
          <a:lstStyle>
            <a:lvl1pPr algn="ctr">
              <a:spcBef>
                <a:spcPts val="0"/>
              </a:spcBef>
              <a:buSzPct val="100000"/>
              <a:defRPr sz="4800"/>
            </a:lvl1pPr>
            <a:lvl2pPr algn="ctr">
              <a:spcBef>
                <a:spcPts val="0"/>
              </a:spcBef>
              <a:buSzPct val="100000"/>
              <a:defRPr sz="4800"/>
            </a:lvl2pPr>
            <a:lvl3pPr algn="ctr">
              <a:spcBef>
                <a:spcPts val="0"/>
              </a:spcBef>
              <a:buSzPct val="100000"/>
              <a:defRPr sz="4800"/>
            </a:lvl3pPr>
            <a:lvl4pPr algn="ctr">
              <a:spcBef>
                <a:spcPts val="0"/>
              </a:spcBef>
              <a:buSzPct val="100000"/>
              <a:defRPr sz="4800"/>
            </a:lvl4pPr>
            <a:lvl5pPr algn="ctr">
              <a:spcBef>
                <a:spcPts val="0"/>
              </a:spcBef>
              <a:buSzPct val="100000"/>
              <a:defRPr sz="4800"/>
            </a:lvl5pPr>
            <a:lvl6pPr algn="ctr">
              <a:spcBef>
                <a:spcPts val="0"/>
              </a:spcBef>
              <a:buSzPct val="100000"/>
              <a:defRPr sz="4800"/>
            </a:lvl6pPr>
            <a:lvl7pPr algn="ctr">
              <a:spcBef>
                <a:spcPts val="0"/>
              </a:spcBef>
              <a:buSzPct val="100000"/>
              <a:defRPr sz="4800"/>
            </a:lvl7pPr>
            <a:lvl8pPr algn="ctr">
              <a:spcBef>
                <a:spcPts val="0"/>
              </a:spcBef>
              <a:buSzPct val="100000"/>
              <a:defRPr sz="4800"/>
            </a:lvl8pPr>
            <a:lvl9pPr algn="ctr">
              <a:spcBef>
                <a:spcPts val="0"/>
              </a:spcBef>
              <a:buSzPct val="100000"/>
              <a:defRPr sz="4800"/>
            </a:lvl9pPr>
          </a:lstStyle>
          <a:p>
            <a:endParaRPr/>
          </a:p>
        </p:txBody>
      </p:sp>
      <p:sp>
        <p:nvSpPr>
          <p:cNvPr id="10" name="Shape 10"/>
          <p:cNvSpPr txBox="1">
            <a:spLocks noGrp="1"/>
          </p:cNvSpPr>
          <p:nvPr>
            <p:ph type="subTitle" idx="1"/>
          </p:nvPr>
        </p:nvSpPr>
        <p:spPr>
          <a:xfrm>
            <a:off x="685800" y="2840053"/>
            <a:ext cx="7772400" cy="784737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 algn="ctr">
              <a:spcBef>
                <a:spcPts val="0"/>
              </a:spcBef>
              <a:buClr>
                <a:schemeClr val="dk2"/>
              </a:buClr>
              <a:buNone/>
              <a:defRPr>
                <a:solidFill>
                  <a:schemeClr val="dk2"/>
                </a:solidFill>
              </a:defRPr>
            </a:lvl1pPr>
            <a:lvl2pPr algn="ctr">
              <a:spcBef>
                <a:spcPts val="0"/>
              </a:spcBef>
              <a:buClr>
                <a:schemeClr val="dk2"/>
              </a:buClr>
              <a:buSzPct val="100000"/>
              <a:buNone/>
              <a:defRPr sz="3000">
                <a:solidFill>
                  <a:schemeClr val="dk2"/>
                </a:solidFill>
              </a:defRPr>
            </a:lvl2pPr>
            <a:lvl3pPr algn="ctr">
              <a:spcBef>
                <a:spcPts val="0"/>
              </a:spcBef>
              <a:buClr>
                <a:schemeClr val="dk2"/>
              </a:buClr>
              <a:buSzPct val="100000"/>
              <a:buNone/>
              <a:defRPr sz="3000">
                <a:solidFill>
                  <a:schemeClr val="dk2"/>
                </a:solidFill>
              </a:defRPr>
            </a:lvl3pPr>
            <a:lvl4pPr algn="ctr">
              <a:spcBef>
                <a:spcPts val="0"/>
              </a:spcBef>
              <a:buClr>
                <a:schemeClr val="dk2"/>
              </a:buClr>
              <a:buSzPct val="100000"/>
              <a:buNone/>
              <a:defRPr sz="3000">
                <a:solidFill>
                  <a:schemeClr val="dk2"/>
                </a:solidFill>
              </a:defRPr>
            </a:lvl4pPr>
            <a:lvl5pPr algn="ctr">
              <a:spcBef>
                <a:spcPts val="0"/>
              </a:spcBef>
              <a:buClr>
                <a:schemeClr val="dk2"/>
              </a:buClr>
              <a:buSzPct val="100000"/>
              <a:buNone/>
              <a:defRPr sz="3000">
                <a:solidFill>
                  <a:schemeClr val="dk2"/>
                </a:solidFill>
              </a:defRPr>
            </a:lvl5pPr>
            <a:lvl6pPr algn="ctr">
              <a:spcBef>
                <a:spcPts val="0"/>
              </a:spcBef>
              <a:buClr>
                <a:schemeClr val="dk2"/>
              </a:buClr>
              <a:buSzPct val="100000"/>
              <a:buNone/>
              <a:defRPr sz="3000">
                <a:solidFill>
                  <a:schemeClr val="dk2"/>
                </a:solidFill>
              </a:defRPr>
            </a:lvl6pPr>
            <a:lvl7pPr algn="ctr">
              <a:spcBef>
                <a:spcPts val="0"/>
              </a:spcBef>
              <a:buClr>
                <a:schemeClr val="dk2"/>
              </a:buClr>
              <a:buSzPct val="100000"/>
              <a:buNone/>
              <a:defRPr sz="3000">
                <a:solidFill>
                  <a:schemeClr val="dk2"/>
                </a:solidFill>
              </a:defRPr>
            </a:lvl7pPr>
            <a:lvl8pPr algn="ctr">
              <a:spcBef>
                <a:spcPts val="0"/>
              </a:spcBef>
              <a:buClr>
                <a:schemeClr val="dk2"/>
              </a:buClr>
              <a:buSzPct val="100000"/>
              <a:buNone/>
              <a:defRPr sz="3000">
                <a:solidFill>
                  <a:schemeClr val="dk2"/>
                </a:solidFill>
              </a:defRPr>
            </a:lvl8pPr>
            <a:lvl9pPr algn="ctr">
              <a:spcBef>
                <a:spcPts val="0"/>
              </a:spcBef>
              <a:buClr>
                <a:schemeClr val="dk2"/>
              </a:buClr>
              <a:buSzPct val="100000"/>
              <a:buNone/>
              <a:defRPr sz="30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1" name="Shape 11"/>
          <p:cNvSpPr txBox="1">
            <a:spLocks noGrp="1"/>
          </p:cNvSpPr>
          <p:nvPr>
            <p:ph type="sldNum" idx="12"/>
          </p:nvPr>
        </p:nvSpPr>
        <p:spPr>
          <a:xfrm>
            <a:off x="8556791" y="4749850"/>
            <a:ext cx="548699" cy="393524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>
            <a:lvl1pPr>
              <a:spcBef>
                <a:spcPts val="0"/>
              </a:spcBef>
              <a:buNone/>
              <a:defRPr/>
            </a:lvl1pPr>
          </a:lstStyle>
          <a:p>
            <a:pPr>
              <a:spcBef>
                <a:spcPts val="0"/>
              </a:spcBef>
              <a:buNone/>
            </a:pPr>
            <a:fld id="{00000000-1234-1234-1234-123412341234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Body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 txBox="1">
            <a:spLocks noGrp="1"/>
          </p:cNvSpPr>
          <p:nvPr>
            <p:ph type="title"/>
          </p:nvPr>
        </p:nvSpPr>
        <p:spPr>
          <a:xfrm>
            <a:off x="457200" y="205978"/>
            <a:ext cx="8229600" cy="857250"/>
          </a:xfrm>
          <a:prstGeom prst="rect">
            <a:avLst/>
          </a:prstGeom>
        </p:spPr>
        <p:txBody>
          <a:bodyPr lIns="91425" tIns="91425" rIns="91425" bIns="91425" anchor="b" anchorCtr="0"/>
          <a:lstStyle>
            <a:lvl1pPr>
              <a:spcBef>
                <a:spcPts val="0"/>
              </a:spcBef>
              <a:defRPr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  <a:lvl6pPr>
              <a:spcBef>
                <a:spcPts val="0"/>
              </a:spcBef>
              <a:defRPr/>
            </a:lvl6pPr>
            <a:lvl7pPr>
              <a:spcBef>
                <a:spcPts val="0"/>
              </a:spcBef>
              <a:defRPr/>
            </a:lvl7pPr>
            <a:lvl8pPr>
              <a:spcBef>
                <a:spcPts val="0"/>
              </a:spcBef>
              <a:defRPr/>
            </a:lvl8pPr>
            <a:lvl9pPr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14" name="Shape 14"/>
          <p:cNvSpPr txBox="1">
            <a:spLocks noGrp="1"/>
          </p:cNvSpPr>
          <p:nvPr>
            <p:ph type="body" idx="1"/>
          </p:nvPr>
        </p:nvSpPr>
        <p:spPr>
          <a:xfrm>
            <a:off x="457200" y="1200150"/>
            <a:ext cx="8229600" cy="372568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spcBef>
                <a:spcPts val="0"/>
              </a:spcBef>
              <a:defRPr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  <a:lvl6pPr>
              <a:spcBef>
                <a:spcPts val="0"/>
              </a:spcBef>
              <a:defRPr/>
            </a:lvl6pPr>
            <a:lvl7pPr>
              <a:spcBef>
                <a:spcPts val="0"/>
              </a:spcBef>
              <a:defRPr/>
            </a:lvl7pPr>
            <a:lvl8pPr>
              <a:spcBef>
                <a:spcPts val="0"/>
              </a:spcBef>
              <a:defRPr/>
            </a:lvl8pPr>
            <a:lvl9pPr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15" name="Shape 15"/>
          <p:cNvSpPr txBox="1">
            <a:spLocks noGrp="1"/>
          </p:cNvSpPr>
          <p:nvPr>
            <p:ph type="sldNum" idx="12"/>
          </p:nvPr>
        </p:nvSpPr>
        <p:spPr>
          <a:xfrm>
            <a:off x="8556791" y="4749850"/>
            <a:ext cx="548699" cy="393524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>
            <a:lvl1pPr>
              <a:spcBef>
                <a:spcPts val="0"/>
              </a:spcBef>
              <a:buNone/>
              <a:defRPr/>
            </a:lvl1pPr>
          </a:lstStyle>
          <a:p>
            <a:pPr>
              <a:spcBef>
                <a:spcPts val="0"/>
              </a:spcBef>
              <a:buNone/>
            </a:pPr>
            <a:fld id="{00000000-1234-1234-1234-123412341234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ColTx">
  <p:cSld name="Title and Two Columns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Shape 17"/>
          <p:cNvSpPr txBox="1">
            <a:spLocks noGrp="1"/>
          </p:cNvSpPr>
          <p:nvPr>
            <p:ph type="title"/>
          </p:nvPr>
        </p:nvSpPr>
        <p:spPr>
          <a:xfrm>
            <a:off x="457200" y="205978"/>
            <a:ext cx="8229600" cy="857250"/>
          </a:xfrm>
          <a:prstGeom prst="rect">
            <a:avLst/>
          </a:prstGeom>
        </p:spPr>
        <p:txBody>
          <a:bodyPr lIns="91425" tIns="91425" rIns="91425" bIns="91425" anchor="b" anchorCtr="0"/>
          <a:lstStyle>
            <a:lvl1pPr>
              <a:spcBef>
                <a:spcPts val="0"/>
              </a:spcBef>
              <a:defRPr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  <a:lvl6pPr>
              <a:spcBef>
                <a:spcPts val="0"/>
              </a:spcBef>
              <a:defRPr/>
            </a:lvl6pPr>
            <a:lvl7pPr>
              <a:spcBef>
                <a:spcPts val="0"/>
              </a:spcBef>
              <a:defRPr/>
            </a:lvl7pPr>
            <a:lvl8pPr>
              <a:spcBef>
                <a:spcPts val="0"/>
              </a:spcBef>
              <a:defRPr/>
            </a:lvl8pPr>
            <a:lvl9pPr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18" name="Shape 18"/>
          <p:cNvSpPr txBox="1">
            <a:spLocks noGrp="1"/>
          </p:cNvSpPr>
          <p:nvPr>
            <p:ph type="body" idx="1"/>
          </p:nvPr>
        </p:nvSpPr>
        <p:spPr>
          <a:xfrm>
            <a:off x="457200" y="1200150"/>
            <a:ext cx="3994525" cy="372568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spcBef>
                <a:spcPts val="0"/>
              </a:spcBef>
              <a:defRPr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  <a:lvl6pPr>
              <a:spcBef>
                <a:spcPts val="0"/>
              </a:spcBef>
              <a:defRPr/>
            </a:lvl6pPr>
            <a:lvl7pPr>
              <a:spcBef>
                <a:spcPts val="0"/>
              </a:spcBef>
              <a:defRPr/>
            </a:lvl7pPr>
            <a:lvl8pPr>
              <a:spcBef>
                <a:spcPts val="0"/>
              </a:spcBef>
              <a:defRPr/>
            </a:lvl8pPr>
            <a:lvl9pPr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19" name="Shape 19"/>
          <p:cNvSpPr txBox="1">
            <a:spLocks noGrp="1"/>
          </p:cNvSpPr>
          <p:nvPr>
            <p:ph type="body" idx="2"/>
          </p:nvPr>
        </p:nvSpPr>
        <p:spPr>
          <a:xfrm>
            <a:off x="4692273" y="1200150"/>
            <a:ext cx="3994525" cy="372568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spcBef>
                <a:spcPts val="0"/>
              </a:spcBef>
              <a:defRPr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  <a:lvl6pPr>
              <a:spcBef>
                <a:spcPts val="0"/>
              </a:spcBef>
              <a:defRPr/>
            </a:lvl6pPr>
            <a:lvl7pPr>
              <a:spcBef>
                <a:spcPts val="0"/>
              </a:spcBef>
              <a:defRPr/>
            </a:lvl7pPr>
            <a:lvl8pPr>
              <a:spcBef>
                <a:spcPts val="0"/>
              </a:spcBef>
              <a:defRPr/>
            </a:lvl8pPr>
            <a:lvl9pPr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20" name="Shape 20"/>
          <p:cNvSpPr txBox="1">
            <a:spLocks noGrp="1"/>
          </p:cNvSpPr>
          <p:nvPr>
            <p:ph type="sldNum" idx="12"/>
          </p:nvPr>
        </p:nvSpPr>
        <p:spPr>
          <a:xfrm>
            <a:off x="8556791" y="4749850"/>
            <a:ext cx="548699" cy="393524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>
            <a:lvl1pPr>
              <a:spcBef>
                <a:spcPts val="0"/>
              </a:spcBef>
              <a:buNone/>
              <a:defRPr/>
            </a:lvl1pPr>
          </a:lstStyle>
          <a:p>
            <a:pPr>
              <a:spcBef>
                <a:spcPts val="0"/>
              </a:spcBef>
              <a:buNone/>
            </a:pPr>
            <a:fld id="{00000000-1234-1234-1234-123412341234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Shape 22"/>
          <p:cNvSpPr txBox="1">
            <a:spLocks noGrp="1"/>
          </p:cNvSpPr>
          <p:nvPr>
            <p:ph type="title"/>
          </p:nvPr>
        </p:nvSpPr>
        <p:spPr>
          <a:xfrm>
            <a:off x="457200" y="205978"/>
            <a:ext cx="8229600" cy="857250"/>
          </a:xfrm>
          <a:prstGeom prst="rect">
            <a:avLst/>
          </a:prstGeom>
        </p:spPr>
        <p:txBody>
          <a:bodyPr lIns="91425" tIns="91425" rIns="91425" bIns="91425" anchor="b" anchorCtr="0"/>
          <a:lstStyle>
            <a:lvl1pPr>
              <a:spcBef>
                <a:spcPts val="0"/>
              </a:spcBef>
              <a:defRPr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  <a:lvl6pPr>
              <a:spcBef>
                <a:spcPts val="0"/>
              </a:spcBef>
              <a:defRPr/>
            </a:lvl6pPr>
            <a:lvl7pPr>
              <a:spcBef>
                <a:spcPts val="0"/>
              </a:spcBef>
              <a:defRPr/>
            </a:lvl7pPr>
            <a:lvl8pPr>
              <a:spcBef>
                <a:spcPts val="0"/>
              </a:spcBef>
              <a:defRPr/>
            </a:lvl8pPr>
            <a:lvl9pPr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23" name="Shape 23"/>
          <p:cNvSpPr txBox="1">
            <a:spLocks noGrp="1"/>
          </p:cNvSpPr>
          <p:nvPr>
            <p:ph type="sldNum" idx="12"/>
          </p:nvPr>
        </p:nvSpPr>
        <p:spPr>
          <a:xfrm>
            <a:off x="8556791" y="4749850"/>
            <a:ext cx="548699" cy="393524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>
            <a:lvl1pPr>
              <a:spcBef>
                <a:spcPts val="0"/>
              </a:spcBef>
              <a:buNone/>
              <a:defRPr/>
            </a:lvl1pPr>
          </a:lstStyle>
          <a:p>
            <a:pPr>
              <a:spcBef>
                <a:spcPts val="0"/>
              </a:spcBef>
              <a:buNone/>
            </a:pPr>
            <a:fld id="{00000000-1234-1234-1234-123412341234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aption"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hape 25"/>
          <p:cNvSpPr txBox="1">
            <a:spLocks noGrp="1"/>
          </p:cNvSpPr>
          <p:nvPr>
            <p:ph type="body" idx="1"/>
          </p:nvPr>
        </p:nvSpPr>
        <p:spPr>
          <a:xfrm>
            <a:off x="457200" y="4406309"/>
            <a:ext cx="8229600" cy="51952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 algn="ctr">
              <a:spcBef>
                <a:spcPts val="360"/>
              </a:spcBef>
              <a:buSzPct val="100000"/>
              <a:buNone/>
              <a:defRPr sz="1800"/>
            </a:lvl1pPr>
          </a:lstStyle>
          <a:p>
            <a:endParaRPr/>
          </a:p>
        </p:txBody>
      </p:sp>
      <p:sp>
        <p:nvSpPr>
          <p:cNvPr id="26" name="Shape 26"/>
          <p:cNvSpPr txBox="1">
            <a:spLocks noGrp="1"/>
          </p:cNvSpPr>
          <p:nvPr>
            <p:ph type="sldNum" idx="12"/>
          </p:nvPr>
        </p:nvSpPr>
        <p:spPr>
          <a:xfrm>
            <a:off x="8556791" y="4749850"/>
            <a:ext cx="548699" cy="393524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>
            <a:lvl1pPr>
              <a:spcBef>
                <a:spcPts val="0"/>
              </a:spcBef>
              <a:buNone/>
              <a:defRPr/>
            </a:lvl1pPr>
          </a:lstStyle>
          <a:p>
            <a:pPr>
              <a:spcBef>
                <a:spcPts val="0"/>
              </a:spcBef>
              <a:buNone/>
            </a:pPr>
            <a:fld id="{00000000-1234-1234-1234-123412341234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Shape 28"/>
          <p:cNvSpPr txBox="1">
            <a:spLocks noGrp="1"/>
          </p:cNvSpPr>
          <p:nvPr>
            <p:ph type="sldNum" idx="12"/>
          </p:nvPr>
        </p:nvSpPr>
        <p:spPr>
          <a:xfrm>
            <a:off x="8556791" y="4749850"/>
            <a:ext cx="548699" cy="393524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>
            <a:lvl1pPr>
              <a:spcBef>
                <a:spcPts val="0"/>
              </a:spcBef>
              <a:buNone/>
              <a:defRPr/>
            </a:lvl1pPr>
          </a:lstStyle>
          <a:p>
            <a:pPr>
              <a:spcBef>
                <a:spcPts val="0"/>
              </a:spcBef>
              <a:buNone/>
            </a:pPr>
            <a:fld id="{00000000-1234-1234-1234-123412341234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 txBox="1">
            <a:spLocks noGrp="1"/>
          </p:cNvSpPr>
          <p:nvPr>
            <p:ph type="title"/>
          </p:nvPr>
        </p:nvSpPr>
        <p:spPr>
          <a:xfrm>
            <a:off x="457200" y="205978"/>
            <a:ext cx="8229600" cy="85725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>
              <a:spcBef>
                <a:spcPts val="0"/>
              </a:spcBef>
              <a:buClr>
                <a:schemeClr val="dk1"/>
              </a:buClr>
              <a:buSzPct val="100000"/>
              <a:buNone/>
              <a:defRPr sz="3600" b="1">
                <a:solidFill>
                  <a:schemeClr val="dk1"/>
                </a:solidFill>
              </a:defRPr>
            </a:lvl1pPr>
            <a:lvl2pPr>
              <a:spcBef>
                <a:spcPts val="0"/>
              </a:spcBef>
              <a:buClr>
                <a:schemeClr val="dk1"/>
              </a:buClr>
              <a:buSzPct val="100000"/>
              <a:buNone/>
              <a:defRPr sz="3600" b="1">
                <a:solidFill>
                  <a:schemeClr val="dk1"/>
                </a:solidFill>
              </a:defRPr>
            </a:lvl2pPr>
            <a:lvl3pPr>
              <a:spcBef>
                <a:spcPts val="0"/>
              </a:spcBef>
              <a:buClr>
                <a:schemeClr val="dk1"/>
              </a:buClr>
              <a:buSzPct val="100000"/>
              <a:buNone/>
              <a:defRPr sz="3600" b="1">
                <a:solidFill>
                  <a:schemeClr val="dk1"/>
                </a:solidFill>
              </a:defRPr>
            </a:lvl3pPr>
            <a:lvl4pPr>
              <a:spcBef>
                <a:spcPts val="0"/>
              </a:spcBef>
              <a:buClr>
                <a:schemeClr val="dk1"/>
              </a:buClr>
              <a:buSzPct val="100000"/>
              <a:buNone/>
              <a:defRPr sz="3600" b="1">
                <a:solidFill>
                  <a:schemeClr val="dk1"/>
                </a:solidFill>
              </a:defRPr>
            </a:lvl4pPr>
            <a:lvl5pPr>
              <a:spcBef>
                <a:spcPts val="0"/>
              </a:spcBef>
              <a:buClr>
                <a:schemeClr val="dk1"/>
              </a:buClr>
              <a:buSzPct val="100000"/>
              <a:buNone/>
              <a:defRPr sz="3600" b="1">
                <a:solidFill>
                  <a:schemeClr val="dk1"/>
                </a:solidFill>
              </a:defRPr>
            </a:lvl5pPr>
            <a:lvl6pPr>
              <a:spcBef>
                <a:spcPts val="0"/>
              </a:spcBef>
              <a:buClr>
                <a:schemeClr val="dk1"/>
              </a:buClr>
              <a:buSzPct val="100000"/>
              <a:buNone/>
              <a:defRPr sz="3600" b="1">
                <a:solidFill>
                  <a:schemeClr val="dk1"/>
                </a:solidFill>
              </a:defRPr>
            </a:lvl6pPr>
            <a:lvl7pPr>
              <a:spcBef>
                <a:spcPts val="0"/>
              </a:spcBef>
              <a:buClr>
                <a:schemeClr val="dk1"/>
              </a:buClr>
              <a:buSzPct val="100000"/>
              <a:buNone/>
              <a:defRPr sz="3600" b="1">
                <a:solidFill>
                  <a:schemeClr val="dk1"/>
                </a:solidFill>
              </a:defRPr>
            </a:lvl7pPr>
            <a:lvl8pPr>
              <a:spcBef>
                <a:spcPts val="0"/>
              </a:spcBef>
              <a:buClr>
                <a:schemeClr val="dk1"/>
              </a:buClr>
              <a:buSzPct val="100000"/>
              <a:buNone/>
              <a:defRPr sz="3600" b="1">
                <a:solidFill>
                  <a:schemeClr val="dk1"/>
                </a:solidFill>
              </a:defRPr>
            </a:lvl8pPr>
            <a:lvl9pPr>
              <a:spcBef>
                <a:spcPts val="0"/>
              </a:spcBef>
              <a:buClr>
                <a:schemeClr val="dk1"/>
              </a:buClr>
              <a:buSzPct val="100000"/>
              <a:buNone/>
              <a:defRPr sz="3600" b="1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457200" y="1200150"/>
            <a:ext cx="8229600" cy="372568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>
              <a:spcBef>
                <a:spcPts val="600"/>
              </a:spcBef>
              <a:buClr>
                <a:schemeClr val="dk1"/>
              </a:buClr>
              <a:buSzPct val="100000"/>
              <a:defRPr sz="3000">
                <a:solidFill>
                  <a:schemeClr val="dk1"/>
                </a:solidFill>
              </a:defRPr>
            </a:lvl1pPr>
            <a:lvl2pPr>
              <a:spcBef>
                <a:spcPts val="480"/>
              </a:spcBef>
              <a:buClr>
                <a:schemeClr val="dk1"/>
              </a:buClr>
              <a:buSzPct val="100000"/>
              <a:defRPr sz="2400">
                <a:solidFill>
                  <a:schemeClr val="dk1"/>
                </a:solidFill>
              </a:defRPr>
            </a:lvl2pPr>
            <a:lvl3pPr>
              <a:spcBef>
                <a:spcPts val="480"/>
              </a:spcBef>
              <a:buClr>
                <a:schemeClr val="dk1"/>
              </a:buClr>
              <a:buSzPct val="100000"/>
              <a:defRPr sz="2400">
                <a:solidFill>
                  <a:schemeClr val="dk1"/>
                </a:solidFill>
              </a:defRPr>
            </a:lvl3pPr>
            <a:lvl4pPr>
              <a:spcBef>
                <a:spcPts val="360"/>
              </a:spcBef>
              <a:buClr>
                <a:schemeClr val="dk1"/>
              </a:buClr>
              <a:buSzPct val="100000"/>
              <a:defRPr sz="1800">
                <a:solidFill>
                  <a:schemeClr val="dk1"/>
                </a:solidFill>
              </a:defRPr>
            </a:lvl4pPr>
            <a:lvl5pPr>
              <a:spcBef>
                <a:spcPts val="360"/>
              </a:spcBef>
              <a:buClr>
                <a:schemeClr val="dk1"/>
              </a:buClr>
              <a:buSzPct val="100000"/>
              <a:defRPr sz="1800">
                <a:solidFill>
                  <a:schemeClr val="dk1"/>
                </a:solidFill>
              </a:defRPr>
            </a:lvl5pPr>
            <a:lvl6pPr>
              <a:spcBef>
                <a:spcPts val="360"/>
              </a:spcBef>
              <a:buClr>
                <a:schemeClr val="dk1"/>
              </a:buClr>
              <a:buSzPct val="100000"/>
              <a:defRPr sz="1800">
                <a:solidFill>
                  <a:schemeClr val="dk1"/>
                </a:solidFill>
              </a:defRPr>
            </a:lvl6pPr>
            <a:lvl7pPr>
              <a:spcBef>
                <a:spcPts val="360"/>
              </a:spcBef>
              <a:buClr>
                <a:schemeClr val="dk1"/>
              </a:buClr>
              <a:buSzPct val="100000"/>
              <a:defRPr sz="1800">
                <a:solidFill>
                  <a:schemeClr val="dk1"/>
                </a:solidFill>
              </a:defRPr>
            </a:lvl7pPr>
            <a:lvl8pPr>
              <a:spcBef>
                <a:spcPts val="360"/>
              </a:spcBef>
              <a:buClr>
                <a:schemeClr val="dk1"/>
              </a:buClr>
              <a:buSzPct val="100000"/>
              <a:defRPr sz="1800">
                <a:solidFill>
                  <a:schemeClr val="dk1"/>
                </a:solidFill>
              </a:defRPr>
            </a:lvl8pPr>
            <a:lvl9pPr>
              <a:spcBef>
                <a:spcPts val="360"/>
              </a:spcBef>
              <a:buClr>
                <a:schemeClr val="dk1"/>
              </a:buClr>
              <a:buSzPct val="100000"/>
              <a:defRPr sz="1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Shape 7"/>
          <p:cNvSpPr txBox="1">
            <a:spLocks noGrp="1"/>
          </p:cNvSpPr>
          <p:nvPr>
            <p:ph type="sldNum" idx="12"/>
          </p:nvPr>
        </p:nvSpPr>
        <p:spPr>
          <a:xfrm>
            <a:off x="8556791" y="4749850"/>
            <a:ext cx="548699" cy="39352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>
            <a:noAutofit/>
          </a:bodyPr>
          <a:lstStyle>
            <a:lvl1pPr algn="r">
              <a:spcBef>
                <a:spcPts val="0"/>
              </a:spcBef>
              <a:buNone/>
              <a:defRPr sz="1300">
                <a:solidFill>
                  <a:schemeClr val="dk1"/>
                </a:solidFill>
              </a:defRPr>
            </a:lvl1pPr>
          </a:lstStyle>
          <a:p>
            <a:pPr>
              <a:spcBef>
                <a:spcPts val="0"/>
              </a:spcBef>
              <a:buNone/>
            </a:pPr>
            <a:fld id="{00000000-1234-1234-1234-123412341234}" type="slidenum">
              <a:rPr lang="en-GB"/>
              <a:t>‹#›</a:t>
            </a:fld>
            <a:endParaRPr lang="en-GB"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</p:sldLayoutIdLst>
  <p:hf sldNum="0" hdr="0" ftr="0" dt="0"/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Shape 30"/>
          <p:cNvSpPr txBox="1">
            <a:spLocks noGrp="1"/>
          </p:cNvSpPr>
          <p:nvPr>
            <p:ph type="ctrTitle"/>
          </p:nvPr>
        </p:nvSpPr>
        <p:spPr>
          <a:xfrm>
            <a:off x="685800" y="1583342"/>
            <a:ext cx="7772400" cy="1159856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spcBef>
                <a:spcPts val="0"/>
              </a:spcBef>
              <a:buNone/>
            </a:pPr>
            <a:r>
              <a:rPr lang="en-GB"/>
              <a:t>The Problem of Free Will</a:t>
            </a:r>
          </a:p>
        </p:txBody>
      </p:sp>
      <p:sp>
        <p:nvSpPr>
          <p:cNvPr id="31" name="Shape 31"/>
          <p:cNvSpPr txBox="1">
            <a:spLocks noGrp="1"/>
          </p:cNvSpPr>
          <p:nvPr>
            <p:ph type="subTitle" idx="1"/>
          </p:nvPr>
        </p:nvSpPr>
        <p:spPr>
          <a:xfrm>
            <a:off x="685800" y="2840053"/>
            <a:ext cx="7772400" cy="784737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</p:spTree>
  </p:cSld>
  <p:clrMapOvr>
    <a:masterClrMapping/>
  </p:clrMapOvr>
  <p:transition spd="slow">
    <p:cut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hape 36"/>
          <p:cNvSpPr txBox="1">
            <a:spLocks noGrp="1"/>
          </p:cNvSpPr>
          <p:nvPr>
            <p:ph type="title"/>
          </p:nvPr>
        </p:nvSpPr>
        <p:spPr>
          <a:xfrm>
            <a:off x="457200" y="205978"/>
            <a:ext cx="8229600" cy="8574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spcBef>
                <a:spcPts val="0"/>
              </a:spcBef>
              <a:buNone/>
            </a:pPr>
            <a:r>
              <a:rPr lang="en-GB"/>
              <a:t>Free Will</a:t>
            </a:r>
          </a:p>
        </p:txBody>
      </p:sp>
      <p:sp>
        <p:nvSpPr>
          <p:cNvPr id="37" name="Shape 37"/>
          <p:cNvSpPr txBox="1">
            <a:spLocks noGrp="1"/>
          </p:cNvSpPr>
          <p:nvPr>
            <p:ph type="body" idx="1"/>
          </p:nvPr>
        </p:nvSpPr>
        <p:spPr>
          <a:xfrm>
            <a:off x="457200" y="1200150"/>
            <a:ext cx="8229600" cy="37256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419100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●"/>
            </a:pPr>
            <a:r>
              <a:rPr lang="en-GB"/>
              <a:t>How does free will exist in a deterministic universe?</a:t>
            </a:r>
          </a:p>
          <a:p>
            <a:pPr marL="457200" lvl="0" indent="-419100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●"/>
            </a:pPr>
            <a:r>
              <a:rPr lang="en-GB"/>
              <a:t>Can our actions be described purely by reference to our socialisation or inherited features?</a:t>
            </a:r>
          </a:p>
          <a:p>
            <a:pPr marL="457200" lvl="0" indent="-419100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●"/>
            </a:pPr>
            <a:r>
              <a:rPr lang="en-GB"/>
              <a:t>What impact does the free will debate have on our views of moral responsibility?</a:t>
            </a:r>
          </a:p>
          <a:p>
            <a:pPr>
              <a:spcBef>
                <a:spcPts val="0"/>
              </a:spcBef>
              <a:buNone/>
            </a:pPr>
            <a:endParaRPr/>
          </a:p>
        </p:txBody>
      </p:sp>
    </p:spTree>
  </p:cSld>
  <p:clrMapOvr>
    <a:masterClrMapping/>
  </p:clrMapOvr>
  <p:transition spd="slow">
    <p:cu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Shape 42"/>
          <p:cNvSpPr txBox="1">
            <a:spLocks noGrp="1"/>
          </p:cNvSpPr>
          <p:nvPr>
            <p:ph type="title"/>
          </p:nvPr>
        </p:nvSpPr>
        <p:spPr>
          <a:xfrm>
            <a:off x="457200" y="205978"/>
            <a:ext cx="8229600" cy="8574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spcBef>
                <a:spcPts val="0"/>
              </a:spcBef>
              <a:buNone/>
            </a:pPr>
            <a:r>
              <a:rPr lang="en-GB"/>
              <a:t>Determinism </a:t>
            </a:r>
          </a:p>
        </p:txBody>
      </p:sp>
      <p:sp>
        <p:nvSpPr>
          <p:cNvPr id="43" name="Shape 43"/>
          <p:cNvSpPr txBox="1">
            <a:spLocks noGrp="1"/>
          </p:cNvSpPr>
          <p:nvPr>
            <p:ph type="body" idx="1"/>
          </p:nvPr>
        </p:nvSpPr>
        <p:spPr>
          <a:xfrm>
            <a:off x="457200" y="1200150"/>
            <a:ext cx="8229600" cy="37256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rtl="0">
              <a:lnSpc>
                <a:spcPct val="115000"/>
              </a:lnSpc>
              <a:spcBef>
                <a:spcPts val="0"/>
              </a:spcBef>
              <a:buNone/>
            </a:pPr>
            <a:r>
              <a:rPr lang="en-GB" sz="1800"/>
              <a:t>‘An event (such as a choice or action) is </a:t>
            </a:r>
            <a:r>
              <a:rPr lang="en-GB" sz="1800" i="1"/>
              <a:t>determined</a:t>
            </a:r>
            <a:r>
              <a:rPr lang="en-GB" sz="1800"/>
              <a:t> when there are conditions obtaining earlier (such as the decrees of fate or the foreordaining acts of God or antecedent causes plus laws of nature) whose occurrence is a sufficient condition for the occurrence of the event. In other words, it </a:t>
            </a:r>
            <a:r>
              <a:rPr lang="en-GB" sz="1800" i="1"/>
              <a:t>must</a:t>
            </a:r>
            <a:r>
              <a:rPr lang="en-GB" sz="1800"/>
              <a:t> be the case that, </a:t>
            </a:r>
            <a:r>
              <a:rPr lang="en-GB" sz="1800" i="1"/>
              <a:t>if</a:t>
            </a:r>
            <a:r>
              <a:rPr lang="en-GB" sz="1800"/>
              <a:t> these earlier determining conditions obtain, then the determined event will occur.’</a:t>
            </a:r>
            <a:r>
              <a:rPr lang="en-GB"/>
              <a:t> </a:t>
            </a:r>
          </a:p>
          <a:p>
            <a:pPr rtl="0">
              <a:lnSpc>
                <a:spcPct val="115000"/>
              </a:lnSpc>
              <a:spcBef>
                <a:spcPts val="0"/>
              </a:spcBef>
              <a:buNone/>
            </a:pPr>
            <a:endParaRPr/>
          </a:p>
          <a:p>
            <a:pPr marL="457200" lvl="0" indent="-304800">
              <a:lnSpc>
                <a:spcPct val="115000"/>
              </a:lnSpc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-"/>
            </a:pPr>
            <a:r>
              <a:rPr lang="en-GB" sz="1200"/>
              <a:t>Kane, Robert, </a:t>
            </a:r>
            <a:r>
              <a:rPr lang="en-GB" sz="1200" i="1"/>
              <a:t>A Contemporary Introduction to Free Will, </a:t>
            </a:r>
            <a:r>
              <a:rPr lang="en-GB" sz="1200"/>
              <a:t>(New York &amp; Oxford: University of Wales Press, 2005), pp. 5-6</a:t>
            </a:r>
          </a:p>
        </p:txBody>
      </p:sp>
    </p:spTree>
  </p:cSld>
  <p:clrMapOvr>
    <a:masterClrMapping/>
  </p:clrMapOvr>
  <p:transition spd="slow">
    <p:cut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Shape 48"/>
          <p:cNvSpPr txBox="1">
            <a:spLocks noGrp="1"/>
          </p:cNvSpPr>
          <p:nvPr>
            <p:ph type="title"/>
          </p:nvPr>
        </p:nvSpPr>
        <p:spPr>
          <a:xfrm>
            <a:off x="457200" y="205978"/>
            <a:ext cx="8229600" cy="8574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spcBef>
                <a:spcPts val="0"/>
              </a:spcBef>
              <a:buNone/>
            </a:pPr>
            <a:r>
              <a:rPr lang="en-GB"/>
              <a:t>What does it mean to have free will?</a:t>
            </a:r>
          </a:p>
        </p:txBody>
      </p:sp>
      <p:sp>
        <p:nvSpPr>
          <p:cNvPr id="49" name="Shape 49"/>
          <p:cNvSpPr txBox="1">
            <a:spLocks noGrp="1"/>
          </p:cNvSpPr>
          <p:nvPr>
            <p:ph type="body" idx="1"/>
          </p:nvPr>
        </p:nvSpPr>
        <p:spPr>
          <a:xfrm>
            <a:off x="457200" y="1200150"/>
            <a:ext cx="8229600" cy="37256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rtl="0">
              <a:spcBef>
                <a:spcPts val="0"/>
              </a:spcBef>
              <a:buNone/>
            </a:pPr>
            <a:r>
              <a:rPr lang="en-GB"/>
              <a:t>Alternate possibilities are open to us </a:t>
            </a:r>
          </a:p>
          <a:p>
            <a:pPr rtl="0">
              <a:spcBef>
                <a:spcPts val="0"/>
              </a:spcBef>
              <a:buNone/>
            </a:pPr>
            <a:endParaRPr/>
          </a:p>
          <a:p>
            <a:pPr rtl="0">
              <a:spcBef>
                <a:spcPts val="0"/>
              </a:spcBef>
              <a:buNone/>
            </a:pPr>
            <a:r>
              <a:rPr lang="en-GB"/>
              <a:t>‘up-to-us-ness’ - Robert Kane</a:t>
            </a:r>
          </a:p>
          <a:p>
            <a:pPr>
              <a:spcBef>
                <a:spcPts val="0"/>
              </a:spcBef>
              <a:buNone/>
            </a:pPr>
            <a:endParaRPr/>
          </a:p>
        </p:txBody>
      </p:sp>
    </p:spTree>
  </p:cSld>
  <p:clrMapOvr>
    <a:masterClrMapping/>
  </p:clrMapOvr>
  <p:transition spd="slow">
    <p:cut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Shape 54"/>
          <p:cNvSpPr txBox="1">
            <a:spLocks noGrp="1"/>
          </p:cNvSpPr>
          <p:nvPr>
            <p:ph type="title"/>
          </p:nvPr>
        </p:nvSpPr>
        <p:spPr>
          <a:xfrm>
            <a:off x="457200" y="205978"/>
            <a:ext cx="8229600" cy="8574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spcBef>
                <a:spcPts val="0"/>
              </a:spcBef>
              <a:buNone/>
            </a:pPr>
            <a:r>
              <a:rPr lang="en-GB"/>
              <a:t>Science and Determinism</a:t>
            </a:r>
          </a:p>
        </p:txBody>
      </p:sp>
      <p:sp>
        <p:nvSpPr>
          <p:cNvPr id="55" name="Shape 55"/>
          <p:cNvSpPr txBox="1">
            <a:spLocks noGrp="1"/>
          </p:cNvSpPr>
          <p:nvPr>
            <p:ph type="body" idx="1"/>
          </p:nvPr>
        </p:nvSpPr>
        <p:spPr>
          <a:xfrm>
            <a:off x="457200" y="1200150"/>
            <a:ext cx="8229600" cy="37256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rtl="0">
              <a:spcBef>
                <a:spcPts val="0"/>
              </a:spcBef>
              <a:buNone/>
            </a:pPr>
            <a:r>
              <a:rPr lang="en-GB"/>
              <a:t>The Newtonian model of physics regards the universe a according to strict laws, which allows to events to be predictable.</a:t>
            </a:r>
          </a:p>
          <a:p>
            <a:pPr>
              <a:spcBef>
                <a:spcPts val="0"/>
              </a:spcBef>
              <a:buNone/>
            </a:pPr>
            <a:r>
              <a:rPr lang="en-GB"/>
              <a:t> </a:t>
            </a:r>
          </a:p>
        </p:txBody>
      </p:sp>
    </p:spTree>
  </p:cSld>
  <p:clrMapOvr>
    <a:masterClrMapping/>
  </p:clrMapOvr>
  <p:transition spd="slow">
    <p:cut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hape 60"/>
          <p:cNvSpPr txBox="1">
            <a:spLocks noGrp="1"/>
          </p:cNvSpPr>
          <p:nvPr>
            <p:ph type="title"/>
          </p:nvPr>
        </p:nvSpPr>
        <p:spPr>
          <a:xfrm>
            <a:off x="457200" y="205978"/>
            <a:ext cx="8229600" cy="8574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spcBef>
                <a:spcPts val="0"/>
              </a:spcBef>
              <a:buNone/>
            </a:pPr>
            <a:r>
              <a:rPr lang="en-GB"/>
              <a:t>Quantum Physics</a:t>
            </a:r>
          </a:p>
        </p:txBody>
      </p:sp>
      <p:sp>
        <p:nvSpPr>
          <p:cNvPr id="61" name="Shape 61"/>
          <p:cNvSpPr txBox="1">
            <a:spLocks noGrp="1"/>
          </p:cNvSpPr>
          <p:nvPr>
            <p:ph type="body" idx="1"/>
          </p:nvPr>
        </p:nvSpPr>
        <p:spPr>
          <a:xfrm>
            <a:off x="457200" y="1200150"/>
            <a:ext cx="8229600" cy="37256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rtl="0">
              <a:spcBef>
                <a:spcPts val="0"/>
              </a:spcBef>
              <a:buNone/>
            </a:pPr>
            <a:r>
              <a:rPr lang="en-GB" dirty="0"/>
              <a:t>The introduction of indeterminism into our account of the physical world.</a:t>
            </a:r>
          </a:p>
          <a:p>
            <a:pPr rtl="0">
              <a:spcBef>
                <a:spcPts val="0"/>
              </a:spcBef>
              <a:buNone/>
            </a:pPr>
            <a:endParaRPr dirty="0"/>
          </a:p>
          <a:p>
            <a:pPr>
              <a:spcBef>
                <a:spcPts val="0"/>
              </a:spcBef>
              <a:buNone/>
            </a:pPr>
            <a:r>
              <a:rPr lang="en-GB" smtClean="0"/>
              <a:t>  </a:t>
            </a:r>
            <a:endParaRPr lang="en-GB" dirty="0"/>
          </a:p>
        </p:txBody>
      </p:sp>
    </p:spTree>
  </p:cSld>
  <p:clrMapOvr>
    <a:masterClrMapping/>
  </p:clrMapOvr>
  <p:transition spd="slow">
    <p:cut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Shape 66"/>
          <p:cNvSpPr txBox="1">
            <a:spLocks noGrp="1"/>
          </p:cNvSpPr>
          <p:nvPr>
            <p:ph type="title"/>
          </p:nvPr>
        </p:nvSpPr>
        <p:spPr>
          <a:xfrm>
            <a:off x="457200" y="205978"/>
            <a:ext cx="8229600" cy="8574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spcBef>
                <a:spcPts val="0"/>
              </a:spcBef>
              <a:buNone/>
            </a:pPr>
            <a:r>
              <a:rPr lang="en-GB"/>
              <a:t>Quantum Physics</a:t>
            </a:r>
          </a:p>
        </p:txBody>
      </p:sp>
      <p:sp>
        <p:nvSpPr>
          <p:cNvPr id="67" name="Shape 67"/>
          <p:cNvSpPr txBox="1">
            <a:spLocks noGrp="1"/>
          </p:cNvSpPr>
          <p:nvPr>
            <p:ph type="body" idx="1"/>
          </p:nvPr>
        </p:nvSpPr>
        <p:spPr>
          <a:xfrm>
            <a:off x="457200" y="1200150"/>
            <a:ext cx="8229600" cy="37256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rtl="0">
              <a:spcBef>
                <a:spcPts val="0"/>
              </a:spcBef>
              <a:buNone/>
            </a:pPr>
            <a:r>
              <a:rPr lang="en-GB"/>
              <a:t>Complex systems still appear to follow a regular pattern.  </a:t>
            </a:r>
          </a:p>
          <a:p>
            <a:pPr rtl="0">
              <a:spcBef>
                <a:spcPts val="0"/>
              </a:spcBef>
              <a:buNone/>
            </a:pPr>
            <a:endParaRPr/>
          </a:p>
          <a:p>
            <a:pPr rtl="0">
              <a:spcBef>
                <a:spcPts val="0"/>
              </a:spcBef>
              <a:buNone/>
            </a:pPr>
            <a:r>
              <a:rPr lang="en-GB"/>
              <a:t>Does the behaviour of particles in any way explain human behaviour?</a:t>
            </a:r>
          </a:p>
          <a:p>
            <a:pPr rtl="0">
              <a:spcBef>
                <a:spcPts val="0"/>
              </a:spcBef>
              <a:buNone/>
            </a:pPr>
            <a:endParaRPr/>
          </a:p>
          <a:p>
            <a:pPr>
              <a:spcBef>
                <a:spcPts val="0"/>
              </a:spcBef>
              <a:buNone/>
            </a:pPr>
            <a:r>
              <a:rPr lang="en-GB"/>
              <a:t>Free will does not lead to random behaviour</a:t>
            </a:r>
          </a:p>
        </p:txBody>
      </p:sp>
    </p:spTree>
  </p:cSld>
  <p:clrMapOvr>
    <a:masterClrMapping/>
  </p:clrMapOvr>
  <p:transition spd="slow">
    <p:cut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Shape 72"/>
          <p:cNvSpPr txBox="1">
            <a:spLocks noGrp="1"/>
          </p:cNvSpPr>
          <p:nvPr>
            <p:ph type="title"/>
          </p:nvPr>
        </p:nvSpPr>
        <p:spPr>
          <a:xfrm>
            <a:off x="457200" y="205978"/>
            <a:ext cx="8229600" cy="8574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spcBef>
                <a:spcPts val="0"/>
              </a:spcBef>
              <a:buNone/>
            </a:pPr>
            <a:r>
              <a:rPr lang="en-GB"/>
              <a:t>Compatibilism </a:t>
            </a:r>
          </a:p>
        </p:txBody>
      </p:sp>
      <p:sp>
        <p:nvSpPr>
          <p:cNvPr id="73" name="Shape 73"/>
          <p:cNvSpPr txBox="1">
            <a:spLocks noGrp="1"/>
          </p:cNvSpPr>
          <p:nvPr>
            <p:ph type="body" idx="1"/>
          </p:nvPr>
        </p:nvSpPr>
        <p:spPr>
          <a:xfrm>
            <a:off x="457200" y="1200150"/>
            <a:ext cx="8229600" cy="37256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rtl="0">
              <a:spcBef>
                <a:spcPts val="0"/>
              </a:spcBef>
              <a:buNone/>
            </a:pPr>
            <a:r>
              <a:rPr lang="en-GB"/>
              <a:t>There is no conflict between free will and determinism.</a:t>
            </a:r>
          </a:p>
          <a:p>
            <a:pPr rtl="0">
              <a:spcBef>
                <a:spcPts val="0"/>
              </a:spcBef>
              <a:buNone/>
            </a:pPr>
            <a:endParaRPr/>
          </a:p>
          <a:p>
            <a:pPr>
              <a:spcBef>
                <a:spcPts val="0"/>
              </a:spcBef>
              <a:buNone/>
            </a:pPr>
            <a:r>
              <a:rPr lang="en-GB"/>
              <a:t> </a:t>
            </a:r>
          </a:p>
        </p:txBody>
      </p:sp>
    </p:spTree>
  </p:cSld>
  <p:clrMapOvr>
    <a:masterClrMapping/>
  </p:clrMapOvr>
  <p:transition spd="slow">
    <p:cut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Shape 78"/>
          <p:cNvSpPr txBox="1">
            <a:spLocks noGrp="1"/>
          </p:cNvSpPr>
          <p:nvPr>
            <p:ph type="title"/>
          </p:nvPr>
        </p:nvSpPr>
        <p:spPr>
          <a:xfrm>
            <a:off x="457200" y="205978"/>
            <a:ext cx="8229600" cy="8574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spcBef>
                <a:spcPts val="0"/>
              </a:spcBef>
              <a:buNone/>
            </a:pPr>
            <a:r>
              <a:rPr lang="en-GB"/>
              <a:t>Classical Compatibilism </a:t>
            </a:r>
          </a:p>
        </p:txBody>
      </p:sp>
      <p:sp>
        <p:nvSpPr>
          <p:cNvPr id="79" name="Shape 79"/>
          <p:cNvSpPr txBox="1">
            <a:spLocks noGrp="1"/>
          </p:cNvSpPr>
          <p:nvPr>
            <p:ph type="body" idx="1"/>
          </p:nvPr>
        </p:nvSpPr>
        <p:spPr>
          <a:xfrm>
            <a:off x="457200" y="1200150"/>
            <a:ext cx="8229600" cy="37256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rtl="0">
              <a:spcBef>
                <a:spcPts val="0"/>
              </a:spcBef>
              <a:buNone/>
            </a:pPr>
            <a:r>
              <a:rPr lang="en-GB"/>
              <a:t>To be free is:</a:t>
            </a:r>
          </a:p>
          <a:p>
            <a:pPr marL="457200" lvl="0" indent="-419100" rtl="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AutoNum type="arabicPeriod"/>
            </a:pPr>
            <a:r>
              <a:rPr lang="en-GB"/>
              <a:t>Have the power or ability of act in accordance with our wants or desires.</a:t>
            </a:r>
          </a:p>
          <a:p>
            <a:pPr marL="457200" lvl="0" indent="-419100"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AutoNum type="arabicPeriod"/>
            </a:pPr>
            <a:r>
              <a:rPr lang="en-GB"/>
              <a:t>The absence of constraints (physical restraints/coercion/lacking ability/lacking opportunity/being compelled otherwise </a:t>
            </a:r>
          </a:p>
        </p:txBody>
      </p:sp>
    </p:spTree>
  </p:cSld>
  <p:clrMapOvr>
    <a:masterClrMapping/>
  </p:clrMapOvr>
  <p:transition spd="slow">
    <p:cut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Shape 84"/>
          <p:cNvSpPr txBox="1">
            <a:spLocks noGrp="1"/>
          </p:cNvSpPr>
          <p:nvPr>
            <p:ph type="title"/>
          </p:nvPr>
        </p:nvSpPr>
        <p:spPr>
          <a:xfrm>
            <a:off x="457200" y="205978"/>
            <a:ext cx="8229600" cy="8574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spcBef>
                <a:spcPts val="0"/>
              </a:spcBef>
              <a:buNone/>
            </a:pPr>
            <a:r>
              <a:rPr lang="en-GB"/>
              <a:t>Objections to Compatibilism </a:t>
            </a:r>
          </a:p>
        </p:txBody>
      </p:sp>
      <p:sp>
        <p:nvSpPr>
          <p:cNvPr id="85" name="Shape 85"/>
          <p:cNvSpPr txBox="1">
            <a:spLocks noGrp="1"/>
          </p:cNvSpPr>
          <p:nvPr>
            <p:ph type="body" idx="1"/>
          </p:nvPr>
        </p:nvSpPr>
        <p:spPr>
          <a:xfrm>
            <a:off x="457200" y="1200150"/>
            <a:ext cx="8229600" cy="37256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spcBef>
                <a:spcPts val="0"/>
              </a:spcBef>
              <a:buNone/>
            </a:pPr>
            <a:r>
              <a:rPr lang="en-GB"/>
              <a:t>It does not allow us ultimate control over our actions, as such an account of freedom would not be compatible with determinism. </a:t>
            </a:r>
          </a:p>
        </p:txBody>
      </p:sp>
    </p:spTree>
  </p:cSld>
  <p:clrMapOvr>
    <a:masterClrMapping/>
  </p:clrMapOvr>
  <p:transition spd="slow">
    <p:cut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Shape 90"/>
          <p:cNvSpPr txBox="1">
            <a:spLocks noGrp="1"/>
          </p:cNvSpPr>
          <p:nvPr>
            <p:ph type="title"/>
          </p:nvPr>
        </p:nvSpPr>
        <p:spPr>
          <a:xfrm>
            <a:off x="457200" y="205978"/>
            <a:ext cx="8229600" cy="8574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spcBef>
                <a:spcPts val="0"/>
              </a:spcBef>
              <a:buNone/>
            </a:pPr>
            <a:r>
              <a:rPr lang="en-GB"/>
              <a:t>Same past different futures</a:t>
            </a:r>
          </a:p>
        </p:txBody>
      </p:sp>
      <p:sp>
        <p:nvSpPr>
          <p:cNvPr id="91" name="Shape 91"/>
          <p:cNvSpPr txBox="1">
            <a:spLocks noGrp="1"/>
          </p:cNvSpPr>
          <p:nvPr>
            <p:ph type="body" idx="1"/>
          </p:nvPr>
        </p:nvSpPr>
        <p:spPr>
          <a:xfrm>
            <a:off x="457200" y="1200150"/>
            <a:ext cx="8229600" cy="37256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spcBef>
                <a:spcPts val="0"/>
              </a:spcBef>
              <a:buNone/>
            </a:pPr>
            <a:r>
              <a:rPr lang="en-GB"/>
              <a:t>Compatibilism does not allow for the possibility of alternate futures given a fixed past. </a:t>
            </a:r>
          </a:p>
        </p:txBody>
      </p:sp>
    </p:spTree>
  </p:cSld>
  <p:clrMapOvr>
    <a:masterClrMapping/>
  </p:clrMapOvr>
  <p:transition spd="slow">
    <p:cut/>
  </p:transition>
</p:sld>
</file>

<file path=ppt/theme/theme1.xml><?xml version="1.0" encoding="utf-8"?>
<a:theme xmlns:a="http://schemas.openxmlformats.org/drawingml/2006/main" name="simple-light">
  <a:themeElements>
    <a:clrScheme name="Custom 347">
      <a:dk1>
        <a:srgbClr val="000000"/>
      </a:dk1>
      <a:lt1>
        <a:srgbClr val="FFFFFF"/>
      </a:lt1>
      <a:dk2>
        <a:srgbClr val="666666"/>
      </a:dk2>
      <a:lt2>
        <a:srgbClr val="CCCCCC"/>
      </a:lt2>
      <a:accent1>
        <a:srgbClr val="3A81BA"/>
      </a:accent1>
      <a:accent2>
        <a:srgbClr val="D89F39"/>
      </a:accent2>
      <a:accent3>
        <a:srgbClr val="8BAB42"/>
      </a:accent3>
      <a:accent4>
        <a:srgbClr val="57A7B5"/>
      </a:accent4>
      <a:accent5>
        <a:srgbClr val="8B81D2"/>
      </a:accent5>
      <a:accent6>
        <a:srgbClr val="963334"/>
      </a:accent6>
      <a:hlink>
        <a:srgbClr val="1155CC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ustom Theme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338</Words>
  <Application>Microsoft Office PowerPoint</Application>
  <PresentationFormat>On-screen Show (16:9)</PresentationFormat>
  <Paragraphs>38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3" baseType="lpstr">
      <vt:lpstr>Arial</vt:lpstr>
      <vt:lpstr>simple-light</vt:lpstr>
      <vt:lpstr>The Problem of Free Will</vt:lpstr>
      <vt:lpstr>Free Will</vt:lpstr>
      <vt:lpstr>Determinism </vt:lpstr>
      <vt:lpstr>What does it mean to have free will?</vt:lpstr>
      <vt:lpstr>Science and Determinism</vt:lpstr>
      <vt:lpstr>Quantum Physics</vt:lpstr>
      <vt:lpstr>Quantum Physics</vt:lpstr>
      <vt:lpstr>Compatibilism </vt:lpstr>
      <vt:lpstr>Classical Compatibilism </vt:lpstr>
      <vt:lpstr>Objections to Compatibilism </vt:lpstr>
      <vt:lpstr>Same past different futures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Problem of Free Will</dc:title>
  <dc:creator>Tristan Nash</dc:creator>
  <cp:lastModifiedBy>Tristan Nash</cp:lastModifiedBy>
  <cp:revision>2</cp:revision>
  <dcterms:modified xsi:type="dcterms:W3CDTF">2018-11-03T10:57:14Z</dcterms:modified>
</cp:coreProperties>
</file>