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A2CCDDB-FE55-4667-BD2C-DF66695C16F2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30" autoAdjust="0"/>
    <p:restoredTop sz="87612" autoAdjust="0"/>
  </p:normalViewPr>
  <p:slideViewPr>
    <p:cSldViewPr snapToGrid="0">
      <p:cViewPr varScale="1">
        <p:scale>
          <a:sx n="65" d="100"/>
          <a:sy n="65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notesMaster" Target="notesMasters/notesMaster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AA0EA-0B76-46CC-B3F2-53AC4FACDBA4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D593A0-95AA-441A-A7DB-8934AA0BC9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00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593A0-95AA-441A-A7DB-8934AA0BC90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290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593A0-95AA-441A-A7DB-8934AA0BC90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014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593A0-95AA-441A-A7DB-8934AA0BC90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1711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593A0-95AA-441A-A7DB-8934AA0BC90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058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823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552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984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557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03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711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87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365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05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498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337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8526D-4E86-4D9D-BC6B-C6BF67F9C15B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5037B-FA63-47EC-978D-A14AC8AE2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623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pn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8000" b="1" dirty="0">
                <a:solidFill>
                  <a:srgbClr val="FF0000"/>
                </a:solidFill>
              </a:rPr>
              <a:t>AN </a:t>
            </a:r>
            <a:br>
              <a:rPr lang="en-US" sz="8000" b="1" dirty="0">
                <a:solidFill>
                  <a:srgbClr val="FF0000"/>
                </a:solidFill>
              </a:rPr>
            </a:br>
            <a:r>
              <a:rPr lang="en-US" sz="8000" b="1" dirty="0">
                <a:solidFill>
                  <a:srgbClr val="FF0000"/>
                </a:solidFill>
              </a:rPr>
              <a:t>ASSIGNMENT</a:t>
            </a:r>
            <a:br>
              <a:rPr lang="en-US" sz="8000" b="1" dirty="0">
                <a:solidFill>
                  <a:srgbClr val="FF0000"/>
                </a:solidFill>
              </a:rPr>
            </a:br>
            <a:r>
              <a:rPr lang="en-US" sz="8000" b="1" dirty="0">
                <a:solidFill>
                  <a:srgbClr val="FF0000"/>
                </a:solidFill>
              </a:rPr>
              <a:t>ON </a:t>
            </a:r>
            <a:endParaRPr lang="en-GB" sz="8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331581"/>
            <a:ext cx="9755440" cy="3526419"/>
          </a:xfrm>
        </p:spPr>
        <p:txBody>
          <a:bodyPr>
            <a:normAutofit fontScale="85000" lnSpcReduction="20000"/>
          </a:bodyPr>
          <a:lstStyle/>
          <a:p>
            <a:r>
              <a:rPr lang="en-US" sz="6700" b="1" dirty="0"/>
              <a:t>“MARKETING MANAGEMENT: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sz="6500" b="1" dirty="0">
                <a:solidFill>
                  <a:srgbClr val="FF0000"/>
                </a:solidFill>
              </a:rPr>
              <a:t>COCA COLA</a:t>
            </a:r>
          </a:p>
          <a:p>
            <a:r>
              <a:rPr lang="en-US" sz="6500" b="1" dirty="0">
                <a:solidFill>
                  <a:srgbClr val="FF0000"/>
                </a:solidFill>
              </a:rPr>
              <a:t>Presented by </a:t>
            </a:r>
          </a:p>
          <a:p>
            <a:r>
              <a:rPr lang="en-US" sz="6500" b="1" dirty="0">
                <a:solidFill>
                  <a:srgbClr val="FF0000"/>
                </a:solidFill>
              </a:rPr>
              <a:t>Davinder Singh</a:t>
            </a:r>
            <a:endParaRPr lang="en-GB" sz="6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35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ca Cola Logo, symbol, meaning, history, PNG, bran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371" y="511980"/>
            <a:ext cx="9461600" cy="532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49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13800" dirty="0" err="1">
                <a:solidFill>
                  <a:srgbClr val="FF0000"/>
                </a:solidFill>
                <a:latin typeface="Bahnschrift SemiBold Condensed" panose="020B0502040204020203" pitchFamily="34" charset="0"/>
              </a:rPr>
              <a:t>Introducation</a:t>
            </a:r>
            <a:endParaRPr lang="en-GB" sz="13800" dirty="0">
              <a:solidFill>
                <a:srgbClr val="FF0000"/>
              </a:solidFill>
              <a:latin typeface="Bahnschrift SemiBold Condensed" panose="020B0502040204020203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681698" y="1928534"/>
            <a:ext cx="3303167" cy="337756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5168" y="2025480"/>
            <a:ext cx="767473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The Coca-Cola Company (NYSE: KO) is a total beverage company with products sold in more than 200 countries and territories. Our company's purpose is to refresh the world and make a difference. Our portfolio of brands includes Coca-Cola, Sprite, Fanta and other sparkling soft drinks.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161739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br>
              <a:rPr lang="en-US" sz="8000" b="1" dirty="0">
                <a:solidFill>
                  <a:srgbClr val="FF0000"/>
                </a:solidFill>
              </a:rPr>
            </a:br>
            <a:r>
              <a:rPr lang="en-US" sz="8000" b="1" dirty="0">
                <a:solidFill>
                  <a:srgbClr val="FF0000"/>
                </a:solidFill>
              </a:rPr>
              <a:t>Founder Of Coca-Cola</a:t>
            </a:r>
            <a:br>
              <a:rPr lang="en-US" sz="8000" b="1" dirty="0">
                <a:solidFill>
                  <a:srgbClr val="FF0000"/>
                </a:solidFill>
              </a:rPr>
            </a:br>
            <a:endParaRPr lang="en-GB" sz="8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John S. Pemberton, a pharmacist in Atlanta, Georgia, created the syrup for Coca-Cola. He carried a jug of the new product down the street to Jacobs' Pharmacy in Atlanta. There, it was sampled, pronounced "excellent" and placed on sale as a soda fountain drink for five cents a glass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716" y="3557517"/>
            <a:ext cx="6207616" cy="310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376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b="1" dirty="0">
                <a:solidFill>
                  <a:srgbClr val="FF0000"/>
                </a:solidFill>
              </a:rPr>
              <a:t>Equipment Use In Coca-Cola</a:t>
            </a:r>
            <a:endParaRPr lang="en-GB" sz="60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Step 1</a:t>
            </a:r>
          </a:p>
          <a:p>
            <a:pPr marL="0" indent="0">
              <a:buNone/>
            </a:pPr>
            <a:r>
              <a:rPr lang="en-US" dirty="0"/>
              <a:t>Pure water is subjected to sophisticated </a:t>
            </a:r>
          </a:p>
          <a:p>
            <a:pPr marL="0" indent="0">
              <a:buNone/>
            </a:pPr>
            <a:r>
              <a:rPr lang="en-US" dirty="0" err="1"/>
              <a:t>filtering,softening</a:t>
            </a:r>
            <a:r>
              <a:rPr lang="en-US" dirty="0"/>
              <a:t> and disinfecting  to </a:t>
            </a:r>
          </a:p>
          <a:p>
            <a:pPr marL="0" indent="0">
              <a:buNone/>
            </a:pPr>
            <a:r>
              <a:rPr lang="en-US" dirty="0"/>
              <a:t>remove all purities.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Step 2</a:t>
            </a:r>
          </a:p>
          <a:p>
            <a:pPr marL="0" indent="0">
              <a:buNone/>
            </a:pPr>
            <a:r>
              <a:rPr lang="en-US" dirty="0"/>
              <a:t>Sugar is added , along with </a:t>
            </a:r>
            <a:r>
              <a:rPr lang="en-US" dirty="0" err="1"/>
              <a:t>apporiprate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 err="1"/>
              <a:t>bevarge</a:t>
            </a:r>
            <a:r>
              <a:rPr lang="en-US" dirty="0"/>
              <a:t> concentrate to produce “syrup”.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3370" y="1587657"/>
            <a:ext cx="3482006" cy="25500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4133" t="53475" r="52013" b="19411"/>
          <a:stretch/>
        </p:blipFill>
        <p:spPr>
          <a:xfrm>
            <a:off x="7323370" y="4507606"/>
            <a:ext cx="3482006" cy="222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605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792" y="128789"/>
            <a:ext cx="10761372" cy="6465194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Step 3</a:t>
            </a:r>
          </a:p>
          <a:p>
            <a:pPr marL="0" indent="0">
              <a:buNone/>
            </a:pPr>
            <a:r>
              <a:rPr lang="en-US" dirty="0"/>
              <a:t>Fizziness</a:t>
            </a:r>
          </a:p>
          <a:p>
            <a:pPr marL="0" indent="0">
              <a:buNone/>
            </a:pPr>
            <a:r>
              <a:rPr lang="en-US" dirty="0"/>
              <a:t>Under high pressure the drinks their</a:t>
            </a:r>
          </a:p>
          <a:p>
            <a:pPr marL="0" indent="0">
              <a:buNone/>
            </a:pPr>
            <a:r>
              <a:rPr lang="en-US" dirty="0"/>
              <a:t> renowned  :fizziness: .</a:t>
            </a:r>
          </a:p>
          <a:p>
            <a:pPr marL="0" indent="0">
              <a:buNone/>
            </a:pPr>
            <a:r>
              <a:rPr lang="en-US" dirty="0"/>
              <a:t>Step 4</a:t>
            </a:r>
          </a:p>
          <a:p>
            <a:pPr marL="0" indent="0">
              <a:buNone/>
            </a:pPr>
            <a:r>
              <a:rPr lang="en-US" dirty="0"/>
              <a:t>Automated machinery dispenses the </a:t>
            </a:r>
          </a:p>
          <a:p>
            <a:pPr marL="0" indent="0">
              <a:buNone/>
            </a:pPr>
            <a:r>
              <a:rPr lang="en-US" dirty="0"/>
              <a:t>mixture ,in precisely calculated quantities</a:t>
            </a:r>
          </a:p>
          <a:p>
            <a:pPr marL="0" indent="0">
              <a:buNone/>
            </a:pPr>
            <a:r>
              <a:rPr lang="en-US" dirty="0"/>
              <a:t> into sterilized bottle, cans 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221" t="57283" r="50429" b="19532"/>
          <a:stretch/>
        </p:blipFill>
        <p:spPr>
          <a:xfrm>
            <a:off x="6934301" y="128789"/>
            <a:ext cx="4518133" cy="24187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4301" y="3361386"/>
            <a:ext cx="4874653" cy="292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35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974"/>
            <a:ext cx="10515600" cy="594098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Step 5.</a:t>
            </a:r>
          </a:p>
          <a:p>
            <a:pPr marL="0" indent="0">
              <a:buNone/>
            </a:pPr>
            <a:r>
              <a:rPr lang="en-US" dirty="0"/>
              <a:t>The containers move to another machine which apply labels and bar code.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Step 6</a:t>
            </a:r>
          </a:p>
          <a:p>
            <a:pPr marL="0" indent="0">
              <a:buNone/>
            </a:pPr>
            <a:r>
              <a:rPr lang="en-US" dirty="0"/>
              <a:t>After final checking ,bottle and cans are transport to </a:t>
            </a:r>
            <a:r>
              <a:rPr lang="en-US" dirty="0" err="1"/>
              <a:t>manchine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6574" t="37399" r="50335" b="34772"/>
          <a:stretch/>
        </p:blipFill>
        <p:spPr>
          <a:xfrm>
            <a:off x="4064000" y="1302540"/>
            <a:ext cx="2714172" cy="18390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0" y="4208161"/>
            <a:ext cx="3731073" cy="2480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816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STEP 7</a:t>
            </a:r>
            <a:br>
              <a:rPr lang="en-US" dirty="0"/>
            </a:br>
            <a:r>
              <a:rPr lang="en-US" dirty="0"/>
              <a:t>Packing Beverage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0429" y="1956253"/>
            <a:ext cx="773571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900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6645" t="11062" r="43865" b="35367"/>
          <a:stretch/>
        </p:blipFill>
        <p:spPr>
          <a:xfrm>
            <a:off x="928420" y="336094"/>
            <a:ext cx="10465294" cy="634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10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9882" t="22371" r="48550" b="37551"/>
          <a:stretch/>
        </p:blipFill>
        <p:spPr>
          <a:xfrm>
            <a:off x="1248228" y="391885"/>
            <a:ext cx="8679543" cy="568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10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b="1" dirty="0">
                <a:solidFill>
                  <a:srgbClr val="FF0000"/>
                </a:solidFill>
              </a:rPr>
              <a:t>Major Product Of Coca-</a:t>
            </a:r>
            <a:r>
              <a:rPr lang="en-GB" sz="4800" b="1" dirty="0" err="1">
                <a:solidFill>
                  <a:srgbClr val="FF0000"/>
                </a:solidFill>
              </a:rPr>
              <a:t>Cola,Produced</a:t>
            </a:r>
            <a:r>
              <a:rPr lang="en-GB" sz="4800" b="1" dirty="0">
                <a:solidFill>
                  <a:srgbClr val="FF0000"/>
                </a:solidFill>
              </a:rPr>
              <a:t> In Khordha Plant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4113" y="1690688"/>
            <a:ext cx="10366829" cy="4239532"/>
          </a:xfrm>
        </p:spPr>
        <p:txBody>
          <a:bodyPr/>
          <a:lstStyle/>
          <a:p>
            <a:r>
              <a:rPr lang="en-US" dirty="0"/>
              <a:t>Coca-Cola, or Coke, is a carbonated soft drink manufactured by the Coca-Cola Company. In 2013, Coke products were sold in over 200 countries worldwide.</a:t>
            </a:r>
          </a:p>
          <a:p>
            <a:r>
              <a:rPr lang="en-US" dirty="0"/>
              <a:t>The Coca-Cola Company started operating in India in 1956. Coca-Cola is India's largest beverage maker and is estimated to have around 40% share of the country's branded beverages market.14-Apr-2021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50" name="Picture 2" descr="Coca Cola Showcases Solutions at Convenience Stores Show –News &amp; Artic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875" y="4311876"/>
            <a:ext cx="5012678" cy="2546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711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9600" b="1" dirty="0" err="1">
                <a:solidFill>
                  <a:srgbClr val="FF0000"/>
                </a:solidFill>
              </a:rPr>
              <a:t>Thums</a:t>
            </a:r>
            <a:r>
              <a:rPr lang="en-GB" sz="9600" b="1" dirty="0">
                <a:solidFill>
                  <a:srgbClr val="FF0000"/>
                </a:solidFill>
              </a:rPr>
              <a:t> up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78000"/>
            <a:ext cx="10515600" cy="4351338"/>
          </a:xfrm>
        </p:spPr>
        <p:txBody>
          <a:bodyPr/>
          <a:lstStyle/>
          <a:p>
            <a:r>
              <a:rPr lang="en-US" b="1" dirty="0"/>
              <a:t>Thums Up</a:t>
            </a:r>
            <a:r>
              <a:rPr lang="en-US" dirty="0"/>
              <a:t> [sic] is an Indian multinational brand of cola in India. It was introduced in 1977 to offset the withdrawal of The Coca-Cola Company from India.</a:t>
            </a:r>
          </a:p>
          <a:p>
            <a:r>
              <a:rPr lang="en-GB" dirty="0"/>
              <a:t>The original way to Taste The Thunder. Made of Strong. Not for the weak.¹. It comes in following sizes : CAN: 300 ml. RGB: 200ml, 300ml</a:t>
            </a:r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</p:txBody>
      </p:sp>
      <p:pic>
        <p:nvPicPr>
          <p:cNvPr id="3074" name="Picture 2" descr="Cold Drink in Visakhapatnam, Andhra Pradesh | Get Latest Price from  Suppliers of Cold Drink in Visakhapa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577" y="4040867"/>
            <a:ext cx="2421166" cy="242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86826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11500" b="1" dirty="0">
                <a:solidFill>
                  <a:srgbClr val="FF0000"/>
                </a:solidFill>
              </a:rPr>
              <a:t>Fanta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625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Fanta drinks are </a:t>
            </a:r>
            <a:r>
              <a:rPr lang="en-US" b="1" dirty="0"/>
              <a:t>not good for your body at all</a:t>
            </a:r>
            <a:r>
              <a:rPr lang="en-US" dirty="0"/>
              <a:t> because they contain very high levels of sugar, excess citric acid, aspartame, phenylalanine, as well as a host of artificial preservatives.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Buy Fanta Orange - 2.5l Online Shopping Pondicherry - Sigaram M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584" y="3148239"/>
            <a:ext cx="3812016" cy="300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894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</a:rPr>
              <a:t>Kinley Soda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Kinley is a brand of still or carbonated water owned by The Coca-Cola Company and sold in many large European and Asian countries. Its carbonated forms are used for mixers, and also available in a variety of fruit flavors. The Kinley brand is used by Coca-Cola for two types of drinks: </a:t>
            </a:r>
            <a:r>
              <a:rPr lang="en-US" b="1" dirty="0"/>
              <a:t>Packaged water</a:t>
            </a:r>
            <a:r>
              <a:rPr lang="en-US" dirty="0"/>
              <a:t>.</a:t>
            </a:r>
            <a:endParaRPr lang="en-GB" dirty="0"/>
          </a:p>
        </p:txBody>
      </p:sp>
      <p:pic>
        <p:nvPicPr>
          <p:cNvPr id="5122" name="Picture 2" descr="Kinley Soda Water.. | Yasch Pataskar | 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088" y="3545795"/>
            <a:ext cx="4672112" cy="311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1875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dirty="0">
                <a:solidFill>
                  <a:srgbClr val="FF0000"/>
                </a:solidFill>
              </a:rPr>
              <a:t>Marketing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7200" b="1" dirty="0"/>
              <a:t>Product </a:t>
            </a:r>
          </a:p>
          <a:p>
            <a:pPr marL="0" indent="0">
              <a:buNone/>
            </a:pPr>
            <a:r>
              <a:rPr lang="en-GB" sz="7200" b="1" dirty="0"/>
              <a:t>Place</a:t>
            </a:r>
          </a:p>
          <a:p>
            <a:pPr marL="0" indent="0">
              <a:buNone/>
            </a:pPr>
            <a:r>
              <a:rPr lang="en-GB" sz="7200" b="1" dirty="0"/>
              <a:t>Price</a:t>
            </a:r>
          </a:p>
          <a:p>
            <a:pPr marL="0" indent="0">
              <a:buNone/>
            </a:pPr>
            <a:r>
              <a:rPr lang="en-GB" sz="7200" b="1" dirty="0"/>
              <a:t>promotion</a:t>
            </a:r>
          </a:p>
        </p:txBody>
      </p:sp>
      <p:pic>
        <p:nvPicPr>
          <p:cNvPr id="6146" name="Picture 2" descr="The 4 Ps of Marketing: A Step-by-Step Guide (With Exampl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918" y="1949675"/>
            <a:ext cx="5769882" cy="450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1911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9434" t="22967" r="45649" b="32192"/>
          <a:stretch/>
        </p:blipFill>
        <p:spPr>
          <a:xfrm>
            <a:off x="1915884" y="362857"/>
            <a:ext cx="8461829" cy="6109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8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dirty="0">
                <a:solidFill>
                  <a:srgbClr val="FF0000"/>
                </a:solidFill>
              </a:rPr>
              <a:t>Conclusion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244" t="33095" r="43624" b="37885"/>
          <a:stretch/>
        </p:blipFill>
        <p:spPr>
          <a:xfrm>
            <a:off x="1338943" y="1690688"/>
            <a:ext cx="10014857" cy="407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2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nside The Biggest Coca-cola Manufacturing Factory with Modern Machines and  Skilful Workers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545" y="275772"/>
            <a:ext cx="8044543" cy="452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32000" y="5341257"/>
            <a:ext cx="81134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Algerian" panose="04020705040A02060702" pitchFamily="82" charset="0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14026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</TotalTime>
  <Words>372</Words>
  <Application>Microsoft Office PowerPoint</Application>
  <PresentationFormat>Widescreen</PresentationFormat>
  <Paragraphs>58</Paragraphs>
  <Slides>18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AN  ASSIGNMENT ON </vt:lpstr>
      <vt:lpstr>PowerPoint Presentation</vt:lpstr>
      <vt:lpstr>Introducation</vt:lpstr>
      <vt:lpstr> Founder Of Coca-Cola </vt:lpstr>
      <vt:lpstr>Equipment Use In Coca-Cola</vt:lpstr>
      <vt:lpstr>PowerPoint Presentation</vt:lpstr>
      <vt:lpstr>PowerPoint Presentation</vt:lpstr>
      <vt:lpstr>STEP 7 Packing Beverage</vt:lpstr>
      <vt:lpstr>PowerPoint Presentation</vt:lpstr>
      <vt:lpstr>PowerPoint Presentation</vt:lpstr>
      <vt:lpstr>Major Product Of Coca-Cola,Produced In Khordha Plant</vt:lpstr>
      <vt:lpstr>Thums up </vt:lpstr>
      <vt:lpstr>Fanta </vt:lpstr>
      <vt:lpstr>Kinley Soda </vt:lpstr>
      <vt:lpstr>Marketing strategies</vt:lpstr>
      <vt:lpstr>PowerPoint Presentation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 ASSIGNMENT ON</dc:title>
  <dc:creator>DC</dc:creator>
  <cp:lastModifiedBy>Davinder Singh</cp:lastModifiedBy>
  <cp:revision>15</cp:revision>
  <dcterms:created xsi:type="dcterms:W3CDTF">2023-03-31T06:51:31Z</dcterms:created>
  <dcterms:modified xsi:type="dcterms:W3CDTF">2023-03-31T12:08:31Z</dcterms:modified>
</cp:coreProperties>
</file>