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323" r:id="rId2"/>
    <p:sldId id="315" r:id="rId3"/>
    <p:sldId id="324" r:id="rId4"/>
    <p:sldId id="316" r:id="rId5"/>
    <p:sldId id="320" r:id="rId6"/>
    <p:sldId id="321" r:id="rId7"/>
    <p:sldId id="322" r:id="rId8"/>
    <p:sldId id="325" r:id="rId9"/>
    <p:sldId id="317" r:id="rId10"/>
    <p:sldId id="318" r:id="rId1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EDBC65-F31E-4999-90E5-9AC76DF4B1C3}" v="165" dt="2023-03-27T18:53:20.9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250" autoAdjust="0"/>
    <p:restoredTop sz="93372" autoAdjust="0"/>
  </p:normalViewPr>
  <p:slideViewPr>
    <p:cSldViewPr>
      <p:cViewPr varScale="1">
        <p:scale>
          <a:sx n="100" d="100"/>
          <a:sy n="100" d="100"/>
        </p:scale>
        <p:origin x="143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ad Elkhashen" userId="f6773d4c-e24e-4e81-9dfb-d11fc303467b" providerId="ADAL" clId="{5BE9F61E-1606-4C9B-83D5-032C93D8F71C}"/>
    <pc:docChg chg="modSld">
      <pc:chgData name="Emad Elkhashen" userId="f6773d4c-e24e-4e81-9dfb-d11fc303467b" providerId="ADAL" clId="{5BE9F61E-1606-4C9B-83D5-032C93D8F71C}" dt="2022-11-27T15:58:42.220" v="0" actId="20577"/>
      <pc:docMkLst>
        <pc:docMk/>
      </pc:docMkLst>
      <pc:sldChg chg="modSp mod">
        <pc:chgData name="Emad Elkhashen" userId="f6773d4c-e24e-4e81-9dfb-d11fc303467b" providerId="ADAL" clId="{5BE9F61E-1606-4C9B-83D5-032C93D8F71C}" dt="2022-11-27T15:58:42.220" v="0" actId="20577"/>
        <pc:sldMkLst>
          <pc:docMk/>
          <pc:sldMk cId="3180564613" sldId="284"/>
        </pc:sldMkLst>
        <pc:spChg chg="mod">
          <ac:chgData name="Emad Elkhashen" userId="f6773d4c-e24e-4e81-9dfb-d11fc303467b" providerId="ADAL" clId="{5BE9F61E-1606-4C9B-83D5-032C93D8F71C}" dt="2022-11-27T15:58:42.220" v="0" actId="20577"/>
          <ac:spMkLst>
            <pc:docMk/>
            <pc:sldMk cId="3180564613" sldId="284"/>
            <ac:spMk id="2052" creationId="{00000000-0000-0000-0000-000000000000}"/>
          </ac:spMkLst>
        </pc:spChg>
      </pc:sldChg>
    </pc:docChg>
  </pc:docChgLst>
  <pc:docChgLst>
    <pc:chgData name="Emad Elkhashen" userId="f6773d4c-e24e-4e81-9dfb-d11fc303467b" providerId="ADAL" clId="{24234B22-7801-4E1F-AA4D-B6676B9817C5}"/>
    <pc:docChg chg="delSld modSld">
      <pc:chgData name="Emad Elkhashen" userId="f6773d4c-e24e-4e81-9dfb-d11fc303467b" providerId="ADAL" clId="{24234B22-7801-4E1F-AA4D-B6676B9817C5}" dt="2022-04-10T00:03:04.472" v="39" actId="47"/>
      <pc:docMkLst>
        <pc:docMk/>
      </pc:docMkLst>
      <pc:sldChg chg="modSp mod">
        <pc:chgData name="Emad Elkhashen" userId="f6773d4c-e24e-4e81-9dfb-d11fc303467b" providerId="ADAL" clId="{24234B22-7801-4E1F-AA4D-B6676B9817C5}" dt="2022-04-10T00:02:43.892" v="9" actId="20577"/>
        <pc:sldMkLst>
          <pc:docMk/>
          <pc:sldMk cId="3180564613" sldId="284"/>
        </pc:sldMkLst>
        <pc:spChg chg="mod">
          <ac:chgData name="Emad Elkhashen" userId="f6773d4c-e24e-4e81-9dfb-d11fc303467b" providerId="ADAL" clId="{24234B22-7801-4E1F-AA4D-B6676B9817C5}" dt="2022-04-10T00:02:43.892" v="9" actId="20577"/>
          <ac:spMkLst>
            <pc:docMk/>
            <pc:sldMk cId="3180564613" sldId="284"/>
            <ac:spMk id="2052" creationId="{00000000-0000-0000-0000-000000000000}"/>
          </ac:spMkLst>
        </pc:spChg>
      </pc:sldChg>
      <pc:sldChg chg="del">
        <pc:chgData name="Emad Elkhashen" userId="f6773d4c-e24e-4e81-9dfb-d11fc303467b" providerId="ADAL" clId="{24234B22-7801-4E1F-AA4D-B6676B9817C5}" dt="2022-04-10T00:02:47.896" v="11" actId="47"/>
        <pc:sldMkLst>
          <pc:docMk/>
          <pc:sldMk cId="338346039" sldId="286"/>
        </pc:sldMkLst>
      </pc:sldChg>
      <pc:sldChg chg="del">
        <pc:chgData name="Emad Elkhashen" userId="f6773d4c-e24e-4e81-9dfb-d11fc303467b" providerId="ADAL" clId="{24234B22-7801-4E1F-AA4D-B6676B9817C5}" dt="2022-04-10T00:02:48.065" v="12" actId="47"/>
        <pc:sldMkLst>
          <pc:docMk/>
          <pc:sldMk cId="2993248671" sldId="287"/>
        </pc:sldMkLst>
      </pc:sldChg>
      <pc:sldChg chg="del">
        <pc:chgData name="Emad Elkhashen" userId="f6773d4c-e24e-4e81-9dfb-d11fc303467b" providerId="ADAL" clId="{24234B22-7801-4E1F-AA4D-B6676B9817C5}" dt="2022-04-10T00:02:48.244" v="13" actId="47"/>
        <pc:sldMkLst>
          <pc:docMk/>
          <pc:sldMk cId="1297916071" sldId="288"/>
        </pc:sldMkLst>
      </pc:sldChg>
      <pc:sldChg chg="del">
        <pc:chgData name="Emad Elkhashen" userId="f6773d4c-e24e-4e81-9dfb-d11fc303467b" providerId="ADAL" clId="{24234B22-7801-4E1F-AA4D-B6676B9817C5}" dt="2022-04-10T00:02:48.429" v="14" actId="47"/>
        <pc:sldMkLst>
          <pc:docMk/>
          <pc:sldMk cId="113814466" sldId="289"/>
        </pc:sldMkLst>
      </pc:sldChg>
      <pc:sldChg chg="del">
        <pc:chgData name="Emad Elkhashen" userId="f6773d4c-e24e-4e81-9dfb-d11fc303467b" providerId="ADAL" clId="{24234B22-7801-4E1F-AA4D-B6676B9817C5}" dt="2022-04-10T00:02:48.598" v="15" actId="47"/>
        <pc:sldMkLst>
          <pc:docMk/>
          <pc:sldMk cId="281403425" sldId="290"/>
        </pc:sldMkLst>
      </pc:sldChg>
      <pc:sldChg chg="del">
        <pc:chgData name="Emad Elkhashen" userId="f6773d4c-e24e-4e81-9dfb-d11fc303467b" providerId="ADAL" clId="{24234B22-7801-4E1F-AA4D-B6676B9817C5}" dt="2022-04-10T00:02:48.799" v="16" actId="47"/>
        <pc:sldMkLst>
          <pc:docMk/>
          <pc:sldMk cId="1782560167" sldId="291"/>
        </pc:sldMkLst>
      </pc:sldChg>
      <pc:sldChg chg="del">
        <pc:chgData name="Emad Elkhashen" userId="f6773d4c-e24e-4e81-9dfb-d11fc303467b" providerId="ADAL" clId="{24234B22-7801-4E1F-AA4D-B6676B9817C5}" dt="2022-04-10T00:02:48.999" v="17" actId="47"/>
        <pc:sldMkLst>
          <pc:docMk/>
          <pc:sldMk cId="1540075704" sldId="292"/>
        </pc:sldMkLst>
      </pc:sldChg>
      <pc:sldChg chg="del">
        <pc:chgData name="Emad Elkhashen" userId="f6773d4c-e24e-4e81-9dfb-d11fc303467b" providerId="ADAL" clId="{24234B22-7801-4E1F-AA4D-B6676B9817C5}" dt="2022-04-10T00:02:49.162" v="18" actId="47"/>
        <pc:sldMkLst>
          <pc:docMk/>
          <pc:sldMk cId="2523696233" sldId="293"/>
        </pc:sldMkLst>
      </pc:sldChg>
      <pc:sldChg chg="del">
        <pc:chgData name="Emad Elkhashen" userId="f6773d4c-e24e-4e81-9dfb-d11fc303467b" providerId="ADAL" clId="{24234B22-7801-4E1F-AA4D-B6676B9817C5}" dt="2022-04-10T00:02:49.347" v="19" actId="47"/>
        <pc:sldMkLst>
          <pc:docMk/>
          <pc:sldMk cId="2271958951" sldId="294"/>
        </pc:sldMkLst>
      </pc:sldChg>
      <pc:sldChg chg="del">
        <pc:chgData name="Emad Elkhashen" userId="f6773d4c-e24e-4e81-9dfb-d11fc303467b" providerId="ADAL" clId="{24234B22-7801-4E1F-AA4D-B6676B9817C5}" dt="2022-04-10T00:02:49.516" v="20" actId="47"/>
        <pc:sldMkLst>
          <pc:docMk/>
          <pc:sldMk cId="3628307720" sldId="295"/>
        </pc:sldMkLst>
      </pc:sldChg>
      <pc:sldChg chg="del">
        <pc:chgData name="Emad Elkhashen" userId="f6773d4c-e24e-4e81-9dfb-d11fc303467b" providerId="ADAL" clId="{24234B22-7801-4E1F-AA4D-B6676B9817C5}" dt="2022-04-10T00:02:49.716" v="21" actId="47"/>
        <pc:sldMkLst>
          <pc:docMk/>
          <pc:sldMk cId="1336211163" sldId="296"/>
        </pc:sldMkLst>
      </pc:sldChg>
      <pc:sldChg chg="del">
        <pc:chgData name="Emad Elkhashen" userId="f6773d4c-e24e-4e81-9dfb-d11fc303467b" providerId="ADAL" clId="{24234B22-7801-4E1F-AA4D-B6676B9817C5}" dt="2022-04-10T00:02:49.916" v="22" actId="47"/>
        <pc:sldMkLst>
          <pc:docMk/>
          <pc:sldMk cId="3960941011" sldId="297"/>
        </pc:sldMkLst>
      </pc:sldChg>
      <pc:sldChg chg="del">
        <pc:chgData name="Emad Elkhashen" userId="f6773d4c-e24e-4e81-9dfb-d11fc303467b" providerId="ADAL" clId="{24234B22-7801-4E1F-AA4D-B6676B9817C5}" dt="2022-04-10T00:02:50.117" v="23" actId="47"/>
        <pc:sldMkLst>
          <pc:docMk/>
          <pc:sldMk cId="2455198802" sldId="298"/>
        </pc:sldMkLst>
      </pc:sldChg>
      <pc:sldChg chg="del">
        <pc:chgData name="Emad Elkhashen" userId="f6773d4c-e24e-4e81-9dfb-d11fc303467b" providerId="ADAL" clId="{24234B22-7801-4E1F-AA4D-B6676B9817C5}" dt="2022-04-10T00:02:50.306" v="24" actId="47"/>
        <pc:sldMkLst>
          <pc:docMk/>
          <pc:sldMk cId="2359079241" sldId="299"/>
        </pc:sldMkLst>
      </pc:sldChg>
      <pc:sldChg chg="del">
        <pc:chgData name="Emad Elkhashen" userId="f6773d4c-e24e-4e81-9dfb-d11fc303467b" providerId="ADAL" clId="{24234B22-7801-4E1F-AA4D-B6676B9817C5}" dt="2022-04-10T00:02:50.502" v="25" actId="47"/>
        <pc:sldMkLst>
          <pc:docMk/>
          <pc:sldMk cId="2874664406" sldId="300"/>
        </pc:sldMkLst>
      </pc:sldChg>
      <pc:sldChg chg="del">
        <pc:chgData name="Emad Elkhashen" userId="f6773d4c-e24e-4e81-9dfb-d11fc303467b" providerId="ADAL" clId="{24234B22-7801-4E1F-AA4D-B6676B9817C5}" dt="2022-04-10T00:02:50.718" v="26" actId="47"/>
        <pc:sldMkLst>
          <pc:docMk/>
          <pc:sldMk cId="982456877" sldId="301"/>
        </pc:sldMkLst>
      </pc:sldChg>
      <pc:sldChg chg="del">
        <pc:chgData name="Emad Elkhashen" userId="f6773d4c-e24e-4e81-9dfb-d11fc303467b" providerId="ADAL" clId="{24234B22-7801-4E1F-AA4D-B6676B9817C5}" dt="2022-04-10T00:02:50.918" v="27" actId="47"/>
        <pc:sldMkLst>
          <pc:docMk/>
          <pc:sldMk cId="4069659260" sldId="302"/>
        </pc:sldMkLst>
      </pc:sldChg>
      <pc:sldChg chg="del">
        <pc:chgData name="Emad Elkhashen" userId="f6773d4c-e24e-4e81-9dfb-d11fc303467b" providerId="ADAL" clId="{24234B22-7801-4E1F-AA4D-B6676B9817C5}" dt="2022-04-10T00:02:51.690" v="28" actId="47"/>
        <pc:sldMkLst>
          <pc:docMk/>
          <pc:sldMk cId="1019988824" sldId="303"/>
        </pc:sldMkLst>
      </pc:sldChg>
      <pc:sldChg chg="del">
        <pc:chgData name="Emad Elkhashen" userId="f6773d4c-e24e-4e81-9dfb-d11fc303467b" providerId="ADAL" clId="{24234B22-7801-4E1F-AA4D-B6676B9817C5}" dt="2022-04-10T00:02:51.921" v="29" actId="47"/>
        <pc:sldMkLst>
          <pc:docMk/>
          <pc:sldMk cId="3160461042" sldId="304"/>
        </pc:sldMkLst>
      </pc:sldChg>
      <pc:sldChg chg="del">
        <pc:chgData name="Emad Elkhashen" userId="f6773d4c-e24e-4e81-9dfb-d11fc303467b" providerId="ADAL" clId="{24234B22-7801-4E1F-AA4D-B6676B9817C5}" dt="2022-04-10T00:02:53.239" v="30" actId="47"/>
        <pc:sldMkLst>
          <pc:docMk/>
          <pc:sldMk cId="392365530" sldId="305"/>
        </pc:sldMkLst>
      </pc:sldChg>
      <pc:sldChg chg="del">
        <pc:chgData name="Emad Elkhashen" userId="f6773d4c-e24e-4e81-9dfb-d11fc303467b" providerId="ADAL" clId="{24234B22-7801-4E1F-AA4D-B6676B9817C5}" dt="2022-04-10T00:02:55.247" v="31" actId="47"/>
        <pc:sldMkLst>
          <pc:docMk/>
          <pc:sldMk cId="630316453" sldId="306"/>
        </pc:sldMkLst>
      </pc:sldChg>
      <pc:sldChg chg="del">
        <pc:chgData name="Emad Elkhashen" userId="f6773d4c-e24e-4e81-9dfb-d11fc303467b" providerId="ADAL" clId="{24234B22-7801-4E1F-AA4D-B6676B9817C5}" dt="2022-04-10T00:02:56.457" v="32" actId="47"/>
        <pc:sldMkLst>
          <pc:docMk/>
          <pc:sldMk cId="3655422943" sldId="307"/>
        </pc:sldMkLst>
      </pc:sldChg>
      <pc:sldChg chg="del">
        <pc:chgData name="Emad Elkhashen" userId="f6773d4c-e24e-4e81-9dfb-d11fc303467b" providerId="ADAL" clId="{24234B22-7801-4E1F-AA4D-B6676B9817C5}" dt="2022-04-10T00:02:57.189" v="33" actId="47"/>
        <pc:sldMkLst>
          <pc:docMk/>
          <pc:sldMk cId="1727093185" sldId="308"/>
        </pc:sldMkLst>
      </pc:sldChg>
      <pc:sldChg chg="del">
        <pc:chgData name="Emad Elkhashen" userId="f6773d4c-e24e-4e81-9dfb-d11fc303467b" providerId="ADAL" clId="{24234B22-7801-4E1F-AA4D-B6676B9817C5}" dt="2022-04-10T00:02:57.674" v="34" actId="47"/>
        <pc:sldMkLst>
          <pc:docMk/>
          <pc:sldMk cId="4175133078" sldId="309"/>
        </pc:sldMkLst>
      </pc:sldChg>
      <pc:sldChg chg="del">
        <pc:chgData name="Emad Elkhashen" userId="f6773d4c-e24e-4e81-9dfb-d11fc303467b" providerId="ADAL" clId="{24234B22-7801-4E1F-AA4D-B6676B9817C5}" dt="2022-04-10T00:02:58.237" v="35" actId="47"/>
        <pc:sldMkLst>
          <pc:docMk/>
          <pc:sldMk cId="3930333775" sldId="310"/>
        </pc:sldMkLst>
      </pc:sldChg>
      <pc:sldChg chg="del">
        <pc:chgData name="Emad Elkhashen" userId="f6773d4c-e24e-4e81-9dfb-d11fc303467b" providerId="ADAL" clId="{24234B22-7801-4E1F-AA4D-B6676B9817C5}" dt="2022-04-10T00:03:01.429" v="36" actId="47"/>
        <pc:sldMkLst>
          <pc:docMk/>
          <pc:sldMk cId="2775403672" sldId="311"/>
        </pc:sldMkLst>
      </pc:sldChg>
      <pc:sldChg chg="del">
        <pc:chgData name="Emad Elkhashen" userId="f6773d4c-e24e-4e81-9dfb-d11fc303467b" providerId="ADAL" clId="{24234B22-7801-4E1F-AA4D-B6676B9817C5}" dt="2022-04-10T00:03:02.484" v="37" actId="47"/>
        <pc:sldMkLst>
          <pc:docMk/>
          <pc:sldMk cId="365405497" sldId="312"/>
        </pc:sldMkLst>
      </pc:sldChg>
      <pc:sldChg chg="del">
        <pc:chgData name="Emad Elkhashen" userId="f6773d4c-e24e-4e81-9dfb-d11fc303467b" providerId="ADAL" clId="{24234B22-7801-4E1F-AA4D-B6676B9817C5}" dt="2022-04-10T00:03:03.169" v="38" actId="47"/>
        <pc:sldMkLst>
          <pc:docMk/>
          <pc:sldMk cId="38479468" sldId="313"/>
        </pc:sldMkLst>
      </pc:sldChg>
      <pc:sldChg chg="del">
        <pc:chgData name="Emad Elkhashen" userId="f6773d4c-e24e-4e81-9dfb-d11fc303467b" providerId="ADAL" clId="{24234B22-7801-4E1F-AA4D-B6676B9817C5}" dt="2022-04-10T00:03:04.472" v="39" actId="47"/>
        <pc:sldMkLst>
          <pc:docMk/>
          <pc:sldMk cId="84029883" sldId="314"/>
        </pc:sldMkLst>
      </pc:sldChg>
      <pc:sldChg chg="del">
        <pc:chgData name="Emad Elkhashen" userId="f6773d4c-e24e-4e81-9dfb-d11fc303467b" providerId="ADAL" clId="{24234B22-7801-4E1F-AA4D-B6676B9817C5}" dt="2022-04-10T00:02:47.704" v="10" actId="47"/>
        <pc:sldMkLst>
          <pc:docMk/>
          <pc:sldMk cId="2965552772" sldId="319"/>
        </pc:sldMkLst>
      </pc:sldChg>
    </pc:docChg>
  </pc:docChgLst>
  <pc:docChgLst>
    <pc:chgData name="Ivana Rozic" userId="3146e45c-111e-47f4-abdb-d162ebf290e2" providerId="ADAL" clId="{8DEDBC65-F31E-4999-90E5-9AC76DF4B1C3}"/>
    <pc:docChg chg="undo custSel addSld delSld modSld sldOrd">
      <pc:chgData name="Ivana Rozic" userId="3146e45c-111e-47f4-abdb-d162ebf290e2" providerId="ADAL" clId="{8DEDBC65-F31E-4999-90E5-9AC76DF4B1C3}" dt="2023-03-27T20:34:53.251" v="1062" actId="115"/>
      <pc:docMkLst>
        <pc:docMk/>
      </pc:docMkLst>
      <pc:sldChg chg="del">
        <pc:chgData name="Ivana Rozic" userId="3146e45c-111e-47f4-abdb-d162ebf290e2" providerId="ADAL" clId="{8DEDBC65-F31E-4999-90E5-9AC76DF4B1C3}" dt="2023-03-26T15:44:57.492" v="5" actId="47"/>
        <pc:sldMkLst>
          <pc:docMk/>
          <pc:sldMk cId="3180564613" sldId="284"/>
        </pc:sldMkLst>
      </pc:sldChg>
      <pc:sldChg chg="modSp mod">
        <pc:chgData name="Ivana Rozic" userId="3146e45c-111e-47f4-abdb-d162ebf290e2" providerId="ADAL" clId="{8DEDBC65-F31E-4999-90E5-9AC76DF4B1C3}" dt="2023-03-27T14:12:33.545" v="392" actId="20577"/>
        <pc:sldMkLst>
          <pc:docMk/>
          <pc:sldMk cId="2975271018" sldId="315"/>
        </pc:sldMkLst>
        <pc:spChg chg="mod">
          <ac:chgData name="Ivana Rozic" userId="3146e45c-111e-47f4-abdb-d162ebf290e2" providerId="ADAL" clId="{8DEDBC65-F31E-4999-90E5-9AC76DF4B1C3}" dt="2023-03-27T13:43:02.103" v="16" actId="20577"/>
          <ac:spMkLst>
            <pc:docMk/>
            <pc:sldMk cId="2975271018" sldId="315"/>
            <ac:spMk id="36867" creationId="{00000000-0000-0000-0000-000000000000}"/>
          </ac:spMkLst>
        </pc:spChg>
        <pc:spChg chg="mod">
          <ac:chgData name="Ivana Rozic" userId="3146e45c-111e-47f4-abdb-d162ebf290e2" providerId="ADAL" clId="{8DEDBC65-F31E-4999-90E5-9AC76DF4B1C3}" dt="2023-03-27T14:12:33.545" v="392" actId="20577"/>
          <ac:spMkLst>
            <pc:docMk/>
            <pc:sldMk cId="2975271018" sldId="315"/>
            <ac:spMk id="36868" creationId="{00000000-0000-0000-0000-000000000000}"/>
          </ac:spMkLst>
        </pc:spChg>
      </pc:sldChg>
      <pc:sldChg chg="addSp delSp modSp mod modNotesTx">
        <pc:chgData name="Ivana Rozic" userId="3146e45c-111e-47f4-abdb-d162ebf290e2" providerId="ADAL" clId="{8DEDBC65-F31E-4999-90E5-9AC76DF4B1C3}" dt="2023-03-27T14:23:30.359" v="400" actId="1076"/>
        <pc:sldMkLst>
          <pc:docMk/>
          <pc:sldMk cId="2417895606" sldId="316"/>
        </pc:sldMkLst>
        <pc:spChg chg="add del mod">
          <ac:chgData name="Ivana Rozic" userId="3146e45c-111e-47f4-abdb-d162ebf290e2" providerId="ADAL" clId="{8DEDBC65-F31E-4999-90E5-9AC76DF4B1C3}" dt="2023-03-27T14:03:25.372" v="368" actId="931"/>
          <ac:spMkLst>
            <pc:docMk/>
            <pc:sldMk cId="2417895606" sldId="316"/>
            <ac:spMk id="2" creationId="{A92B1D0B-1C84-F6DC-85A8-44E4C1885D15}"/>
          </ac:spMkLst>
        </pc:spChg>
        <pc:spChg chg="add del mod">
          <ac:chgData name="Ivana Rozic" userId="3146e45c-111e-47f4-abdb-d162ebf290e2" providerId="ADAL" clId="{8DEDBC65-F31E-4999-90E5-9AC76DF4B1C3}" dt="2023-03-27T14:23:08.677" v="393"/>
          <ac:spMkLst>
            <pc:docMk/>
            <pc:sldMk cId="2417895606" sldId="316"/>
            <ac:spMk id="5" creationId="{EC15B5C2-0E98-02C5-BB63-CE2A3A4FE7D0}"/>
          </ac:spMkLst>
        </pc:spChg>
        <pc:spChg chg="mod">
          <ac:chgData name="Ivana Rozic" userId="3146e45c-111e-47f4-abdb-d162ebf290e2" providerId="ADAL" clId="{8DEDBC65-F31E-4999-90E5-9AC76DF4B1C3}" dt="2023-03-27T13:57:21.638" v="296" actId="108"/>
          <ac:spMkLst>
            <pc:docMk/>
            <pc:sldMk cId="2417895606" sldId="316"/>
            <ac:spMk id="37891" creationId="{00000000-0000-0000-0000-000000000000}"/>
          </ac:spMkLst>
        </pc:spChg>
        <pc:spChg chg="del">
          <ac:chgData name="Ivana Rozic" userId="3146e45c-111e-47f4-abdb-d162ebf290e2" providerId="ADAL" clId="{8DEDBC65-F31E-4999-90E5-9AC76DF4B1C3}" dt="2023-03-27T13:52:19.592" v="125" actId="21"/>
          <ac:spMkLst>
            <pc:docMk/>
            <pc:sldMk cId="2417895606" sldId="316"/>
            <ac:spMk id="37892" creationId="{00000000-0000-0000-0000-000000000000}"/>
          </ac:spMkLst>
        </pc:spChg>
        <pc:picChg chg="add del mod">
          <ac:chgData name="Ivana Rozic" userId="3146e45c-111e-47f4-abdb-d162ebf290e2" providerId="ADAL" clId="{8DEDBC65-F31E-4999-90E5-9AC76DF4B1C3}" dt="2023-03-27T14:07:16.318" v="382" actId="478"/>
          <ac:picMkLst>
            <pc:docMk/>
            <pc:sldMk cId="2417895606" sldId="316"/>
            <ac:picMk id="4" creationId="{D7A7D402-DC99-1C75-1656-68484F967E5B}"/>
          </ac:picMkLst>
        </pc:picChg>
        <pc:picChg chg="del mod">
          <ac:chgData name="Ivana Rozic" userId="3146e45c-111e-47f4-abdb-d162ebf290e2" providerId="ADAL" clId="{8DEDBC65-F31E-4999-90E5-9AC76DF4B1C3}" dt="2023-03-27T14:03:52.920" v="377" actId="478"/>
          <ac:picMkLst>
            <pc:docMk/>
            <pc:sldMk cId="2417895606" sldId="316"/>
            <ac:picMk id="6" creationId="{B6EB6D1E-1B1D-4A92-B4F7-79C6D18541B9}"/>
          </ac:picMkLst>
        </pc:picChg>
        <pc:picChg chg="add mod">
          <ac:chgData name="Ivana Rozic" userId="3146e45c-111e-47f4-abdb-d162ebf290e2" providerId="ADAL" clId="{8DEDBC65-F31E-4999-90E5-9AC76DF4B1C3}" dt="2023-03-27T14:23:30.359" v="400" actId="1076"/>
          <ac:picMkLst>
            <pc:docMk/>
            <pc:sldMk cId="2417895606" sldId="316"/>
            <ac:picMk id="7" creationId="{9194E089-6E0D-33A0-DD79-BAE1958C3DA5}"/>
          </ac:picMkLst>
        </pc:picChg>
      </pc:sldChg>
      <pc:sldChg chg="modSp mod modAnim">
        <pc:chgData name="Ivana Rozic" userId="3146e45c-111e-47f4-abdb-d162ebf290e2" providerId="ADAL" clId="{8DEDBC65-F31E-4999-90E5-9AC76DF4B1C3}" dt="2023-03-27T18:49:37.085" v="983" actId="20577"/>
        <pc:sldMkLst>
          <pc:docMk/>
          <pc:sldMk cId="3875814753" sldId="317"/>
        </pc:sldMkLst>
        <pc:spChg chg="mod">
          <ac:chgData name="Ivana Rozic" userId="3146e45c-111e-47f4-abdb-d162ebf290e2" providerId="ADAL" clId="{8DEDBC65-F31E-4999-90E5-9AC76DF4B1C3}" dt="2023-03-27T18:49:37.085" v="983" actId="20577"/>
          <ac:spMkLst>
            <pc:docMk/>
            <pc:sldMk cId="3875814753" sldId="317"/>
            <ac:spMk id="28675" creationId="{00000000-0000-0000-0000-000000000000}"/>
          </ac:spMkLst>
        </pc:spChg>
        <pc:spChg chg="mod">
          <ac:chgData name="Ivana Rozic" userId="3146e45c-111e-47f4-abdb-d162ebf290e2" providerId="ADAL" clId="{8DEDBC65-F31E-4999-90E5-9AC76DF4B1C3}" dt="2023-03-27T18:43:04.121" v="945" actId="108"/>
          <ac:spMkLst>
            <pc:docMk/>
            <pc:sldMk cId="3875814753" sldId="317"/>
            <ac:spMk id="38915" creationId="{00000000-0000-0000-0000-000000000000}"/>
          </ac:spMkLst>
        </pc:spChg>
      </pc:sldChg>
      <pc:sldChg chg="modSp mod modAnim">
        <pc:chgData name="Ivana Rozic" userId="3146e45c-111e-47f4-abdb-d162ebf290e2" providerId="ADAL" clId="{8DEDBC65-F31E-4999-90E5-9AC76DF4B1C3}" dt="2023-03-27T18:52:06.448" v="1009" actId="113"/>
        <pc:sldMkLst>
          <pc:docMk/>
          <pc:sldMk cId="207348675" sldId="318"/>
        </pc:sldMkLst>
        <pc:spChg chg="mod">
          <ac:chgData name="Ivana Rozic" userId="3146e45c-111e-47f4-abdb-d162ebf290e2" providerId="ADAL" clId="{8DEDBC65-F31E-4999-90E5-9AC76DF4B1C3}" dt="2023-03-27T18:52:06.448" v="1009" actId="113"/>
          <ac:spMkLst>
            <pc:docMk/>
            <pc:sldMk cId="207348675" sldId="318"/>
            <ac:spMk id="29699" creationId="{00000000-0000-0000-0000-000000000000}"/>
          </ac:spMkLst>
        </pc:spChg>
        <pc:spChg chg="mod">
          <ac:chgData name="Ivana Rozic" userId="3146e45c-111e-47f4-abdb-d162ebf290e2" providerId="ADAL" clId="{8DEDBC65-F31E-4999-90E5-9AC76DF4B1C3}" dt="2023-03-27T18:43:10.978" v="947" actId="403"/>
          <ac:spMkLst>
            <pc:docMk/>
            <pc:sldMk cId="207348675" sldId="318"/>
            <ac:spMk id="39939" creationId="{00000000-0000-0000-0000-000000000000}"/>
          </ac:spMkLst>
        </pc:spChg>
      </pc:sldChg>
      <pc:sldChg chg="delSp modSp mod">
        <pc:chgData name="Ivana Rozic" userId="3146e45c-111e-47f4-abdb-d162ebf290e2" providerId="ADAL" clId="{8DEDBC65-F31E-4999-90E5-9AC76DF4B1C3}" dt="2023-03-27T18:17:02.128" v="622" actId="478"/>
        <pc:sldMkLst>
          <pc:docMk/>
          <pc:sldMk cId="1838851127" sldId="320"/>
        </pc:sldMkLst>
        <pc:spChg chg="del">
          <ac:chgData name="Ivana Rozic" userId="3146e45c-111e-47f4-abdb-d162ebf290e2" providerId="ADAL" clId="{8DEDBC65-F31E-4999-90E5-9AC76DF4B1C3}" dt="2023-03-27T18:17:02.128" v="622" actId="478"/>
          <ac:spMkLst>
            <pc:docMk/>
            <pc:sldMk cId="1838851127" sldId="320"/>
            <ac:spMk id="4" creationId="{F6830C04-93D6-4989-A2EA-D736AC03B41A}"/>
          </ac:spMkLst>
        </pc:spChg>
        <pc:spChg chg="mod">
          <ac:chgData name="Ivana Rozic" userId="3146e45c-111e-47f4-abdb-d162ebf290e2" providerId="ADAL" clId="{8DEDBC65-F31E-4999-90E5-9AC76DF4B1C3}" dt="2023-03-27T14:35:22.026" v="438" actId="1076"/>
          <ac:spMkLst>
            <pc:docMk/>
            <pc:sldMk cId="1838851127" sldId="320"/>
            <ac:spMk id="7" creationId="{1991964A-46EB-4F58-B01F-EAEF1B0941F7}"/>
          </ac:spMkLst>
        </pc:spChg>
        <pc:graphicFrameChg chg="mod modGraphic">
          <ac:chgData name="Ivana Rozic" userId="3146e45c-111e-47f4-abdb-d162ebf290e2" providerId="ADAL" clId="{8DEDBC65-F31E-4999-90E5-9AC76DF4B1C3}" dt="2023-03-27T14:41:17.608" v="445" actId="1076"/>
          <ac:graphicFrameMkLst>
            <pc:docMk/>
            <pc:sldMk cId="1838851127" sldId="320"/>
            <ac:graphicFrameMk id="6" creationId="{60E132DC-8835-4572-A822-01BB3AE21965}"/>
          </ac:graphicFrameMkLst>
        </pc:graphicFrameChg>
      </pc:sldChg>
      <pc:sldChg chg="delSp modSp mod">
        <pc:chgData name="Ivana Rozic" userId="3146e45c-111e-47f4-abdb-d162ebf290e2" providerId="ADAL" clId="{8DEDBC65-F31E-4999-90E5-9AC76DF4B1C3}" dt="2023-03-27T18:19:58.206" v="660"/>
        <pc:sldMkLst>
          <pc:docMk/>
          <pc:sldMk cId="2486288860" sldId="321"/>
        </pc:sldMkLst>
        <pc:spChg chg="mod">
          <ac:chgData name="Ivana Rozic" userId="3146e45c-111e-47f4-abdb-d162ebf290e2" providerId="ADAL" clId="{8DEDBC65-F31E-4999-90E5-9AC76DF4B1C3}" dt="2023-03-27T14:41:41.853" v="448" actId="113"/>
          <ac:spMkLst>
            <pc:docMk/>
            <pc:sldMk cId="2486288860" sldId="321"/>
            <ac:spMk id="2" creationId="{E04F65C5-83F3-4168-86F6-D761BADD12AD}"/>
          </ac:spMkLst>
        </pc:spChg>
        <pc:spChg chg="del">
          <ac:chgData name="Ivana Rozic" userId="3146e45c-111e-47f4-abdb-d162ebf290e2" providerId="ADAL" clId="{8DEDBC65-F31E-4999-90E5-9AC76DF4B1C3}" dt="2023-03-27T18:17:05.189" v="623" actId="478"/>
          <ac:spMkLst>
            <pc:docMk/>
            <pc:sldMk cId="2486288860" sldId="321"/>
            <ac:spMk id="4" creationId="{205EE43E-7A1B-4CBD-BA58-A486382DE429}"/>
          </ac:spMkLst>
        </pc:spChg>
        <pc:spChg chg="mod">
          <ac:chgData name="Ivana Rozic" userId="3146e45c-111e-47f4-abdb-d162ebf290e2" providerId="ADAL" clId="{8DEDBC65-F31E-4999-90E5-9AC76DF4B1C3}" dt="2023-03-27T18:17:21.510" v="624" actId="207"/>
          <ac:spMkLst>
            <pc:docMk/>
            <pc:sldMk cId="2486288860" sldId="321"/>
            <ac:spMk id="5" creationId="{55387663-84C0-49B7-A2DC-AB4C0B481898}"/>
          </ac:spMkLst>
        </pc:spChg>
        <pc:graphicFrameChg chg="mod modGraphic">
          <ac:chgData name="Ivana Rozic" userId="3146e45c-111e-47f4-abdb-d162ebf290e2" providerId="ADAL" clId="{8DEDBC65-F31E-4999-90E5-9AC76DF4B1C3}" dt="2023-03-27T18:19:58.206" v="660"/>
          <ac:graphicFrameMkLst>
            <pc:docMk/>
            <pc:sldMk cId="2486288860" sldId="321"/>
            <ac:graphicFrameMk id="6" creationId="{C32E50A8-F99B-48A2-B774-50A0A56FC556}"/>
          </ac:graphicFrameMkLst>
        </pc:graphicFrameChg>
      </pc:sldChg>
      <pc:sldChg chg="addSp delSp modSp mod">
        <pc:chgData name="Ivana Rozic" userId="3146e45c-111e-47f4-abdb-d162ebf290e2" providerId="ADAL" clId="{8DEDBC65-F31E-4999-90E5-9AC76DF4B1C3}" dt="2023-03-27T18:52:39.064" v="1010" actId="120"/>
        <pc:sldMkLst>
          <pc:docMk/>
          <pc:sldMk cId="3546671417" sldId="322"/>
        </pc:sldMkLst>
        <pc:spChg chg="mod">
          <ac:chgData name="Ivana Rozic" userId="3146e45c-111e-47f4-abdb-d162ebf290e2" providerId="ADAL" clId="{8DEDBC65-F31E-4999-90E5-9AC76DF4B1C3}" dt="2023-03-27T18:15:29.538" v="604" actId="108"/>
          <ac:spMkLst>
            <pc:docMk/>
            <pc:sldMk cId="3546671417" sldId="322"/>
            <ac:spMk id="2" creationId="{94A472F7-7846-4741-838B-2CC7155AA719}"/>
          </ac:spMkLst>
        </pc:spChg>
        <pc:spChg chg="del">
          <ac:chgData name="Ivana Rozic" userId="3146e45c-111e-47f4-abdb-d162ebf290e2" providerId="ADAL" clId="{8DEDBC65-F31E-4999-90E5-9AC76DF4B1C3}" dt="2023-03-27T18:16:54.776" v="621" actId="478"/>
          <ac:spMkLst>
            <pc:docMk/>
            <pc:sldMk cId="3546671417" sldId="322"/>
            <ac:spMk id="4" creationId="{E95F3CF3-023E-44F4-B54F-B1B5F021DF60}"/>
          </ac:spMkLst>
        </pc:spChg>
        <pc:spChg chg="mod">
          <ac:chgData name="Ivana Rozic" userId="3146e45c-111e-47f4-abdb-d162ebf290e2" providerId="ADAL" clId="{8DEDBC65-F31E-4999-90E5-9AC76DF4B1C3}" dt="2023-03-27T18:17:27.843" v="625" actId="207"/>
          <ac:spMkLst>
            <pc:docMk/>
            <pc:sldMk cId="3546671417" sldId="322"/>
            <ac:spMk id="5" creationId="{3E71FA88-7436-4445-82F5-24F929C7E3A5}"/>
          </ac:spMkLst>
        </pc:spChg>
        <pc:spChg chg="add del mod">
          <ac:chgData name="Ivana Rozic" userId="3146e45c-111e-47f4-abdb-d162ebf290e2" providerId="ADAL" clId="{8DEDBC65-F31E-4999-90E5-9AC76DF4B1C3}" dt="2023-03-27T18:22:31.159" v="769" actId="20577"/>
          <ac:spMkLst>
            <pc:docMk/>
            <pc:sldMk cId="3546671417" sldId="322"/>
            <ac:spMk id="9" creationId="{36EC5411-D7DA-45DB-8CB2-6884B54A1D05}"/>
          </ac:spMkLst>
        </pc:spChg>
        <pc:graphicFrameChg chg="mod modGraphic">
          <ac:chgData name="Ivana Rozic" userId="3146e45c-111e-47f4-abdb-d162ebf290e2" providerId="ADAL" clId="{8DEDBC65-F31E-4999-90E5-9AC76DF4B1C3}" dt="2023-03-27T18:52:39.064" v="1010" actId="120"/>
          <ac:graphicFrameMkLst>
            <pc:docMk/>
            <pc:sldMk cId="3546671417" sldId="322"/>
            <ac:graphicFrameMk id="7" creationId="{7C2E104C-B2DF-459A-B68F-9DA51344C64E}"/>
          </ac:graphicFrameMkLst>
        </pc:graphicFrameChg>
      </pc:sldChg>
      <pc:sldChg chg="modSp add mod ord">
        <pc:chgData name="Ivana Rozic" userId="3146e45c-111e-47f4-abdb-d162ebf290e2" providerId="ADAL" clId="{8DEDBC65-F31E-4999-90E5-9AC76DF4B1C3}" dt="2023-03-26T15:44:55.500" v="4"/>
        <pc:sldMkLst>
          <pc:docMk/>
          <pc:sldMk cId="3990093798" sldId="323"/>
        </pc:sldMkLst>
        <pc:spChg chg="mod">
          <ac:chgData name="Ivana Rozic" userId="3146e45c-111e-47f4-abdb-d162ebf290e2" providerId="ADAL" clId="{8DEDBC65-F31E-4999-90E5-9AC76DF4B1C3}" dt="2023-03-26T15:44:50.153" v="2" actId="20577"/>
          <ac:spMkLst>
            <pc:docMk/>
            <pc:sldMk cId="3990093798" sldId="323"/>
            <ac:spMk id="2051" creationId="{00000000-0000-0000-0000-000000000000}"/>
          </ac:spMkLst>
        </pc:spChg>
      </pc:sldChg>
      <pc:sldChg chg="modSp new mod">
        <pc:chgData name="Ivana Rozic" userId="3146e45c-111e-47f4-abdb-d162ebf290e2" providerId="ADAL" clId="{8DEDBC65-F31E-4999-90E5-9AC76DF4B1C3}" dt="2023-03-27T13:51:58.961" v="123" actId="1076"/>
        <pc:sldMkLst>
          <pc:docMk/>
          <pc:sldMk cId="3554750973" sldId="324"/>
        </pc:sldMkLst>
        <pc:spChg chg="mod">
          <ac:chgData name="Ivana Rozic" userId="3146e45c-111e-47f4-abdb-d162ebf290e2" providerId="ADAL" clId="{8DEDBC65-F31E-4999-90E5-9AC76DF4B1C3}" dt="2023-03-27T13:51:58.961" v="123" actId="1076"/>
          <ac:spMkLst>
            <pc:docMk/>
            <pc:sldMk cId="3554750973" sldId="324"/>
            <ac:spMk id="2" creationId="{FA7338DF-843B-F72B-433B-AD9BF3A66A24}"/>
          </ac:spMkLst>
        </pc:spChg>
        <pc:spChg chg="mod">
          <ac:chgData name="Ivana Rozic" userId="3146e45c-111e-47f4-abdb-d162ebf290e2" providerId="ADAL" clId="{8DEDBC65-F31E-4999-90E5-9AC76DF4B1C3}" dt="2023-03-27T13:51:50.471" v="122" actId="255"/>
          <ac:spMkLst>
            <pc:docMk/>
            <pc:sldMk cId="3554750973" sldId="324"/>
            <ac:spMk id="3" creationId="{B917226B-D55F-ECE6-8688-7065788EC398}"/>
          </ac:spMkLst>
        </pc:spChg>
      </pc:sldChg>
      <pc:sldChg chg="modSp new mod">
        <pc:chgData name="Ivana Rozic" userId="3146e45c-111e-47f4-abdb-d162ebf290e2" providerId="ADAL" clId="{8DEDBC65-F31E-4999-90E5-9AC76DF4B1C3}" dt="2023-03-27T20:34:53.251" v="1062" actId="115"/>
        <pc:sldMkLst>
          <pc:docMk/>
          <pc:sldMk cId="3631840241" sldId="325"/>
        </pc:sldMkLst>
        <pc:spChg chg="mod">
          <ac:chgData name="Ivana Rozic" userId="3146e45c-111e-47f4-abdb-d162ebf290e2" providerId="ADAL" clId="{8DEDBC65-F31E-4999-90E5-9AC76DF4B1C3}" dt="2023-03-27T20:34:53.251" v="1062" actId="115"/>
          <ac:spMkLst>
            <pc:docMk/>
            <pc:sldMk cId="3631840241" sldId="325"/>
            <ac:spMk id="2" creationId="{B19F30B9-5FCB-C105-1DC1-1B5083FA1EFB}"/>
          </ac:spMkLst>
        </pc:spChg>
        <pc:spChg chg="mod">
          <ac:chgData name="Ivana Rozic" userId="3146e45c-111e-47f4-abdb-d162ebf290e2" providerId="ADAL" clId="{8DEDBC65-F31E-4999-90E5-9AC76DF4B1C3}" dt="2023-03-27T20:33:02.702" v="1049" actId="179"/>
          <ac:spMkLst>
            <pc:docMk/>
            <pc:sldMk cId="3631840241" sldId="325"/>
            <ac:spMk id="3" creationId="{D0ECA176-21C4-DC46-04F7-9DF0A9E032A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7708EB7-2A54-4C95-90F5-05EE3C616A54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790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0767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9389" y="1556792"/>
            <a:ext cx="8441245" cy="252028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sz="6600" cap="none" dirty="0">
                <a:solidFill>
                  <a:schemeClr val="accent2"/>
                </a:solidFill>
                <a:ea typeface="ＭＳ Ｐゴシック" charset="0"/>
              </a:rPr>
              <a:t>LCBB4001</a:t>
            </a:r>
            <a:br>
              <a:rPr lang="en-GB" sz="8000" cap="none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b="1" cap="none" dirty="0">
                <a:solidFill>
                  <a:schemeClr val="accent2"/>
                </a:solidFill>
                <a:ea typeface="ＭＳ Ｐゴシック" charset="0"/>
              </a:rPr>
              <a:t>Accounting Fundamentals</a:t>
            </a:r>
            <a:br>
              <a:rPr lang="en-GB" b="1" cap="none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cap="none" dirty="0">
                <a:solidFill>
                  <a:schemeClr val="accent2"/>
                </a:solidFill>
                <a:ea typeface="ＭＳ Ｐゴシック" charset="0"/>
              </a:rPr>
              <a:t>Week 7 Session 2</a:t>
            </a:r>
            <a:br>
              <a:rPr lang="en-GB" cap="none" dirty="0">
                <a:solidFill>
                  <a:schemeClr val="accent2"/>
                </a:solidFill>
                <a:ea typeface="ＭＳ Ｐゴシック" charset="0"/>
              </a:rPr>
            </a:br>
            <a:endParaRPr lang="en-GB" dirty="0">
              <a:solidFill>
                <a:schemeClr val="accent2"/>
              </a:solidFill>
              <a:ea typeface="ＭＳ Ｐゴシック" charset="0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35696" y="3429000"/>
            <a:ext cx="5688632" cy="1800199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buFont typeface="Arial" charset="0"/>
              <a:buNone/>
              <a:defRPr/>
            </a:pPr>
            <a:endParaRPr lang="en-GB" sz="3500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buFont typeface="Arial" charset="0"/>
              <a:buNone/>
              <a:defRPr/>
            </a:pPr>
            <a:endParaRPr lang="en-GB" sz="3500" cap="none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buFont typeface="Arial" charset="0"/>
              <a:buNone/>
              <a:defRPr/>
            </a:pPr>
            <a:endParaRPr lang="en-GB" sz="1900" cap="none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defRPr/>
            </a:pPr>
            <a:r>
              <a:rPr lang="en-GB" sz="4300" b="1" dirty="0">
                <a:solidFill>
                  <a:schemeClr val="accent2"/>
                </a:solidFill>
                <a:ea typeface="ＭＳ Ｐゴシック" charset="0"/>
              </a:rPr>
              <a:t>INVESTMENT APPRAISAL</a:t>
            </a:r>
            <a:br>
              <a:rPr lang="en-GB" sz="4300" b="1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sz="4300" b="1" dirty="0">
                <a:solidFill>
                  <a:schemeClr val="accent2"/>
                </a:solidFill>
                <a:ea typeface="ＭＳ Ｐゴシック" charset="0"/>
              </a:rPr>
              <a:t> (Capital Budgeting)</a:t>
            </a:r>
            <a:endParaRPr lang="en-GB" altLang="en-US" sz="4300" b="1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defRPr/>
            </a:pPr>
            <a:endParaRPr lang="en-GB" altLang="en-US" sz="4000" b="1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defRPr/>
            </a:pPr>
            <a:endParaRPr lang="en-GB" b="1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buFont typeface="Arial" charset="0"/>
              <a:buNone/>
              <a:defRPr/>
            </a:pPr>
            <a:endParaRPr lang="en-GB" cap="none" dirty="0"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093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F9C387C-EF62-4F13-B003-D8B581FC44BB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40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ea typeface="ＭＳ Ｐゴシック" panose="020B0600070205080204" pitchFamily="34" charset="-128"/>
              </a:rPr>
              <a:t>INTERNAL RATE OF RETURN (IRR)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628800"/>
            <a:ext cx="7941568" cy="4143003"/>
          </a:xfrm>
        </p:spPr>
        <p:txBody>
          <a:bodyPr anchor="ctr"/>
          <a:lstStyle/>
          <a:p>
            <a:pPr marL="0" indent="0" eaLnBrk="1" hangingPunct="1">
              <a:spcAft>
                <a:spcPts val="1200"/>
              </a:spcAft>
              <a:buNone/>
            </a:pPr>
            <a:r>
              <a:rPr lang="en-GB" altLang="en-US" b="1" dirty="0">
                <a:ea typeface="ＭＳ Ｐゴシック" panose="020B0600070205080204" pitchFamily="34" charset="-128"/>
              </a:rPr>
              <a:t>IRR</a:t>
            </a:r>
            <a:r>
              <a:rPr lang="en-GB" altLang="en-US" dirty="0">
                <a:ea typeface="ＭＳ Ｐゴシック" panose="020B0600070205080204" pitchFamily="34" charset="-128"/>
              </a:rPr>
              <a:t> is the discount rate that when applied to cashflows of the project, will result in the project breaking even i.e., a </a:t>
            </a:r>
            <a:r>
              <a:rPr lang="en-GB" altLang="en-US" b="1" dirty="0">
                <a:ea typeface="ＭＳ Ｐゴシック" panose="020B0600070205080204" pitchFamily="34" charset="-128"/>
              </a:rPr>
              <a:t>zero</a:t>
            </a:r>
            <a:r>
              <a:rPr lang="en-GB" altLang="en-US" dirty="0">
                <a:ea typeface="ＭＳ Ｐゴシック" panose="020B0600070205080204" pitchFamily="34" charset="-128"/>
              </a:rPr>
              <a:t> net present value (</a:t>
            </a:r>
            <a:r>
              <a:rPr lang="en-GB" altLang="en-US" b="1" dirty="0">
                <a:ea typeface="ＭＳ Ｐゴシック" panose="020B0600070205080204" pitchFamily="34" charset="-128"/>
              </a:rPr>
              <a:t>NPV</a:t>
            </a:r>
            <a:r>
              <a:rPr lang="en-GB" altLang="en-US" dirty="0">
                <a:ea typeface="ＭＳ Ｐゴシック" panose="020B0600070205080204" pitchFamily="34" charset="-128"/>
              </a:rPr>
              <a:t>).</a:t>
            </a:r>
          </a:p>
          <a:p>
            <a:pPr marL="892175" indent="-355600" eaLnBrk="1" hangingPunct="1">
              <a:spcBef>
                <a:spcPts val="1800"/>
              </a:spcBef>
            </a:pPr>
            <a:r>
              <a:rPr lang="en-GB" altLang="en-US" dirty="0">
                <a:ea typeface="ＭＳ Ｐゴシック" panose="020B0600070205080204" pitchFamily="34" charset="-128"/>
              </a:rPr>
              <a:t>Represents the average </a:t>
            </a:r>
            <a:r>
              <a:rPr lang="en-GB" altLang="en-US" b="1" dirty="0">
                <a:ea typeface="ＭＳ Ｐゴシック" panose="020B0600070205080204" pitchFamily="34" charset="-128"/>
              </a:rPr>
              <a:t>percentage return</a:t>
            </a:r>
            <a:r>
              <a:rPr lang="en-GB" altLang="en-US" dirty="0">
                <a:ea typeface="ＭＳ Ｐゴシック" panose="020B0600070205080204" pitchFamily="34" charset="-128"/>
              </a:rPr>
              <a:t> on the investment</a:t>
            </a:r>
          </a:p>
        </p:txBody>
      </p:sp>
    </p:spTree>
    <p:extLst>
      <p:ext uri="{BB962C8B-B14F-4D97-AF65-F5344CB8AC3E}">
        <p14:creationId xmlns:p14="http://schemas.microsoft.com/office/powerpoint/2010/main" val="2975271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338DF-843B-F72B-433B-AD9BF3A66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994"/>
            <a:ext cx="8229600" cy="1143000"/>
          </a:xfrm>
        </p:spPr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IRR DECISION RULE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7226B-D55F-ECE6-8688-7065788EC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917032"/>
          </a:xfrm>
        </p:spPr>
        <p:txBody>
          <a:bodyPr/>
          <a:lstStyle/>
          <a:p>
            <a:pPr marL="342900" lvl="1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altLang="en-US" sz="3100" dirty="0">
                <a:ea typeface="ＭＳ Ｐゴシック" panose="020B0600070205080204" pitchFamily="34" charset="-128"/>
              </a:rPr>
              <a:t>If the </a:t>
            </a:r>
            <a:r>
              <a:rPr lang="en-GB" altLang="en-US" sz="3100" b="1" dirty="0">
                <a:ea typeface="ＭＳ Ｐゴシック" panose="020B0600070205080204" pitchFamily="34" charset="-128"/>
              </a:rPr>
              <a:t>IRR</a:t>
            </a:r>
            <a:r>
              <a:rPr lang="en-GB" altLang="en-US" sz="3100" dirty="0">
                <a:ea typeface="ＭＳ Ｐゴシック" panose="020B0600070205080204" pitchFamily="34" charset="-128"/>
              </a:rPr>
              <a:t> of the project is </a:t>
            </a:r>
            <a:r>
              <a:rPr lang="en-GB" altLang="en-US" sz="3100" b="1" u="sng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greater than the cost of capital</a:t>
            </a:r>
            <a:r>
              <a:rPr lang="en-GB" altLang="en-US" sz="3100" dirty="0">
                <a:ea typeface="ＭＳ Ｐゴシック" panose="020B0600070205080204" pitchFamily="34" charset="-128"/>
              </a:rPr>
              <a:t>, </a:t>
            </a:r>
            <a:r>
              <a:rPr lang="en-GB" altLang="en-US" sz="31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accept the project.</a:t>
            </a:r>
          </a:p>
          <a:p>
            <a:pPr marL="342900" lvl="1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altLang="en-US" sz="3100" dirty="0">
                <a:ea typeface="ＭＳ Ｐゴシック" panose="020B0600070205080204" pitchFamily="34" charset="-128"/>
              </a:rPr>
              <a:t>If the </a:t>
            </a:r>
            <a:r>
              <a:rPr lang="en-GB" altLang="en-US" sz="3100" b="1" dirty="0">
                <a:ea typeface="ＭＳ Ｐゴシック" panose="020B0600070205080204" pitchFamily="34" charset="-128"/>
              </a:rPr>
              <a:t>IRR</a:t>
            </a:r>
            <a:r>
              <a:rPr lang="en-GB" altLang="en-US" sz="3100" dirty="0">
                <a:ea typeface="ＭＳ Ｐゴシック" panose="020B0600070205080204" pitchFamily="34" charset="-128"/>
              </a:rPr>
              <a:t> of the project is </a:t>
            </a:r>
            <a:r>
              <a:rPr lang="en-GB" altLang="en-US" sz="3100" b="1" u="sng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less than the cost of capital</a:t>
            </a:r>
            <a:r>
              <a:rPr lang="en-GB" altLang="en-US" sz="3100" dirty="0">
                <a:ea typeface="ＭＳ Ｐゴシック" panose="020B0600070205080204" pitchFamily="34" charset="-128"/>
              </a:rPr>
              <a:t>, </a:t>
            </a:r>
            <a:r>
              <a:rPr lang="en-GB" altLang="en-US" sz="31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reject the project.</a:t>
            </a:r>
          </a:p>
          <a:p>
            <a:pPr marL="342900" lvl="1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altLang="en-US" sz="3100" dirty="0">
                <a:ea typeface="ＭＳ Ｐゴシック" panose="020B0600070205080204" pitchFamily="34" charset="-128"/>
              </a:rPr>
              <a:t>If the </a:t>
            </a:r>
            <a:r>
              <a:rPr lang="en-GB" altLang="en-US" sz="3100" b="1" dirty="0">
                <a:ea typeface="ＭＳ Ｐゴシック" panose="020B0600070205080204" pitchFamily="34" charset="-128"/>
              </a:rPr>
              <a:t>IRR</a:t>
            </a:r>
            <a:r>
              <a:rPr lang="en-GB" altLang="en-US" sz="3100" dirty="0">
                <a:ea typeface="ＭＳ Ｐゴシック" panose="020B0600070205080204" pitchFamily="34" charset="-128"/>
              </a:rPr>
              <a:t> of the project </a:t>
            </a:r>
            <a:r>
              <a:rPr lang="en-GB" altLang="en-US" sz="3100" b="1" u="sng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equals to the cost of capital</a:t>
            </a:r>
            <a:r>
              <a:rPr lang="en-GB" altLang="en-US" sz="3100" dirty="0">
                <a:ea typeface="ＭＳ Ｐゴシック" panose="020B0600070205080204" pitchFamily="34" charset="-128"/>
              </a:rPr>
              <a:t>, the project is </a:t>
            </a:r>
            <a:r>
              <a:rPr lang="en-GB" altLang="en-US" sz="31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acceptable</a:t>
            </a:r>
            <a:r>
              <a:rPr lang="en-GB" altLang="en-US" sz="3100" dirty="0">
                <a:ea typeface="ＭＳ Ｐゴシック" panose="020B0600070205080204" pitchFamily="34" charset="-128"/>
              </a:rPr>
              <a:t> in meeting the required rate of return </a:t>
            </a:r>
            <a:r>
              <a:rPr lang="en-GB" altLang="en-US" sz="3100" b="1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but</a:t>
            </a:r>
            <a:r>
              <a:rPr lang="en-GB" altLang="en-US" sz="3100" dirty="0">
                <a:ea typeface="ＭＳ Ｐゴシック" panose="020B0600070205080204" pitchFamily="34" charset="-128"/>
              </a:rPr>
              <a:t> gives </a:t>
            </a:r>
            <a:r>
              <a:rPr lang="en-GB" altLang="en-US" sz="3100" b="1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no</a:t>
            </a:r>
            <a:r>
              <a:rPr lang="en-GB" altLang="en-US" sz="3100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 </a:t>
            </a:r>
            <a:r>
              <a:rPr lang="en-GB" altLang="en-US" sz="3100" b="1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surplus</a:t>
            </a:r>
            <a:r>
              <a:rPr lang="en-GB" altLang="en-US" sz="3100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 </a:t>
            </a:r>
            <a:r>
              <a:rPr lang="en-GB" altLang="en-US" sz="3100" b="1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to the owners</a:t>
            </a:r>
            <a:r>
              <a:rPr lang="en-GB" altLang="en-US" sz="3100" dirty="0">
                <a:ea typeface="ＭＳ Ｐゴシック" panose="020B0600070205080204" pitchFamily="34" charset="-128"/>
              </a:rPr>
              <a:t>.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865302-4EB7-0D2A-045E-C881F0456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B68A3D-6A31-399F-CD17-CC87C6800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4750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2FC3521-7DF7-4536-8C4E-B84C9974064D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40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INTERPOLATION FORMULA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194E089-6E0D-33A0-DD79-BAE1958C3D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5571" r="16539" b="2446"/>
          <a:stretch/>
        </p:blipFill>
        <p:spPr>
          <a:xfrm>
            <a:off x="1421649" y="1772816"/>
            <a:ext cx="6300701" cy="375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895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0E132DC-8835-4572-A822-01BB3AE219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2090443"/>
              </p:ext>
            </p:extLst>
          </p:nvPr>
        </p:nvGraphicFramePr>
        <p:xfrm>
          <a:off x="1942257" y="2083308"/>
          <a:ext cx="6912768" cy="2691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96200">
                  <a:extLst>
                    <a:ext uri="{9D8B030D-6E8A-4147-A177-3AD203B41FA5}">
                      <a16:colId xmlns:a16="http://schemas.microsoft.com/office/drawing/2014/main" val="242749643"/>
                    </a:ext>
                  </a:extLst>
                </a:gridCol>
                <a:gridCol w="1272749">
                  <a:extLst>
                    <a:ext uri="{9D8B030D-6E8A-4147-A177-3AD203B41FA5}">
                      <a16:colId xmlns:a16="http://schemas.microsoft.com/office/drawing/2014/main" val="1374204452"/>
                    </a:ext>
                  </a:extLst>
                </a:gridCol>
                <a:gridCol w="1543819">
                  <a:extLst>
                    <a:ext uri="{9D8B030D-6E8A-4147-A177-3AD203B41FA5}">
                      <a16:colId xmlns:a16="http://schemas.microsoft.com/office/drawing/2014/main" val="442444679"/>
                    </a:ext>
                  </a:extLst>
                </a:gridCol>
              </a:tblGrid>
              <a:tr h="406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 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£000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£000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66788663"/>
                  </a:ext>
                </a:extLst>
              </a:tr>
              <a:tr h="406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Total cost of project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 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100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5883865"/>
                  </a:ext>
                </a:extLst>
              </a:tr>
              <a:tr h="406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Expected net cash flow: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 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 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04239709"/>
                  </a:ext>
                </a:extLst>
              </a:tr>
              <a:tr h="406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Year 1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60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 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44348153"/>
                  </a:ext>
                </a:extLst>
              </a:tr>
              <a:tr h="406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Year 2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30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 dirty="0">
                          <a:effectLst/>
                          <a:latin typeface="+mn-lt"/>
                        </a:rPr>
                        <a:t> </a:t>
                      </a: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3502838"/>
                  </a:ext>
                </a:extLst>
              </a:tr>
              <a:tr h="406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Year 3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GB" sz="2800">
                          <a:effectLst/>
                          <a:latin typeface="+mn-lt"/>
                        </a:rPr>
                        <a:t>40</a:t>
                      </a:r>
                      <a:endParaRPr lang="en-GB" sz="2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GB" sz="2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47376895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D8786E-6147-4E1B-A9C9-0B71C46E2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1991964A-46EB-4F58-B01F-EAEF1B094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349" y="114300"/>
            <a:ext cx="7417454" cy="5763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GB" altLang="zh-CN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SimSun" panose="02010600030101010101" pitchFamily="2" charset="-122"/>
              </a:rPr>
              <a:t>Exercise:</a:t>
            </a:r>
            <a:endParaRPr kumimoji="0" lang="en-GB" altLang="zh-CN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GB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SimSun" panose="02010600030101010101" pitchFamily="2" charset="-122"/>
              </a:rPr>
              <a:t>York City Council has investigated the possibility of investing in a new project and the following information has been obtained:</a:t>
            </a:r>
            <a:endParaRPr kumimoji="0" lang="en-GB" altLang="zh-CN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740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GB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SimSun" panose="02010600030101010101" pitchFamily="2" charset="-122"/>
              </a:rPr>
              <a:t>Required: </a:t>
            </a:r>
            <a:endParaRPr kumimoji="0" lang="en-GB" altLang="zh-CN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GB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SimSun" panose="02010600030101010101" pitchFamily="2" charset="-122"/>
              </a:rPr>
              <a:t>Assuming a rate of 8% interest, calculate the project’s overall return using the NPV and IRR.	</a:t>
            </a:r>
            <a:r>
              <a:rPr kumimoji="0" lang="en-GB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SimSun" panose="02010600030101010101" pitchFamily="2" charset="-122"/>
              </a:rPr>
              <a:t>	</a:t>
            </a:r>
            <a:endParaRPr kumimoji="0" lang="en-GB" altLang="zh-CN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8851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F65C5-83F3-4168-86F6-D761BADD1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b="1" u="sng" dirty="0">
                <a:ea typeface="ＭＳ Ｐゴシック" panose="020B0600070205080204" pitchFamily="34" charset="-128"/>
              </a:rPr>
              <a:t>NPV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32E50A8-F99B-48A2-B774-50A0A56FC5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319068"/>
              </p:ext>
            </p:extLst>
          </p:nvPr>
        </p:nvGraphicFramePr>
        <p:xfrm>
          <a:off x="179164" y="1271810"/>
          <a:ext cx="8785672" cy="4231121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365931">
                  <a:extLst>
                    <a:ext uri="{9D8B030D-6E8A-4147-A177-3AD203B41FA5}">
                      <a16:colId xmlns:a16="http://schemas.microsoft.com/office/drawing/2014/main" val="3448855368"/>
                    </a:ext>
                  </a:extLst>
                </a:gridCol>
                <a:gridCol w="2706367">
                  <a:extLst>
                    <a:ext uri="{9D8B030D-6E8A-4147-A177-3AD203B41FA5}">
                      <a16:colId xmlns:a16="http://schemas.microsoft.com/office/drawing/2014/main" val="4154122772"/>
                    </a:ext>
                  </a:extLst>
                </a:gridCol>
                <a:gridCol w="2356687">
                  <a:extLst>
                    <a:ext uri="{9D8B030D-6E8A-4147-A177-3AD203B41FA5}">
                      <a16:colId xmlns:a16="http://schemas.microsoft.com/office/drawing/2014/main" val="45797794"/>
                    </a:ext>
                  </a:extLst>
                </a:gridCol>
                <a:gridCol w="2356687">
                  <a:extLst>
                    <a:ext uri="{9D8B030D-6E8A-4147-A177-3AD203B41FA5}">
                      <a16:colId xmlns:a16="http://schemas.microsoft.com/office/drawing/2014/main" val="190610161"/>
                    </a:ext>
                  </a:extLst>
                </a:gridCol>
              </a:tblGrid>
              <a:tr h="1351539"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</a:t>
                      </a: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Inflows </a:t>
                      </a:r>
                      <a:b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(Outflows)</a:t>
                      </a: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Discount factor </a:t>
                      </a:r>
                    </a:p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1/(1+r)n, r=8%</a:t>
                      </a: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PV of cash flow (r=8%)</a:t>
                      </a: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9056494"/>
                  </a:ext>
                </a:extLst>
              </a:tr>
              <a:tr h="561358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0 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(£100,000)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1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(£100,000)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885931"/>
                  </a:ext>
                </a:extLst>
              </a:tr>
              <a:tr h="561358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>
                          <a:effectLst/>
                        </a:rPr>
                        <a:t>1 </a:t>
                      </a:r>
                      <a:endParaRPr lang="en-GB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£60,000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0.926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£55,560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44228"/>
                  </a:ext>
                </a:extLst>
              </a:tr>
              <a:tr h="561358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>
                          <a:effectLst/>
                        </a:rPr>
                        <a:t>2 </a:t>
                      </a:r>
                      <a:endParaRPr lang="en-GB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>
                          <a:effectLst/>
                        </a:rPr>
                        <a:t>£30,000</a:t>
                      </a:r>
                      <a:endParaRPr lang="en-GB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0.857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£25,710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8000072"/>
                  </a:ext>
                </a:extLst>
              </a:tr>
              <a:tr h="561358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>
                          <a:effectLst/>
                        </a:rPr>
                        <a:t>3 </a:t>
                      </a:r>
                      <a:endParaRPr lang="en-GB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>
                          <a:effectLst/>
                        </a:rPr>
                        <a:t>£40,000</a:t>
                      </a:r>
                      <a:endParaRPr lang="en-GB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0.794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£31,760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1647214"/>
                  </a:ext>
                </a:extLst>
              </a:tr>
              <a:tr h="590286">
                <a:tc gridSpan="3">
                  <a:txBody>
                    <a:bodyPr/>
                    <a:lstStyle/>
                    <a:p>
                      <a:pPr indent="180340" algn="l">
                        <a:lnSpc>
                          <a:spcPct val="150000"/>
                        </a:lnSpc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r>
                        <a:rPr lang="en-GB" sz="2800" b="1" kern="1200" dirty="0">
                          <a:solidFill>
                            <a:schemeClr val="tx1"/>
                          </a:solidFill>
                        </a:rPr>
                        <a:t>NPV</a:t>
                      </a:r>
                      <a:endParaRPr lang="en-GB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66" marR="6856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 anchor="ctr"/>
                </a:tc>
                <a:tc hMerge="1"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en-GB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NPV</a:t>
                      </a:r>
                    </a:p>
                  </a:txBody>
                  <a:tcPr marL="68566" marR="68566" marT="9523" marB="0" anchor="ctr"/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800" b="1" dirty="0">
                          <a:effectLst/>
                          <a:highlight>
                            <a:srgbClr val="FFFF00"/>
                          </a:highlight>
                        </a:rPr>
                        <a:t> £13,030</a:t>
                      </a:r>
                      <a:endParaRPr lang="en-GB" sz="2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66" marR="68566" marT="952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8180640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387663-84C0-49B7-A2DC-AB4C0B481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9740085A-196E-4E10-A3A3-299D211A1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44820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88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472F7-7846-4741-838B-2CC7155AA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267" y="136525"/>
            <a:ext cx="8435975" cy="628179"/>
          </a:xfrm>
        </p:spPr>
        <p:txBody>
          <a:bodyPr/>
          <a:lstStyle/>
          <a:p>
            <a:r>
              <a:rPr lang="en-GB" b="1" u="sng" dirty="0">
                <a:ea typeface="ＭＳ Ｐゴシック" panose="020B0600070205080204" pitchFamily="34" charset="-128"/>
              </a:rPr>
              <a:t>IRR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C2E104C-B2DF-459A-B68F-9DA51344C6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6830123"/>
              </p:ext>
            </p:extLst>
          </p:nvPr>
        </p:nvGraphicFramePr>
        <p:xfrm>
          <a:off x="48232" y="846953"/>
          <a:ext cx="9047536" cy="4175450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877666">
                  <a:extLst>
                    <a:ext uri="{9D8B030D-6E8A-4147-A177-3AD203B41FA5}">
                      <a16:colId xmlns:a16="http://schemas.microsoft.com/office/drawing/2014/main" val="2986544921"/>
                    </a:ext>
                  </a:extLst>
                </a:gridCol>
                <a:gridCol w="1852880">
                  <a:extLst>
                    <a:ext uri="{9D8B030D-6E8A-4147-A177-3AD203B41FA5}">
                      <a16:colId xmlns:a16="http://schemas.microsoft.com/office/drawing/2014/main" val="3888118764"/>
                    </a:ext>
                  </a:extLst>
                </a:gridCol>
                <a:gridCol w="1579700">
                  <a:extLst>
                    <a:ext uri="{9D8B030D-6E8A-4147-A177-3AD203B41FA5}">
                      <a16:colId xmlns:a16="http://schemas.microsoft.com/office/drawing/2014/main" val="3410249457"/>
                    </a:ext>
                  </a:extLst>
                </a:gridCol>
                <a:gridCol w="1579700">
                  <a:extLst>
                    <a:ext uri="{9D8B030D-6E8A-4147-A177-3AD203B41FA5}">
                      <a16:colId xmlns:a16="http://schemas.microsoft.com/office/drawing/2014/main" val="2554637362"/>
                    </a:ext>
                  </a:extLst>
                </a:gridCol>
                <a:gridCol w="1579700">
                  <a:extLst>
                    <a:ext uri="{9D8B030D-6E8A-4147-A177-3AD203B41FA5}">
                      <a16:colId xmlns:a16="http://schemas.microsoft.com/office/drawing/2014/main" val="1170905989"/>
                    </a:ext>
                  </a:extLst>
                </a:gridCol>
                <a:gridCol w="1577890">
                  <a:extLst>
                    <a:ext uri="{9D8B030D-6E8A-4147-A177-3AD203B41FA5}">
                      <a16:colId xmlns:a16="http://schemas.microsoft.com/office/drawing/2014/main" val="4204156588"/>
                    </a:ext>
                  </a:extLst>
                </a:gridCol>
              </a:tblGrid>
              <a:tr h="1440160"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Inflows (Outflows)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Discount factor</a:t>
                      </a:r>
                    </a:p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1/(1+r)n, r=15%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PV of cash flow (r=15%)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Discount factor</a:t>
                      </a:r>
                    </a:p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1/(1+r)n , r=17%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PV of cash flow (r=17%)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810115"/>
                  </a:ext>
                </a:extLst>
              </a:tr>
              <a:tr h="888158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 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(£100,000)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1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(£100,000)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1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(£100,000)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3329333"/>
                  </a:ext>
                </a:extLst>
              </a:tr>
              <a:tr h="420741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>
                          <a:effectLst/>
                        </a:rPr>
                        <a:t>1 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£60,000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0.870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£52,260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0.855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£51,300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668913"/>
                  </a:ext>
                </a:extLst>
              </a:tr>
              <a:tr h="420741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2 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£30,000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0.756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£22,680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0.731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£21,930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2936351"/>
                  </a:ext>
                </a:extLst>
              </a:tr>
              <a:tr h="420741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3 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>
                          <a:effectLst/>
                        </a:rPr>
                        <a:t>£40,000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0.658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£26,320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0.624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£24,960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285452"/>
                  </a:ext>
                </a:extLst>
              </a:tr>
              <a:tr h="420741">
                <a:tc gridSpan="3">
                  <a:txBody>
                    <a:bodyPr/>
                    <a:lstStyle/>
                    <a:p>
                      <a:pPr indent="180340" algn="l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NPV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NPV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b="1" dirty="0">
                          <a:effectLst/>
                        </a:rPr>
                        <a:t>£1,260</a:t>
                      </a:r>
                      <a:endParaRPr lang="en-GB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effectLst/>
                        </a:rPr>
                        <a:t>-£1,810</a:t>
                      </a:r>
                      <a:endParaRPr lang="en-GB" sz="20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18433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71FA88-7436-4445-82F5-24F929C7E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EC5411-D7DA-45DB-8CB2-6884B54A1D05}"/>
              </a:ext>
            </a:extLst>
          </p:cNvPr>
          <p:cNvSpPr txBox="1"/>
          <p:nvPr/>
        </p:nvSpPr>
        <p:spPr>
          <a:xfrm>
            <a:off x="145120" y="5076052"/>
            <a:ext cx="89882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-457200" algn="l"/>
              </a:tabLst>
            </a:pPr>
            <a:r>
              <a:rPr lang="en-US" sz="2400" dirty="0">
                <a:latin typeface="+mn-lt"/>
                <a:ea typeface="SimSun" panose="02010600030101010101" pitchFamily="2" charset="-122"/>
              </a:rPr>
              <a:t>IRR Interpolation on the next slide.</a:t>
            </a:r>
            <a:endParaRPr lang="en-GB" sz="2400" dirty="0">
              <a:latin typeface="+mn-lt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6671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F30B9-5FCB-C105-1DC1-1B5083FA1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a typeface="ＭＳ Ｐゴシック" panose="020B0600070205080204" pitchFamily="34" charset="-128"/>
              </a:rPr>
              <a:t>IRR </a:t>
            </a:r>
            <a:r>
              <a:rPr lang="en-GB" sz="2000" b="1" u="sng" dirty="0"/>
              <a:t>(Continued)</a:t>
            </a:r>
            <a:endParaRPr lang="en-GB" sz="20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CA176-21C4-DC46-04F7-9DF0A9E03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618" y="1470484"/>
            <a:ext cx="8229600" cy="3917032"/>
          </a:xfrm>
        </p:spPr>
        <p:txBody>
          <a:bodyPr/>
          <a:lstStyle/>
          <a:p>
            <a:pPr marL="809625" indent="-809625">
              <a:spcBef>
                <a:spcPts val="0"/>
              </a:spcBef>
              <a:buNone/>
            </a:pPr>
            <a:r>
              <a:rPr lang="en-US" sz="3600" b="1" dirty="0">
                <a:effectLst/>
                <a:ea typeface="Calibri" panose="020F0502020204030204" pitchFamily="34" charset="0"/>
              </a:rPr>
              <a:t>IRR = </a:t>
            </a:r>
            <a:r>
              <a:rPr lang="en-US" sz="3600" dirty="0">
                <a:effectLst/>
                <a:ea typeface="Calibri" panose="020F0502020204030204" pitchFamily="34" charset="0"/>
              </a:rPr>
              <a:t>15% + {1,260 / (1,260 + 1,810)}</a:t>
            </a:r>
            <a:br>
              <a:rPr lang="en-US" sz="3600" dirty="0">
                <a:effectLst/>
                <a:ea typeface="Calibri" panose="020F0502020204030204" pitchFamily="34" charset="0"/>
              </a:rPr>
            </a:br>
            <a:r>
              <a:rPr lang="en-US" sz="3600" dirty="0">
                <a:effectLst/>
                <a:ea typeface="Calibri" panose="020F0502020204030204" pitchFamily="34" charset="0"/>
              </a:rPr>
              <a:t>x (17%-15%)</a:t>
            </a:r>
            <a:r>
              <a:rPr lang="en-GB" sz="3600" dirty="0">
                <a:ea typeface="Calibri" panose="020F0502020204030204" pitchFamily="34" charset="0"/>
              </a:rPr>
              <a:t> </a:t>
            </a:r>
            <a:br>
              <a:rPr lang="en-GB" sz="3600" dirty="0">
                <a:ea typeface="Calibri" panose="020F0502020204030204" pitchFamily="34" charset="0"/>
              </a:rPr>
            </a:br>
            <a:r>
              <a:rPr lang="en-US" sz="3600" dirty="0">
                <a:effectLst/>
                <a:ea typeface="Calibri" panose="020F0502020204030204" pitchFamily="34" charset="0"/>
              </a:rPr>
              <a:t>= 15% + {(1,260 / 3,070)} x 2% </a:t>
            </a:r>
            <a:br>
              <a:rPr lang="en-US" sz="3600" dirty="0">
                <a:effectLst/>
                <a:ea typeface="Calibri" panose="020F0502020204030204" pitchFamily="34" charset="0"/>
              </a:rPr>
            </a:br>
            <a:r>
              <a:rPr lang="en-US" sz="3600" dirty="0">
                <a:effectLst/>
                <a:ea typeface="Calibri" panose="020F0502020204030204" pitchFamily="34" charset="0"/>
              </a:rPr>
              <a:t>= 0.15 + (0.4104) x 0.02</a:t>
            </a:r>
            <a:r>
              <a:rPr lang="en-GB" sz="3600" dirty="0">
                <a:ea typeface="Calibri" panose="020F0502020204030204" pitchFamily="34" charset="0"/>
              </a:rPr>
              <a:t> </a:t>
            </a:r>
            <a:br>
              <a:rPr lang="en-GB" sz="3600" dirty="0">
                <a:ea typeface="Calibri" panose="020F0502020204030204" pitchFamily="34" charset="0"/>
              </a:rPr>
            </a:br>
            <a:r>
              <a:rPr lang="en-US" sz="3600" dirty="0">
                <a:effectLst/>
                <a:ea typeface="Calibri" panose="020F0502020204030204" pitchFamily="34" charset="0"/>
              </a:rPr>
              <a:t>= 0.15 + 0.0082 </a:t>
            </a:r>
            <a:br>
              <a:rPr lang="en-US" sz="3600" dirty="0">
                <a:effectLst/>
                <a:ea typeface="Calibri" panose="020F0502020204030204" pitchFamily="34" charset="0"/>
              </a:rPr>
            </a:br>
            <a:r>
              <a:rPr lang="en-US" sz="3600" dirty="0">
                <a:effectLst/>
                <a:ea typeface="Calibri" panose="020F0502020204030204" pitchFamily="34" charset="0"/>
              </a:rPr>
              <a:t>= 0.1582</a:t>
            </a:r>
            <a:endParaRPr lang="en-GB" sz="3600" dirty="0">
              <a:effectLst/>
              <a:ea typeface="Calibri" panose="020F0502020204030204" pitchFamily="34" charset="0"/>
            </a:endParaRPr>
          </a:p>
          <a:p>
            <a:pPr marL="92075" indent="800100">
              <a:spcBef>
                <a:spcPts val="1800"/>
              </a:spcBef>
              <a:buFont typeface="Wingdings" panose="05000000000000000000" pitchFamily="2" charset="2"/>
              <a:buChar char="Ø"/>
              <a:tabLst>
                <a:tab pos="92075" algn="l"/>
              </a:tabLst>
            </a:pPr>
            <a:r>
              <a:rPr lang="en-US" sz="3600" b="1" dirty="0">
                <a:effectLst/>
                <a:ea typeface="Calibri" panose="020F0502020204030204" pitchFamily="34" charset="0"/>
              </a:rPr>
              <a:t>IRR for the project = </a:t>
            </a:r>
            <a:r>
              <a:rPr lang="en-US" sz="3600" b="1" dirty="0">
                <a:effectLst/>
                <a:highlight>
                  <a:srgbClr val="FFFF00"/>
                </a:highlight>
                <a:ea typeface="Calibri" panose="020F0502020204030204" pitchFamily="34" charset="0"/>
              </a:rPr>
              <a:t>15.82%</a:t>
            </a:r>
            <a:endParaRPr lang="en-GB" sz="36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52C6F-77AF-7103-C87A-B46FA3990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27/03/2023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6C81BF-8F95-3F42-968C-616A1F390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1840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5E6E4EF-DC0D-4A93-AD86-21C8F86C5735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40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ADVANTAGES AND DISADVANTAGES OF IRR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807"/>
            <a:ext cx="8229600" cy="38164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b="1" u="sng" dirty="0">
                <a:ea typeface="ＭＳ Ｐゴシック" panose="020B0600070205080204" pitchFamily="34" charset="-128"/>
              </a:rPr>
              <a:t>Advantages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Easier for layman to understand</a:t>
            </a:r>
          </a:p>
          <a:p>
            <a:pPr eaLnBrk="1" hangingPunct="1">
              <a:spcBef>
                <a:spcPts val="3600"/>
              </a:spcBef>
              <a:buFontTx/>
              <a:buNone/>
            </a:pPr>
            <a:r>
              <a:rPr lang="en-GB" altLang="en-US" b="1" u="sng" dirty="0">
                <a:ea typeface="ＭＳ Ｐゴシック" panose="020B0600070205080204" pitchFamily="34" charset="-128"/>
              </a:rPr>
              <a:t>Disadvantages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If the project has </a:t>
            </a:r>
            <a:r>
              <a:rPr lang="en-GB" altLang="en-US" b="1" dirty="0">
                <a:ea typeface="ＭＳ Ｐゴシック" panose="020B0600070205080204" pitchFamily="34" charset="-128"/>
              </a:rPr>
              <a:t>multiple yields</a:t>
            </a:r>
            <a:r>
              <a:rPr lang="en-GB" altLang="en-US" dirty="0">
                <a:ea typeface="ＭＳ Ｐゴシック" panose="020B0600070205080204" pitchFamily="34" charset="-128"/>
              </a:rPr>
              <a:t>, it will have </a:t>
            </a:r>
            <a:r>
              <a:rPr lang="en-GB" altLang="en-US" b="1" dirty="0">
                <a:ea typeface="ＭＳ Ｐゴシック" panose="020B0600070205080204" pitchFamily="34" charset="-128"/>
              </a:rPr>
              <a:t>more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b="1" dirty="0">
                <a:ea typeface="ＭＳ Ｐゴシック" panose="020B0600070205080204" pitchFamily="34" charset="-128"/>
              </a:rPr>
              <a:t>than one IRR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It cannot be used to choose between mutually exclusive projects</a:t>
            </a:r>
          </a:p>
        </p:txBody>
      </p:sp>
    </p:spTree>
    <p:extLst>
      <p:ext uri="{BB962C8B-B14F-4D97-AF65-F5344CB8AC3E}">
        <p14:creationId xmlns:p14="http://schemas.microsoft.com/office/powerpoint/2010/main" val="3875814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022CB3-35E4-47E6-AE46-9030313D1867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40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91531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ea typeface="ＭＳ Ｐゴシック" panose="020B0600070205080204" pitchFamily="34" charset="-128"/>
              </a:rPr>
              <a:t>USE OF APPRIASAL METHODS IN PRACTICE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2060848"/>
            <a:ext cx="8229600" cy="3600399"/>
          </a:xfrm>
        </p:spPr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sz="3000" b="1" dirty="0">
                <a:ea typeface="ＭＳ Ｐゴシック" panose="020B0600070205080204" pitchFamily="34" charset="-128"/>
              </a:rPr>
              <a:t>Based on estimates </a:t>
            </a:r>
            <a:r>
              <a:rPr lang="en-GB" altLang="en-US" sz="3000" dirty="0">
                <a:ea typeface="ＭＳ Ｐゴシック" panose="020B0600070205080204" pitchFamily="34" charset="-128"/>
              </a:rPr>
              <a:t>of future cash flows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sz="3000" dirty="0">
                <a:ea typeface="ＭＳ Ｐゴシック" panose="020B0600070205080204" pitchFamily="34" charset="-128"/>
              </a:rPr>
              <a:t>Businesses </a:t>
            </a:r>
            <a:r>
              <a:rPr lang="en-GB" altLang="en-US" sz="3000" b="1" dirty="0">
                <a:ea typeface="ＭＳ Ｐゴシック" panose="020B0600070205080204" pitchFamily="34" charset="-128"/>
              </a:rPr>
              <a:t>can use more than one method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sz="3000" dirty="0">
                <a:ea typeface="ＭＳ Ｐゴシック" panose="020B0600070205080204" pitchFamily="34" charset="-128"/>
              </a:rPr>
              <a:t>Only include </a:t>
            </a:r>
            <a:r>
              <a:rPr lang="en-GB" altLang="en-US" sz="3000" b="1" dirty="0">
                <a:ea typeface="ＭＳ Ｐゴシック" panose="020B0600070205080204" pitchFamily="34" charset="-128"/>
              </a:rPr>
              <a:t>relevant costs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sz="3000" b="1" dirty="0">
                <a:ea typeface="ＭＳ Ｐゴシック" panose="020B0600070205080204" pitchFamily="34" charset="-128"/>
              </a:rPr>
              <a:t>Take tax </a:t>
            </a:r>
            <a:r>
              <a:rPr lang="en-GB" altLang="en-US" sz="3000" dirty="0">
                <a:ea typeface="ＭＳ Ｐゴシック" panose="020B0600070205080204" pitchFamily="34" charset="-128"/>
              </a:rPr>
              <a:t>and </a:t>
            </a:r>
            <a:r>
              <a:rPr lang="en-GB" altLang="en-US" sz="3000" b="1" dirty="0">
                <a:ea typeface="ＭＳ Ｐゴシック" panose="020B0600070205080204" pitchFamily="34" charset="-128"/>
              </a:rPr>
              <a:t>inflation</a:t>
            </a:r>
            <a:r>
              <a:rPr lang="en-GB" altLang="en-US" sz="3000" dirty="0">
                <a:ea typeface="ＭＳ Ｐゴシック" panose="020B0600070205080204" pitchFamily="34" charset="-128"/>
              </a:rPr>
              <a:t> into account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sz="3000" dirty="0">
                <a:ea typeface="ＭＳ Ｐゴシック" panose="020B0600070205080204" pitchFamily="34" charset="-128"/>
              </a:rPr>
              <a:t>May need to consider </a:t>
            </a:r>
            <a:r>
              <a:rPr lang="en-GB" altLang="en-US" sz="3000" b="1" dirty="0">
                <a:ea typeface="ＭＳ Ｐゴシック" panose="020B0600070205080204" pitchFamily="34" charset="-128"/>
              </a:rPr>
              <a:t>other factors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sz="3000" dirty="0">
                <a:ea typeface="ＭＳ Ｐゴシック" panose="020B0600070205080204" pitchFamily="34" charset="-128"/>
              </a:rPr>
              <a:t>May need to re-assess projects on a regular basis</a:t>
            </a:r>
          </a:p>
        </p:txBody>
      </p:sp>
    </p:spTree>
    <p:extLst>
      <p:ext uri="{BB962C8B-B14F-4D97-AF65-F5344CB8AC3E}">
        <p14:creationId xmlns:p14="http://schemas.microsoft.com/office/powerpoint/2010/main" val="20734867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8164</TotalTime>
  <Words>534</Words>
  <Application>Microsoft Office PowerPoint</Application>
  <PresentationFormat>On-screen Show (4:3)</PresentationFormat>
  <Paragraphs>126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Myriad Pro</vt:lpstr>
      <vt:lpstr>Times New Roman</vt:lpstr>
      <vt:lpstr>Verdana</vt:lpstr>
      <vt:lpstr>Wingdings</vt:lpstr>
      <vt:lpstr>20140311PresentationUWTSDTemplate</vt:lpstr>
      <vt:lpstr>LCBB4001 Accounting Fundamentals Week 7 Session 2 </vt:lpstr>
      <vt:lpstr>INTERNAL RATE OF RETURN (IRR)</vt:lpstr>
      <vt:lpstr>IRR DECISION RULE</vt:lpstr>
      <vt:lpstr>INTERPOLATION FORMULA</vt:lpstr>
      <vt:lpstr>PowerPoint Presentation</vt:lpstr>
      <vt:lpstr>NPV</vt:lpstr>
      <vt:lpstr>IRR</vt:lpstr>
      <vt:lpstr>IRR (Continued)</vt:lpstr>
      <vt:lpstr>ADVANTAGES AND DISADVANTAGES OF IRR</vt:lpstr>
      <vt:lpstr>USE OF APPRIASAL METHODS IN PRACTICE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Ivana Rozic</cp:lastModifiedBy>
  <cp:revision>180</cp:revision>
  <cp:lastPrinted>2018-07-09T15:27:01Z</cp:lastPrinted>
  <dcterms:created xsi:type="dcterms:W3CDTF">2002-10-07T19:43:58Z</dcterms:created>
  <dcterms:modified xsi:type="dcterms:W3CDTF">2023-03-27T20:34:56Z</dcterms:modified>
</cp:coreProperties>
</file>