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9" autoAdjust="0"/>
    <p:restoredTop sz="94688" autoAdjust="0"/>
  </p:normalViewPr>
  <p:slideViewPr>
    <p:cSldViewPr snapToGrid="0">
      <p:cViewPr varScale="1">
        <p:scale>
          <a:sx n="150" d="100"/>
          <a:sy n="150" d="100"/>
        </p:scale>
        <p:origin x="2886" y="13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60334D-6FE1-4ACA-9D6D-B7EF463A9B53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7682AC2-2998-43FB-9393-90D72143032A}">
      <dgm:prSet phldrT="[Text]"/>
      <dgm:spPr/>
      <dgm:t>
        <a:bodyPr/>
        <a:lstStyle/>
        <a:p>
          <a:r>
            <a:rPr lang="en-GB"/>
            <a:t>S</a:t>
          </a:r>
        </a:p>
      </dgm:t>
    </dgm:pt>
    <dgm:pt modelId="{36A7F2C5-E958-429C-9FBC-BC627932FCFB}" type="parTrans" cxnId="{940DDD43-3F84-4C7F-ABC9-3337B28E8655}">
      <dgm:prSet/>
      <dgm:spPr/>
      <dgm:t>
        <a:bodyPr/>
        <a:lstStyle/>
        <a:p>
          <a:endParaRPr lang="en-GB"/>
        </a:p>
      </dgm:t>
    </dgm:pt>
    <dgm:pt modelId="{370E9F14-0771-4B93-B7CE-14E181434E82}" type="sibTrans" cxnId="{940DDD43-3F84-4C7F-ABC9-3337B28E8655}">
      <dgm:prSet/>
      <dgm:spPr/>
      <dgm:t>
        <a:bodyPr/>
        <a:lstStyle/>
        <a:p>
          <a:endParaRPr lang="en-GB"/>
        </a:p>
      </dgm:t>
    </dgm:pt>
    <dgm:pt modelId="{43D868B7-FFB0-45F6-BE2E-34EC71420538}">
      <dgm:prSet phldrT="[Text]"/>
      <dgm:spPr/>
      <dgm:t>
        <a:bodyPr/>
        <a:lstStyle/>
        <a:p>
          <a:r>
            <a:rPr lang="en-GB"/>
            <a:t>Harmony Os</a:t>
          </a:r>
        </a:p>
      </dgm:t>
    </dgm:pt>
    <dgm:pt modelId="{AB3C4EDA-59B3-4511-B18D-46C5CBCA41FB}" type="parTrans" cxnId="{B8163167-6B1B-421F-B538-CA107FA87C3D}">
      <dgm:prSet/>
      <dgm:spPr/>
      <dgm:t>
        <a:bodyPr/>
        <a:lstStyle/>
        <a:p>
          <a:endParaRPr lang="en-GB"/>
        </a:p>
      </dgm:t>
    </dgm:pt>
    <dgm:pt modelId="{489DF062-0283-4902-8014-0C1F1A9A3EF8}" type="sibTrans" cxnId="{B8163167-6B1B-421F-B538-CA107FA87C3D}">
      <dgm:prSet/>
      <dgm:spPr/>
      <dgm:t>
        <a:bodyPr/>
        <a:lstStyle/>
        <a:p>
          <a:endParaRPr lang="en-GB"/>
        </a:p>
      </dgm:t>
    </dgm:pt>
    <dgm:pt modelId="{C97B1533-C0C7-4BB0-8173-0EFEC0095B5C}">
      <dgm:prSet phldrT="[Text]"/>
      <dgm:spPr/>
      <dgm:t>
        <a:bodyPr/>
        <a:lstStyle/>
        <a:p>
          <a:r>
            <a:rPr lang="en-GB"/>
            <a:t>W</a:t>
          </a:r>
        </a:p>
      </dgm:t>
    </dgm:pt>
    <dgm:pt modelId="{3AF6CA89-228C-4215-823B-BF5A9372919F}" type="parTrans" cxnId="{E4607AE4-EC31-4B45-87A5-415BA465E038}">
      <dgm:prSet/>
      <dgm:spPr/>
      <dgm:t>
        <a:bodyPr/>
        <a:lstStyle/>
        <a:p>
          <a:endParaRPr lang="en-GB"/>
        </a:p>
      </dgm:t>
    </dgm:pt>
    <dgm:pt modelId="{D3938370-DEF6-4D28-A34E-85C56C92699A}" type="sibTrans" cxnId="{E4607AE4-EC31-4B45-87A5-415BA465E038}">
      <dgm:prSet/>
      <dgm:spPr/>
      <dgm:t>
        <a:bodyPr/>
        <a:lstStyle/>
        <a:p>
          <a:endParaRPr lang="en-GB"/>
        </a:p>
      </dgm:t>
    </dgm:pt>
    <dgm:pt modelId="{A1893469-A258-44A9-9A72-704DFD450EEB}">
      <dgm:prSet phldrT="[Text]"/>
      <dgm:spPr/>
      <dgm:t>
        <a:bodyPr/>
        <a:lstStyle/>
        <a:p>
          <a:r>
            <a:rPr lang="en-GB"/>
            <a:t>Same as Android</a:t>
          </a:r>
        </a:p>
      </dgm:t>
    </dgm:pt>
    <dgm:pt modelId="{9C9C8C14-B97E-458C-A0E2-1B85BBB5D67A}" type="parTrans" cxnId="{69F5672E-3858-4E4E-81E8-8460C23638FB}">
      <dgm:prSet/>
      <dgm:spPr/>
      <dgm:t>
        <a:bodyPr/>
        <a:lstStyle/>
        <a:p>
          <a:endParaRPr lang="en-GB"/>
        </a:p>
      </dgm:t>
    </dgm:pt>
    <dgm:pt modelId="{2485FA22-5D16-42E7-948E-0D40BF420D02}" type="sibTrans" cxnId="{69F5672E-3858-4E4E-81E8-8460C23638FB}">
      <dgm:prSet/>
      <dgm:spPr/>
      <dgm:t>
        <a:bodyPr/>
        <a:lstStyle/>
        <a:p>
          <a:endParaRPr lang="en-GB"/>
        </a:p>
      </dgm:t>
    </dgm:pt>
    <dgm:pt modelId="{B98A6DAD-7150-42E1-9AE0-D96F32233852}">
      <dgm:prSet phldrT="[Text]"/>
      <dgm:spPr/>
      <dgm:t>
        <a:bodyPr/>
        <a:lstStyle/>
        <a:p>
          <a:r>
            <a:rPr lang="en-GB"/>
            <a:t>Losing Application </a:t>
          </a:r>
        </a:p>
      </dgm:t>
    </dgm:pt>
    <dgm:pt modelId="{9F300886-9B24-49FA-B369-025644ED2018}" type="parTrans" cxnId="{DAEDCBEE-FFDA-41EE-A659-B60CB2EE1D16}">
      <dgm:prSet/>
      <dgm:spPr/>
      <dgm:t>
        <a:bodyPr/>
        <a:lstStyle/>
        <a:p>
          <a:endParaRPr lang="en-GB"/>
        </a:p>
      </dgm:t>
    </dgm:pt>
    <dgm:pt modelId="{B609D42A-04BD-4AB7-BA90-0E3059619FF1}" type="sibTrans" cxnId="{DAEDCBEE-FFDA-41EE-A659-B60CB2EE1D16}">
      <dgm:prSet/>
      <dgm:spPr/>
      <dgm:t>
        <a:bodyPr/>
        <a:lstStyle/>
        <a:p>
          <a:endParaRPr lang="en-GB"/>
        </a:p>
      </dgm:t>
    </dgm:pt>
    <dgm:pt modelId="{EE359321-D227-4237-AB66-5E6EE3A38E68}">
      <dgm:prSet phldrT="[Text]"/>
      <dgm:spPr/>
      <dgm:t>
        <a:bodyPr/>
        <a:lstStyle/>
        <a:p>
          <a:r>
            <a:rPr lang="en-GB"/>
            <a:t>O</a:t>
          </a:r>
        </a:p>
      </dgm:t>
    </dgm:pt>
    <dgm:pt modelId="{88F58D52-D509-4260-809F-577BD429B6D9}" type="parTrans" cxnId="{BF06A7D4-DB51-4297-A4C0-C983C1E08E9A}">
      <dgm:prSet/>
      <dgm:spPr/>
      <dgm:t>
        <a:bodyPr/>
        <a:lstStyle/>
        <a:p>
          <a:endParaRPr lang="en-GB"/>
        </a:p>
      </dgm:t>
    </dgm:pt>
    <dgm:pt modelId="{AEE46201-90F5-47C2-83F2-DBF73272BFA8}" type="sibTrans" cxnId="{BF06A7D4-DB51-4297-A4C0-C983C1E08E9A}">
      <dgm:prSet/>
      <dgm:spPr/>
      <dgm:t>
        <a:bodyPr/>
        <a:lstStyle/>
        <a:p>
          <a:endParaRPr lang="en-GB"/>
        </a:p>
      </dgm:t>
    </dgm:pt>
    <dgm:pt modelId="{1F718686-1600-486E-89AC-329DDE31BEBF}">
      <dgm:prSet phldrT="[Text]"/>
      <dgm:spPr/>
      <dgm:t>
        <a:bodyPr/>
        <a:lstStyle/>
        <a:p>
          <a:r>
            <a:rPr lang="en-GB"/>
            <a:t>Shared Intelligence</a:t>
          </a:r>
        </a:p>
      </dgm:t>
    </dgm:pt>
    <dgm:pt modelId="{465AFECF-E14A-42BA-A6F1-4BD85EAA6CC6}" type="parTrans" cxnId="{48E9BEFB-F5F2-4B2A-AF20-2CE55569C270}">
      <dgm:prSet/>
      <dgm:spPr/>
      <dgm:t>
        <a:bodyPr/>
        <a:lstStyle/>
        <a:p>
          <a:endParaRPr lang="en-GB"/>
        </a:p>
      </dgm:t>
    </dgm:pt>
    <dgm:pt modelId="{5FD6E280-68EC-4CB4-8D9E-3CABB68610F9}" type="sibTrans" cxnId="{48E9BEFB-F5F2-4B2A-AF20-2CE55569C270}">
      <dgm:prSet/>
      <dgm:spPr/>
      <dgm:t>
        <a:bodyPr/>
        <a:lstStyle/>
        <a:p>
          <a:endParaRPr lang="en-GB"/>
        </a:p>
      </dgm:t>
    </dgm:pt>
    <dgm:pt modelId="{0C7673D7-737D-44BF-B970-61E277D59363}">
      <dgm:prSet phldrT="[Text]"/>
      <dgm:spPr/>
      <dgm:t>
        <a:bodyPr/>
        <a:lstStyle/>
        <a:p>
          <a:r>
            <a:rPr lang="en-GB"/>
            <a:t>T</a:t>
          </a:r>
        </a:p>
      </dgm:t>
    </dgm:pt>
    <dgm:pt modelId="{0568641A-3CA8-48E1-B9AD-C6EAB7485AEE}" type="parTrans" cxnId="{0CD01461-1D3C-4A25-8282-CF2EED841B87}">
      <dgm:prSet/>
      <dgm:spPr/>
      <dgm:t>
        <a:bodyPr/>
        <a:lstStyle/>
        <a:p>
          <a:endParaRPr lang="en-GB"/>
        </a:p>
      </dgm:t>
    </dgm:pt>
    <dgm:pt modelId="{65599FD4-C3F8-48C6-80C8-C297495B10B5}" type="sibTrans" cxnId="{0CD01461-1D3C-4A25-8282-CF2EED841B87}">
      <dgm:prSet/>
      <dgm:spPr/>
      <dgm:t>
        <a:bodyPr/>
        <a:lstStyle/>
        <a:p>
          <a:endParaRPr lang="en-GB"/>
        </a:p>
      </dgm:t>
    </dgm:pt>
    <dgm:pt modelId="{C1E0DD56-543A-4933-B5B1-AF708F5773DD}">
      <dgm:prSet phldrT="[Text]"/>
      <dgm:spPr/>
      <dgm:t>
        <a:bodyPr/>
        <a:lstStyle/>
        <a:p>
          <a:r>
            <a:rPr lang="en-GB"/>
            <a:t>Trust Issues</a:t>
          </a:r>
        </a:p>
      </dgm:t>
    </dgm:pt>
    <dgm:pt modelId="{F50A55DC-8709-4E20-8431-221D7DAB0D8D}" type="parTrans" cxnId="{B66FA58B-FCA6-4A7A-A212-7C2C9A5EBAF5}">
      <dgm:prSet/>
      <dgm:spPr/>
      <dgm:t>
        <a:bodyPr/>
        <a:lstStyle/>
        <a:p>
          <a:endParaRPr lang="en-GB"/>
        </a:p>
      </dgm:t>
    </dgm:pt>
    <dgm:pt modelId="{685116C9-A220-40C3-9425-992B8286B673}" type="sibTrans" cxnId="{B66FA58B-FCA6-4A7A-A212-7C2C9A5EBAF5}">
      <dgm:prSet/>
      <dgm:spPr/>
      <dgm:t>
        <a:bodyPr/>
        <a:lstStyle/>
        <a:p>
          <a:endParaRPr lang="en-GB"/>
        </a:p>
      </dgm:t>
    </dgm:pt>
    <dgm:pt modelId="{EF3991E6-B649-4B56-9D79-5BA1F60BC3CC}">
      <dgm:prSet phldrT="[Text]"/>
      <dgm:spPr/>
      <dgm:t>
        <a:bodyPr/>
        <a:lstStyle/>
        <a:p>
          <a:endParaRPr lang="en-GB"/>
        </a:p>
      </dgm:t>
    </dgm:pt>
    <dgm:pt modelId="{0BCDC3B1-D95C-4144-A7CF-509F939726DB}" type="parTrans" cxnId="{3370ED23-9A05-47C2-A69B-64419E3D13B7}">
      <dgm:prSet/>
      <dgm:spPr/>
      <dgm:t>
        <a:bodyPr/>
        <a:lstStyle/>
        <a:p>
          <a:endParaRPr lang="en-GB"/>
        </a:p>
      </dgm:t>
    </dgm:pt>
    <dgm:pt modelId="{D47AC705-1D69-4A19-9759-E696F357F0FB}" type="sibTrans" cxnId="{3370ED23-9A05-47C2-A69B-64419E3D13B7}">
      <dgm:prSet/>
      <dgm:spPr/>
      <dgm:t>
        <a:bodyPr/>
        <a:lstStyle/>
        <a:p>
          <a:endParaRPr lang="en-GB"/>
        </a:p>
      </dgm:t>
    </dgm:pt>
    <dgm:pt modelId="{2D234406-49B9-47E7-8C7B-C70DF1E8476C}">
      <dgm:prSet phldrT="[Text]"/>
      <dgm:spPr/>
      <dgm:t>
        <a:bodyPr/>
        <a:lstStyle/>
        <a:p>
          <a:r>
            <a:rPr lang="en-GB"/>
            <a:t>Lost Relationship</a:t>
          </a:r>
        </a:p>
      </dgm:t>
    </dgm:pt>
    <dgm:pt modelId="{EE9C5384-8DEA-4FF1-89BB-0CB4ECEC7FEC}" type="parTrans" cxnId="{D5966A33-17B1-4CE4-85DA-18A9799C6613}">
      <dgm:prSet/>
      <dgm:spPr/>
      <dgm:t>
        <a:bodyPr/>
        <a:lstStyle/>
        <a:p>
          <a:endParaRPr lang="en-GB"/>
        </a:p>
      </dgm:t>
    </dgm:pt>
    <dgm:pt modelId="{503B02F3-96D3-475C-820A-A657D89EBABE}" type="sibTrans" cxnId="{D5966A33-17B1-4CE4-85DA-18A9799C6613}">
      <dgm:prSet/>
      <dgm:spPr/>
      <dgm:t>
        <a:bodyPr/>
        <a:lstStyle/>
        <a:p>
          <a:endParaRPr lang="en-GB"/>
        </a:p>
      </dgm:t>
    </dgm:pt>
    <dgm:pt modelId="{02B3BFB0-6053-47BA-97D7-93BAD17DE2DB}" type="pres">
      <dgm:prSet presAssocID="{A460334D-6FE1-4ACA-9D6D-B7EF463A9B53}" presName="Name0" presStyleCnt="0">
        <dgm:presLayoutVars>
          <dgm:dir/>
          <dgm:animLvl val="lvl"/>
          <dgm:resizeHandles val="exact"/>
        </dgm:presLayoutVars>
      </dgm:prSet>
      <dgm:spPr/>
    </dgm:pt>
    <dgm:pt modelId="{A56AD415-3ED4-478F-9FFB-2BDD6DD1351C}" type="pres">
      <dgm:prSet presAssocID="{07682AC2-2998-43FB-9393-90D72143032A}" presName="composite" presStyleCnt="0"/>
      <dgm:spPr/>
    </dgm:pt>
    <dgm:pt modelId="{76B97B0E-DE10-4714-BACC-2851267D6BA3}" type="pres">
      <dgm:prSet presAssocID="{07682AC2-2998-43FB-9393-90D72143032A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70CF6616-7CCD-46CC-B321-39EC4DD7DE54}" type="pres">
      <dgm:prSet presAssocID="{07682AC2-2998-43FB-9393-90D72143032A}" presName="desTx" presStyleLbl="alignAccFollowNode1" presStyleIdx="0" presStyleCnt="4">
        <dgm:presLayoutVars>
          <dgm:bulletEnabled val="1"/>
        </dgm:presLayoutVars>
      </dgm:prSet>
      <dgm:spPr/>
    </dgm:pt>
    <dgm:pt modelId="{0514E614-06FA-4942-9534-148542033A95}" type="pres">
      <dgm:prSet presAssocID="{370E9F14-0771-4B93-B7CE-14E181434E82}" presName="space" presStyleCnt="0"/>
      <dgm:spPr/>
    </dgm:pt>
    <dgm:pt modelId="{EC041B16-736D-4534-8F5D-2E1569E9080B}" type="pres">
      <dgm:prSet presAssocID="{C97B1533-C0C7-4BB0-8173-0EFEC0095B5C}" presName="composite" presStyleCnt="0"/>
      <dgm:spPr/>
    </dgm:pt>
    <dgm:pt modelId="{212A897E-4B74-4194-A0F0-275E4234285C}" type="pres">
      <dgm:prSet presAssocID="{C97B1533-C0C7-4BB0-8173-0EFEC0095B5C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CD75B5CD-2951-4C4F-9B3B-052D81609C18}" type="pres">
      <dgm:prSet presAssocID="{C97B1533-C0C7-4BB0-8173-0EFEC0095B5C}" presName="desTx" presStyleLbl="alignAccFollowNode1" presStyleIdx="1" presStyleCnt="4">
        <dgm:presLayoutVars>
          <dgm:bulletEnabled val="1"/>
        </dgm:presLayoutVars>
      </dgm:prSet>
      <dgm:spPr/>
    </dgm:pt>
    <dgm:pt modelId="{98E0968B-67CD-4A47-9676-ED1C29650B59}" type="pres">
      <dgm:prSet presAssocID="{D3938370-DEF6-4D28-A34E-85C56C92699A}" presName="space" presStyleCnt="0"/>
      <dgm:spPr/>
    </dgm:pt>
    <dgm:pt modelId="{C6B5C4C3-AF1A-4E06-9037-CB72B1C43CB3}" type="pres">
      <dgm:prSet presAssocID="{EE359321-D227-4237-AB66-5E6EE3A38E68}" presName="composite" presStyleCnt="0"/>
      <dgm:spPr/>
    </dgm:pt>
    <dgm:pt modelId="{7B2F31EB-41A9-47A9-AC7B-06F64815CD79}" type="pres">
      <dgm:prSet presAssocID="{EE359321-D227-4237-AB66-5E6EE3A38E68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A82C95E0-EB5D-4D0A-A9E5-F26D7715A6F9}" type="pres">
      <dgm:prSet presAssocID="{EE359321-D227-4237-AB66-5E6EE3A38E68}" presName="desTx" presStyleLbl="alignAccFollowNode1" presStyleIdx="2" presStyleCnt="4">
        <dgm:presLayoutVars>
          <dgm:bulletEnabled val="1"/>
        </dgm:presLayoutVars>
      </dgm:prSet>
      <dgm:spPr/>
    </dgm:pt>
    <dgm:pt modelId="{2E71123E-2B2E-4621-B986-3F6CDF7856A6}" type="pres">
      <dgm:prSet presAssocID="{AEE46201-90F5-47C2-83F2-DBF73272BFA8}" presName="space" presStyleCnt="0"/>
      <dgm:spPr/>
    </dgm:pt>
    <dgm:pt modelId="{75F89117-826B-4E37-ADBA-E9B85BFAF3DB}" type="pres">
      <dgm:prSet presAssocID="{0C7673D7-737D-44BF-B970-61E277D59363}" presName="composite" presStyleCnt="0"/>
      <dgm:spPr/>
    </dgm:pt>
    <dgm:pt modelId="{AD038864-CEFF-4417-B754-C7BCF84087C0}" type="pres">
      <dgm:prSet presAssocID="{0C7673D7-737D-44BF-B970-61E277D59363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21EDDC04-478A-4E36-92BA-39947527172E}" type="pres">
      <dgm:prSet presAssocID="{0C7673D7-737D-44BF-B970-61E277D59363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3370ED23-9A05-47C2-A69B-64419E3D13B7}" srcId="{C97B1533-C0C7-4BB0-8173-0EFEC0095B5C}" destId="{EF3991E6-B649-4B56-9D79-5BA1F60BC3CC}" srcOrd="2" destOrd="0" parTransId="{0BCDC3B1-D95C-4144-A7CF-509F939726DB}" sibTransId="{D47AC705-1D69-4A19-9759-E696F357F0FB}"/>
    <dgm:cxn modelId="{69F5672E-3858-4E4E-81E8-8460C23638FB}" srcId="{C97B1533-C0C7-4BB0-8173-0EFEC0095B5C}" destId="{A1893469-A258-44A9-9A72-704DFD450EEB}" srcOrd="0" destOrd="0" parTransId="{9C9C8C14-B97E-458C-A0E2-1B85BBB5D67A}" sibTransId="{2485FA22-5D16-42E7-948E-0D40BF420D02}"/>
    <dgm:cxn modelId="{957A1933-2B9E-46B2-B4F7-83D999EE0905}" type="presOf" srcId="{07682AC2-2998-43FB-9393-90D72143032A}" destId="{76B97B0E-DE10-4714-BACC-2851267D6BA3}" srcOrd="0" destOrd="0" presId="urn:microsoft.com/office/officeart/2005/8/layout/hList1"/>
    <dgm:cxn modelId="{D5966A33-17B1-4CE4-85DA-18A9799C6613}" srcId="{0C7673D7-737D-44BF-B970-61E277D59363}" destId="{2D234406-49B9-47E7-8C7B-C70DF1E8476C}" srcOrd="1" destOrd="0" parTransId="{EE9C5384-8DEA-4FF1-89BB-0CB4ECEC7FEC}" sibTransId="{503B02F3-96D3-475C-820A-A657D89EBABE}"/>
    <dgm:cxn modelId="{BEC21A5E-4B0A-4859-A98B-03B9162529AF}" type="presOf" srcId="{2D234406-49B9-47E7-8C7B-C70DF1E8476C}" destId="{21EDDC04-478A-4E36-92BA-39947527172E}" srcOrd="0" destOrd="1" presId="urn:microsoft.com/office/officeart/2005/8/layout/hList1"/>
    <dgm:cxn modelId="{0CD01461-1D3C-4A25-8282-CF2EED841B87}" srcId="{A460334D-6FE1-4ACA-9D6D-B7EF463A9B53}" destId="{0C7673D7-737D-44BF-B970-61E277D59363}" srcOrd="3" destOrd="0" parTransId="{0568641A-3CA8-48E1-B9AD-C6EAB7485AEE}" sibTransId="{65599FD4-C3F8-48C6-80C8-C297495B10B5}"/>
    <dgm:cxn modelId="{7EF24E43-68E7-4F0E-9131-C645C6416F6A}" type="presOf" srcId="{EF3991E6-B649-4B56-9D79-5BA1F60BC3CC}" destId="{CD75B5CD-2951-4C4F-9B3B-052D81609C18}" srcOrd="0" destOrd="2" presId="urn:microsoft.com/office/officeart/2005/8/layout/hList1"/>
    <dgm:cxn modelId="{940DDD43-3F84-4C7F-ABC9-3337B28E8655}" srcId="{A460334D-6FE1-4ACA-9D6D-B7EF463A9B53}" destId="{07682AC2-2998-43FB-9393-90D72143032A}" srcOrd="0" destOrd="0" parTransId="{36A7F2C5-E958-429C-9FBC-BC627932FCFB}" sibTransId="{370E9F14-0771-4B93-B7CE-14E181434E82}"/>
    <dgm:cxn modelId="{B8163167-6B1B-421F-B538-CA107FA87C3D}" srcId="{07682AC2-2998-43FB-9393-90D72143032A}" destId="{43D868B7-FFB0-45F6-BE2E-34EC71420538}" srcOrd="0" destOrd="0" parTransId="{AB3C4EDA-59B3-4511-B18D-46C5CBCA41FB}" sibTransId="{489DF062-0283-4902-8014-0C1F1A9A3EF8}"/>
    <dgm:cxn modelId="{D90C8F50-BDB1-4876-B8DF-A896B54B0091}" type="presOf" srcId="{43D868B7-FFB0-45F6-BE2E-34EC71420538}" destId="{70CF6616-7CCD-46CC-B321-39EC4DD7DE54}" srcOrd="0" destOrd="0" presId="urn:microsoft.com/office/officeart/2005/8/layout/hList1"/>
    <dgm:cxn modelId="{E680DB85-BF00-45AE-99E8-D4BD2F47C5D3}" type="presOf" srcId="{B98A6DAD-7150-42E1-9AE0-D96F32233852}" destId="{CD75B5CD-2951-4C4F-9B3B-052D81609C18}" srcOrd="0" destOrd="1" presId="urn:microsoft.com/office/officeart/2005/8/layout/hList1"/>
    <dgm:cxn modelId="{ADB35C87-F251-409C-982F-F53D7DD3A056}" type="presOf" srcId="{A1893469-A258-44A9-9A72-704DFD450EEB}" destId="{CD75B5CD-2951-4C4F-9B3B-052D81609C18}" srcOrd="0" destOrd="0" presId="urn:microsoft.com/office/officeart/2005/8/layout/hList1"/>
    <dgm:cxn modelId="{B66FA58B-FCA6-4A7A-A212-7C2C9A5EBAF5}" srcId="{0C7673D7-737D-44BF-B970-61E277D59363}" destId="{C1E0DD56-543A-4933-B5B1-AF708F5773DD}" srcOrd="0" destOrd="0" parTransId="{F50A55DC-8709-4E20-8431-221D7DAB0D8D}" sibTransId="{685116C9-A220-40C3-9425-992B8286B673}"/>
    <dgm:cxn modelId="{A1BF9E96-589A-4B48-9AE2-8AF0515480F7}" type="presOf" srcId="{A460334D-6FE1-4ACA-9D6D-B7EF463A9B53}" destId="{02B3BFB0-6053-47BA-97D7-93BAD17DE2DB}" srcOrd="0" destOrd="0" presId="urn:microsoft.com/office/officeart/2005/8/layout/hList1"/>
    <dgm:cxn modelId="{D20970A1-B91E-4598-9856-28BD038C38E7}" type="presOf" srcId="{1F718686-1600-486E-89AC-329DDE31BEBF}" destId="{A82C95E0-EB5D-4D0A-A9E5-F26D7715A6F9}" srcOrd="0" destOrd="0" presId="urn:microsoft.com/office/officeart/2005/8/layout/hList1"/>
    <dgm:cxn modelId="{587838B1-19D6-4AE9-917D-32BBC51E60B4}" type="presOf" srcId="{C97B1533-C0C7-4BB0-8173-0EFEC0095B5C}" destId="{212A897E-4B74-4194-A0F0-275E4234285C}" srcOrd="0" destOrd="0" presId="urn:microsoft.com/office/officeart/2005/8/layout/hList1"/>
    <dgm:cxn modelId="{8546C3CB-5BCC-4B6C-892A-20EC57A9DDE7}" type="presOf" srcId="{0C7673D7-737D-44BF-B970-61E277D59363}" destId="{AD038864-CEFF-4417-B754-C7BCF84087C0}" srcOrd="0" destOrd="0" presId="urn:microsoft.com/office/officeart/2005/8/layout/hList1"/>
    <dgm:cxn modelId="{8BA754D3-DCAF-4D22-B900-B6B7D278C81C}" type="presOf" srcId="{C1E0DD56-543A-4933-B5B1-AF708F5773DD}" destId="{21EDDC04-478A-4E36-92BA-39947527172E}" srcOrd="0" destOrd="0" presId="urn:microsoft.com/office/officeart/2005/8/layout/hList1"/>
    <dgm:cxn modelId="{BF06A7D4-DB51-4297-A4C0-C983C1E08E9A}" srcId="{A460334D-6FE1-4ACA-9D6D-B7EF463A9B53}" destId="{EE359321-D227-4237-AB66-5E6EE3A38E68}" srcOrd="2" destOrd="0" parTransId="{88F58D52-D509-4260-809F-577BD429B6D9}" sibTransId="{AEE46201-90F5-47C2-83F2-DBF73272BFA8}"/>
    <dgm:cxn modelId="{E4607AE4-EC31-4B45-87A5-415BA465E038}" srcId="{A460334D-6FE1-4ACA-9D6D-B7EF463A9B53}" destId="{C97B1533-C0C7-4BB0-8173-0EFEC0095B5C}" srcOrd="1" destOrd="0" parTransId="{3AF6CA89-228C-4215-823B-BF5A9372919F}" sibTransId="{D3938370-DEF6-4D28-A34E-85C56C92699A}"/>
    <dgm:cxn modelId="{4F3061E6-E233-4BE3-8425-258023121C8A}" type="presOf" srcId="{EE359321-D227-4237-AB66-5E6EE3A38E68}" destId="{7B2F31EB-41A9-47A9-AC7B-06F64815CD79}" srcOrd="0" destOrd="0" presId="urn:microsoft.com/office/officeart/2005/8/layout/hList1"/>
    <dgm:cxn modelId="{DAEDCBEE-FFDA-41EE-A659-B60CB2EE1D16}" srcId="{C97B1533-C0C7-4BB0-8173-0EFEC0095B5C}" destId="{B98A6DAD-7150-42E1-9AE0-D96F32233852}" srcOrd="1" destOrd="0" parTransId="{9F300886-9B24-49FA-B369-025644ED2018}" sibTransId="{B609D42A-04BD-4AB7-BA90-0E3059619FF1}"/>
    <dgm:cxn modelId="{48E9BEFB-F5F2-4B2A-AF20-2CE55569C270}" srcId="{EE359321-D227-4237-AB66-5E6EE3A38E68}" destId="{1F718686-1600-486E-89AC-329DDE31BEBF}" srcOrd="0" destOrd="0" parTransId="{465AFECF-E14A-42BA-A6F1-4BD85EAA6CC6}" sibTransId="{5FD6E280-68EC-4CB4-8D9E-3CABB68610F9}"/>
    <dgm:cxn modelId="{C1D507AA-EFBC-4477-9C12-3CAF2BC250C2}" type="presParOf" srcId="{02B3BFB0-6053-47BA-97D7-93BAD17DE2DB}" destId="{A56AD415-3ED4-478F-9FFB-2BDD6DD1351C}" srcOrd="0" destOrd="0" presId="urn:microsoft.com/office/officeart/2005/8/layout/hList1"/>
    <dgm:cxn modelId="{20EFACDC-E6A2-4E00-AE34-38BB2715382D}" type="presParOf" srcId="{A56AD415-3ED4-478F-9FFB-2BDD6DD1351C}" destId="{76B97B0E-DE10-4714-BACC-2851267D6BA3}" srcOrd="0" destOrd="0" presId="urn:microsoft.com/office/officeart/2005/8/layout/hList1"/>
    <dgm:cxn modelId="{B4E5E530-9E4F-400D-A6EB-0BD9FC1AF5C3}" type="presParOf" srcId="{A56AD415-3ED4-478F-9FFB-2BDD6DD1351C}" destId="{70CF6616-7CCD-46CC-B321-39EC4DD7DE54}" srcOrd="1" destOrd="0" presId="urn:microsoft.com/office/officeart/2005/8/layout/hList1"/>
    <dgm:cxn modelId="{48076F19-7EEA-4386-8C68-58D5900EE0C0}" type="presParOf" srcId="{02B3BFB0-6053-47BA-97D7-93BAD17DE2DB}" destId="{0514E614-06FA-4942-9534-148542033A95}" srcOrd="1" destOrd="0" presId="urn:microsoft.com/office/officeart/2005/8/layout/hList1"/>
    <dgm:cxn modelId="{D95243EC-43FF-46DF-A4FB-DE4E6B940CA8}" type="presParOf" srcId="{02B3BFB0-6053-47BA-97D7-93BAD17DE2DB}" destId="{EC041B16-736D-4534-8F5D-2E1569E9080B}" srcOrd="2" destOrd="0" presId="urn:microsoft.com/office/officeart/2005/8/layout/hList1"/>
    <dgm:cxn modelId="{AFE3C598-EE2D-4C35-A6EC-189EC6C82277}" type="presParOf" srcId="{EC041B16-736D-4534-8F5D-2E1569E9080B}" destId="{212A897E-4B74-4194-A0F0-275E4234285C}" srcOrd="0" destOrd="0" presId="urn:microsoft.com/office/officeart/2005/8/layout/hList1"/>
    <dgm:cxn modelId="{C34790FC-5F5C-4310-A0F1-BA82CDE4EA8D}" type="presParOf" srcId="{EC041B16-736D-4534-8F5D-2E1569E9080B}" destId="{CD75B5CD-2951-4C4F-9B3B-052D81609C18}" srcOrd="1" destOrd="0" presId="urn:microsoft.com/office/officeart/2005/8/layout/hList1"/>
    <dgm:cxn modelId="{4A37F394-468E-4333-8A45-D29C59471218}" type="presParOf" srcId="{02B3BFB0-6053-47BA-97D7-93BAD17DE2DB}" destId="{98E0968B-67CD-4A47-9676-ED1C29650B59}" srcOrd="3" destOrd="0" presId="urn:microsoft.com/office/officeart/2005/8/layout/hList1"/>
    <dgm:cxn modelId="{49EAA7BA-F882-4B43-8F1E-069D9639FA39}" type="presParOf" srcId="{02B3BFB0-6053-47BA-97D7-93BAD17DE2DB}" destId="{C6B5C4C3-AF1A-4E06-9037-CB72B1C43CB3}" srcOrd="4" destOrd="0" presId="urn:microsoft.com/office/officeart/2005/8/layout/hList1"/>
    <dgm:cxn modelId="{D115ADE3-7ACC-436A-BA22-54674DE2BCFC}" type="presParOf" srcId="{C6B5C4C3-AF1A-4E06-9037-CB72B1C43CB3}" destId="{7B2F31EB-41A9-47A9-AC7B-06F64815CD79}" srcOrd="0" destOrd="0" presId="urn:microsoft.com/office/officeart/2005/8/layout/hList1"/>
    <dgm:cxn modelId="{A78FE60F-CF82-4959-9167-98E2844853A2}" type="presParOf" srcId="{C6B5C4C3-AF1A-4E06-9037-CB72B1C43CB3}" destId="{A82C95E0-EB5D-4D0A-A9E5-F26D7715A6F9}" srcOrd="1" destOrd="0" presId="urn:microsoft.com/office/officeart/2005/8/layout/hList1"/>
    <dgm:cxn modelId="{C91EA528-A240-4962-986F-F144FA34EBDB}" type="presParOf" srcId="{02B3BFB0-6053-47BA-97D7-93BAD17DE2DB}" destId="{2E71123E-2B2E-4621-B986-3F6CDF7856A6}" srcOrd="5" destOrd="0" presId="urn:microsoft.com/office/officeart/2005/8/layout/hList1"/>
    <dgm:cxn modelId="{247BB65F-FA13-493D-9A13-9A47D57E3DAC}" type="presParOf" srcId="{02B3BFB0-6053-47BA-97D7-93BAD17DE2DB}" destId="{75F89117-826B-4E37-ADBA-E9B85BFAF3DB}" srcOrd="6" destOrd="0" presId="urn:microsoft.com/office/officeart/2005/8/layout/hList1"/>
    <dgm:cxn modelId="{1F808BBE-F5D3-4B84-8207-EE51520E4AF6}" type="presParOf" srcId="{75F89117-826B-4E37-ADBA-E9B85BFAF3DB}" destId="{AD038864-CEFF-4417-B754-C7BCF84087C0}" srcOrd="0" destOrd="0" presId="urn:microsoft.com/office/officeart/2005/8/layout/hList1"/>
    <dgm:cxn modelId="{401E50A1-7567-4D43-A5C3-2E46AD7F0D09}" type="presParOf" srcId="{75F89117-826B-4E37-ADBA-E9B85BFAF3DB}" destId="{21EDDC04-478A-4E36-92BA-39947527172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97B0E-DE10-4714-BACC-2851267D6BA3}">
      <dsp:nvSpPr>
        <dsp:cNvPr id="0" name=""/>
        <dsp:cNvSpPr/>
      </dsp:nvSpPr>
      <dsp:spPr>
        <a:xfrm>
          <a:off x="3953" y="373181"/>
          <a:ext cx="2377306" cy="720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</a:t>
          </a:r>
        </a:p>
      </dsp:txBody>
      <dsp:txXfrm>
        <a:off x="3953" y="373181"/>
        <a:ext cx="2377306" cy="720000"/>
      </dsp:txXfrm>
    </dsp:sp>
    <dsp:sp modelId="{70CF6616-7CCD-46CC-B321-39EC4DD7DE54}">
      <dsp:nvSpPr>
        <dsp:cNvPr id="0" name=""/>
        <dsp:cNvSpPr/>
      </dsp:nvSpPr>
      <dsp:spPr>
        <a:xfrm>
          <a:off x="3953" y="1093181"/>
          <a:ext cx="2377306" cy="21960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Harmony Os</a:t>
          </a:r>
        </a:p>
      </dsp:txBody>
      <dsp:txXfrm>
        <a:off x="3953" y="1093181"/>
        <a:ext cx="2377306" cy="2196000"/>
      </dsp:txXfrm>
    </dsp:sp>
    <dsp:sp modelId="{212A897E-4B74-4194-A0F0-275E4234285C}">
      <dsp:nvSpPr>
        <dsp:cNvPr id="0" name=""/>
        <dsp:cNvSpPr/>
      </dsp:nvSpPr>
      <dsp:spPr>
        <a:xfrm>
          <a:off x="2714082" y="373181"/>
          <a:ext cx="2377306" cy="720000"/>
        </a:xfrm>
        <a:prstGeom prst="rect">
          <a:avLst/>
        </a:prstGeom>
        <a:solidFill>
          <a:schemeClr val="accent2">
            <a:hueOff val="3195565"/>
            <a:satOff val="10438"/>
            <a:lumOff val="-8889"/>
            <a:alphaOff val="0"/>
          </a:schemeClr>
        </a:solidFill>
        <a:ln w="12700" cap="flat" cmpd="sng" algn="ctr">
          <a:solidFill>
            <a:schemeClr val="accent2">
              <a:hueOff val="3195565"/>
              <a:satOff val="10438"/>
              <a:lumOff val="-88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</a:t>
          </a:r>
        </a:p>
      </dsp:txBody>
      <dsp:txXfrm>
        <a:off x="2714082" y="373181"/>
        <a:ext cx="2377306" cy="720000"/>
      </dsp:txXfrm>
    </dsp:sp>
    <dsp:sp modelId="{CD75B5CD-2951-4C4F-9B3B-052D81609C18}">
      <dsp:nvSpPr>
        <dsp:cNvPr id="0" name=""/>
        <dsp:cNvSpPr/>
      </dsp:nvSpPr>
      <dsp:spPr>
        <a:xfrm>
          <a:off x="2714082" y="1093181"/>
          <a:ext cx="2377306" cy="2196000"/>
        </a:xfrm>
        <a:prstGeom prst="rect">
          <a:avLst/>
        </a:prstGeom>
        <a:solidFill>
          <a:schemeClr val="accent2">
            <a:tint val="40000"/>
            <a:alpha val="90000"/>
            <a:hueOff val="3137757"/>
            <a:satOff val="436"/>
            <a:lumOff val="-154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137757"/>
              <a:satOff val="436"/>
              <a:lumOff val="-15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Same as Android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Losing Application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500" kern="1200"/>
        </a:p>
      </dsp:txBody>
      <dsp:txXfrm>
        <a:off x="2714082" y="1093181"/>
        <a:ext cx="2377306" cy="2196000"/>
      </dsp:txXfrm>
    </dsp:sp>
    <dsp:sp modelId="{7B2F31EB-41A9-47A9-AC7B-06F64815CD79}">
      <dsp:nvSpPr>
        <dsp:cNvPr id="0" name=""/>
        <dsp:cNvSpPr/>
      </dsp:nvSpPr>
      <dsp:spPr>
        <a:xfrm>
          <a:off x="5424211" y="373181"/>
          <a:ext cx="2377306" cy="720000"/>
        </a:xfrm>
        <a:prstGeom prst="rect">
          <a:avLst/>
        </a:prstGeom>
        <a:solidFill>
          <a:schemeClr val="accent2">
            <a:hueOff val="6391131"/>
            <a:satOff val="20875"/>
            <a:lumOff val="-17777"/>
            <a:alphaOff val="0"/>
          </a:schemeClr>
        </a:solidFill>
        <a:ln w="12700" cap="flat" cmpd="sng" algn="ctr">
          <a:solidFill>
            <a:schemeClr val="accent2">
              <a:hueOff val="6391131"/>
              <a:satOff val="20875"/>
              <a:lumOff val="-177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</a:t>
          </a:r>
        </a:p>
      </dsp:txBody>
      <dsp:txXfrm>
        <a:off x="5424211" y="373181"/>
        <a:ext cx="2377306" cy="720000"/>
      </dsp:txXfrm>
    </dsp:sp>
    <dsp:sp modelId="{A82C95E0-EB5D-4D0A-A9E5-F26D7715A6F9}">
      <dsp:nvSpPr>
        <dsp:cNvPr id="0" name=""/>
        <dsp:cNvSpPr/>
      </dsp:nvSpPr>
      <dsp:spPr>
        <a:xfrm>
          <a:off x="5424211" y="1093181"/>
          <a:ext cx="2377306" cy="2196000"/>
        </a:xfrm>
        <a:prstGeom prst="rect">
          <a:avLst/>
        </a:prstGeom>
        <a:solidFill>
          <a:schemeClr val="accent2">
            <a:tint val="40000"/>
            <a:alpha val="90000"/>
            <a:hueOff val="6275513"/>
            <a:satOff val="873"/>
            <a:lumOff val="-308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275513"/>
              <a:satOff val="873"/>
              <a:lumOff val="-30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Shared Intelligence</a:t>
          </a:r>
        </a:p>
      </dsp:txBody>
      <dsp:txXfrm>
        <a:off x="5424211" y="1093181"/>
        <a:ext cx="2377306" cy="2196000"/>
      </dsp:txXfrm>
    </dsp:sp>
    <dsp:sp modelId="{AD038864-CEFF-4417-B754-C7BCF84087C0}">
      <dsp:nvSpPr>
        <dsp:cNvPr id="0" name=""/>
        <dsp:cNvSpPr/>
      </dsp:nvSpPr>
      <dsp:spPr>
        <a:xfrm>
          <a:off x="8134340" y="373181"/>
          <a:ext cx="2377306" cy="720000"/>
        </a:xfrm>
        <a:prstGeom prst="rect">
          <a:avLst/>
        </a:prstGeom>
        <a:solidFill>
          <a:schemeClr val="accent2">
            <a:hueOff val="9586696"/>
            <a:satOff val="31313"/>
            <a:lumOff val="-26666"/>
            <a:alphaOff val="0"/>
          </a:schemeClr>
        </a:solidFill>
        <a:ln w="12700" cap="flat" cmpd="sng" algn="ctr">
          <a:solidFill>
            <a:schemeClr val="accent2">
              <a:hueOff val="9586696"/>
              <a:satOff val="31313"/>
              <a:lumOff val="-266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</a:t>
          </a:r>
        </a:p>
      </dsp:txBody>
      <dsp:txXfrm>
        <a:off x="8134340" y="373181"/>
        <a:ext cx="2377306" cy="720000"/>
      </dsp:txXfrm>
    </dsp:sp>
    <dsp:sp modelId="{21EDDC04-478A-4E36-92BA-39947527172E}">
      <dsp:nvSpPr>
        <dsp:cNvPr id="0" name=""/>
        <dsp:cNvSpPr/>
      </dsp:nvSpPr>
      <dsp:spPr>
        <a:xfrm>
          <a:off x="8134340" y="1093181"/>
          <a:ext cx="2377306" cy="2196000"/>
        </a:xfrm>
        <a:prstGeom prst="rect">
          <a:avLst/>
        </a:prstGeom>
        <a:solidFill>
          <a:schemeClr val="accent2">
            <a:tint val="40000"/>
            <a:alpha val="90000"/>
            <a:hueOff val="9413270"/>
            <a:satOff val="1309"/>
            <a:lumOff val="-463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413270"/>
              <a:satOff val="1309"/>
              <a:lumOff val="-46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Trust Issues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Lost Relationship</a:t>
          </a:r>
        </a:p>
      </dsp:txBody>
      <dsp:txXfrm>
        <a:off x="8134340" y="1093181"/>
        <a:ext cx="2377306" cy="2196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786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182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334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876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67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14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478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326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047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36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579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560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75" r:id="rId8"/>
    <p:sldLayoutId id="2147483676" r:id="rId9"/>
    <p:sldLayoutId id="2147483677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uawei.com/uk/corporate-information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gov.uk/government/news/huawei-to-be-removed-from-uk-5g-networks-by-2027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heretailbulletin.com/electricals/huawei-opens-first-uk-retail-store-15-12-2020/" TargetMode="External"/><Relationship Id="rId11" Type="http://schemas.openxmlformats.org/officeDocument/2006/relationships/hyperlink" Target="https://en.wikipedia.org/wiki/Huawei" TargetMode="External"/><Relationship Id="rId5" Type="http://schemas.openxmlformats.org/officeDocument/2006/relationships/image" Target="../media/image8.svg"/><Relationship Id="rId10" Type="http://schemas.openxmlformats.org/officeDocument/2006/relationships/hyperlink" Target="https://www.statista.com/statistics/233071/revenue-of-huawei/" TargetMode="External"/><Relationship Id="rId4" Type="http://schemas.openxmlformats.org/officeDocument/2006/relationships/image" Target="../media/image7.png"/><Relationship Id="rId9" Type="http://schemas.openxmlformats.org/officeDocument/2006/relationships/hyperlink" Target="https://www.androidauthority.com/huawei-loses-access-to-google-android-98787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297F7562-DBE2-4729-835D-1486BBB43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2627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DCE0245F-7D4D-413E-940B-1D9D9A17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627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B97BE4-8A98-49F3-8669-EAAF6D433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90032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AA090277-9074-44AA-8A49-453BF2C45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-1"/>
            <a:ext cx="12191999" cy="3909853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CD7E0-2D1D-2662-1700-F2DF2A27B6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09930" y="744909"/>
            <a:ext cx="3776416" cy="2912691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Managing Change</a:t>
            </a:r>
            <a:br>
              <a:rPr lang="en-GB" dirty="0"/>
            </a:br>
            <a:r>
              <a:rPr lang="en-GB" dirty="0"/>
              <a:t>Huawei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B2DA7B-3BE9-B8BD-CA28-F144800D21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2801" y="4074784"/>
            <a:ext cx="3776415" cy="2054306"/>
          </a:xfrm>
        </p:spPr>
        <p:txBody>
          <a:bodyPr anchor="t">
            <a:normAutofit/>
          </a:bodyPr>
          <a:lstStyle/>
          <a:p>
            <a:pPr algn="l"/>
            <a:r>
              <a:rPr lang="en-GB" sz="2200">
                <a:solidFill>
                  <a:schemeClr val="tx2">
                    <a:alpha val="80000"/>
                  </a:schemeClr>
                </a:solidFill>
              </a:rPr>
              <a:t>Razvan Dinu</a:t>
            </a:r>
          </a:p>
          <a:p>
            <a:pPr algn="l"/>
            <a:r>
              <a:rPr lang="en-GB" sz="2200">
                <a:solidFill>
                  <a:schemeClr val="tx2">
                    <a:alpha val="80000"/>
                  </a:schemeClr>
                </a:solidFill>
              </a:rPr>
              <a:t>1919420</a:t>
            </a:r>
          </a:p>
          <a:p>
            <a:pPr algn="l"/>
            <a:r>
              <a:rPr lang="en-GB" sz="2200">
                <a:solidFill>
                  <a:schemeClr val="tx2">
                    <a:alpha val="80000"/>
                  </a:schemeClr>
                </a:solidFill>
              </a:rPr>
              <a:t>UWTSD</a:t>
            </a:r>
          </a:p>
        </p:txBody>
      </p:sp>
      <p:pic>
        <p:nvPicPr>
          <p:cNvPr id="1032" name="Picture 8" descr="Update 14: Temporary License Extended Again] Google has revoked Huawei's  Android license">
            <a:extLst>
              <a:ext uri="{FF2B5EF4-FFF2-40B4-BE49-F238E27FC236}">
                <a16:creationId xmlns:a16="http://schemas.microsoft.com/office/drawing/2014/main" id="{2A16D106-EB0F-5536-1F03-2B70C0E69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3229" y="1425681"/>
            <a:ext cx="6402214" cy="40013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0211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057" name="Picture 2056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1"/>
            <a:ext cx="12192000" cy="221768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1"/>
            <a:ext cx="12191999" cy="2224386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B8522-4A2F-43E3-BFC9-3A7039726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Background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41D77E-3AF1-34EE-71CB-EE41A14AD1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745362"/>
            <a:ext cx="4800600" cy="35528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Founded in 1987 by Ren Zhengfei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Headquarter in Shenzhen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Revenue in 2020, 891 Billion Yuan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Revenue in 2021, 639 Billion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Number of employees 195.000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Huawei </a:t>
            </a:r>
            <a:r>
              <a:rPr lang="en-GB" sz="18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is part of the public sector</a:t>
            </a:r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Inside Huawei's Shenzhen headquarters - Marketplace">
            <a:extLst>
              <a:ext uri="{FF2B5EF4-FFF2-40B4-BE49-F238E27FC236}">
                <a16:creationId xmlns:a16="http://schemas.microsoft.com/office/drawing/2014/main" id="{A2FF928D-B473-1985-A88A-F7C8CE4EED8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1783" y="2745362"/>
            <a:ext cx="5075462" cy="3552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0810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7" name="Rectangle 410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118" name="Picture 4104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4119" name="Rectangle 410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20" name="Rectangle 4108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21" name="Rectangle 4110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5989027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22" name="Rectangle 4112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48" y="0"/>
            <a:ext cx="5989019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23" name="Rectangle 4114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00C90-54BD-EED9-E8AA-61EE51CF2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0" y="586992"/>
            <a:ext cx="4953000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tx2"/>
                </a:solidFill>
              </a:rPr>
              <a:t>5 Key Dates</a:t>
            </a:r>
          </a:p>
        </p:txBody>
      </p:sp>
      <p:pic>
        <p:nvPicPr>
          <p:cNvPr id="4098" name="Picture 2" descr="huawei mate xs price: Huawei launches new foldable smartphone, Mate XS,  with improved screen for a price tag of Rs 1.95 lakh - The Economic Times">
            <a:extLst>
              <a:ext uri="{FF2B5EF4-FFF2-40B4-BE49-F238E27FC236}">
                <a16:creationId xmlns:a16="http://schemas.microsoft.com/office/drawing/2014/main" id="{3FC9386D-C6F6-E11C-3FD4-AE4DE44B357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6552" y="1700522"/>
            <a:ext cx="4724400" cy="35433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84DE08-7D62-D995-2AD8-23C45C3769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3200" y="2411653"/>
            <a:ext cx="4952681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Huawei – first store in Europe 2012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In 2019 – implement 5G </a:t>
            </a:r>
            <a:r>
              <a:rPr lang="en-US" sz="1800" dirty="0">
                <a:solidFill>
                  <a:schemeClr val="tx2"/>
                </a:solidFill>
                <a:effectLst/>
              </a:rPr>
              <a:t>in Huawei technologies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Huawei – first store in UK, in London 2020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Releasing new phone with 2 screens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New system – Harmony OS</a:t>
            </a:r>
          </a:p>
        </p:txBody>
      </p:sp>
    </p:spTree>
    <p:extLst>
      <p:ext uri="{BB962C8B-B14F-4D97-AF65-F5344CB8AC3E}">
        <p14:creationId xmlns:p14="http://schemas.microsoft.com/office/powerpoint/2010/main" val="3884952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4" name="Rectangle 3093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096" name="Picture 3095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3098" name="Rectangle 309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00" name="Rectangle 3099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CD42C3-C705-89D3-8BEA-D08AAC57D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tx2"/>
                </a:solidFill>
              </a:rPr>
              <a:t>The Big Change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CFB81F-6C5D-9661-1577-F93E2760B6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11653"/>
            <a:ext cx="4952681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effectLst/>
              </a:rPr>
              <a:t>Huawei decided 2 years ago to give up Android in order to implement its own Harmony OS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Banned from US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Lost access to Google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Lost access to 5G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  <p:sp>
        <p:nvSpPr>
          <p:cNvPr id="3102" name="Rectangle 3101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5352" y="0"/>
            <a:ext cx="5946647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04" name="Rectangle 3103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245352" y="0"/>
            <a:ext cx="5943600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4" name="Picture 2" descr="Chart: Which Countries Have Banned Huawei? | Statista">
            <a:extLst>
              <a:ext uri="{FF2B5EF4-FFF2-40B4-BE49-F238E27FC236}">
                <a16:creationId xmlns:a16="http://schemas.microsoft.com/office/drawing/2014/main" id="{2C712ADF-5549-24B2-6A04-89784A4E8E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359" b="-1"/>
          <a:stretch/>
        </p:blipFill>
        <p:spPr bwMode="auto">
          <a:xfrm>
            <a:off x="6858001" y="567942"/>
            <a:ext cx="4724400" cy="571686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665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58DAB-EA2B-FC4A-2F9E-4D110A79D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SWOT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47C9F12-9249-F2A2-39B1-3CFB58010E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0861533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33733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5989027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48" y="0"/>
            <a:ext cx="5989019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3A11C-D65F-6BAA-D2C9-F7FB4D5F83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3200" y="586992"/>
            <a:ext cx="4953000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>
                <a:solidFill>
                  <a:schemeClr val="tx2"/>
                </a:solidFill>
              </a:rPr>
              <a:t>References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B8B0D1A7-ECD6-1422-204F-CAD372EEEF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6552" y="1109972"/>
            <a:ext cx="4724400" cy="47244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AEC1A4C-5C24-1CFE-5B5A-774DFB8563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3200" y="2411653"/>
            <a:ext cx="4952681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000" b="0" i="0">
                <a:solidFill>
                  <a:schemeClr val="tx2"/>
                </a:solidFill>
                <a:effectLst/>
              </a:rPr>
              <a:t>‌Beevers, A. (2020). </a:t>
            </a:r>
            <a:r>
              <a:rPr lang="en-US" sz="1000" b="0" i="1">
                <a:solidFill>
                  <a:schemeClr val="tx2"/>
                </a:solidFill>
                <a:effectLst/>
              </a:rPr>
              <a:t>Huawei opens first UK retail store | Retail Bulletin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Retail Bulletin | Daily UK Retail News. Available at: </a:t>
            </a:r>
            <a:r>
              <a:rPr lang="en-US" sz="1000" b="0" i="0">
                <a:solidFill>
                  <a:schemeClr val="tx2"/>
                </a:solidFill>
                <a:effectLst/>
                <a:hlinkClick r:id="rId6"/>
              </a:rPr>
              <a:t>https://www.theretailbulletin.com/electricals/huawei-opens-first-uk-retail-store-15-12-2020/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[Accessed 25 Jan 2023]. 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000" b="0" i="0">
                <a:solidFill>
                  <a:schemeClr val="tx2"/>
                </a:solidFill>
                <a:effectLst/>
              </a:rPr>
              <a:t>‌GOV.UK. (2020). </a:t>
            </a:r>
            <a:r>
              <a:rPr lang="en-US" sz="1000" b="0" i="1">
                <a:solidFill>
                  <a:schemeClr val="tx2"/>
                </a:solidFill>
                <a:effectLst/>
              </a:rPr>
              <a:t>Huawei to be removed from UK 5G networks by 2027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Available at: </a:t>
            </a:r>
            <a:r>
              <a:rPr lang="en-US" sz="1000" b="0" i="0">
                <a:solidFill>
                  <a:schemeClr val="tx2"/>
                </a:solidFill>
                <a:effectLst/>
                <a:hlinkClick r:id="rId7"/>
              </a:rPr>
              <a:t>https://www.gov.uk/government/news/huawei-to-be-removed-from-uk-5g-networks-by-2027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[Accessed 26 Jan 2023]. 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000" b="0" i="0">
                <a:solidFill>
                  <a:schemeClr val="tx2"/>
                </a:solidFill>
                <a:effectLst/>
              </a:rPr>
              <a:t>Huawei ,(2021); </a:t>
            </a:r>
            <a:r>
              <a:rPr lang="en-US" sz="1000" b="0" i="1">
                <a:solidFill>
                  <a:schemeClr val="tx2"/>
                </a:solidFill>
                <a:effectLst/>
              </a:rPr>
              <a:t>Corporate Information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Huawei. Available at: </a:t>
            </a:r>
            <a:r>
              <a:rPr lang="en-US" sz="1000" b="0" i="0">
                <a:solidFill>
                  <a:schemeClr val="tx2"/>
                </a:solidFill>
                <a:effectLst/>
                <a:hlinkClick r:id="rId8"/>
              </a:rPr>
              <a:t>https://www.huawei.com/uk/corporate-information</a:t>
            </a:r>
            <a:r>
              <a:rPr lang="en-US" sz="1000" b="0" i="0">
                <a:solidFill>
                  <a:schemeClr val="tx2"/>
                </a:solidFill>
                <a:effectLst/>
              </a:rPr>
              <a:t> [Accessed 25 Jan 2023]. 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000" b="0" i="0">
                <a:solidFill>
                  <a:schemeClr val="tx2"/>
                </a:solidFill>
                <a:effectLst/>
              </a:rPr>
              <a:t>‌Rayner, T. (2019). </a:t>
            </a:r>
            <a:r>
              <a:rPr lang="en-US" sz="1000" b="0" i="1">
                <a:solidFill>
                  <a:schemeClr val="tx2"/>
                </a:solidFill>
                <a:effectLst/>
              </a:rPr>
              <a:t>Huawei has immediately lost access to Android and Google (Update: Current phones are safe)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Android Authority. Available at: </a:t>
            </a:r>
            <a:r>
              <a:rPr lang="en-US" sz="1000" b="0" i="0">
                <a:solidFill>
                  <a:schemeClr val="tx2"/>
                </a:solidFill>
                <a:effectLst/>
                <a:hlinkClick r:id="rId9"/>
              </a:rPr>
              <a:t>https://www.androidauthority.com/huawei-loses-access-to-google-android-987873/</a:t>
            </a:r>
            <a:r>
              <a:rPr lang="en-US" sz="1000" b="0" i="0">
                <a:solidFill>
                  <a:schemeClr val="tx2"/>
                </a:solidFill>
                <a:effectLst/>
              </a:rPr>
              <a:t>  [Accessed 26 Jan 2023]. 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000" b="0" i="0">
                <a:solidFill>
                  <a:schemeClr val="tx2"/>
                </a:solidFill>
                <a:effectLst/>
              </a:rPr>
              <a:t>‌Statista. (2018). </a:t>
            </a:r>
            <a:r>
              <a:rPr lang="en-US" sz="1000" b="0" i="1">
                <a:solidFill>
                  <a:schemeClr val="tx2"/>
                </a:solidFill>
                <a:effectLst/>
              </a:rPr>
              <a:t>China: Huawei revenue 2018 | Statista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Available at: </a:t>
            </a:r>
            <a:r>
              <a:rPr lang="en-US" sz="1000" b="0" i="0">
                <a:solidFill>
                  <a:schemeClr val="tx2"/>
                </a:solidFill>
                <a:effectLst/>
                <a:hlinkClick r:id="rId10"/>
              </a:rPr>
              <a:t>https://www.statista.com/statistics/233071/revenue-of-huawei/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[Accessed 25 Jan 2023]. 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000" b="0" i="0">
                <a:solidFill>
                  <a:schemeClr val="tx2"/>
                </a:solidFill>
                <a:effectLst/>
              </a:rPr>
              <a:t>‌‌Wikipedia Contributors (2019). </a:t>
            </a:r>
            <a:r>
              <a:rPr lang="en-US" sz="1000" b="0" i="1">
                <a:solidFill>
                  <a:schemeClr val="tx2"/>
                </a:solidFill>
                <a:effectLst/>
              </a:rPr>
              <a:t>Huawei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Wikipedia. Available at: </a:t>
            </a:r>
            <a:r>
              <a:rPr lang="en-US" sz="1000" b="0" i="0">
                <a:solidFill>
                  <a:schemeClr val="tx2"/>
                </a:solidFill>
                <a:effectLst/>
                <a:hlinkClick r:id="rId11"/>
              </a:rPr>
              <a:t>https://en.wikipedia.org/wiki/Huawei</a:t>
            </a:r>
            <a:r>
              <a:rPr lang="en-US" sz="1000" b="0" i="0">
                <a:solidFill>
                  <a:schemeClr val="tx2"/>
                </a:solidFill>
                <a:effectLst/>
              </a:rPr>
              <a:t>. [Accessed 25 Jan 2023]. 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000" b="0" i="0">
              <a:solidFill>
                <a:schemeClr val="tx2"/>
              </a:solidFill>
              <a:effectLst/>
            </a:endParaRP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000" b="0" i="0">
              <a:solidFill>
                <a:schemeClr val="tx2"/>
              </a:solidFill>
              <a:effectLst/>
            </a:endParaRP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000" b="0" i="0">
              <a:solidFill>
                <a:schemeClr val="tx2"/>
              </a:solidFill>
              <a:effectLst/>
            </a:endParaRP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000" b="0" i="0">
              <a:solidFill>
                <a:schemeClr val="tx2"/>
              </a:solidFill>
              <a:effectLst/>
            </a:endParaRP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000" b="0" i="0">
              <a:solidFill>
                <a:schemeClr val="tx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41640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d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359</Words>
  <Application>Microsoft Office PowerPoint</Application>
  <PresentationFormat>Widescreen</PresentationFormat>
  <Paragraphs>43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Avenir Next LT Pro</vt:lpstr>
      <vt:lpstr>AvenirNext LT Pro Medium</vt:lpstr>
      <vt:lpstr>BlockprintVTI</vt:lpstr>
      <vt:lpstr>Managing Change Huawei</vt:lpstr>
      <vt:lpstr>Background</vt:lpstr>
      <vt:lpstr>5 Key Dates</vt:lpstr>
      <vt:lpstr>The Big Change</vt:lpstr>
      <vt:lpstr>SWOT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 Huawei</dc:title>
  <dc:creator>Razvan Dinu</dc:creator>
  <cp:lastModifiedBy>Razvan Dinu</cp:lastModifiedBy>
  <cp:revision>1</cp:revision>
  <dcterms:created xsi:type="dcterms:W3CDTF">2023-01-26T17:52:25Z</dcterms:created>
  <dcterms:modified xsi:type="dcterms:W3CDTF">2023-01-26T19:54:06Z</dcterms:modified>
</cp:coreProperties>
</file>