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9" r:id="rId4"/>
    <p:sldId id="260" r:id="rId5"/>
    <p:sldId id="262" r:id="rId6"/>
    <p:sldId id="263" r:id="rId7"/>
    <p:sldId id="264" r:id="rId8"/>
    <p:sldId id="265" r:id="rId9"/>
    <p:sldId id="258"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3191AE-182F-4A98-921E-64AAE8BFD9B1}" v="31" dt="2024-12-01T16:28:20.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tyn Thomas" userId="abfea272a9ad034b" providerId="LiveId" clId="{723191AE-182F-4A98-921E-64AAE8BFD9B1}"/>
    <pc:docChg chg="undo custSel addSld delSld modSld">
      <pc:chgData name="Iestyn Thomas" userId="abfea272a9ad034b" providerId="LiveId" clId="{723191AE-182F-4A98-921E-64AAE8BFD9B1}" dt="2024-12-01T16:33:55.977" v="4877" actId="20577"/>
      <pc:docMkLst>
        <pc:docMk/>
      </pc:docMkLst>
      <pc:sldChg chg="modSp mod">
        <pc:chgData name="Iestyn Thomas" userId="abfea272a9ad034b" providerId="LiveId" clId="{723191AE-182F-4A98-921E-64AAE8BFD9B1}" dt="2024-11-27T13:14:31.534" v="65" actId="27636"/>
        <pc:sldMkLst>
          <pc:docMk/>
          <pc:sldMk cId="2856617328" sldId="256"/>
        </pc:sldMkLst>
        <pc:spChg chg="mod">
          <ac:chgData name="Iestyn Thomas" userId="abfea272a9ad034b" providerId="LiveId" clId="{723191AE-182F-4A98-921E-64AAE8BFD9B1}" dt="2024-11-27T13:14:31.376" v="64"/>
          <ac:spMkLst>
            <pc:docMk/>
            <pc:sldMk cId="2856617328" sldId="256"/>
            <ac:spMk id="2" creationId="{5C5B0F12-0C0B-33C8-A51B-042AA45D717A}"/>
          </ac:spMkLst>
        </pc:spChg>
        <pc:spChg chg="mod">
          <ac:chgData name="Iestyn Thomas" userId="abfea272a9ad034b" providerId="LiveId" clId="{723191AE-182F-4A98-921E-64AAE8BFD9B1}" dt="2024-11-27T13:14:31.534" v="65" actId="27636"/>
          <ac:spMkLst>
            <pc:docMk/>
            <pc:sldMk cId="2856617328" sldId="256"/>
            <ac:spMk id="3" creationId="{991530F9-6D50-AAC0-B3CA-3EE141DD9978}"/>
          </ac:spMkLst>
        </pc:spChg>
      </pc:sldChg>
      <pc:sldChg chg="modSp new mod modNotesTx">
        <pc:chgData name="Iestyn Thomas" userId="abfea272a9ad034b" providerId="LiveId" clId="{723191AE-182F-4A98-921E-64AAE8BFD9B1}" dt="2024-12-01T15:08:01.072" v="4193" actId="20577"/>
        <pc:sldMkLst>
          <pc:docMk/>
          <pc:sldMk cId="985988990" sldId="257"/>
        </pc:sldMkLst>
        <pc:spChg chg="mod">
          <ac:chgData name="Iestyn Thomas" userId="abfea272a9ad034b" providerId="LiveId" clId="{723191AE-182F-4A98-921E-64AAE8BFD9B1}" dt="2024-11-27T13:14:31.376" v="64"/>
          <ac:spMkLst>
            <pc:docMk/>
            <pc:sldMk cId="985988990" sldId="257"/>
            <ac:spMk id="2" creationId="{A9BEDD07-818D-0663-C26F-5302BC1F8F85}"/>
          </ac:spMkLst>
        </pc:spChg>
        <pc:spChg chg="mod">
          <ac:chgData name="Iestyn Thomas" userId="abfea272a9ad034b" providerId="LiveId" clId="{723191AE-182F-4A98-921E-64AAE8BFD9B1}" dt="2024-12-01T15:08:01.072" v="4193" actId="20577"/>
          <ac:spMkLst>
            <pc:docMk/>
            <pc:sldMk cId="985988990" sldId="257"/>
            <ac:spMk id="3" creationId="{6196FA22-C473-1141-BC03-A71A6C2E80FE}"/>
          </ac:spMkLst>
        </pc:spChg>
      </pc:sldChg>
      <pc:sldChg chg="addSp delSp modSp new mod setBg addAnim delAnim">
        <pc:chgData name="Iestyn Thomas" userId="abfea272a9ad034b" providerId="LiveId" clId="{723191AE-182F-4A98-921E-64AAE8BFD9B1}" dt="2024-11-27T13:16:06.405" v="131" actId="26606"/>
        <pc:sldMkLst>
          <pc:docMk/>
          <pc:sldMk cId="3381429421" sldId="258"/>
        </pc:sldMkLst>
        <pc:spChg chg="mod">
          <ac:chgData name="Iestyn Thomas" userId="abfea272a9ad034b" providerId="LiveId" clId="{723191AE-182F-4A98-921E-64AAE8BFD9B1}" dt="2024-11-27T13:16:06.405" v="131" actId="26606"/>
          <ac:spMkLst>
            <pc:docMk/>
            <pc:sldMk cId="3381429421" sldId="258"/>
            <ac:spMk id="2" creationId="{9A8E5ADD-470D-EF3C-DC9E-8269B12E1A13}"/>
          </ac:spMkLst>
        </pc:spChg>
        <pc:spChg chg="del">
          <ac:chgData name="Iestyn Thomas" userId="abfea272a9ad034b" providerId="LiveId" clId="{723191AE-182F-4A98-921E-64AAE8BFD9B1}" dt="2024-11-27T13:15:35.259" v="117" actId="478"/>
          <ac:spMkLst>
            <pc:docMk/>
            <pc:sldMk cId="3381429421" sldId="258"/>
            <ac:spMk id="3" creationId="{DB267CBD-837F-0A76-F71A-6702C60723E7}"/>
          </ac:spMkLst>
        </pc:spChg>
        <pc:spChg chg="add del">
          <ac:chgData name="Iestyn Thomas" userId="abfea272a9ad034b" providerId="LiveId" clId="{723191AE-182F-4A98-921E-64AAE8BFD9B1}" dt="2024-11-27T13:15:40.926" v="120" actId="26606"/>
          <ac:spMkLst>
            <pc:docMk/>
            <pc:sldMk cId="3381429421" sldId="258"/>
            <ac:spMk id="13" creationId="{7EF5ECB8-D49C-48FB-A93E-88EB2FFDFD42}"/>
          </ac:spMkLst>
        </pc:spChg>
        <pc:spChg chg="add del">
          <ac:chgData name="Iestyn Thomas" userId="abfea272a9ad034b" providerId="LiveId" clId="{723191AE-182F-4A98-921E-64AAE8BFD9B1}" dt="2024-11-27T13:15:40.926" v="120" actId="26606"/>
          <ac:spMkLst>
            <pc:docMk/>
            <pc:sldMk cId="3381429421" sldId="258"/>
            <ac:spMk id="15" creationId="{411B77A2-BD5C-432D-B52E-C12612C74C17}"/>
          </ac:spMkLst>
        </pc:spChg>
        <pc:spChg chg="add del">
          <ac:chgData name="Iestyn Thomas" userId="abfea272a9ad034b" providerId="LiveId" clId="{723191AE-182F-4A98-921E-64AAE8BFD9B1}" dt="2024-11-27T13:15:40.926" v="120" actId="26606"/>
          <ac:spMkLst>
            <pc:docMk/>
            <pc:sldMk cId="3381429421" sldId="258"/>
            <ac:spMk id="17" creationId="{B5C18694-F55B-41C0-ABF3-C1D971F99ADB}"/>
          </ac:spMkLst>
        </pc:spChg>
        <pc:spChg chg="add del">
          <ac:chgData name="Iestyn Thomas" userId="abfea272a9ad034b" providerId="LiveId" clId="{723191AE-182F-4A98-921E-64AAE8BFD9B1}" dt="2024-11-27T13:16:06.405" v="131" actId="26606"/>
          <ac:spMkLst>
            <pc:docMk/>
            <pc:sldMk cId="3381429421" sldId="258"/>
            <ac:spMk id="23" creationId="{273350E1-40B5-47D9-8DDD-3C2A17B4B6D9}"/>
          </ac:spMkLst>
        </pc:spChg>
        <pc:spChg chg="add del">
          <ac:chgData name="Iestyn Thomas" userId="abfea272a9ad034b" providerId="LiveId" clId="{723191AE-182F-4A98-921E-64AAE8BFD9B1}" dt="2024-11-27T13:16:06.405" v="131" actId="26606"/>
          <ac:spMkLst>
            <pc:docMk/>
            <pc:sldMk cId="3381429421" sldId="258"/>
            <ac:spMk id="27" creationId="{108AC4DC-69B5-4DD1-84BC-850C5A286185}"/>
          </ac:spMkLst>
        </pc:spChg>
        <pc:spChg chg="add del">
          <ac:chgData name="Iestyn Thomas" userId="abfea272a9ad034b" providerId="LiveId" clId="{723191AE-182F-4A98-921E-64AAE8BFD9B1}" dt="2024-11-27T13:16:06.405" v="131" actId="26606"/>
          <ac:spMkLst>
            <pc:docMk/>
            <pc:sldMk cId="3381429421" sldId="258"/>
            <ac:spMk id="28" creationId="{7EF5ECB8-D49C-48FB-A93E-88EB2FFDFD42}"/>
          </ac:spMkLst>
        </pc:spChg>
        <pc:spChg chg="add del">
          <ac:chgData name="Iestyn Thomas" userId="abfea272a9ad034b" providerId="LiveId" clId="{723191AE-182F-4A98-921E-64AAE8BFD9B1}" dt="2024-11-27T13:16:06.405" v="131" actId="26606"/>
          <ac:spMkLst>
            <pc:docMk/>
            <pc:sldMk cId="3381429421" sldId="258"/>
            <ac:spMk id="29" creationId="{411B77A2-BD5C-432D-B52E-C12612C74C17}"/>
          </ac:spMkLst>
        </pc:spChg>
        <pc:spChg chg="add del">
          <ac:chgData name="Iestyn Thomas" userId="abfea272a9ad034b" providerId="LiveId" clId="{723191AE-182F-4A98-921E-64AAE8BFD9B1}" dt="2024-11-27T13:16:06.405" v="131" actId="26606"/>
          <ac:spMkLst>
            <pc:docMk/>
            <pc:sldMk cId="3381429421" sldId="258"/>
            <ac:spMk id="30" creationId="{87C031CB-DEB3-405F-9996-5322C24A6A93}"/>
          </ac:spMkLst>
        </pc:spChg>
        <pc:spChg chg="add">
          <ac:chgData name="Iestyn Thomas" userId="abfea272a9ad034b" providerId="LiveId" clId="{723191AE-182F-4A98-921E-64AAE8BFD9B1}" dt="2024-11-27T13:16:06.405" v="131" actId="26606"/>
          <ac:spMkLst>
            <pc:docMk/>
            <pc:sldMk cId="3381429421" sldId="258"/>
            <ac:spMk id="42" creationId="{7EF5ECB8-D49C-48FB-A93E-88EB2FFDFD42}"/>
          </ac:spMkLst>
        </pc:spChg>
        <pc:spChg chg="add">
          <ac:chgData name="Iestyn Thomas" userId="abfea272a9ad034b" providerId="LiveId" clId="{723191AE-182F-4A98-921E-64AAE8BFD9B1}" dt="2024-11-27T13:16:06.405" v="131" actId="26606"/>
          <ac:spMkLst>
            <pc:docMk/>
            <pc:sldMk cId="3381429421" sldId="258"/>
            <ac:spMk id="44" creationId="{411B77A2-BD5C-432D-B52E-C12612C74C17}"/>
          </ac:spMkLst>
        </pc:spChg>
        <pc:spChg chg="add">
          <ac:chgData name="Iestyn Thomas" userId="abfea272a9ad034b" providerId="LiveId" clId="{723191AE-182F-4A98-921E-64AAE8BFD9B1}" dt="2024-11-27T13:16:06.405" v="131" actId="26606"/>
          <ac:spMkLst>
            <pc:docMk/>
            <pc:sldMk cId="3381429421" sldId="258"/>
            <ac:spMk id="46" creationId="{1DB71C54-63C1-4B83-8324-BBCEC579C98D}"/>
          </ac:spMkLst>
        </pc:spChg>
        <pc:spChg chg="add">
          <ac:chgData name="Iestyn Thomas" userId="abfea272a9ad034b" providerId="LiveId" clId="{723191AE-182F-4A98-921E-64AAE8BFD9B1}" dt="2024-11-27T13:16:06.405" v="131" actId="26606"/>
          <ac:spMkLst>
            <pc:docMk/>
            <pc:sldMk cId="3381429421" sldId="258"/>
            <ac:spMk id="48" creationId="{5D15D940-E187-4030-B313-FDC84AE67B1D}"/>
          </ac:spMkLst>
        </pc:spChg>
        <pc:spChg chg="add">
          <ac:chgData name="Iestyn Thomas" userId="abfea272a9ad034b" providerId="LiveId" clId="{723191AE-182F-4A98-921E-64AAE8BFD9B1}" dt="2024-11-27T13:16:06.405" v="131" actId="26606"/>
          <ac:spMkLst>
            <pc:docMk/>
            <pc:sldMk cId="3381429421" sldId="258"/>
            <ac:spMk id="50" creationId="{76E38F34-66D8-4203-B16C-14AC202484F6}"/>
          </ac:spMkLst>
        </pc:spChg>
        <pc:picChg chg="add del">
          <ac:chgData name="Iestyn Thomas" userId="abfea272a9ad034b" providerId="LiveId" clId="{723191AE-182F-4A98-921E-64AAE8BFD9B1}" dt="2024-11-27T13:15:40.926" v="120" actId="26606"/>
          <ac:picMkLst>
            <pc:docMk/>
            <pc:sldMk cId="3381429421" sldId="258"/>
            <ac:picMk id="7" creationId="{AC3E6C53-102E-4ACA-BCBB-3CC973B99486}"/>
          </ac:picMkLst>
        </pc:picChg>
        <pc:picChg chg="add del">
          <ac:chgData name="Iestyn Thomas" userId="abfea272a9ad034b" providerId="LiveId" clId="{723191AE-182F-4A98-921E-64AAE8BFD9B1}" dt="2024-11-27T13:15:40.926" v="120" actId="26606"/>
          <ac:picMkLst>
            <pc:docMk/>
            <pc:sldMk cId="3381429421" sldId="258"/>
            <ac:picMk id="9" creationId="{17B2B42C-0777-4D6E-9432-535281803A88}"/>
          </ac:picMkLst>
        </pc:picChg>
        <pc:picChg chg="add del">
          <ac:chgData name="Iestyn Thomas" userId="abfea272a9ad034b" providerId="LiveId" clId="{723191AE-182F-4A98-921E-64AAE8BFD9B1}" dt="2024-11-27T13:15:40.926" v="120" actId="26606"/>
          <ac:picMkLst>
            <pc:docMk/>
            <pc:sldMk cId="3381429421" sldId="258"/>
            <ac:picMk id="11" creationId="{EFEAAB60-93E2-4DC6-99AC-939637BCE864}"/>
          </ac:picMkLst>
        </pc:picChg>
        <pc:picChg chg="add del">
          <ac:chgData name="Iestyn Thomas" userId="abfea272a9ad034b" providerId="LiveId" clId="{723191AE-182F-4A98-921E-64AAE8BFD9B1}" dt="2024-11-27T13:15:40.926" v="120" actId="26606"/>
          <ac:picMkLst>
            <pc:docMk/>
            <pc:sldMk cId="3381429421" sldId="258"/>
            <ac:picMk id="19" creationId="{E3E46CA8-7278-4BA3-AACE-235B5B3B53E0}"/>
          </ac:picMkLst>
        </pc:picChg>
        <pc:picChg chg="add del">
          <ac:chgData name="Iestyn Thomas" userId="abfea272a9ad034b" providerId="LiveId" clId="{723191AE-182F-4A98-921E-64AAE8BFD9B1}" dt="2024-11-27T13:16:06.405" v="131" actId="26606"/>
          <ac:picMkLst>
            <pc:docMk/>
            <pc:sldMk cId="3381429421" sldId="258"/>
            <ac:picMk id="21" creationId="{BE685C68-BF28-4330-A4FE-33ABD88511AA}"/>
          </ac:picMkLst>
        </pc:picChg>
        <pc:picChg chg="add del">
          <ac:chgData name="Iestyn Thomas" userId="abfea272a9ad034b" providerId="LiveId" clId="{723191AE-182F-4A98-921E-64AAE8BFD9B1}" dt="2024-11-27T13:16:06.405" v="131" actId="26606"/>
          <ac:picMkLst>
            <pc:docMk/>
            <pc:sldMk cId="3381429421" sldId="258"/>
            <ac:picMk id="22" creationId="{AC3E6C53-102E-4ACA-BCBB-3CC973B99486}"/>
          </ac:picMkLst>
        </pc:picChg>
        <pc:picChg chg="add del">
          <ac:chgData name="Iestyn Thomas" userId="abfea272a9ad034b" providerId="LiveId" clId="{723191AE-182F-4A98-921E-64AAE8BFD9B1}" dt="2024-11-27T13:16:06.405" v="131" actId="26606"/>
          <ac:picMkLst>
            <pc:docMk/>
            <pc:sldMk cId="3381429421" sldId="258"/>
            <ac:picMk id="24" creationId="{17B2B42C-0777-4D6E-9432-535281803A88}"/>
          </ac:picMkLst>
        </pc:picChg>
        <pc:picChg chg="add del">
          <ac:chgData name="Iestyn Thomas" userId="abfea272a9ad034b" providerId="LiveId" clId="{723191AE-182F-4A98-921E-64AAE8BFD9B1}" dt="2024-11-27T13:16:06.405" v="131" actId="26606"/>
          <ac:picMkLst>
            <pc:docMk/>
            <pc:sldMk cId="3381429421" sldId="258"/>
            <ac:picMk id="25" creationId="{A1500D0A-0DCA-4E06-8B25-618E6299CC9A}"/>
          </ac:picMkLst>
        </pc:picChg>
        <pc:picChg chg="add del">
          <ac:chgData name="Iestyn Thomas" userId="abfea272a9ad034b" providerId="LiveId" clId="{723191AE-182F-4A98-921E-64AAE8BFD9B1}" dt="2024-11-27T13:16:06.405" v="131" actId="26606"/>
          <ac:picMkLst>
            <pc:docMk/>
            <pc:sldMk cId="3381429421" sldId="258"/>
            <ac:picMk id="26" creationId="{EFEAAB60-93E2-4DC6-99AC-939637BCE864}"/>
          </ac:picMkLst>
        </pc:picChg>
        <pc:picChg chg="add del">
          <ac:chgData name="Iestyn Thomas" userId="abfea272a9ad034b" providerId="LiveId" clId="{723191AE-182F-4A98-921E-64AAE8BFD9B1}" dt="2024-11-27T13:16:06.405" v="131" actId="26606"/>
          <ac:picMkLst>
            <pc:docMk/>
            <pc:sldMk cId="3381429421" sldId="258"/>
            <ac:picMk id="31" creationId="{92031F0E-C3FA-4DAF-BD13-4AC665CFF0FC}"/>
          </ac:picMkLst>
        </pc:picChg>
        <pc:picChg chg="add">
          <ac:chgData name="Iestyn Thomas" userId="abfea272a9ad034b" providerId="LiveId" clId="{723191AE-182F-4A98-921E-64AAE8BFD9B1}" dt="2024-11-27T13:16:06.405" v="131" actId="26606"/>
          <ac:picMkLst>
            <pc:docMk/>
            <pc:sldMk cId="3381429421" sldId="258"/>
            <ac:picMk id="36" creationId="{AC3E6C53-102E-4ACA-BCBB-3CC973B99486}"/>
          </ac:picMkLst>
        </pc:picChg>
        <pc:picChg chg="add">
          <ac:chgData name="Iestyn Thomas" userId="abfea272a9ad034b" providerId="LiveId" clId="{723191AE-182F-4A98-921E-64AAE8BFD9B1}" dt="2024-11-27T13:16:06.405" v="131" actId="26606"/>
          <ac:picMkLst>
            <pc:docMk/>
            <pc:sldMk cId="3381429421" sldId="258"/>
            <ac:picMk id="38" creationId="{17B2B42C-0777-4D6E-9432-535281803A88}"/>
          </ac:picMkLst>
        </pc:picChg>
        <pc:picChg chg="add">
          <ac:chgData name="Iestyn Thomas" userId="abfea272a9ad034b" providerId="LiveId" clId="{723191AE-182F-4A98-921E-64AAE8BFD9B1}" dt="2024-11-27T13:16:06.405" v="131" actId="26606"/>
          <ac:picMkLst>
            <pc:docMk/>
            <pc:sldMk cId="3381429421" sldId="258"/>
            <ac:picMk id="40" creationId="{EFEAAB60-93E2-4DC6-99AC-939637BCE864}"/>
          </ac:picMkLst>
        </pc:picChg>
      </pc:sldChg>
      <pc:sldChg chg="addSp modSp new mod setBg">
        <pc:chgData name="Iestyn Thomas" userId="abfea272a9ad034b" providerId="LiveId" clId="{723191AE-182F-4A98-921E-64AAE8BFD9B1}" dt="2024-12-01T15:39:02.101" v="4529" actId="20577"/>
        <pc:sldMkLst>
          <pc:docMk/>
          <pc:sldMk cId="2217598293" sldId="259"/>
        </pc:sldMkLst>
        <pc:spChg chg="mod">
          <ac:chgData name="Iestyn Thomas" userId="abfea272a9ad034b" providerId="LiveId" clId="{723191AE-182F-4A98-921E-64AAE8BFD9B1}" dt="2024-11-28T14:41:14.585" v="314" actId="20577"/>
          <ac:spMkLst>
            <pc:docMk/>
            <pc:sldMk cId="2217598293" sldId="259"/>
            <ac:spMk id="2" creationId="{620D7767-A8C1-85B1-8CB2-6102D85A0B34}"/>
          </ac:spMkLst>
        </pc:spChg>
        <pc:spChg chg="mod">
          <ac:chgData name="Iestyn Thomas" userId="abfea272a9ad034b" providerId="LiveId" clId="{723191AE-182F-4A98-921E-64AAE8BFD9B1}" dt="2024-12-01T15:39:02.101" v="4529" actId="20577"/>
          <ac:spMkLst>
            <pc:docMk/>
            <pc:sldMk cId="2217598293" sldId="259"/>
            <ac:spMk id="3" creationId="{C3060912-A8B3-D68C-6467-B51176C05080}"/>
          </ac:spMkLst>
        </pc:spChg>
        <pc:spChg chg="add mod">
          <ac:chgData name="Iestyn Thomas" userId="abfea272a9ad034b" providerId="LiveId" clId="{723191AE-182F-4A98-921E-64AAE8BFD9B1}" dt="2024-11-30T12:16:37.177" v="3094" actId="1076"/>
          <ac:spMkLst>
            <pc:docMk/>
            <pc:sldMk cId="2217598293" sldId="259"/>
            <ac:spMk id="5" creationId="{F419ABB6-8ACB-ED03-3ED1-027B07977D54}"/>
          </ac:spMkLst>
        </pc:spChg>
        <pc:spChg chg="add mod">
          <ac:chgData name="Iestyn Thomas" userId="abfea272a9ad034b" providerId="LiveId" clId="{723191AE-182F-4A98-921E-64AAE8BFD9B1}" dt="2024-11-30T12:16:35.200" v="3093" actId="1076"/>
          <ac:spMkLst>
            <pc:docMk/>
            <pc:sldMk cId="2217598293" sldId="259"/>
            <ac:spMk id="7" creationId="{515D8235-B913-713F-238B-5F8BD182015A}"/>
          </ac:spMkLst>
        </pc:spChg>
        <pc:picChg chg="add mod">
          <ac:chgData name="Iestyn Thomas" userId="abfea272a9ad034b" providerId="LiveId" clId="{723191AE-182F-4A98-921E-64AAE8BFD9B1}" dt="2024-11-28T13:53:02.621" v="234" actId="14100"/>
          <ac:picMkLst>
            <pc:docMk/>
            <pc:sldMk cId="2217598293" sldId="259"/>
            <ac:picMk id="4" creationId="{82881B68-1EA2-14BF-42CA-F184BE15CEBC}"/>
          </ac:picMkLst>
        </pc:picChg>
        <pc:picChg chg="add mod">
          <ac:chgData name="Iestyn Thomas" userId="abfea272a9ad034b" providerId="LiveId" clId="{723191AE-182F-4A98-921E-64AAE8BFD9B1}" dt="2024-11-29T19:51:59.735" v="1353" actId="1076"/>
          <ac:picMkLst>
            <pc:docMk/>
            <pc:sldMk cId="2217598293" sldId="259"/>
            <ac:picMk id="6" creationId="{6605871F-0EDE-E0DF-EB48-4897E581437D}"/>
          </ac:picMkLst>
        </pc:picChg>
      </pc:sldChg>
      <pc:sldChg chg="addSp delSp modSp new mod setBg">
        <pc:chgData name="Iestyn Thomas" userId="abfea272a9ad034b" providerId="LiveId" clId="{723191AE-182F-4A98-921E-64AAE8BFD9B1}" dt="2024-12-01T16:33:55.977" v="4877" actId="20577"/>
        <pc:sldMkLst>
          <pc:docMk/>
          <pc:sldMk cId="3848047113" sldId="260"/>
        </pc:sldMkLst>
        <pc:spChg chg="mod">
          <ac:chgData name="Iestyn Thomas" userId="abfea272a9ad034b" providerId="LiveId" clId="{723191AE-182F-4A98-921E-64AAE8BFD9B1}" dt="2024-11-28T15:07:38.444" v="706" actId="26606"/>
          <ac:spMkLst>
            <pc:docMk/>
            <pc:sldMk cId="3848047113" sldId="260"/>
            <ac:spMk id="2" creationId="{D2A2EAC0-CC5F-16E6-698F-8A7F1F572B15}"/>
          </ac:spMkLst>
        </pc:spChg>
        <pc:spChg chg="add del mod">
          <ac:chgData name="Iestyn Thomas" userId="abfea272a9ad034b" providerId="LiveId" clId="{723191AE-182F-4A98-921E-64AAE8BFD9B1}" dt="2024-12-01T16:33:55.977" v="4877" actId="20577"/>
          <ac:spMkLst>
            <pc:docMk/>
            <pc:sldMk cId="3848047113" sldId="260"/>
            <ac:spMk id="3" creationId="{7533E956-D2DA-A8BB-4264-02E87F9CD417}"/>
          </ac:spMkLst>
        </pc:spChg>
        <pc:spChg chg="add mod">
          <ac:chgData name="Iestyn Thomas" userId="abfea272a9ad034b" providerId="LiveId" clId="{723191AE-182F-4A98-921E-64AAE8BFD9B1}" dt="2024-11-30T13:31:50.588" v="3481" actId="20577"/>
          <ac:spMkLst>
            <pc:docMk/>
            <pc:sldMk cId="3848047113" sldId="260"/>
            <ac:spMk id="4" creationId="{59F3AA5E-C9B4-E543-9814-7DFB0C8A7CFD}"/>
          </ac:spMkLst>
        </pc:spChg>
        <pc:spChg chg="add mod">
          <ac:chgData name="Iestyn Thomas" userId="abfea272a9ad034b" providerId="LiveId" clId="{723191AE-182F-4A98-921E-64AAE8BFD9B1}" dt="2024-12-01T16:33:23.926" v="4808" actId="1076"/>
          <ac:spMkLst>
            <pc:docMk/>
            <pc:sldMk cId="3848047113" sldId="260"/>
            <ac:spMk id="7" creationId="{676C103B-19AF-8A2B-4FB2-1AC737A46237}"/>
          </ac:spMkLst>
        </pc:spChg>
        <pc:spChg chg="add">
          <ac:chgData name="Iestyn Thomas" userId="abfea272a9ad034b" providerId="LiveId" clId="{723191AE-182F-4A98-921E-64AAE8BFD9B1}" dt="2024-11-28T15:07:38.444" v="706" actId="26606"/>
          <ac:spMkLst>
            <pc:docMk/>
            <pc:sldMk cId="3848047113" sldId="260"/>
            <ac:spMk id="10" creationId="{3FECAD23-900F-4F1B-A441-6A68749F88D4}"/>
          </ac:spMkLst>
        </pc:spChg>
        <pc:spChg chg="add">
          <ac:chgData name="Iestyn Thomas" userId="abfea272a9ad034b" providerId="LiveId" clId="{723191AE-182F-4A98-921E-64AAE8BFD9B1}" dt="2024-11-28T15:07:38.444" v="706" actId="26606"/>
          <ac:spMkLst>
            <pc:docMk/>
            <pc:sldMk cId="3848047113" sldId="260"/>
            <ac:spMk id="14" creationId="{8A233090-6C39-4F59-8A0F-86F011A7EEEB}"/>
          </ac:spMkLst>
        </pc:spChg>
        <pc:spChg chg="add">
          <ac:chgData name="Iestyn Thomas" userId="abfea272a9ad034b" providerId="LiveId" clId="{723191AE-182F-4A98-921E-64AAE8BFD9B1}" dt="2024-11-28T15:07:38.444" v="706" actId="26606"/>
          <ac:spMkLst>
            <pc:docMk/>
            <pc:sldMk cId="3848047113" sldId="260"/>
            <ac:spMk id="16" creationId="{484DCAA0-4BF1-4FB9-97BA-D6BA630419A0}"/>
          </ac:spMkLst>
        </pc:spChg>
        <pc:graphicFrameChg chg="add del">
          <ac:chgData name="Iestyn Thomas" userId="abfea272a9ad034b" providerId="LiveId" clId="{723191AE-182F-4A98-921E-64AAE8BFD9B1}" dt="2024-11-28T15:11:23.134" v="728" actId="26606"/>
          <ac:graphicFrameMkLst>
            <pc:docMk/>
            <pc:sldMk cId="3848047113" sldId="260"/>
            <ac:graphicFrameMk id="20" creationId="{86EED2AA-636E-FBB8-22FF-0012649E5EE0}"/>
          </ac:graphicFrameMkLst>
        </pc:graphicFrameChg>
        <pc:picChg chg="add mod">
          <ac:chgData name="Iestyn Thomas" userId="abfea272a9ad034b" providerId="LiveId" clId="{723191AE-182F-4A98-921E-64AAE8BFD9B1}" dt="2024-12-01T16:33:17.539" v="4806" actId="14100"/>
          <ac:picMkLst>
            <pc:docMk/>
            <pc:sldMk cId="3848047113" sldId="260"/>
            <ac:picMk id="5" creationId="{A271C893-DC3C-12C1-F05C-AB644043721E}"/>
          </ac:picMkLst>
        </pc:picChg>
        <pc:picChg chg="add mod">
          <ac:chgData name="Iestyn Thomas" userId="abfea272a9ad034b" providerId="LiveId" clId="{723191AE-182F-4A98-921E-64AAE8BFD9B1}" dt="2024-11-29T20:10:16.694" v="1386" actId="14100"/>
          <ac:picMkLst>
            <pc:docMk/>
            <pc:sldMk cId="3848047113" sldId="260"/>
            <ac:picMk id="6" creationId="{7B76367D-B88F-5A81-8ED6-93307729DA35}"/>
          </ac:picMkLst>
        </pc:picChg>
        <pc:picChg chg="add">
          <ac:chgData name="Iestyn Thomas" userId="abfea272a9ad034b" providerId="LiveId" clId="{723191AE-182F-4A98-921E-64AAE8BFD9B1}" dt="2024-11-28T15:07:38.444" v="706" actId="26606"/>
          <ac:picMkLst>
            <pc:docMk/>
            <pc:sldMk cId="3848047113" sldId="260"/>
            <ac:picMk id="12" creationId="{57943801-CAEC-4F98-9332-2A4D9128463E}"/>
          </ac:picMkLst>
        </pc:picChg>
        <pc:picChg chg="add">
          <ac:chgData name="Iestyn Thomas" userId="abfea272a9ad034b" providerId="LiveId" clId="{723191AE-182F-4A98-921E-64AAE8BFD9B1}" dt="2024-11-28T15:07:38.444" v="706" actId="26606"/>
          <ac:picMkLst>
            <pc:docMk/>
            <pc:sldMk cId="3848047113" sldId="260"/>
            <ac:picMk id="18" creationId="{9BC2FEA5-B399-458A-8393-E06CE40DB89C}"/>
          </ac:picMkLst>
        </pc:picChg>
      </pc:sldChg>
      <pc:sldChg chg="addSp delSp modSp new del mod">
        <pc:chgData name="Iestyn Thomas" userId="abfea272a9ad034b" providerId="LiveId" clId="{723191AE-182F-4A98-921E-64AAE8BFD9B1}" dt="2024-12-01T15:02:53.196" v="4178" actId="47"/>
        <pc:sldMkLst>
          <pc:docMk/>
          <pc:sldMk cId="2801118576" sldId="261"/>
        </pc:sldMkLst>
        <pc:spChg chg="mod">
          <ac:chgData name="Iestyn Thomas" userId="abfea272a9ad034b" providerId="LiveId" clId="{723191AE-182F-4A98-921E-64AAE8BFD9B1}" dt="2024-11-28T16:00:20.821" v="760" actId="20577"/>
          <ac:spMkLst>
            <pc:docMk/>
            <pc:sldMk cId="2801118576" sldId="261"/>
            <ac:spMk id="2" creationId="{4CAB7422-B6C7-5076-58F3-1162914BABD2}"/>
          </ac:spMkLst>
        </pc:spChg>
        <pc:spChg chg="add del mod">
          <ac:chgData name="Iestyn Thomas" userId="abfea272a9ad034b" providerId="LiveId" clId="{723191AE-182F-4A98-921E-64AAE8BFD9B1}" dt="2024-12-01T15:02:50.582" v="4177" actId="478"/>
          <ac:spMkLst>
            <pc:docMk/>
            <pc:sldMk cId="2801118576" sldId="261"/>
            <ac:spMk id="3" creationId="{F8F12AD9-CB5A-AEEE-143E-79B388A2610D}"/>
          </ac:spMkLst>
        </pc:spChg>
        <pc:spChg chg="add mod">
          <ac:chgData name="Iestyn Thomas" userId="abfea272a9ad034b" providerId="LiveId" clId="{723191AE-182F-4A98-921E-64AAE8BFD9B1}" dt="2024-11-30T12:22:47.105" v="3134" actId="1076"/>
          <ac:spMkLst>
            <pc:docMk/>
            <pc:sldMk cId="2801118576" sldId="261"/>
            <ac:spMk id="4" creationId="{8F4BDC1A-BDEE-FF12-434A-BC4790AE509A}"/>
          </ac:spMkLst>
        </pc:spChg>
        <pc:spChg chg="add mod">
          <ac:chgData name="Iestyn Thomas" userId="abfea272a9ad034b" providerId="LiveId" clId="{723191AE-182F-4A98-921E-64AAE8BFD9B1}" dt="2024-12-01T15:02:50.582" v="4177" actId="478"/>
          <ac:spMkLst>
            <pc:docMk/>
            <pc:sldMk cId="2801118576" sldId="261"/>
            <ac:spMk id="6" creationId="{5A103AD4-60A0-5CBC-3071-9B9DADB95F60}"/>
          </ac:spMkLst>
        </pc:spChg>
        <pc:picChg chg="add del mod ord">
          <ac:chgData name="Iestyn Thomas" userId="abfea272a9ad034b" providerId="LiveId" clId="{723191AE-182F-4A98-921E-64AAE8BFD9B1}" dt="2024-11-28T16:43:46.453" v="772" actId="22"/>
          <ac:picMkLst>
            <pc:docMk/>
            <pc:sldMk cId="2801118576" sldId="261"/>
            <ac:picMk id="5" creationId="{D7E17D5B-26DD-9336-65D0-8C91B87BE719}"/>
          </ac:picMkLst>
        </pc:picChg>
        <pc:picChg chg="add mod">
          <ac:chgData name="Iestyn Thomas" userId="abfea272a9ad034b" providerId="LiveId" clId="{723191AE-182F-4A98-921E-64AAE8BFD9B1}" dt="2024-11-28T17:22:11.931" v="1040" actId="1076"/>
          <ac:picMkLst>
            <pc:docMk/>
            <pc:sldMk cId="2801118576" sldId="261"/>
            <ac:picMk id="7" creationId="{289ECC7C-EEA3-4957-01B5-FA34935D2DD0}"/>
          </ac:picMkLst>
        </pc:picChg>
      </pc:sldChg>
      <pc:sldChg chg="addSp modSp new mod setBg setClrOvrMap">
        <pc:chgData name="Iestyn Thomas" userId="abfea272a9ad034b" providerId="LiveId" clId="{723191AE-182F-4A98-921E-64AAE8BFD9B1}" dt="2024-12-01T16:05:50.815" v="4702" actId="20577"/>
        <pc:sldMkLst>
          <pc:docMk/>
          <pc:sldMk cId="3431163431" sldId="262"/>
        </pc:sldMkLst>
        <pc:spChg chg="mod">
          <ac:chgData name="Iestyn Thomas" userId="abfea272a9ad034b" providerId="LiveId" clId="{723191AE-182F-4A98-921E-64AAE8BFD9B1}" dt="2024-12-01T16:00:11.219" v="4668" actId="26606"/>
          <ac:spMkLst>
            <pc:docMk/>
            <pc:sldMk cId="3431163431" sldId="262"/>
            <ac:spMk id="2" creationId="{A2ED28ED-3BDC-28B1-C73A-5D9D21E7D1A2}"/>
          </ac:spMkLst>
        </pc:spChg>
        <pc:spChg chg="mod">
          <ac:chgData name="Iestyn Thomas" userId="abfea272a9ad034b" providerId="LiveId" clId="{723191AE-182F-4A98-921E-64AAE8BFD9B1}" dt="2024-12-01T16:00:11.219" v="4668" actId="26606"/>
          <ac:spMkLst>
            <pc:docMk/>
            <pc:sldMk cId="3431163431" sldId="262"/>
            <ac:spMk id="3" creationId="{98933596-020B-BEEE-167C-6B038367A6BF}"/>
          </ac:spMkLst>
        </pc:spChg>
        <pc:spChg chg="add mod">
          <ac:chgData name="Iestyn Thomas" userId="abfea272a9ad034b" providerId="LiveId" clId="{723191AE-182F-4A98-921E-64AAE8BFD9B1}" dt="2024-12-01T16:05:50.815" v="4702" actId="20577"/>
          <ac:spMkLst>
            <pc:docMk/>
            <pc:sldMk cId="3431163431" sldId="262"/>
            <ac:spMk id="5" creationId="{30DA8EA1-2474-A5A7-060B-DFC579525A81}"/>
          </ac:spMkLst>
        </pc:spChg>
        <pc:spChg chg="add">
          <ac:chgData name="Iestyn Thomas" userId="abfea272a9ad034b" providerId="LiveId" clId="{723191AE-182F-4A98-921E-64AAE8BFD9B1}" dt="2024-12-01T16:00:11.219" v="4668" actId="26606"/>
          <ac:spMkLst>
            <pc:docMk/>
            <pc:sldMk cId="3431163431" sldId="262"/>
            <ac:spMk id="13" creationId="{9DD3589A-DB65-424B-ACF1-5C8155F1C3A8}"/>
          </ac:spMkLst>
        </pc:spChg>
        <pc:spChg chg="add">
          <ac:chgData name="Iestyn Thomas" userId="abfea272a9ad034b" providerId="LiveId" clId="{723191AE-182F-4A98-921E-64AAE8BFD9B1}" dt="2024-12-01T16:00:11.219" v="4668" actId="26606"/>
          <ac:spMkLst>
            <pc:docMk/>
            <pc:sldMk cId="3431163431" sldId="262"/>
            <ac:spMk id="15" creationId="{9F784D76-D302-4160-A2D4-C2F4AB76D478}"/>
          </ac:spMkLst>
        </pc:spChg>
        <pc:spChg chg="add">
          <ac:chgData name="Iestyn Thomas" userId="abfea272a9ad034b" providerId="LiveId" clId="{723191AE-182F-4A98-921E-64AAE8BFD9B1}" dt="2024-12-01T16:00:11.219" v="4668" actId="26606"/>
          <ac:spMkLst>
            <pc:docMk/>
            <pc:sldMk cId="3431163431" sldId="262"/>
            <ac:spMk id="19" creationId="{2B57E7D2-A94B-4A8D-B58F-D3E30C2353DE}"/>
          </ac:spMkLst>
        </pc:spChg>
        <pc:picChg chg="add mod">
          <ac:chgData name="Iestyn Thomas" userId="abfea272a9ad034b" providerId="LiveId" clId="{723191AE-182F-4A98-921E-64AAE8BFD9B1}" dt="2024-12-01T16:00:11.219" v="4668" actId="26606"/>
          <ac:picMkLst>
            <pc:docMk/>
            <pc:sldMk cId="3431163431" sldId="262"/>
            <ac:picMk id="4" creationId="{3FB524E9-94C8-3AF3-3EDF-E3FD1BEBC826}"/>
          </ac:picMkLst>
        </pc:picChg>
        <pc:picChg chg="add">
          <ac:chgData name="Iestyn Thomas" userId="abfea272a9ad034b" providerId="LiveId" clId="{723191AE-182F-4A98-921E-64AAE8BFD9B1}" dt="2024-12-01T16:00:11.219" v="4668" actId="26606"/>
          <ac:picMkLst>
            <pc:docMk/>
            <pc:sldMk cId="3431163431" sldId="262"/>
            <ac:picMk id="9" creationId="{D8DF5C3E-BDAB-40E6-A40B-8C05D8CD3F52}"/>
          </ac:picMkLst>
        </pc:picChg>
        <pc:picChg chg="add">
          <ac:chgData name="Iestyn Thomas" userId="abfea272a9ad034b" providerId="LiveId" clId="{723191AE-182F-4A98-921E-64AAE8BFD9B1}" dt="2024-12-01T16:00:11.219" v="4668" actId="26606"/>
          <ac:picMkLst>
            <pc:docMk/>
            <pc:sldMk cId="3431163431" sldId="262"/>
            <ac:picMk id="11" creationId="{9D90C31A-86E3-472B-B929-496667598EFF}"/>
          </ac:picMkLst>
        </pc:picChg>
        <pc:picChg chg="add">
          <ac:chgData name="Iestyn Thomas" userId="abfea272a9ad034b" providerId="LiveId" clId="{723191AE-182F-4A98-921E-64AAE8BFD9B1}" dt="2024-12-01T16:00:11.219" v="4668" actId="26606"/>
          <ac:picMkLst>
            <pc:docMk/>
            <pc:sldMk cId="3431163431" sldId="262"/>
            <ac:picMk id="17" creationId="{608D9710-1A5F-4D24-B654-F2081DE6014C}"/>
          </ac:picMkLst>
        </pc:picChg>
      </pc:sldChg>
      <pc:sldChg chg="addSp delSp modSp new mod setBg setClrOvrMap">
        <pc:chgData name="Iestyn Thomas" userId="abfea272a9ad034b" providerId="LiveId" clId="{723191AE-182F-4A98-921E-64AAE8BFD9B1}" dt="2024-12-01T16:06:11.677" v="4708" actId="1076"/>
        <pc:sldMkLst>
          <pc:docMk/>
          <pc:sldMk cId="1556945999" sldId="263"/>
        </pc:sldMkLst>
        <pc:spChg chg="mod ord">
          <ac:chgData name="Iestyn Thomas" userId="abfea272a9ad034b" providerId="LiveId" clId="{723191AE-182F-4A98-921E-64AAE8BFD9B1}" dt="2024-12-01T15:59:46.543" v="4666" actId="26606"/>
          <ac:spMkLst>
            <pc:docMk/>
            <pc:sldMk cId="1556945999" sldId="263"/>
            <ac:spMk id="2" creationId="{10E7FA52-00D9-280E-84AE-CBE99DBE81CE}"/>
          </ac:spMkLst>
        </pc:spChg>
        <pc:spChg chg="mod ord">
          <ac:chgData name="Iestyn Thomas" userId="abfea272a9ad034b" providerId="LiveId" clId="{723191AE-182F-4A98-921E-64AAE8BFD9B1}" dt="2024-12-01T15:59:46.543" v="4666" actId="26606"/>
          <ac:spMkLst>
            <pc:docMk/>
            <pc:sldMk cId="1556945999" sldId="263"/>
            <ac:spMk id="3" creationId="{67840B87-E9F3-BBA4-4178-D333A57BD8ED}"/>
          </ac:spMkLst>
        </pc:spChg>
        <pc:spChg chg="add del">
          <ac:chgData name="Iestyn Thomas" userId="abfea272a9ad034b" providerId="LiveId" clId="{723191AE-182F-4A98-921E-64AAE8BFD9B1}" dt="2024-12-01T15:59:17.765" v="4660" actId="26606"/>
          <ac:spMkLst>
            <pc:docMk/>
            <pc:sldMk cId="1556945999" sldId="263"/>
            <ac:spMk id="9" creationId="{F4979F40-3A44-4CCB-9EB7-F8318BCE576B}"/>
          </ac:spMkLst>
        </pc:spChg>
        <pc:spChg chg="add del">
          <ac:chgData name="Iestyn Thomas" userId="abfea272a9ad034b" providerId="LiveId" clId="{723191AE-182F-4A98-921E-64AAE8BFD9B1}" dt="2024-12-01T15:59:17.765" v="4660" actId="26606"/>
          <ac:spMkLst>
            <pc:docMk/>
            <pc:sldMk cId="1556945999" sldId="263"/>
            <ac:spMk id="13" creationId="{AFD071FA-0514-4371-9568-86216A1F4658}"/>
          </ac:spMkLst>
        </pc:spChg>
        <pc:spChg chg="add del">
          <ac:chgData name="Iestyn Thomas" userId="abfea272a9ad034b" providerId="LiveId" clId="{723191AE-182F-4A98-921E-64AAE8BFD9B1}" dt="2024-12-01T15:59:17.765" v="4660" actId="26606"/>
          <ac:spMkLst>
            <pc:docMk/>
            <pc:sldMk cId="1556945999" sldId="263"/>
            <ac:spMk id="15" creationId="{5211DDA4-E7B5-4325-A844-B7F59B084BA7}"/>
          </ac:spMkLst>
        </pc:spChg>
        <pc:spChg chg="add del">
          <ac:chgData name="Iestyn Thomas" userId="abfea272a9ad034b" providerId="LiveId" clId="{723191AE-182F-4A98-921E-64AAE8BFD9B1}" dt="2024-12-01T15:59:46.543" v="4666" actId="26606"/>
          <ac:spMkLst>
            <pc:docMk/>
            <pc:sldMk cId="1556945999" sldId="263"/>
            <ac:spMk id="21" creationId="{13BC1C09-8FD1-4619-B317-E9EED5E55DD8}"/>
          </ac:spMkLst>
        </pc:spChg>
        <pc:spChg chg="add del">
          <ac:chgData name="Iestyn Thomas" userId="abfea272a9ad034b" providerId="LiveId" clId="{723191AE-182F-4A98-921E-64AAE8BFD9B1}" dt="2024-12-01T15:59:46.511" v="4665" actId="26606"/>
          <ac:spMkLst>
            <pc:docMk/>
            <pc:sldMk cId="1556945999" sldId="263"/>
            <ac:spMk id="31" creationId="{78A4CDE5-C7BC-41E1-8A4A-79E024CC09F3}"/>
          </ac:spMkLst>
        </pc:spChg>
        <pc:spChg chg="add">
          <ac:chgData name="Iestyn Thomas" userId="abfea272a9ad034b" providerId="LiveId" clId="{723191AE-182F-4A98-921E-64AAE8BFD9B1}" dt="2024-12-01T15:59:46.543" v="4666" actId="26606"/>
          <ac:spMkLst>
            <pc:docMk/>
            <pc:sldMk cId="1556945999" sldId="263"/>
            <ac:spMk id="37" creationId="{2B57E7D2-A94B-4A8D-B58F-D3E30C2353DE}"/>
          </ac:spMkLst>
        </pc:spChg>
        <pc:spChg chg="add">
          <ac:chgData name="Iestyn Thomas" userId="abfea272a9ad034b" providerId="LiveId" clId="{723191AE-182F-4A98-921E-64AAE8BFD9B1}" dt="2024-12-01T15:59:46.543" v="4666" actId="26606"/>
          <ac:spMkLst>
            <pc:docMk/>
            <pc:sldMk cId="1556945999" sldId="263"/>
            <ac:spMk id="38" creationId="{9DD3589A-DB65-424B-ACF1-5C8155F1C3A8}"/>
          </ac:spMkLst>
        </pc:spChg>
        <pc:spChg chg="add">
          <ac:chgData name="Iestyn Thomas" userId="abfea272a9ad034b" providerId="LiveId" clId="{723191AE-182F-4A98-921E-64AAE8BFD9B1}" dt="2024-12-01T15:59:46.543" v="4666" actId="26606"/>
          <ac:spMkLst>
            <pc:docMk/>
            <pc:sldMk cId="1556945999" sldId="263"/>
            <ac:spMk id="39" creationId="{9F784D76-D302-4160-A2D4-C2F4AB76D478}"/>
          </ac:spMkLst>
        </pc:spChg>
        <pc:grpChg chg="add del">
          <ac:chgData name="Iestyn Thomas" userId="abfea272a9ad034b" providerId="LiveId" clId="{723191AE-182F-4A98-921E-64AAE8BFD9B1}" dt="2024-12-01T15:59:46.543" v="4666" actId="26606"/>
          <ac:grpSpMkLst>
            <pc:docMk/>
            <pc:sldMk cId="1556945999" sldId="263"/>
            <ac:grpSpMk id="19" creationId="{7A865E47-4365-4F21-B8EA-13B2C12BCB98}"/>
          </ac:grpSpMkLst>
        </pc:grpChg>
        <pc:grpChg chg="add del">
          <ac:chgData name="Iestyn Thomas" userId="abfea272a9ad034b" providerId="LiveId" clId="{723191AE-182F-4A98-921E-64AAE8BFD9B1}" dt="2024-12-01T15:59:46.511" v="4665" actId="26606"/>
          <ac:grpSpMkLst>
            <pc:docMk/>
            <pc:sldMk cId="1556945999" sldId="263"/>
            <ac:grpSpMk id="27" creationId="{905A9BAA-B344-45D2-838C-73856C4B15D4}"/>
          </ac:grpSpMkLst>
        </pc:grpChg>
        <pc:picChg chg="add mod modCrop">
          <ac:chgData name="Iestyn Thomas" userId="abfea272a9ad034b" providerId="LiveId" clId="{723191AE-182F-4A98-921E-64AAE8BFD9B1}" dt="2024-12-01T16:06:07.344" v="4706" actId="1076"/>
          <ac:picMkLst>
            <pc:docMk/>
            <pc:sldMk cId="1556945999" sldId="263"/>
            <ac:picMk id="4" creationId="{5ECD01B3-CC24-23C8-BC18-0BDACFFCF89B}"/>
          </ac:picMkLst>
        </pc:picChg>
        <pc:picChg chg="add mod">
          <ac:chgData name="Iestyn Thomas" userId="abfea272a9ad034b" providerId="LiveId" clId="{723191AE-182F-4A98-921E-64AAE8BFD9B1}" dt="2024-12-01T16:06:11.677" v="4708" actId="1076"/>
          <ac:picMkLst>
            <pc:docMk/>
            <pc:sldMk cId="1556945999" sldId="263"/>
            <ac:picMk id="5" creationId="{D1F00F7D-6E06-0628-7E82-5918479B2629}"/>
          </ac:picMkLst>
        </pc:picChg>
        <pc:picChg chg="add del">
          <ac:chgData name="Iestyn Thomas" userId="abfea272a9ad034b" providerId="LiveId" clId="{723191AE-182F-4A98-921E-64AAE8BFD9B1}" dt="2024-12-01T15:59:17.765" v="4660" actId="26606"/>
          <ac:picMkLst>
            <pc:docMk/>
            <pc:sldMk cId="1556945999" sldId="263"/>
            <ac:picMk id="11" creationId="{15291D39-6B03-4BB5-BFC6-CBF11E90BFD6}"/>
          </ac:picMkLst>
        </pc:picChg>
        <pc:picChg chg="add del">
          <ac:chgData name="Iestyn Thomas" userId="abfea272a9ad034b" providerId="LiveId" clId="{723191AE-182F-4A98-921E-64AAE8BFD9B1}" dt="2024-12-01T15:59:17.765" v="4660" actId="26606"/>
          <ac:picMkLst>
            <pc:docMk/>
            <pc:sldMk cId="1556945999" sldId="263"/>
            <ac:picMk id="17" creationId="{0D58E222-6309-4F79-AC20-9D3C69CD9B16}"/>
          </ac:picMkLst>
        </pc:picChg>
        <pc:picChg chg="add del">
          <ac:chgData name="Iestyn Thomas" userId="abfea272a9ad034b" providerId="LiveId" clId="{723191AE-182F-4A98-921E-64AAE8BFD9B1}" dt="2024-12-01T15:59:46.543" v="4666" actId="26606"/>
          <ac:picMkLst>
            <pc:docMk/>
            <pc:sldMk cId="1556945999" sldId="263"/>
            <ac:picMk id="22" creationId="{D3143E80-C928-46DB-9299-0BD06348A928}"/>
          </ac:picMkLst>
        </pc:picChg>
        <pc:picChg chg="add">
          <ac:chgData name="Iestyn Thomas" userId="abfea272a9ad034b" providerId="LiveId" clId="{723191AE-182F-4A98-921E-64AAE8BFD9B1}" dt="2024-12-01T15:59:46.543" v="4666" actId="26606"/>
          <ac:picMkLst>
            <pc:docMk/>
            <pc:sldMk cId="1556945999" sldId="263"/>
            <ac:picMk id="29" creationId="{9D90C31A-86E3-472B-B929-496667598EFF}"/>
          </ac:picMkLst>
        </pc:picChg>
        <pc:picChg chg="add del">
          <ac:chgData name="Iestyn Thomas" userId="abfea272a9ad034b" providerId="LiveId" clId="{723191AE-182F-4A98-921E-64AAE8BFD9B1}" dt="2024-12-01T15:59:46.511" v="4665" actId="26606"/>
          <ac:picMkLst>
            <pc:docMk/>
            <pc:sldMk cId="1556945999" sldId="263"/>
            <ac:picMk id="33" creationId="{025C7952-5703-489E-8DBD-F2EFAC8EEB05}"/>
          </ac:picMkLst>
        </pc:picChg>
        <pc:picChg chg="add">
          <ac:chgData name="Iestyn Thomas" userId="abfea272a9ad034b" providerId="LiveId" clId="{723191AE-182F-4A98-921E-64AAE8BFD9B1}" dt="2024-12-01T15:59:46.543" v="4666" actId="26606"/>
          <ac:picMkLst>
            <pc:docMk/>
            <pc:sldMk cId="1556945999" sldId="263"/>
            <ac:picMk id="35" creationId="{608D9710-1A5F-4D24-B654-F2081DE6014C}"/>
          </ac:picMkLst>
        </pc:picChg>
        <pc:picChg chg="add">
          <ac:chgData name="Iestyn Thomas" userId="abfea272a9ad034b" providerId="LiveId" clId="{723191AE-182F-4A98-921E-64AAE8BFD9B1}" dt="2024-12-01T15:59:46.543" v="4666" actId="26606"/>
          <ac:picMkLst>
            <pc:docMk/>
            <pc:sldMk cId="1556945999" sldId="263"/>
            <ac:picMk id="36" creationId="{D8DF5C3E-BDAB-40E6-A40B-8C05D8CD3F52}"/>
          </ac:picMkLst>
        </pc:picChg>
      </pc:sldChg>
      <pc:sldChg chg="addSp delSp modSp new mod setBg setClrOvrMap">
        <pc:chgData name="Iestyn Thomas" userId="abfea272a9ad034b" providerId="LiveId" clId="{723191AE-182F-4A98-921E-64AAE8BFD9B1}" dt="2024-12-01T16:15:56.822" v="4736" actId="20577"/>
        <pc:sldMkLst>
          <pc:docMk/>
          <pc:sldMk cId="2678657781" sldId="264"/>
        </pc:sldMkLst>
        <pc:spChg chg="mod">
          <ac:chgData name="Iestyn Thomas" userId="abfea272a9ad034b" providerId="LiveId" clId="{723191AE-182F-4A98-921E-64AAE8BFD9B1}" dt="2024-12-01T16:11:27.031" v="4713" actId="26606"/>
          <ac:spMkLst>
            <pc:docMk/>
            <pc:sldMk cId="2678657781" sldId="264"/>
            <ac:spMk id="2" creationId="{77269429-A0EB-C967-3796-FD7A007B4FBB}"/>
          </ac:spMkLst>
        </pc:spChg>
        <pc:spChg chg="mod">
          <ac:chgData name="Iestyn Thomas" userId="abfea272a9ad034b" providerId="LiveId" clId="{723191AE-182F-4A98-921E-64AAE8BFD9B1}" dt="2024-12-01T16:11:27.031" v="4713" actId="26606"/>
          <ac:spMkLst>
            <pc:docMk/>
            <pc:sldMk cId="2678657781" sldId="264"/>
            <ac:spMk id="3" creationId="{1AB96434-3F63-E7AD-ADBE-6ACEB25622D3}"/>
          </ac:spMkLst>
        </pc:spChg>
        <pc:spChg chg="add mod">
          <ac:chgData name="Iestyn Thomas" userId="abfea272a9ad034b" providerId="LiveId" clId="{723191AE-182F-4A98-921E-64AAE8BFD9B1}" dt="2024-12-01T16:15:56.822" v="4736" actId="20577"/>
          <ac:spMkLst>
            <pc:docMk/>
            <pc:sldMk cId="2678657781" sldId="264"/>
            <ac:spMk id="5" creationId="{15F30AFE-737A-F835-1564-316A9D45285D}"/>
          </ac:spMkLst>
        </pc:spChg>
        <pc:spChg chg="add del">
          <ac:chgData name="Iestyn Thomas" userId="abfea272a9ad034b" providerId="LiveId" clId="{723191AE-182F-4A98-921E-64AAE8BFD9B1}" dt="2024-12-01T16:11:27.016" v="4712" actId="26606"/>
          <ac:spMkLst>
            <pc:docMk/>
            <pc:sldMk cId="2678657781" sldId="264"/>
            <ac:spMk id="9" creationId="{C610D2AE-07EF-436A-9755-AA8DF4B933A4}"/>
          </ac:spMkLst>
        </pc:spChg>
        <pc:spChg chg="add del">
          <ac:chgData name="Iestyn Thomas" userId="abfea272a9ad034b" providerId="LiveId" clId="{723191AE-182F-4A98-921E-64AAE8BFD9B1}" dt="2024-12-01T16:11:27.016" v="4712" actId="26606"/>
          <ac:spMkLst>
            <pc:docMk/>
            <pc:sldMk cId="2678657781" sldId="264"/>
            <ac:spMk id="13" creationId="{CF2D8AD5-434A-4C0E-9F5B-C1AFD645F364}"/>
          </ac:spMkLst>
        </pc:spChg>
        <pc:spChg chg="add">
          <ac:chgData name="Iestyn Thomas" userId="abfea272a9ad034b" providerId="LiveId" clId="{723191AE-182F-4A98-921E-64AAE8BFD9B1}" dt="2024-12-01T16:11:27.031" v="4713" actId="26606"/>
          <ac:spMkLst>
            <pc:docMk/>
            <pc:sldMk cId="2678657781" sldId="264"/>
            <ac:spMk id="19" creationId="{2B57E7D2-A94B-4A8D-B58F-D3E30C2353DE}"/>
          </ac:spMkLst>
        </pc:spChg>
        <pc:spChg chg="add">
          <ac:chgData name="Iestyn Thomas" userId="abfea272a9ad034b" providerId="LiveId" clId="{723191AE-182F-4A98-921E-64AAE8BFD9B1}" dt="2024-12-01T16:11:27.031" v="4713" actId="26606"/>
          <ac:spMkLst>
            <pc:docMk/>
            <pc:sldMk cId="2678657781" sldId="264"/>
            <ac:spMk id="21" creationId="{9DD3589A-DB65-424B-ACF1-5C8155F1C3A8}"/>
          </ac:spMkLst>
        </pc:spChg>
        <pc:spChg chg="add">
          <ac:chgData name="Iestyn Thomas" userId="abfea272a9ad034b" providerId="LiveId" clId="{723191AE-182F-4A98-921E-64AAE8BFD9B1}" dt="2024-12-01T16:11:27.031" v="4713" actId="26606"/>
          <ac:spMkLst>
            <pc:docMk/>
            <pc:sldMk cId="2678657781" sldId="264"/>
            <ac:spMk id="22" creationId="{9F784D76-D302-4160-A2D4-C2F4AB76D478}"/>
          </ac:spMkLst>
        </pc:spChg>
        <pc:picChg chg="add mod">
          <ac:chgData name="Iestyn Thomas" userId="abfea272a9ad034b" providerId="LiveId" clId="{723191AE-182F-4A98-921E-64AAE8BFD9B1}" dt="2024-12-01T16:11:27.031" v="4713" actId="26606"/>
          <ac:picMkLst>
            <pc:docMk/>
            <pc:sldMk cId="2678657781" sldId="264"/>
            <ac:picMk id="4" creationId="{6EC1A02B-C3A2-AB43-7359-D80BA60C8EC0}"/>
          </ac:picMkLst>
        </pc:picChg>
        <pc:picChg chg="add del">
          <ac:chgData name="Iestyn Thomas" userId="abfea272a9ad034b" providerId="LiveId" clId="{723191AE-182F-4A98-921E-64AAE8BFD9B1}" dt="2024-12-01T16:11:27.016" v="4712" actId="26606"/>
          <ac:picMkLst>
            <pc:docMk/>
            <pc:sldMk cId="2678657781" sldId="264"/>
            <ac:picMk id="11" creationId="{6CACDD17-9043-46DF-882D-420365B79C18}"/>
          </ac:picMkLst>
        </pc:picChg>
        <pc:picChg chg="add del">
          <ac:chgData name="Iestyn Thomas" userId="abfea272a9ad034b" providerId="LiveId" clId="{723191AE-182F-4A98-921E-64AAE8BFD9B1}" dt="2024-12-01T16:11:27.016" v="4712" actId="26606"/>
          <ac:picMkLst>
            <pc:docMk/>
            <pc:sldMk cId="2678657781" sldId="264"/>
            <ac:picMk id="15" creationId="{E92B246D-47CC-40F8-8DE7-B65D409E945E}"/>
          </ac:picMkLst>
        </pc:picChg>
        <pc:picChg chg="add">
          <ac:chgData name="Iestyn Thomas" userId="abfea272a9ad034b" providerId="LiveId" clId="{723191AE-182F-4A98-921E-64AAE8BFD9B1}" dt="2024-12-01T16:11:27.031" v="4713" actId="26606"/>
          <ac:picMkLst>
            <pc:docMk/>
            <pc:sldMk cId="2678657781" sldId="264"/>
            <ac:picMk id="17" creationId="{608D9710-1A5F-4D24-B654-F2081DE6014C}"/>
          </ac:picMkLst>
        </pc:picChg>
        <pc:picChg chg="add">
          <ac:chgData name="Iestyn Thomas" userId="abfea272a9ad034b" providerId="LiveId" clId="{723191AE-182F-4A98-921E-64AAE8BFD9B1}" dt="2024-12-01T16:11:27.031" v="4713" actId="26606"/>
          <ac:picMkLst>
            <pc:docMk/>
            <pc:sldMk cId="2678657781" sldId="264"/>
            <ac:picMk id="18" creationId="{D8DF5C3E-BDAB-40E6-A40B-8C05D8CD3F52}"/>
          </ac:picMkLst>
        </pc:picChg>
        <pc:picChg chg="add">
          <ac:chgData name="Iestyn Thomas" userId="abfea272a9ad034b" providerId="LiveId" clId="{723191AE-182F-4A98-921E-64AAE8BFD9B1}" dt="2024-12-01T16:11:27.031" v="4713" actId="26606"/>
          <ac:picMkLst>
            <pc:docMk/>
            <pc:sldMk cId="2678657781" sldId="264"/>
            <ac:picMk id="20" creationId="{9D90C31A-86E3-472B-B929-496667598EFF}"/>
          </ac:picMkLst>
        </pc:picChg>
      </pc:sldChg>
      <pc:sldChg chg="modSp new mod">
        <pc:chgData name="Iestyn Thomas" userId="abfea272a9ad034b" providerId="LiveId" clId="{723191AE-182F-4A98-921E-64AAE8BFD9B1}" dt="2024-12-01T15:50:13.500" v="4586" actId="20577"/>
        <pc:sldMkLst>
          <pc:docMk/>
          <pc:sldMk cId="3040147119" sldId="265"/>
        </pc:sldMkLst>
        <pc:spChg chg="mod">
          <ac:chgData name="Iestyn Thomas" userId="abfea272a9ad034b" providerId="LiveId" clId="{723191AE-182F-4A98-921E-64AAE8BFD9B1}" dt="2024-11-30T12:42:32.386" v="3143" actId="20577"/>
          <ac:spMkLst>
            <pc:docMk/>
            <pc:sldMk cId="3040147119" sldId="265"/>
            <ac:spMk id="2" creationId="{DE3E3ABB-B8A8-B46C-5F85-0F9BC81DBBFA}"/>
          </ac:spMkLst>
        </pc:spChg>
        <pc:spChg chg="mod">
          <ac:chgData name="Iestyn Thomas" userId="abfea272a9ad034b" providerId="LiveId" clId="{723191AE-182F-4A98-921E-64AAE8BFD9B1}" dt="2024-12-01T15:50:13.500" v="4586" actId="20577"/>
          <ac:spMkLst>
            <pc:docMk/>
            <pc:sldMk cId="3040147119" sldId="265"/>
            <ac:spMk id="3" creationId="{931FFBB3-36FD-45CD-D3CC-5FCBB2876C00}"/>
          </ac:spMkLst>
        </pc:spChg>
      </pc:sldChg>
      <pc:sldChg chg="addSp delSp modSp new del mod chgLayout">
        <pc:chgData name="Iestyn Thomas" userId="abfea272a9ad034b" providerId="LiveId" clId="{723191AE-182F-4A98-921E-64AAE8BFD9B1}" dt="2024-11-30T13:19:54.152" v="3255" actId="47"/>
        <pc:sldMkLst>
          <pc:docMk/>
          <pc:sldMk cId="1088594345" sldId="266"/>
        </pc:sldMkLst>
        <pc:spChg chg="del mod ord">
          <ac:chgData name="Iestyn Thomas" userId="abfea272a9ad034b" providerId="LiveId" clId="{723191AE-182F-4A98-921E-64AAE8BFD9B1}" dt="2024-11-30T13:19:25.785" v="3252" actId="478"/>
          <ac:spMkLst>
            <pc:docMk/>
            <pc:sldMk cId="1088594345" sldId="266"/>
            <ac:spMk id="2" creationId="{78515EA1-EA52-374B-A42B-9E98AF987F72}"/>
          </ac:spMkLst>
        </pc:spChg>
        <pc:spChg chg="del">
          <ac:chgData name="Iestyn Thomas" userId="abfea272a9ad034b" providerId="LiveId" clId="{723191AE-182F-4A98-921E-64AAE8BFD9B1}" dt="2024-11-30T13:07:45.784" v="3204" actId="478"/>
          <ac:spMkLst>
            <pc:docMk/>
            <pc:sldMk cId="1088594345" sldId="266"/>
            <ac:spMk id="3" creationId="{5498DBCE-53A6-E176-DF33-77D7F099ABBD}"/>
          </ac:spMkLst>
        </pc:spChg>
        <pc:spChg chg="add del mod">
          <ac:chgData name="Iestyn Thomas" userId="abfea272a9ad034b" providerId="LiveId" clId="{723191AE-182F-4A98-921E-64AAE8BFD9B1}" dt="2024-11-30T13:18:53.744" v="3250" actId="6264"/>
          <ac:spMkLst>
            <pc:docMk/>
            <pc:sldMk cId="1088594345" sldId="266"/>
            <ac:spMk id="4" creationId="{C2C71277-0C61-8BF7-D526-047BB58C4A6B}"/>
          </ac:spMkLst>
        </pc:spChg>
        <pc:spChg chg="add del mod ord">
          <ac:chgData name="Iestyn Thomas" userId="abfea272a9ad034b" providerId="LiveId" clId="{723191AE-182F-4A98-921E-64AAE8BFD9B1}" dt="2024-11-30T13:19:23.194" v="3251" actId="478"/>
          <ac:spMkLst>
            <pc:docMk/>
            <pc:sldMk cId="1088594345" sldId="266"/>
            <ac:spMk id="5" creationId="{8B14DE90-9045-AAD1-5B22-F86DA4F8E74E}"/>
          </ac:spMkLst>
        </pc:spChg>
        <pc:spChg chg="add del mod">
          <ac:chgData name="Iestyn Thomas" userId="abfea272a9ad034b" providerId="LiveId" clId="{723191AE-182F-4A98-921E-64AAE8BFD9B1}" dt="2024-11-30T13:19:26.805" v="3253" actId="478"/>
          <ac:spMkLst>
            <pc:docMk/>
            <pc:sldMk cId="1088594345" sldId="266"/>
            <ac:spMk id="7" creationId="{B522F7C3-21BC-613C-7272-A41DA0EF384F}"/>
          </ac:spMkLst>
        </pc:spChg>
      </pc:sldChg>
      <pc:sldChg chg="addSp modSp new mod">
        <pc:chgData name="Iestyn Thomas" userId="abfea272a9ad034b" providerId="LiveId" clId="{723191AE-182F-4A98-921E-64AAE8BFD9B1}" dt="2024-12-01T16:28:23.528" v="4761"/>
        <pc:sldMkLst>
          <pc:docMk/>
          <pc:sldMk cId="2456642625" sldId="267"/>
        </pc:sldMkLst>
        <pc:spChg chg="add mod">
          <ac:chgData name="Iestyn Thomas" userId="abfea272a9ad034b" providerId="LiveId" clId="{723191AE-182F-4A98-921E-64AAE8BFD9B1}" dt="2024-12-01T16:28:23.528" v="4761"/>
          <ac:spMkLst>
            <pc:docMk/>
            <pc:sldMk cId="2456642625" sldId="267"/>
            <ac:spMk id="2" creationId="{7E4963DA-A116-A5DC-83B7-19AA73267FBA}"/>
          </ac:spMkLst>
        </pc:spChg>
      </pc:sldChg>
      <pc:sldChg chg="modSp add mod">
        <pc:chgData name="Iestyn Thomas" userId="abfea272a9ad034b" providerId="LiveId" clId="{723191AE-182F-4A98-921E-64AAE8BFD9B1}" dt="2024-12-01T16:27:17.670" v="4748" actId="20577"/>
        <pc:sldMkLst>
          <pc:docMk/>
          <pc:sldMk cId="4009149178" sldId="268"/>
        </pc:sldMkLst>
        <pc:spChg chg="mod">
          <ac:chgData name="Iestyn Thomas" userId="abfea272a9ad034b" providerId="LiveId" clId="{723191AE-182F-4A98-921E-64AAE8BFD9B1}" dt="2024-12-01T16:27:17.670" v="4748" actId="20577"/>
          <ac:spMkLst>
            <pc:docMk/>
            <pc:sldMk cId="4009149178" sldId="268"/>
            <ac:spMk id="2" creationId="{BF3E001D-B3E1-7BE6-5B09-32CE71639152}"/>
          </ac:spMkLst>
        </pc:spChg>
      </pc:sldChg>
      <pc:sldChg chg="modSp add mod">
        <pc:chgData name="Iestyn Thomas" userId="abfea272a9ad034b" providerId="LiveId" clId="{723191AE-182F-4A98-921E-64AAE8BFD9B1}" dt="2024-12-01T16:29:44.801" v="4782" actId="20577"/>
        <pc:sldMkLst>
          <pc:docMk/>
          <pc:sldMk cId="3813638298" sldId="269"/>
        </pc:sldMkLst>
        <pc:spChg chg="mod">
          <ac:chgData name="Iestyn Thomas" userId="abfea272a9ad034b" providerId="LiveId" clId="{723191AE-182F-4A98-921E-64AAE8BFD9B1}" dt="2024-12-01T16:29:44.801" v="4782" actId="20577"/>
          <ac:spMkLst>
            <pc:docMk/>
            <pc:sldMk cId="3813638298" sldId="269"/>
            <ac:spMk id="2" creationId="{EEFE5CAB-8BD5-8E8E-A0AA-D4F8BD4DA5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6063E-F716-47B3-A9AF-747328C2DE5C}" type="datetimeFigureOut">
              <a:rPr lang="en-GB" smtClean="0"/>
              <a:t>01/12/2024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A46AC-6BF5-42D3-8572-FF8CB04060F5}" type="slidenum">
              <a:rPr lang="en-GB" smtClean="0"/>
              <a:t>‹#›</a:t>
            </a:fld>
            <a:endParaRPr lang="en-GB"/>
          </a:p>
        </p:txBody>
      </p:sp>
    </p:spTree>
    <p:extLst>
      <p:ext uri="{BB962C8B-B14F-4D97-AF65-F5344CB8AC3E}">
        <p14:creationId xmlns:p14="http://schemas.microsoft.com/office/powerpoint/2010/main" val="3104182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A46AC-6BF5-42D3-8572-FF8CB04060F5}" type="slidenum">
              <a:rPr lang="en-GB" smtClean="0"/>
              <a:t>2</a:t>
            </a:fld>
            <a:endParaRPr lang="en-GB"/>
          </a:p>
        </p:txBody>
      </p:sp>
    </p:spTree>
    <p:extLst>
      <p:ext uri="{BB962C8B-B14F-4D97-AF65-F5344CB8AC3E}">
        <p14:creationId xmlns:p14="http://schemas.microsoft.com/office/powerpoint/2010/main" val="237624967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D711D2A-83DA-4E96-9149-560EE20CD121}" type="datetimeFigureOut">
              <a:rPr lang="en-GB" smtClean="0"/>
              <a:t>01/12/2024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689983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D711D2A-83DA-4E96-9149-560EE20CD121}" type="datetimeFigureOut">
              <a:rPr lang="en-GB" smtClean="0"/>
              <a:t>01/12/2024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3244765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711D2A-83DA-4E96-9149-560EE20CD121}" type="datetimeFigureOut">
              <a:rPr lang="en-GB" smtClean="0"/>
              <a:t>01/12/2024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479731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D711D2A-83DA-4E96-9149-560EE20CD121}" type="datetimeFigureOut">
              <a:rPr lang="en-GB" smtClean="0"/>
              <a:t>01/12/2024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2219781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D711D2A-83DA-4E96-9149-560EE20CD121}" type="datetimeFigureOut">
              <a:rPr lang="en-GB" smtClean="0"/>
              <a:t>01/12/2024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2234785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D711D2A-83DA-4E96-9149-560EE20CD121}" type="datetimeFigureOut">
              <a:rPr lang="en-GB" smtClean="0"/>
              <a:t>01/12/2024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1751812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D711D2A-83DA-4E96-9149-560EE20CD121}" type="datetimeFigureOut">
              <a:rPr lang="en-GB" smtClean="0"/>
              <a:t>01/12/2024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416001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11D2A-83DA-4E96-9149-560EE20CD121}" type="datetimeFigureOut">
              <a:rPr lang="en-GB" smtClean="0"/>
              <a:t>01/12/2024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3284369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11D2A-83DA-4E96-9149-560EE20CD121}" type="datetimeFigureOut">
              <a:rPr lang="en-GB" smtClean="0"/>
              <a:t>01/12/2024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2893356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11D2A-83DA-4E96-9149-560EE20CD121}" type="datetimeFigureOut">
              <a:rPr lang="en-GB" smtClean="0"/>
              <a:t>01/12/2024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347701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11D2A-83DA-4E96-9149-560EE20CD121}" type="datetimeFigureOut">
              <a:rPr lang="en-GB" smtClean="0"/>
              <a:t>01/12/2024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35272539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11D2A-83DA-4E96-9149-560EE20CD121}" type="datetimeFigureOut">
              <a:rPr lang="en-GB" smtClean="0"/>
              <a:t>01/12/2024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1EC3BC0-01FC-4F2A-B974-9CCDE6245EFE}"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974126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11D2A-83DA-4E96-9149-560EE20CD121}" type="datetimeFigureOut">
              <a:rPr lang="en-GB" smtClean="0"/>
              <a:t>01/12/2024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27212162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D711D2A-83DA-4E96-9149-560EE20CD121}" type="datetimeFigureOut">
              <a:rPr lang="en-GB" smtClean="0"/>
              <a:t>01/12/2024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4275969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D711D2A-83DA-4E96-9149-560EE20CD121}" type="datetimeFigureOut">
              <a:rPr lang="en-GB" smtClean="0"/>
              <a:t>01/12/2024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4140971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D711D2A-83DA-4E96-9149-560EE20CD121}" type="datetimeFigureOut">
              <a:rPr lang="en-GB" smtClean="0"/>
              <a:t>01/12/2024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C3BC0-01FC-4F2A-B974-9CCDE6245EFE}" type="slidenum">
              <a:rPr lang="en-GB" smtClean="0"/>
              <a:t>‹#›</a:t>
            </a:fld>
            <a:endParaRPr lang="en-GB"/>
          </a:p>
        </p:txBody>
      </p:sp>
    </p:spTree>
    <p:extLst>
      <p:ext uri="{BB962C8B-B14F-4D97-AF65-F5344CB8AC3E}">
        <p14:creationId xmlns:p14="http://schemas.microsoft.com/office/powerpoint/2010/main" val="1654522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D711D2A-83DA-4E96-9149-560EE20CD121}" type="datetimeFigureOut">
              <a:rPr lang="en-GB" smtClean="0"/>
              <a:t>01/12/2024</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1EC3BC0-01FC-4F2A-B974-9CCDE6245EFE}" type="slidenum">
              <a:rPr lang="en-GB" smtClean="0"/>
              <a:t>‹#›</a:t>
            </a:fld>
            <a:endParaRPr lang="en-GB"/>
          </a:p>
        </p:txBody>
      </p:sp>
    </p:spTree>
    <p:extLst>
      <p:ext uri="{BB962C8B-B14F-4D97-AF65-F5344CB8AC3E}">
        <p14:creationId xmlns:p14="http://schemas.microsoft.com/office/powerpoint/2010/main" val="206453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D711D2A-83DA-4E96-9149-560EE20CD121}" type="datetimeFigureOut">
              <a:rPr lang="en-GB" smtClean="0"/>
              <a:t>01/12/2024</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1EC3BC0-01FC-4F2A-B974-9CCDE6245EFE}" type="slidenum">
              <a:rPr lang="en-GB" smtClean="0"/>
              <a:t>‹#›</a:t>
            </a:fld>
            <a:endParaRPr lang="en-GB"/>
          </a:p>
        </p:txBody>
      </p:sp>
    </p:spTree>
    <p:extLst>
      <p:ext uri="{BB962C8B-B14F-4D97-AF65-F5344CB8AC3E}">
        <p14:creationId xmlns:p14="http://schemas.microsoft.com/office/powerpoint/2010/main" val="24161247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B0F12-0C0B-33C8-A51B-042AA45D717A}"/>
              </a:ext>
            </a:extLst>
          </p:cNvPr>
          <p:cNvSpPr>
            <a:spLocks noGrp="1"/>
          </p:cNvSpPr>
          <p:nvPr>
            <p:ph type="ctrTitle"/>
          </p:nvPr>
        </p:nvSpPr>
        <p:spPr/>
        <p:txBody>
          <a:bodyPr/>
          <a:lstStyle/>
          <a:p>
            <a:r>
              <a:rPr lang="en-GB" dirty="0"/>
              <a:t>Collaborative Learning</a:t>
            </a:r>
          </a:p>
        </p:txBody>
      </p:sp>
      <p:sp>
        <p:nvSpPr>
          <p:cNvPr id="3" name="Subtitle 2">
            <a:extLst>
              <a:ext uri="{FF2B5EF4-FFF2-40B4-BE49-F238E27FC236}">
                <a16:creationId xmlns:a16="http://schemas.microsoft.com/office/drawing/2014/main" id="{991530F9-6D50-AAC0-B3CA-3EE141DD9978}"/>
              </a:ext>
            </a:extLst>
          </p:cNvPr>
          <p:cNvSpPr>
            <a:spLocks noGrp="1"/>
          </p:cNvSpPr>
          <p:nvPr>
            <p:ph type="subTitle" idx="1"/>
          </p:nvPr>
        </p:nvSpPr>
        <p:spPr/>
        <p:txBody>
          <a:bodyPr>
            <a:normAutofit fontScale="70000" lnSpcReduction="20000"/>
          </a:bodyPr>
          <a:lstStyle/>
          <a:p>
            <a:r>
              <a:rPr lang="en-GB" dirty="0"/>
              <a:t>By Iestyn Thomas 2404285</a:t>
            </a:r>
          </a:p>
          <a:p>
            <a:r>
              <a:rPr lang="en-GB" dirty="0"/>
              <a:t>Lecturer: Laura James</a:t>
            </a:r>
          </a:p>
          <a:p>
            <a:r>
              <a:rPr lang="en-GB" dirty="0"/>
              <a:t>Learning and Collaboration for Global Citizenship (BMSP4015)</a:t>
            </a:r>
          </a:p>
          <a:p>
            <a:r>
              <a:rPr lang="en-GB"/>
              <a:t>Assignment 1</a:t>
            </a:r>
            <a:endParaRPr lang="en-GB" dirty="0"/>
          </a:p>
        </p:txBody>
      </p:sp>
    </p:spTree>
    <p:extLst>
      <p:ext uri="{BB962C8B-B14F-4D97-AF65-F5344CB8AC3E}">
        <p14:creationId xmlns:p14="http://schemas.microsoft.com/office/powerpoint/2010/main" val="2856617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EDD07-818D-0663-C26F-5302BC1F8F85}"/>
              </a:ext>
            </a:extLst>
          </p:cNvPr>
          <p:cNvSpPr>
            <a:spLocks noGrp="1"/>
          </p:cNvSpPr>
          <p:nvPr>
            <p:ph type="title"/>
          </p:nvPr>
        </p:nvSpPr>
        <p:spPr/>
        <p:txBody>
          <a:bodyPr/>
          <a:lstStyle/>
          <a:p>
            <a:r>
              <a:rPr lang="en-GB" dirty="0"/>
              <a:t>What is Collaborative Learning?</a:t>
            </a:r>
          </a:p>
        </p:txBody>
      </p:sp>
      <p:sp>
        <p:nvSpPr>
          <p:cNvPr id="3" name="Content Placeholder 2">
            <a:extLst>
              <a:ext uri="{FF2B5EF4-FFF2-40B4-BE49-F238E27FC236}">
                <a16:creationId xmlns:a16="http://schemas.microsoft.com/office/drawing/2014/main" id="{6196FA22-C473-1141-BC03-A71A6C2E80FE}"/>
              </a:ext>
            </a:extLst>
          </p:cNvPr>
          <p:cNvSpPr>
            <a:spLocks noGrp="1"/>
          </p:cNvSpPr>
          <p:nvPr>
            <p:ph idx="1"/>
          </p:nvPr>
        </p:nvSpPr>
        <p:spPr>
          <a:xfrm>
            <a:off x="680321" y="2336872"/>
            <a:ext cx="9830363" cy="3767899"/>
          </a:xfrm>
        </p:spPr>
        <p:txBody>
          <a:bodyPr>
            <a:normAutofit lnSpcReduction="10000"/>
          </a:bodyPr>
          <a:lstStyle/>
          <a:p>
            <a:r>
              <a:rPr lang="en-GB" dirty="0"/>
              <a:t>Author Andreev (2022) suggests that “Collaborative learning is the educational approach of using groups to enhance learning through working together. Groups of two or more learners work together to solve problems, complete tasks, or learn new concepts.”</a:t>
            </a:r>
          </a:p>
          <a:p>
            <a:r>
              <a:rPr lang="en-GB" dirty="0"/>
              <a:t>The theory is that learners will gain a better understanding as a group than they would as individuals by listening to other viewpoints and sharing ideas to consider all sides of the topic presented and therefore be able come to a conclusive outcome on the topic (Andreev, 2022).</a:t>
            </a:r>
          </a:p>
          <a:p>
            <a:r>
              <a:rPr lang="en-GB" dirty="0"/>
              <a:t>Companies that have integrated collaborative learning successfully include - Michelin, Mitsubishi Electric and </a:t>
            </a:r>
            <a:r>
              <a:rPr lang="en-GB" dirty="0" err="1"/>
              <a:t>Simplyhealth</a:t>
            </a:r>
            <a:r>
              <a:rPr lang="en-GB" dirty="0"/>
              <a:t> (Ho, n.d.).</a:t>
            </a:r>
          </a:p>
          <a:p>
            <a:endParaRPr lang="en-GB" dirty="0"/>
          </a:p>
          <a:p>
            <a:endParaRPr lang="en-GB" dirty="0"/>
          </a:p>
        </p:txBody>
      </p:sp>
    </p:spTree>
    <p:extLst>
      <p:ext uri="{BB962C8B-B14F-4D97-AF65-F5344CB8AC3E}">
        <p14:creationId xmlns:p14="http://schemas.microsoft.com/office/powerpoint/2010/main" val="985988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D7767-A8C1-85B1-8CB2-6102D85A0B34}"/>
              </a:ext>
            </a:extLst>
          </p:cNvPr>
          <p:cNvSpPr>
            <a:spLocks noGrp="1"/>
          </p:cNvSpPr>
          <p:nvPr>
            <p:ph type="title"/>
          </p:nvPr>
        </p:nvSpPr>
        <p:spPr>
          <a:xfrm>
            <a:off x="680321" y="753228"/>
            <a:ext cx="9613861" cy="1080938"/>
          </a:xfrm>
        </p:spPr>
        <p:txBody>
          <a:bodyPr>
            <a:normAutofit/>
          </a:bodyPr>
          <a:lstStyle/>
          <a:p>
            <a:r>
              <a:rPr lang="en-GB" dirty="0"/>
              <a:t>Lev Vygotsky – Sociocultural Theory</a:t>
            </a:r>
          </a:p>
        </p:txBody>
      </p:sp>
      <p:sp>
        <p:nvSpPr>
          <p:cNvPr id="3" name="Content Placeholder 2">
            <a:extLst>
              <a:ext uri="{FF2B5EF4-FFF2-40B4-BE49-F238E27FC236}">
                <a16:creationId xmlns:a16="http://schemas.microsoft.com/office/drawing/2014/main" id="{C3060912-A8B3-D68C-6467-B51176C05080}"/>
              </a:ext>
            </a:extLst>
          </p:cNvPr>
          <p:cNvSpPr>
            <a:spLocks noGrp="1"/>
          </p:cNvSpPr>
          <p:nvPr>
            <p:ph idx="1"/>
          </p:nvPr>
        </p:nvSpPr>
        <p:spPr>
          <a:xfrm>
            <a:off x="680322" y="2336872"/>
            <a:ext cx="6575884" cy="4122921"/>
          </a:xfrm>
        </p:spPr>
        <p:txBody>
          <a:bodyPr>
            <a:normAutofit/>
          </a:bodyPr>
          <a:lstStyle/>
          <a:p>
            <a:r>
              <a:rPr lang="en-GB" sz="1400" dirty="0"/>
              <a:t>Vygotsky’s theory approaches learning through a sociocultural point of view, suggesting that individual cognitive growth is deeply influenced by social and cultural contexts (Andreev, 2022).</a:t>
            </a:r>
          </a:p>
          <a:p>
            <a:r>
              <a:rPr lang="en-GB" sz="1400" dirty="0"/>
              <a:t>Children achieve intellectual development through experiences and interactions with more knowledgeable others while doing activities such as problem-solving (“Vygotsky’s Social Development Theory”, n.d.). </a:t>
            </a:r>
          </a:p>
          <a:p>
            <a:r>
              <a:rPr lang="en-GB" sz="1400" dirty="0"/>
              <a:t>The zone of proximal development (ZPD) is a key concept in Vygotsky’s sociocultural theory. This is the difference between what a child’s problem-solving skills is like independently and what they can achieve with guidance (Cherry, 2023).</a:t>
            </a:r>
          </a:p>
          <a:p>
            <a:r>
              <a:rPr lang="en-GB" sz="1400" dirty="0"/>
              <a:t>Teachers could implement Vygotsky’s theory in class by using collaborative learning - groups where lesser knowledgeable students are collaborating with more knowledgeable students in tasks and problem-solving activities (Cherry, 2024).</a:t>
            </a:r>
          </a:p>
          <a:p>
            <a:endParaRPr lang="en-GB" sz="1100" dirty="0"/>
          </a:p>
          <a:p>
            <a:endParaRPr lang="en-GB" sz="1100" dirty="0"/>
          </a:p>
        </p:txBody>
      </p:sp>
      <p:pic>
        <p:nvPicPr>
          <p:cNvPr id="4" name="Picture 3">
            <a:extLst>
              <a:ext uri="{FF2B5EF4-FFF2-40B4-BE49-F238E27FC236}">
                <a16:creationId xmlns:a16="http://schemas.microsoft.com/office/drawing/2014/main" id="{82881B68-1EA2-14BF-42CA-F184BE15CEBC}"/>
              </a:ext>
            </a:extLst>
          </p:cNvPr>
          <p:cNvPicPr>
            <a:picLocks noChangeAspect="1"/>
          </p:cNvPicPr>
          <p:nvPr/>
        </p:nvPicPr>
        <p:blipFill>
          <a:blip r:embed="rId2"/>
          <a:stretch>
            <a:fillRect/>
          </a:stretch>
        </p:blipFill>
        <p:spPr>
          <a:xfrm>
            <a:off x="7541341" y="3405417"/>
            <a:ext cx="3990921" cy="2963259"/>
          </a:xfrm>
          <a:prstGeom prst="rect">
            <a:avLst/>
          </a:prstGeom>
          <a:ln>
            <a:noFill/>
          </a:ln>
          <a:effectLst>
            <a:outerShdw blurRad="76200" dist="63500" dir="5040000" algn="tl" rotWithShape="0">
              <a:srgbClr val="000000">
                <a:alpha val="41000"/>
              </a:srgbClr>
            </a:outerShdw>
          </a:effectLst>
        </p:spPr>
      </p:pic>
      <p:sp>
        <p:nvSpPr>
          <p:cNvPr id="5" name="TextBox 4">
            <a:extLst>
              <a:ext uri="{FF2B5EF4-FFF2-40B4-BE49-F238E27FC236}">
                <a16:creationId xmlns:a16="http://schemas.microsoft.com/office/drawing/2014/main" id="{F419ABB6-8ACB-ED03-3ED1-027B07977D54}"/>
              </a:ext>
            </a:extLst>
          </p:cNvPr>
          <p:cNvSpPr txBox="1"/>
          <p:nvPr/>
        </p:nvSpPr>
        <p:spPr>
          <a:xfrm>
            <a:off x="7664134" y="6466716"/>
            <a:ext cx="1336431" cy="215444"/>
          </a:xfrm>
          <a:prstGeom prst="rect">
            <a:avLst/>
          </a:prstGeom>
          <a:noFill/>
        </p:spPr>
        <p:txBody>
          <a:bodyPr wrap="square" rtlCol="0">
            <a:spAutoFit/>
          </a:bodyPr>
          <a:lstStyle/>
          <a:p>
            <a:r>
              <a:rPr lang="en-GB" sz="800" dirty="0"/>
              <a:t>(McLeod, 2024)</a:t>
            </a:r>
          </a:p>
        </p:txBody>
      </p:sp>
      <p:pic>
        <p:nvPicPr>
          <p:cNvPr id="6" name="Picture 5">
            <a:extLst>
              <a:ext uri="{FF2B5EF4-FFF2-40B4-BE49-F238E27FC236}">
                <a16:creationId xmlns:a16="http://schemas.microsoft.com/office/drawing/2014/main" id="{6605871F-0EDE-E0DF-EB48-4897E581437D}"/>
              </a:ext>
            </a:extLst>
          </p:cNvPr>
          <p:cNvPicPr>
            <a:picLocks noChangeAspect="1"/>
          </p:cNvPicPr>
          <p:nvPr/>
        </p:nvPicPr>
        <p:blipFill>
          <a:blip r:embed="rId3"/>
          <a:stretch>
            <a:fillRect/>
          </a:stretch>
        </p:blipFill>
        <p:spPr>
          <a:xfrm>
            <a:off x="8239432" y="315769"/>
            <a:ext cx="3646790" cy="2749912"/>
          </a:xfrm>
          <a:prstGeom prst="rect">
            <a:avLst/>
          </a:prstGeom>
        </p:spPr>
      </p:pic>
      <p:sp>
        <p:nvSpPr>
          <p:cNvPr id="7" name="TextBox 6">
            <a:extLst>
              <a:ext uri="{FF2B5EF4-FFF2-40B4-BE49-F238E27FC236}">
                <a16:creationId xmlns:a16="http://schemas.microsoft.com/office/drawing/2014/main" id="{515D8235-B913-713F-238B-5F8BD182015A}"/>
              </a:ext>
            </a:extLst>
          </p:cNvPr>
          <p:cNvSpPr txBox="1"/>
          <p:nvPr/>
        </p:nvSpPr>
        <p:spPr>
          <a:xfrm>
            <a:off x="8332350" y="3101590"/>
            <a:ext cx="1730477" cy="215444"/>
          </a:xfrm>
          <a:prstGeom prst="rect">
            <a:avLst/>
          </a:prstGeom>
          <a:noFill/>
        </p:spPr>
        <p:txBody>
          <a:bodyPr wrap="square" rtlCol="0">
            <a:spAutoFit/>
          </a:bodyPr>
          <a:lstStyle/>
          <a:p>
            <a:r>
              <a:rPr lang="en-GB" sz="800" dirty="0"/>
              <a:t>(Cherry, 2023)</a:t>
            </a:r>
          </a:p>
        </p:txBody>
      </p:sp>
    </p:spTree>
    <p:extLst>
      <p:ext uri="{BB962C8B-B14F-4D97-AF65-F5344CB8AC3E}">
        <p14:creationId xmlns:p14="http://schemas.microsoft.com/office/powerpoint/2010/main" val="2217598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2A2EAC0-CC5F-16E6-698F-8A7F1F572B15}"/>
              </a:ext>
            </a:extLst>
          </p:cNvPr>
          <p:cNvSpPr>
            <a:spLocks noGrp="1"/>
          </p:cNvSpPr>
          <p:nvPr>
            <p:ph type="title"/>
          </p:nvPr>
        </p:nvSpPr>
        <p:spPr>
          <a:xfrm>
            <a:off x="680321" y="753228"/>
            <a:ext cx="7087552" cy="1080938"/>
          </a:xfrm>
        </p:spPr>
        <p:txBody>
          <a:bodyPr>
            <a:normAutofit/>
          </a:bodyPr>
          <a:lstStyle/>
          <a:p>
            <a:r>
              <a:rPr lang="en-GB" dirty="0"/>
              <a:t>Jean Piaget – Cognitive Development Theory</a:t>
            </a:r>
          </a:p>
        </p:txBody>
      </p:sp>
      <p:pic>
        <p:nvPicPr>
          <p:cNvPr id="18" name="Picture 17">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7533E956-D2DA-A8BB-4264-02E87F9CD417}"/>
              </a:ext>
            </a:extLst>
          </p:cNvPr>
          <p:cNvSpPr>
            <a:spLocks noGrp="1"/>
          </p:cNvSpPr>
          <p:nvPr>
            <p:ph idx="1"/>
          </p:nvPr>
        </p:nvSpPr>
        <p:spPr>
          <a:xfrm>
            <a:off x="206477" y="2336873"/>
            <a:ext cx="6897055" cy="4349062"/>
          </a:xfrm>
        </p:spPr>
        <p:txBody>
          <a:bodyPr>
            <a:normAutofit lnSpcReduction="10000"/>
          </a:bodyPr>
          <a:lstStyle/>
          <a:p>
            <a:r>
              <a:rPr lang="en-GB" sz="1600" dirty="0"/>
              <a:t>Piaget’s theory of cognitive development suggests that children learn through exploration and interaction with their environment. </a:t>
            </a:r>
          </a:p>
          <a:p>
            <a:r>
              <a:rPr lang="en-GB" sz="1600" dirty="0"/>
              <a:t>Jean Piaget’s theory suggests that children move through 4 different stages of intellectual development (McLeod, 2024).</a:t>
            </a:r>
          </a:p>
          <a:p>
            <a:r>
              <a:rPr lang="en-GB" sz="1600" b="1" dirty="0"/>
              <a:t>1) Sensorimotor- (0-2 years)</a:t>
            </a:r>
            <a:r>
              <a:rPr lang="en-GB" sz="1600" dirty="0"/>
              <a:t> Key Features/Developments – Object Permanence </a:t>
            </a:r>
          </a:p>
          <a:p>
            <a:r>
              <a:rPr lang="en-GB" sz="1600" b="1" dirty="0"/>
              <a:t>2) Preoperational- (2-7 years)</a:t>
            </a:r>
            <a:r>
              <a:rPr lang="en-GB" sz="1600" dirty="0"/>
              <a:t> Key features/Developments – Symbolic Thinking</a:t>
            </a:r>
          </a:p>
          <a:p>
            <a:r>
              <a:rPr lang="en-GB" sz="1600" b="1" dirty="0"/>
              <a:t>3) Concreate Operational- (7-11 years) </a:t>
            </a:r>
            <a:r>
              <a:rPr lang="en-GB" sz="1600" dirty="0"/>
              <a:t>Key Features/Developments – Logical Thought and  Conservation</a:t>
            </a:r>
          </a:p>
          <a:p>
            <a:r>
              <a:rPr lang="en-GB" sz="1600" b="1" dirty="0"/>
              <a:t>4) Formal Operational- (11 years-Adulthood) </a:t>
            </a:r>
            <a:r>
              <a:rPr lang="en-GB" sz="1600" dirty="0"/>
              <a:t>Key Features/Developments -  Ability to think abstractly, reason logically, use hypothetical problem-solving skills and plan systematically.                                                                                                                                                                                                                                               </a:t>
            </a:r>
          </a:p>
          <a:p>
            <a:r>
              <a:rPr lang="en-GB" sz="1600" b="1" dirty="0"/>
              <a:t>Criticism</a:t>
            </a:r>
            <a:r>
              <a:rPr lang="en-GB" sz="1600" dirty="0"/>
              <a:t>- Underestimating Children’s Ability and Lacks Cultural Consideration.                                                                          (“What is Piaget’s Theory of Cognitive Development?”, 2024).</a:t>
            </a:r>
          </a:p>
          <a:p>
            <a:endParaRPr lang="en-GB" sz="800" dirty="0"/>
          </a:p>
        </p:txBody>
      </p:sp>
      <p:pic>
        <p:nvPicPr>
          <p:cNvPr id="5" name="Picture 4">
            <a:extLst>
              <a:ext uri="{FF2B5EF4-FFF2-40B4-BE49-F238E27FC236}">
                <a16:creationId xmlns:a16="http://schemas.microsoft.com/office/drawing/2014/main" id="{A271C893-DC3C-12C1-F05C-AB644043721E}"/>
              </a:ext>
            </a:extLst>
          </p:cNvPr>
          <p:cNvPicPr>
            <a:picLocks noChangeAspect="1"/>
          </p:cNvPicPr>
          <p:nvPr/>
        </p:nvPicPr>
        <p:blipFill>
          <a:blip r:embed="rId4"/>
          <a:stretch>
            <a:fillRect/>
          </a:stretch>
        </p:blipFill>
        <p:spPr>
          <a:xfrm>
            <a:off x="5963083" y="609598"/>
            <a:ext cx="6228917" cy="1681805"/>
          </a:xfrm>
          <a:prstGeom prst="rect">
            <a:avLst/>
          </a:prstGeom>
          <a:ln>
            <a:noFill/>
          </a:ln>
          <a:effectLst>
            <a:outerShdw blurRad="76200" dist="63500" dir="5040000" algn="tl" rotWithShape="0">
              <a:srgbClr val="000000">
                <a:alpha val="41000"/>
              </a:srgbClr>
            </a:outerShdw>
          </a:effectLst>
        </p:spPr>
      </p:pic>
      <p:pic>
        <p:nvPicPr>
          <p:cNvPr id="6" name="Picture 5">
            <a:extLst>
              <a:ext uri="{FF2B5EF4-FFF2-40B4-BE49-F238E27FC236}">
                <a16:creationId xmlns:a16="http://schemas.microsoft.com/office/drawing/2014/main" id="{7B76367D-B88F-5A81-8ED6-93307729DA35}"/>
              </a:ext>
            </a:extLst>
          </p:cNvPr>
          <p:cNvPicPr>
            <a:picLocks noChangeAspect="1"/>
          </p:cNvPicPr>
          <p:nvPr/>
        </p:nvPicPr>
        <p:blipFill>
          <a:blip r:embed="rId5"/>
          <a:stretch>
            <a:fillRect/>
          </a:stretch>
        </p:blipFill>
        <p:spPr>
          <a:xfrm>
            <a:off x="8278761" y="2687820"/>
            <a:ext cx="2495081" cy="3518063"/>
          </a:xfrm>
          <a:prstGeom prst="rect">
            <a:avLst/>
          </a:prstGeom>
        </p:spPr>
      </p:pic>
      <p:sp>
        <p:nvSpPr>
          <p:cNvPr id="4" name="TextBox 3">
            <a:extLst>
              <a:ext uri="{FF2B5EF4-FFF2-40B4-BE49-F238E27FC236}">
                <a16:creationId xmlns:a16="http://schemas.microsoft.com/office/drawing/2014/main" id="{59F3AA5E-C9B4-E543-9814-7DFB0C8A7CFD}"/>
              </a:ext>
            </a:extLst>
          </p:cNvPr>
          <p:cNvSpPr txBox="1"/>
          <p:nvPr/>
        </p:nvSpPr>
        <p:spPr>
          <a:xfrm>
            <a:off x="8347586" y="6346271"/>
            <a:ext cx="2566219" cy="215444"/>
          </a:xfrm>
          <a:prstGeom prst="rect">
            <a:avLst/>
          </a:prstGeom>
          <a:noFill/>
        </p:spPr>
        <p:txBody>
          <a:bodyPr wrap="square" rtlCol="0">
            <a:spAutoFit/>
          </a:bodyPr>
          <a:lstStyle/>
          <a:p>
            <a:r>
              <a:rPr lang="en-GB" sz="800" dirty="0"/>
              <a:t>(The Editors of Encyclopaedia Britannica, n.d.)</a:t>
            </a:r>
          </a:p>
        </p:txBody>
      </p:sp>
      <p:sp>
        <p:nvSpPr>
          <p:cNvPr id="7" name="TextBox 6">
            <a:extLst>
              <a:ext uri="{FF2B5EF4-FFF2-40B4-BE49-F238E27FC236}">
                <a16:creationId xmlns:a16="http://schemas.microsoft.com/office/drawing/2014/main" id="{676C103B-19AF-8A2B-4FB2-1AC737A46237}"/>
              </a:ext>
            </a:extLst>
          </p:cNvPr>
          <p:cNvSpPr txBox="1"/>
          <p:nvPr/>
        </p:nvSpPr>
        <p:spPr>
          <a:xfrm>
            <a:off x="10144967" y="2349036"/>
            <a:ext cx="1867740" cy="215444"/>
          </a:xfrm>
          <a:prstGeom prst="rect">
            <a:avLst/>
          </a:prstGeom>
          <a:noFill/>
        </p:spPr>
        <p:txBody>
          <a:bodyPr wrap="square" rtlCol="0">
            <a:spAutoFit/>
          </a:bodyPr>
          <a:lstStyle/>
          <a:p>
            <a:r>
              <a:rPr lang="en-GB" sz="800" dirty="0"/>
              <a:t>(McLeod, 2024) </a:t>
            </a:r>
          </a:p>
        </p:txBody>
      </p:sp>
    </p:spTree>
    <p:extLst>
      <p:ext uri="{BB962C8B-B14F-4D97-AF65-F5344CB8AC3E}">
        <p14:creationId xmlns:p14="http://schemas.microsoft.com/office/powerpoint/2010/main" val="3848047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1" name="Picture 10">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2ED28ED-3BDC-28B1-C73A-5D9D21E7D1A2}"/>
              </a:ext>
            </a:extLst>
          </p:cNvPr>
          <p:cNvSpPr>
            <a:spLocks noGrp="1"/>
          </p:cNvSpPr>
          <p:nvPr>
            <p:ph type="title"/>
          </p:nvPr>
        </p:nvSpPr>
        <p:spPr>
          <a:xfrm>
            <a:off x="680321" y="753228"/>
            <a:ext cx="5584677" cy="1080938"/>
          </a:xfrm>
        </p:spPr>
        <p:txBody>
          <a:bodyPr>
            <a:normAutofit/>
          </a:bodyPr>
          <a:lstStyle/>
          <a:p>
            <a:r>
              <a:rPr lang="en-GB">
                <a:solidFill>
                  <a:srgbClr val="FFFFFF"/>
                </a:solidFill>
              </a:rPr>
              <a:t>Individual Benefits of Collaborative Learning</a:t>
            </a:r>
          </a:p>
        </p:txBody>
      </p:sp>
      <p:pic>
        <p:nvPicPr>
          <p:cNvPr id="17" name="Picture 16">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98933596-020B-BEEE-167C-6B038367A6BF}"/>
              </a:ext>
            </a:extLst>
          </p:cNvPr>
          <p:cNvSpPr>
            <a:spLocks noGrp="1"/>
          </p:cNvSpPr>
          <p:nvPr>
            <p:ph idx="1"/>
          </p:nvPr>
        </p:nvSpPr>
        <p:spPr>
          <a:xfrm>
            <a:off x="680321" y="2336873"/>
            <a:ext cx="5104843" cy="3599316"/>
          </a:xfrm>
        </p:spPr>
        <p:txBody>
          <a:bodyPr>
            <a:normAutofit/>
          </a:bodyPr>
          <a:lstStyle/>
          <a:p>
            <a:r>
              <a:rPr lang="en-GB" sz="2000" b="1" dirty="0">
                <a:solidFill>
                  <a:srgbClr val="FFFFFF"/>
                </a:solidFill>
              </a:rPr>
              <a:t>Learning from peers </a:t>
            </a:r>
          </a:p>
          <a:p>
            <a:r>
              <a:rPr lang="en-GB" sz="2000" b="1" dirty="0">
                <a:solidFill>
                  <a:srgbClr val="FFFFFF"/>
                </a:solidFill>
              </a:rPr>
              <a:t>Problem-Solving Skills </a:t>
            </a:r>
          </a:p>
          <a:p>
            <a:r>
              <a:rPr lang="en-GB" sz="2000" b="1" dirty="0">
                <a:solidFill>
                  <a:srgbClr val="FFFFFF"/>
                </a:solidFill>
              </a:rPr>
              <a:t>Critical Thinking Skills</a:t>
            </a:r>
          </a:p>
          <a:p>
            <a:r>
              <a:rPr lang="en-GB" sz="2000" b="1" dirty="0">
                <a:solidFill>
                  <a:srgbClr val="FFFFFF"/>
                </a:solidFill>
              </a:rPr>
              <a:t>Improves Communication Skills </a:t>
            </a:r>
          </a:p>
          <a:p>
            <a:r>
              <a:rPr lang="en-GB" sz="2000" b="1" dirty="0">
                <a:solidFill>
                  <a:srgbClr val="FFFFFF"/>
                </a:solidFill>
              </a:rPr>
              <a:t>Improves Self-management Skills                                          </a:t>
            </a:r>
            <a:r>
              <a:rPr lang="en-GB" sz="2000" dirty="0">
                <a:solidFill>
                  <a:srgbClr val="FFFFFF"/>
                </a:solidFill>
              </a:rPr>
              <a:t>(Drew, 2024; </a:t>
            </a:r>
            <a:r>
              <a:rPr lang="en-GB" sz="2000" dirty="0" err="1">
                <a:solidFill>
                  <a:srgbClr val="FFFFFF"/>
                </a:solidFill>
              </a:rPr>
              <a:t>Heritty</a:t>
            </a:r>
            <a:r>
              <a:rPr lang="en-GB" sz="2000" dirty="0">
                <a:solidFill>
                  <a:srgbClr val="FFFFFF"/>
                </a:solidFill>
              </a:rPr>
              <a:t>, 2024; “Advantages and Disadvantages of                Collaborative Learning”, n.d.)</a:t>
            </a:r>
          </a:p>
        </p:txBody>
      </p:sp>
      <p:sp useBgFill="1">
        <p:nvSpPr>
          <p:cNvPr id="19" name="Rectangle 18">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FB524E9-94C8-3AF3-3EDF-E3FD1BEBC826}"/>
              </a:ext>
            </a:extLst>
          </p:cNvPr>
          <p:cNvPicPr>
            <a:picLocks noChangeAspect="1"/>
          </p:cNvPicPr>
          <p:nvPr/>
        </p:nvPicPr>
        <p:blipFill>
          <a:blip r:embed="rId4"/>
          <a:stretch>
            <a:fillRect/>
          </a:stretch>
        </p:blipFill>
        <p:spPr>
          <a:xfrm>
            <a:off x="7043933" y="1243661"/>
            <a:ext cx="4178419" cy="4363884"/>
          </a:xfrm>
          <a:prstGeom prst="rect">
            <a:avLst/>
          </a:prstGeom>
          <a:ln>
            <a:noFill/>
          </a:ln>
          <a:effectLst/>
        </p:spPr>
      </p:pic>
      <p:sp>
        <p:nvSpPr>
          <p:cNvPr id="5" name="TextBox 4">
            <a:extLst>
              <a:ext uri="{FF2B5EF4-FFF2-40B4-BE49-F238E27FC236}">
                <a16:creationId xmlns:a16="http://schemas.microsoft.com/office/drawing/2014/main" id="{30DA8EA1-2474-A5A7-060B-DFC579525A81}"/>
              </a:ext>
            </a:extLst>
          </p:cNvPr>
          <p:cNvSpPr txBox="1"/>
          <p:nvPr/>
        </p:nvSpPr>
        <p:spPr>
          <a:xfrm>
            <a:off x="6943411" y="6430945"/>
            <a:ext cx="2803490" cy="215444"/>
          </a:xfrm>
          <a:prstGeom prst="rect">
            <a:avLst/>
          </a:prstGeom>
          <a:noFill/>
        </p:spPr>
        <p:txBody>
          <a:bodyPr wrap="square" rtlCol="0">
            <a:spAutoFit/>
          </a:bodyPr>
          <a:lstStyle/>
          <a:p>
            <a:r>
              <a:rPr lang="en-GB" sz="800" dirty="0">
                <a:solidFill>
                  <a:schemeClr val="bg1"/>
                </a:solidFill>
              </a:rPr>
              <a:t>(Clipart Craft (CC), 2024)</a:t>
            </a:r>
          </a:p>
        </p:txBody>
      </p:sp>
    </p:spTree>
    <p:extLst>
      <p:ext uri="{BB962C8B-B14F-4D97-AF65-F5344CB8AC3E}">
        <p14:creationId xmlns:p14="http://schemas.microsoft.com/office/powerpoint/2010/main" val="343116343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9" name="Picture 28">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8" name="Rectangle 37">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0E7FA52-00D9-280E-84AE-CBE99DBE81CE}"/>
              </a:ext>
            </a:extLst>
          </p:cNvPr>
          <p:cNvSpPr>
            <a:spLocks noGrp="1"/>
          </p:cNvSpPr>
          <p:nvPr>
            <p:ph type="title"/>
          </p:nvPr>
        </p:nvSpPr>
        <p:spPr>
          <a:xfrm>
            <a:off x="680321" y="753228"/>
            <a:ext cx="5584677" cy="1080938"/>
          </a:xfrm>
        </p:spPr>
        <p:txBody>
          <a:bodyPr>
            <a:normAutofit/>
          </a:bodyPr>
          <a:lstStyle/>
          <a:p>
            <a:r>
              <a:rPr lang="en-GB">
                <a:solidFill>
                  <a:srgbClr val="FFFFFF"/>
                </a:solidFill>
              </a:rPr>
              <a:t>Benefits for Businesses of Collaborative Learning</a:t>
            </a:r>
          </a:p>
        </p:txBody>
      </p:sp>
      <p:pic>
        <p:nvPicPr>
          <p:cNvPr id="35" name="Picture 34">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67840B87-E9F3-BBA4-4178-D333A57BD8ED}"/>
              </a:ext>
            </a:extLst>
          </p:cNvPr>
          <p:cNvSpPr>
            <a:spLocks noGrp="1"/>
          </p:cNvSpPr>
          <p:nvPr>
            <p:ph idx="1"/>
          </p:nvPr>
        </p:nvSpPr>
        <p:spPr>
          <a:xfrm>
            <a:off x="680321" y="2336873"/>
            <a:ext cx="5104843" cy="3599316"/>
          </a:xfrm>
        </p:spPr>
        <p:txBody>
          <a:bodyPr>
            <a:normAutofit/>
          </a:bodyPr>
          <a:lstStyle/>
          <a:p>
            <a:r>
              <a:rPr lang="en-GB" sz="2000" b="1">
                <a:solidFill>
                  <a:srgbClr val="FFFFFF"/>
                </a:solidFill>
              </a:rPr>
              <a:t>Increased Productivity</a:t>
            </a:r>
            <a:endParaRPr lang="en-GB" sz="2000">
              <a:solidFill>
                <a:srgbClr val="FFFFFF"/>
              </a:solidFill>
            </a:endParaRPr>
          </a:p>
          <a:p>
            <a:r>
              <a:rPr lang="en-GB" sz="2000" b="1">
                <a:solidFill>
                  <a:srgbClr val="FFFFFF"/>
                </a:solidFill>
              </a:rPr>
              <a:t>Employee Retention </a:t>
            </a:r>
          </a:p>
          <a:p>
            <a:r>
              <a:rPr lang="en-GB" sz="2000" b="1">
                <a:solidFill>
                  <a:srgbClr val="FFFFFF"/>
                </a:solidFill>
              </a:rPr>
              <a:t>Identify Leaders and Improved Leadership Skills for Employees </a:t>
            </a:r>
            <a:r>
              <a:rPr lang="en-GB" sz="2000">
                <a:solidFill>
                  <a:srgbClr val="FFFFFF"/>
                </a:solidFill>
              </a:rPr>
              <a:t>(Bhaduri,2024; Trembley, n.d.)</a:t>
            </a:r>
          </a:p>
          <a:p>
            <a:endParaRPr lang="en-GB" sz="2000">
              <a:solidFill>
                <a:srgbClr val="FFFFFF"/>
              </a:solidFill>
            </a:endParaRPr>
          </a:p>
        </p:txBody>
      </p:sp>
      <p:sp useBgFill="1">
        <p:nvSpPr>
          <p:cNvPr id="37" name="Rectangle 36">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CD01B3-CC24-23C8-BC18-0BDACFFCF89B}"/>
              </a:ext>
            </a:extLst>
          </p:cNvPr>
          <p:cNvPicPr>
            <a:picLocks noChangeAspect="1"/>
          </p:cNvPicPr>
          <p:nvPr/>
        </p:nvPicPr>
        <p:blipFill>
          <a:blip r:embed="rId4"/>
          <a:srcRect l="3930" r="1" b="7084"/>
          <a:stretch/>
        </p:blipFill>
        <p:spPr>
          <a:xfrm>
            <a:off x="7043933" y="1241126"/>
            <a:ext cx="4178419" cy="4368953"/>
          </a:xfrm>
          <a:prstGeom prst="rect">
            <a:avLst/>
          </a:prstGeom>
          <a:ln>
            <a:noFill/>
          </a:ln>
          <a:effectLst/>
        </p:spPr>
      </p:pic>
      <p:pic>
        <p:nvPicPr>
          <p:cNvPr id="5" name="Picture 4">
            <a:extLst>
              <a:ext uri="{FF2B5EF4-FFF2-40B4-BE49-F238E27FC236}">
                <a16:creationId xmlns:a16="http://schemas.microsoft.com/office/drawing/2014/main" id="{D1F00F7D-6E06-0628-7E82-5918479B2629}"/>
              </a:ext>
            </a:extLst>
          </p:cNvPr>
          <p:cNvPicPr>
            <a:picLocks noChangeAspect="1"/>
          </p:cNvPicPr>
          <p:nvPr/>
        </p:nvPicPr>
        <p:blipFill>
          <a:blip r:embed="rId5"/>
          <a:stretch>
            <a:fillRect/>
          </a:stretch>
        </p:blipFill>
        <p:spPr>
          <a:xfrm>
            <a:off x="6733163" y="6422126"/>
            <a:ext cx="2804403" cy="231668"/>
          </a:xfrm>
          <a:prstGeom prst="rect">
            <a:avLst/>
          </a:prstGeom>
        </p:spPr>
      </p:pic>
    </p:spTree>
    <p:extLst>
      <p:ext uri="{BB962C8B-B14F-4D97-AF65-F5344CB8AC3E}">
        <p14:creationId xmlns:p14="http://schemas.microsoft.com/office/powerpoint/2010/main" val="155694599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0" name="Picture 19">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7269429-A0EB-C967-3796-FD7A007B4FBB}"/>
              </a:ext>
            </a:extLst>
          </p:cNvPr>
          <p:cNvSpPr>
            <a:spLocks noGrp="1"/>
          </p:cNvSpPr>
          <p:nvPr>
            <p:ph type="title"/>
          </p:nvPr>
        </p:nvSpPr>
        <p:spPr>
          <a:xfrm>
            <a:off x="680321" y="753228"/>
            <a:ext cx="5584677" cy="1080938"/>
          </a:xfrm>
        </p:spPr>
        <p:txBody>
          <a:bodyPr>
            <a:normAutofit/>
          </a:bodyPr>
          <a:lstStyle/>
          <a:p>
            <a:r>
              <a:rPr lang="en-GB">
                <a:solidFill>
                  <a:srgbClr val="FFFFFF"/>
                </a:solidFill>
              </a:rPr>
              <a:t>Disadvantages for Collaborative Learning</a:t>
            </a:r>
          </a:p>
        </p:txBody>
      </p:sp>
      <p:pic>
        <p:nvPicPr>
          <p:cNvPr id="17" name="Picture 16">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1AB96434-3F63-E7AD-ADBE-6ACEB25622D3}"/>
              </a:ext>
            </a:extLst>
          </p:cNvPr>
          <p:cNvSpPr>
            <a:spLocks noGrp="1"/>
          </p:cNvSpPr>
          <p:nvPr>
            <p:ph idx="1"/>
          </p:nvPr>
        </p:nvSpPr>
        <p:spPr>
          <a:xfrm>
            <a:off x="680321" y="2336873"/>
            <a:ext cx="5104843" cy="3599316"/>
          </a:xfrm>
        </p:spPr>
        <p:txBody>
          <a:bodyPr>
            <a:normAutofit/>
          </a:bodyPr>
          <a:lstStyle/>
          <a:p>
            <a:r>
              <a:rPr lang="en-GB" sz="2000" b="1">
                <a:solidFill>
                  <a:srgbClr val="FFFFFF"/>
                </a:solidFill>
              </a:rPr>
              <a:t>Unequal participation issues </a:t>
            </a:r>
          </a:p>
          <a:p>
            <a:r>
              <a:rPr lang="en-GB" sz="2000" b="1">
                <a:solidFill>
                  <a:srgbClr val="FFFFFF"/>
                </a:solidFill>
              </a:rPr>
              <a:t>Potential for distractions </a:t>
            </a:r>
          </a:p>
          <a:p>
            <a:r>
              <a:rPr lang="en-GB" sz="2000" b="1">
                <a:solidFill>
                  <a:srgbClr val="FFFFFF"/>
                </a:solidFill>
              </a:rPr>
              <a:t>Slower pace of learning </a:t>
            </a:r>
          </a:p>
          <a:p>
            <a:r>
              <a:rPr lang="en-GB" sz="2000" b="1">
                <a:solidFill>
                  <a:srgbClr val="FFFFFF"/>
                </a:solidFill>
              </a:rPr>
              <a:t>Potential for group conflicts </a:t>
            </a:r>
          </a:p>
          <a:p>
            <a:r>
              <a:rPr lang="en-GB" sz="2000" b="1">
                <a:solidFill>
                  <a:srgbClr val="FFFFFF"/>
                </a:solidFill>
              </a:rPr>
              <a:t>Time Zone Issues                                                           </a:t>
            </a:r>
            <a:r>
              <a:rPr lang="en-GB" sz="2000">
                <a:solidFill>
                  <a:srgbClr val="FFFFFF"/>
                </a:solidFill>
              </a:rPr>
              <a:t>(McMahon, 2024; “Advantages and Disadvantages of Collaborative Learning”, n.d.)</a:t>
            </a:r>
          </a:p>
          <a:p>
            <a:endParaRPr lang="en-GB" sz="2000">
              <a:solidFill>
                <a:srgbClr val="FFFFFF"/>
              </a:solidFill>
            </a:endParaRPr>
          </a:p>
        </p:txBody>
      </p:sp>
      <p:sp useBgFill="1">
        <p:nvSpPr>
          <p:cNvPr id="19" name="Rectangle 18">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EC1A02B-C3A2-AB43-7359-D80BA60C8EC0}"/>
              </a:ext>
            </a:extLst>
          </p:cNvPr>
          <p:cNvPicPr>
            <a:picLocks noChangeAspect="1"/>
          </p:cNvPicPr>
          <p:nvPr/>
        </p:nvPicPr>
        <p:blipFill>
          <a:blip r:embed="rId4"/>
          <a:stretch>
            <a:fillRect/>
          </a:stretch>
        </p:blipFill>
        <p:spPr>
          <a:xfrm>
            <a:off x="7043933" y="1754236"/>
            <a:ext cx="4178419" cy="3342734"/>
          </a:xfrm>
          <a:prstGeom prst="rect">
            <a:avLst/>
          </a:prstGeom>
          <a:ln>
            <a:noFill/>
          </a:ln>
          <a:effectLst/>
        </p:spPr>
      </p:pic>
      <p:sp>
        <p:nvSpPr>
          <p:cNvPr id="5" name="TextBox 4">
            <a:extLst>
              <a:ext uri="{FF2B5EF4-FFF2-40B4-BE49-F238E27FC236}">
                <a16:creationId xmlns:a16="http://schemas.microsoft.com/office/drawing/2014/main" id="{15F30AFE-737A-F835-1564-316A9D45285D}"/>
              </a:ext>
            </a:extLst>
          </p:cNvPr>
          <p:cNvSpPr txBox="1"/>
          <p:nvPr/>
        </p:nvSpPr>
        <p:spPr>
          <a:xfrm>
            <a:off x="6842927" y="6451042"/>
            <a:ext cx="2090058" cy="215444"/>
          </a:xfrm>
          <a:prstGeom prst="rect">
            <a:avLst/>
          </a:prstGeom>
          <a:noFill/>
        </p:spPr>
        <p:txBody>
          <a:bodyPr wrap="square" rtlCol="0">
            <a:spAutoFit/>
          </a:bodyPr>
          <a:lstStyle/>
          <a:p>
            <a:r>
              <a:rPr lang="en-GB" sz="800" dirty="0">
                <a:solidFill>
                  <a:schemeClr val="bg1"/>
                </a:solidFill>
              </a:rPr>
              <a:t>(Thumbs down icon - ClipArt Best, n.d.) </a:t>
            </a:r>
          </a:p>
        </p:txBody>
      </p:sp>
    </p:spTree>
    <p:extLst>
      <p:ext uri="{BB962C8B-B14F-4D97-AF65-F5344CB8AC3E}">
        <p14:creationId xmlns:p14="http://schemas.microsoft.com/office/powerpoint/2010/main" val="267865778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E3ABB-B8A8-B46C-5F85-0F9BC81DBBFA}"/>
              </a:ext>
            </a:extLst>
          </p:cNvPr>
          <p:cNvSpPr>
            <a:spLocks noGrp="1"/>
          </p:cNvSpPr>
          <p:nvPr>
            <p:ph type="title"/>
          </p:nvPr>
        </p:nvSpPr>
        <p:spPr/>
        <p:txBody>
          <a:bodyPr/>
          <a:lstStyle/>
          <a:p>
            <a:r>
              <a:rPr lang="en-GB" dirty="0"/>
              <a:t>How do Businesses Overcome Collaborative Learning Issues?</a:t>
            </a:r>
          </a:p>
        </p:txBody>
      </p:sp>
      <p:sp>
        <p:nvSpPr>
          <p:cNvPr id="3" name="Content Placeholder 2">
            <a:extLst>
              <a:ext uri="{FF2B5EF4-FFF2-40B4-BE49-F238E27FC236}">
                <a16:creationId xmlns:a16="http://schemas.microsoft.com/office/drawing/2014/main" id="{931FFBB3-36FD-45CD-D3CC-5FCBB2876C00}"/>
              </a:ext>
            </a:extLst>
          </p:cNvPr>
          <p:cNvSpPr>
            <a:spLocks noGrp="1"/>
          </p:cNvSpPr>
          <p:nvPr>
            <p:ph idx="1"/>
          </p:nvPr>
        </p:nvSpPr>
        <p:spPr/>
        <p:txBody>
          <a:bodyPr>
            <a:normAutofit fontScale="92500" lnSpcReduction="20000"/>
          </a:bodyPr>
          <a:lstStyle/>
          <a:p>
            <a:r>
              <a:rPr lang="en-GB" b="1" dirty="0"/>
              <a:t>Setting Clear Individual Roles - </a:t>
            </a:r>
            <a:r>
              <a:rPr lang="en-GB" dirty="0"/>
              <a:t>Crucial to ensure active participation and accountability within a group. Establishing clear roles can counter disadvantages and provide several benefits for businesses such as preventing social loafing, enhanced accountability and individuals developing specific skills that are unique to their role (Shafiq, n.d.).</a:t>
            </a:r>
          </a:p>
          <a:p>
            <a:r>
              <a:rPr lang="en-GB" b="1" dirty="0"/>
              <a:t>Promoting Equal Participation</a:t>
            </a:r>
            <a:r>
              <a:rPr lang="en-GB" dirty="0"/>
              <a:t> </a:t>
            </a:r>
            <a:r>
              <a:rPr lang="en-GB" b="1" dirty="0"/>
              <a:t>– </a:t>
            </a:r>
            <a:r>
              <a:rPr lang="en-GB" dirty="0"/>
              <a:t>Essential to ensure that all group members have a role and contribute meaningfully to the group. Companies can do this by rotating leadership roles, having structured participation and designing inclusive group activities such as activities that require input from all members (Shafiq, n.d.).</a:t>
            </a:r>
          </a:p>
          <a:p>
            <a:r>
              <a:rPr lang="en-GB" b="1" dirty="0"/>
              <a:t>Time Zone Issues- </a:t>
            </a:r>
            <a:r>
              <a:rPr lang="en-GB" dirty="0"/>
              <a:t>Flexible scheduling, meetings convenient to the general attendance and recording live meetings are ways to overcome this limitation (McMahon, 2024). </a:t>
            </a:r>
          </a:p>
          <a:p>
            <a:endParaRPr lang="en-GB" dirty="0"/>
          </a:p>
        </p:txBody>
      </p:sp>
    </p:spTree>
    <p:extLst>
      <p:ext uri="{BB962C8B-B14F-4D97-AF65-F5344CB8AC3E}">
        <p14:creationId xmlns:p14="http://schemas.microsoft.com/office/powerpoint/2010/main" val="3040147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8" name="Picture 37">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40" name="Picture 39">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42" name="Rectangle 41">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46" name="Rectangle 45">
            <a:extLst>
              <a:ext uri="{FF2B5EF4-FFF2-40B4-BE49-F238E27FC236}">
                <a16:creationId xmlns:a16="http://schemas.microsoft.com/office/drawing/2014/main" id="{1DB71C54-63C1-4B83-8324-BBCEC579C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5D15D940-E187-4030-B313-FDC84AE67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3046" y="0"/>
            <a:ext cx="406895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76E38F34-66D8-4203-B16C-14AC20248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89680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A8E5ADD-470D-EF3C-DC9E-8269B12E1A13}"/>
              </a:ext>
            </a:extLst>
          </p:cNvPr>
          <p:cNvSpPr>
            <a:spLocks noGrp="1"/>
          </p:cNvSpPr>
          <p:nvPr>
            <p:ph type="title"/>
          </p:nvPr>
        </p:nvSpPr>
        <p:spPr>
          <a:xfrm>
            <a:off x="643467" y="1286929"/>
            <a:ext cx="7674983" cy="4284129"/>
          </a:xfrm>
        </p:spPr>
        <p:txBody>
          <a:bodyPr vert="horz" lIns="91440" tIns="45720" rIns="91440" bIns="45720" rtlCol="0" anchor="ctr">
            <a:normAutofit/>
          </a:bodyPr>
          <a:lstStyle/>
          <a:p>
            <a:pPr algn="r"/>
            <a:r>
              <a:rPr lang="en-US" sz="5600"/>
              <a:t>Thanks For Listening</a:t>
            </a:r>
            <a:br>
              <a:rPr lang="en-US" sz="5600"/>
            </a:br>
            <a:br>
              <a:rPr lang="en-US" sz="5600"/>
            </a:br>
            <a:br>
              <a:rPr lang="en-US" sz="5600"/>
            </a:br>
            <a:r>
              <a:rPr lang="en-US" sz="5600"/>
              <a:t>Are There Any Questions? </a:t>
            </a:r>
          </a:p>
        </p:txBody>
      </p:sp>
    </p:spTree>
    <p:extLst>
      <p:ext uri="{BB962C8B-B14F-4D97-AF65-F5344CB8AC3E}">
        <p14:creationId xmlns:p14="http://schemas.microsoft.com/office/powerpoint/2010/main" val="3381429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4963DA-A116-A5DC-83B7-19AA73267FBA}"/>
              </a:ext>
            </a:extLst>
          </p:cNvPr>
          <p:cNvSpPr txBox="1"/>
          <p:nvPr/>
        </p:nvSpPr>
        <p:spPr>
          <a:xfrm>
            <a:off x="68826" y="235974"/>
            <a:ext cx="11956026" cy="6535122"/>
          </a:xfrm>
          <a:prstGeom prst="rect">
            <a:avLst/>
          </a:prstGeom>
          <a:noFill/>
        </p:spPr>
        <p:txBody>
          <a:bodyPr wrap="square" rtlCol="0">
            <a:spAutoFit/>
          </a:bodyPr>
          <a:lstStyle/>
          <a:p>
            <a:pPr algn="ctr"/>
            <a:r>
              <a:rPr lang="en-GB" dirty="0"/>
              <a:t>Reference List</a:t>
            </a:r>
          </a:p>
          <a:p>
            <a:pPr marL="457200" indent="-457200">
              <a:lnSpc>
                <a:spcPct val="200000"/>
              </a:lnSpc>
              <a:spcAft>
                <a:spcPts val="800"/>
              </a:spcAft>
            </a:pPr>
            <a:r>
              <a:rPr lang="en-GB" sz="1400" i="1" kern="100" dirty="0">
                <a:effectLst/>
                <a:latin typeface="Aptos" panose="020B0004020202020204" pitchFamily="34" charset="0"/>
                <a:ea typeface="Aptos" panose="020B0004020202020204" pitchFamily="34" charset="0"/>
                <a:cs typeface="Times New Roman" panose="02020603050405020304" pitchFamily="18" charset="0"/>
              </a:rPr>
              <a:t>Advantages and Disadvantages of Collaborative Learning</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(n.d.). Aspiring Youths. Available at: https://aspiringyouths.com/advantages-disadvantages/collaborative-learning/</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Andreev, I. (2022).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Collaborative learning.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Valamis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https://www.valamis.com/hub/collaborative-learning</a:t>
            </a:r>
          </a:p>
          <a:p>
            <a:pPr marL="457200" indent="-457200">
              <a:lnSpc>
                <a:spcPct val="200000"/>
              </a:lnSpc>
              <a:spcAft>
                <a:spcPts val="800"/>
              </a:spcAft>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Bhaduri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S.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How To Drive Collaborative Learning In The Modern Workplace.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eLearning Industry. Available at: https://elearningindustry.com/how-to-drive-collaborative-learning-in-the-modern-workplace#:~:text=Despite%20busy%20schedules%2C%20collaborative%20learning%20strategies%20enable%20employees,improved%20productivity%2C%20and%20a%20more%20cohesive%20work%20environment.</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Cherry, K. (2023)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Lev Vygotsky’s Life and Theories.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Verywell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Mind. Available at: https://www.verywellmind.com/lev-vygotsky-biography-2795533</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Cherry, K.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What Is Sociocultural Theory?.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Verywell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Mind. Available at: </a:t>
            </a:r>
            <a:r>
              <a:rPr lang="en-GB" sz="1400" kern="100" dirty="0">
                <a:latin typeface="Aptos" panose="020B0004020202020204" pitchFamily="34" charset="0"/>
                <a:ea typeface="Aptos" panose="020B0004020202020204" pitchFamily="34" charset="0"/>
                <a:cs typeface="Times New Roman" panose="02020603050405020304" pitchFamily="18" charset="0"/>
              </a:rPr>
              <a:t>https://www.verywellmind.com/what-is-sociocultural-theory-2795088#toc-applying-vygotskys-theory</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200000"/>
              </a:lnSpc>
              <a:spcAft>
                <a:spcPts val="800"/>
              </a:spcAft>
            </a:pP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Clipart Craft (CC).</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(2024). Available at: https://clipartcraft.com/download.html</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Drew, C.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Collaborative Learning: Pros &amp; Cons.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Helpful Professor. Available at: https://helpfulprofessor.com/collaborative-learning/</a:t>
            </a:r>
          </a:p>
          <a:p>
            <a:endParaRPr lang="en-GB" dirty="0"/>
          </a:p>
        </p:txBody>
      </p:sp>
    </p:spTree>
    <p:extLst>
      <p:ext uri="{BB962C8B-B14F-4D97-AF65-F5344CB8AC3E}">
        <p14:creationId xmlns:p14="http://schemas.microsoft.com/office/powerpoint/2010/main" val="2456642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4D7FA-5EF5-222F-33AD-F1BC95C8266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F3E001D-B3E1-7BE6-5B09-32CE71639152}"/>
              </a:ext>
            </a:extLst>
          </p:cNvPr>
          <p:cNvSpPr txBox="1"/>
          <p:nvPr/>
        </p:nvSpPr>
        <p:spPr>
          <a:xfrm>
            <a:off x="117987" y="226142"/>
            <a:ext cx="11956026" cy="6432530"/>
          </a:xfrm>
          <a:prstGeom prst="rect">
            <a:avLst/>
          </a:prstGeom>
          <a:noFill/>
        </p:spPr>
        <p:txBody>
          <a:bodyPr wrap="square" rtlCol="0">
            <a:spAutoFit/>
          </a:bodyPr>
          <a:lstStyle/>
          <a:p>
            <a:pPr algn="ctr"/>
            <a:r>
              <a:rPr lang="en-GB" dirty="0"/>
              <a:t>Reference List</a:t>
            </a:r>
          </a:p>
          <a:p>
            <a:pPr marL="457200" indent="-457200">
              <a:lnSpc>
                <a:spcPct val="200000"/>
              </a:lnSpc>
              <a:spcAft>
                <a:spcPts val="800"/>
              </a:spcAft>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Herrity</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J.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11 Benefits of Collaborative Learning.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Indeed. Available at: https://www.indeed.com/career-advice/career-development/benefits-of-collaborative-learning</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Ho, J. (n.d.).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What 5 Leading Companies Teach Us About Collaborative Learning Success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360Learning. Available at: https://360learning.com/blog/collaborative-learning-uk-case-studies/</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McLeod, S.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Piaget’s Theory and Stages of Cognitive Development.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Simply Psychology. Available at: https://www.simplypsychology.org/piaget.html</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McLeod, S.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Vygotsky’s Theory of Cognitive Development.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Simply Psychology. Available at: https://www.simplypsychology.org/vygotsky.html#:~:text=Vygotsky%E2%80%99s%20theory%20encourages%20collaborative%20and%20cooperative%20learning%20between,are%20effective%20educational%20strategies%20based%20on%20Vygotsky%E2%80%99s%20ideas.</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McMahon, K.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How To Overcome Challenges in Collaborative Learning Programs.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Together. Available at: https://www.togetherplatform.com/blog/challenges-in-collaborative-learning</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Shafiq.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Advantages And Disadvantages Of Cooperative Learning.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Boost Education Service. Available at: https://www.boosteducationservice.co.uk/advantages-and-disadvantages-of-cooperative-learning/</a:t>
            </a:r>
          </a:p>
          <a:p>
            <a:endParaRPr lang="en-GB" dirty="0"/>
          </a:p>
        </p:txBody>
      </p:sp>
    </p:spTree>
    <p:extLst>
      <p:ext uri="{BB962C8B-B14F-4D97-AF65-F5344CB8AC3E}">
        <p14:creationId xmlns:p14="http://schemas.microsoft.com/office/powerpoint/2010/main" val="4009149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B0A4EE-7FBA-5CCA-8C02-CD98279190A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FE5CAB-8BD5-8E8E-A0AA-D4F8BD4DA5B3}"/>
              </a:ext>
            </a:extLst>
          </p:cNvPr>
          <p:cNvSpPr txBox="1"/>
          <p:nvPr/>
        </p:nvSpPr>
        <p:spPr>
          <a:xfrm>
            <a:off x="117987" y="226142"/>
            <a:ext cx="11956026" cy="5037276"/>
          </a:xfrm>
          <a:prstGeom prst="rect">
            <a:avLst/>
          </a:prstGeom>
          <a:noFill/>
        </p:spPr>
        <p:txBody>
          <a:bodyPr wrap="square" rtlCol="0">
            <a:spAutoFit/>
          </a:bodyPr>
          <a:lstStyle/>
          <a:p>
            <a:pPr algn="ctr"/>
            <a:r>
              <a:rPr lang="en-GB" dirty="0"/>
              <a:t>Reference List</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The Editors of Encyclopaedia Britannica. (n.d.).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Jean Piaget | Biography, Theory, &amp; Facts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Encyclopedia</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Britannica. Available at: https://www.britannica.com/biography/Jean-Piaget</a:t>
            </a:r>
          </a:p>
          <a:p>
            <a:pPr marL="457200" indent="-457200">
              <a:lnSpc>
                <a:spcPct val="200000"/>
              </a:lnSpc>
              <a:spcAft>
                <a:spcPts val="800"/>
              </a:spcAft>
            </a:pP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Thumbs down icon - ClipArt Best</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(n.d.). ClipArtBest.com. Available at: https://www.clipartbest.com/thumbs-down-icon</a:t>
            </a:r>
          </a:p>
          <a:p>
            <a:pPr marL="457200" indent="-457200">
              <a:lnSpc>
                <a:spcPct val="200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Trembley, R. (n.d.).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Collaborative Learning.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Docebo</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https://www.docebo.com/learning-network/blog/collaborative-learning/</a:t>
            </a:r>
          </a:p>
          <a:p>
            <a:pPr marL="457200" indent="-457200">
              <a:lnSpc>
                <a:spcPct val="200000"/>
              </a:lnSpc>
              <a:spcAft>
                <a:spcPts val="800"/>
              </a:spcAft>
            </a:pPr>
            <a:r>
              <a:rPr lang="en-GB" sz="1400" i="1" kern="100" dirty="0">
                <a:effectLst/>
                <a:latin typeface="Aptos" panose="020B0004020202020204" pitchFamily="34" charset="0"/>
                <a:ea typeface="Aptos" panose="020B0004020202020204" pitchFamily="34" charset="0"/>
                <a:cs typeface="Times New Roman" panose="02020603050405020304" pitchFamily="18" charset="0"/>
              </a:rPr>
              <a:t>Vygotsky’s Social Development Theory.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(2024). Explore Psychology. Available at: https://www.explorepsychology.com/vygotsky-social-development-theory/#:~:text=Vygotsky%20suggested%20that%20children%E2%80%99s%20cognitive%20development%20is%20influenced,individuals%2C%20including%20parents%2C%20teachers%2C%20siblings%2C%20and%20other%20children.</a:t>
            </a:r>
          </a:p>
          <a:p>
            <a:pPr marL="457200" indent="-457200">
              <a:lnSpc>
                <a:spcPct val="200000"/>
              </a:lnSpc>
              <a:spcAft>
                <a:spcPts val="800"/>
              </a:spcAft>
            </a:pPr>
            <a:r>
              <a:rPr lang="en-GB" sz="1400" i="1" kern="100" dirty="0">
                <a:effectLst/>
                <a:latin typeface="Aptos" panose="020B0004020202020204" pitchFamily="34" charset="0"/>
                <a:ea typeface="Aptos" panose="020B0004020202020204" pitchFamily="34" charset="0"/>
                <a:cs typeface="Times New Roman" panose="02020603050405020304" pitchFamily="18" charset="0"/>
              </a:rPr>
              <a:t>What is Piaget’s Theory of Cognitive Development?.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(2024) Care Learning. Available at: https://carelearning.org.uk/early-years/models-theory/what-is-piagets-theory-of-cognitive-development/</a:t>
            </a:r>
          </a:p>
          <a:p>
            <a:endParaRPr lang="en-GB" dirty="0"/>
          </a:p>
        </p:txBody>
      </p:sp>
    </p:spTree>
    <p:extLst>
      <p:ext uri="{BB962C8B-B14F-4D97-AF65-F5344CB8AC3E}">
        <p14:creationId xmlns:p14="http://schemas.microsoft.com/office/powerpoint/2010/main" val="381363829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TM04033917[[fn=Berlin]]</Template>
  <TotalTime>1686</TotalTime>
  <Words>1384</Words>
  <Application>Microsoft Office PowerPoint</Application>
  <PresentationFormat>Widescreen</PresentationFormat>
  <Paragraphs>71</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Trebuchet MS</vt:lpstr>
      <vt:lpstr>Berlin</vt:lpstr>
      <vt:lpstr>Collaborative Learning</vt:lpstr>
      <vt:lpstr>What is Collaborative Learning?</vt:lpstr>
      <vt:lpstr>Lev Vygotsky – Sociocultural Theory</vt:lpstr>
      <vt:lpstr>Jean Piaget – Cognitive Development Theory</vt:lpstr>
      <vt:lpstr>Individual Benefits of Collaborative Learning</vt:lpstr>
      <vt:lpstr>Benefits for Businesses of Collaborative Learning</vt:lpstr>
      <vt:lpstr>Disadvantages for Collaborative Learning</vt:lpstr>
      <vt:lpstr>How do Businesses Overcome Collaborative Learning Issues?</vt:lpstr>
      <vt:lpstr>Thanks For Listening   Are There Any Questions?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Iestyn Thomas</dc:creator>
  <cp:lastModifiedBy>Iestyn Thomas</cp:lastModifiedBy>
  <cp:revision>1</cp:revision>
  <dcterms:created xsi:type="dcterms:W3CDTF">2024-11-24T16:04:37Z</dcterms:created>
  <dcterms:modified xsi:type="dcterms:W3CDTF">2024-12-01T16:34:02Z</dcterms:modified>
</cp:coreProperties>
</file>