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5" r:id="rId10"/>
    <p:sldId id="266" r:id="rId11"/>
    <p:sldId id="269" r:id="rId12"/>
    <p:sldId id="264" r:id="rId13"/>
    <p:sldId id="267" r:id="rId14"/>
    <p:sldId id="268"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7BB2BB-7DFD-4121-8ABC-36473DE33368}" v="17" dt="2026-10-13T20:52:23.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4" d="100"/>
          <a:sy n="94" d="100"/>
        </p:scale>
        <p:origin x="108" y="4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hima Ghufran" userId="e5d69ce8f49ac951" providerId="LiveId" clId="{FE95284C-42B5-47FE-9B3D-399BF435B44C}"/>
    <pc:docChg chg="undo custSel addSld delSld modSld sldOrd">
      <pc:chgData name="Nashima Ghufran" userId="e5d69ce8f49ac951" providerId="LiveId" clId="{FE95284C-42B5-47FE-9B3D-399BF435B44C}" dt="2026-10-13T21:09:50.301" v="15192" actId="26606"/>
      <pc:docMkLst>
        <pc:docMk/>
      </pc:docMkLst>
      <pc:sldChg chg="addSp delSp modSp mod delDesignElem">
        <pc:chgData name="Nashima Ghufran" userId="e5d69ce8f49ac951" providerId="LiveId" clId="{FE95284C-42B5-47FE-9B3D-399BF435B44C}" dt="2026-10-12T19:07:14.631" v="13999" actId="20577"/>
        <pc:sldMkLst>
          <pc:docMk/>
          <pc:sldMk cId="109857222" sldId="256"/>
        </pc:sldMkLst>
        <pc:spChg chg="mod">
          <ac:chgData name="Nashima Ghufran" userId="e5d69ce8f49ac951" providerId="LiveId" clId="{FE95284C-42B5-47FE-9B3D-399BF435B44C}" dt="2026-10-07T19:05:20.744" v="12779" actId="3062"/>
          <ac:spMkLst>
            <pc:docMk/>
            <pc:sldMk cId="109857222" sldId="256"/>
            <ac:spMk id="2" creationId="{00000000-0000-0000-0000-000000000000}"/>
          </ac:spMkLst>
        </pc:spChg>
        <pc:spChg chg="mod">
          <ac:chgData name="Nashima Ghufran" userId="e5d69ce8f49ac951" providerId="LiveId" clId="{FE95284C-42B5-47FE-9B3D-399BF435B44C}" dt="2026-10-12T19:07:14.631" v="13999" actId="20577"/>
          <ac:spMkLst>
            <pc:docMk/>
            <pc:sldMk cId="109857222" sldId="256"/>
            <ac:spMk id="3" creationId="{00000000-0000-0000-0000-000000000000}"/>
          </ac:spMkLst>
        </pc:spChg>
        <pc:spChg chg="add">
          <ac:chgData name="Nashima Ghufran" userId="e5d69ce8f49ac951" providerId="LiveId" clId="{FE95284C-42B5-47FE-9B3D-399BF435B44C}" dt="2026-10-07T18:55:52.410" v="12681" actId="26606"/>
          <ac:spMkLst>
            <pc:docMk/>
            <pc:sldMk cId="109857222" sldId="256"/>
            <ac:spMk id="98" creationId="{19D32F93-50AC-4C46-A5DB-291C60DDB7BD}"/>
          </ac:spMkLst>
        </pc:spChg>
        <pc:spChg chg="add">
          <ac:chgData name="Nashima Ghufran" userId="e5d69ce8f49ac951" providerId="LiveId" clId="{FE95284C-42B5-47FE-9B3D-399BF435B44C}" dt="2026-10-07T18:55:52.410" v="12681" actId="26606"/>
          <ac:spMkLst>
            <pc:docMk/>
            <pc:sldMk cId="109857222" sldId="256"/>
            <ac:spMk id="100" creationId="{B9A1D9BC-1455-4308-9ABD-A3F8EDB67AAF}"/>
          </ac:spMkLst>
        </pc:spChg>
        <pc:spChg chg="add">
          <ac:chgData name="Nashima Ghufran" userId="e5d69ce8f49ac951" providerId="LiveId" clId="{FE95284C-42B5-47FE-9B3D-399BF435B44C}" dt="2026-10-07T18:55:52.410" v="12681" actId="26606"/>
          <ac:spMkLst>
            <pc:docMk/>
            <pc:sldMk cId="109857222" sldId="256"/>
            <ac:spMk id="102" creationId="{827DC2C4-B485-428A-BF4A-472D2967F47F}"/>
          </ac:spMkLst>
        </pc:spChg>
        <pc:spChg chg="add">
          <ac:chgData name="Nashima Ghufran" userId="e5d69ce8f49ac951" providerId="LiveId" clId="{FE95284C-42B5-47FE-9B3D-399BF435B44C}" dt="2026-10-07T18:55:52.410" v="12681" actId="26606"/>
          <ac:spMkLst>
            <pc:docMk/>
            <pc:sldMk cId="109857222" sldId="256"/>
            <ac:spMk id="104" creationId="{4A62647B-1222-407C-8740-5A497612B1F5}"/>
          </ac:spMkLst>
        </pc:spChg>
        <pc:picChg chg="mod ord">
          <ac:chgData name="Nashima Ghufran" userId="e5d69ce8f49ac951" providerId="LiveId" clId="{FE95284C-42B5-47FE-9B3D-399BF435B44C}" dt="2026-10-07T18:55:52.410" v="12681" actId="26606"/>
          <ac:picMkLst>
            <pc:docMk/>
            <pc:sldMk cId="109857222" sldId="256"/>
            <ac:picMk id="4" creationId="{6CA373AC-9549-6257-AD8F-B0D2F7277882}"/>
          </ac:picMkLst>
        </pc:picChg>
      </pc:sldChg>
      <pc:sldChg chg="addSp delSp modSp add mod setBg delDesignElem">
        <pc:chgData name="Nashima Ghufran" userId="e5d69ce8f49ac951" providerId="LiveId" clId="{FE95284C-42B5-47FE-9B3D-399BF435B44C}" dt="2026-10-13T20:44:07.995" v="14947" actId="20577"/>
        <pc:sldMkLst>
          <pc:docMk/>
          <pc:sldMk cId="3245412678" sldId="257"/>
        </pc:sldMkLst>
        <pc:spChg chg="mod">
          <ac:chgData name="Nashima Ghufran" userId="e5d69ce8f49ac951" providerId="LiveId" clId="{FE95284C-42B5-47FE-9B3D-399BF435B44C}" dt="2026-10-07T19:03:35.332" v="12769" actId="207"/>
          <ac:spMkLst>
            <pc:docMk/>
            <pc:sldMk cId="3245412678" sldId="257"/>
            <ac:spMk id="2" creationId="{20B43D51-03E5-2D07-DBE6-9E55C207135B}"/>
          </ac:spMkLst>
        </pc:spChg>
        <pc:spChg chg="mod ord">
          <ac:chgData name="Nashima Ghufran" userId="e5d69ce8f49ac951" providerId="LiveId" clId="{FE95284C-42B5-47FE-9B3D-399BF435B44C}" dt="2026-10-13T20:44:07.995" v="14947" actId="20577"/>
          <ac:spMkLst>
            <pc:docMk/>
            <pc:sldMk cId="3245412678" sldId="257"/>
            <ac:spMk id="70" creationId="{B148D6E6-CF53-247D-82D9-A5F3AE3A4212}"/>
          </ac:spMkLst>
        </pc:spChg>
        <pc:spChg chg="add">
          <ac:chgData name="Nashima Ghufran" userId="e5d69ce8f49ac951" providerId="LiveId" clId="{FE95284C-42B5-47FE-9B3D-399BF435B44C}" dt="2026-10-01T20:49:15.474" v="11555" actId="26606"/>
          <ac:spMkLst>
            <pc:docMk/>
            <pc:sldMk cId="3245412678" sldId="257"/>
            <ac:spMk id="75" creationId="{4AC6B390-BC59-4F1D-A0EE-D71A92F0A0B2}"/>
          </ac:spMkLst>
        </pc:spChg>
        <pc:spChg chg="add">
          <ac:chgData name="Nashima Ghufran" userId="e5d69ce8f49ac951" providerId="LiveId" clId="{FE95284C-42B5-47FE-9B3D-399BF435B44C}" dt="2026-10-01T20:49:15.474" v="11555" actId="26606"/>
          <ac:spMkLst>
            <pc:docMk/>
            <pc:sldMk cId="3245412678" sldId="257"/>
            <ac:spMk id="77" creationId="{B6C60D79-16F1-4C4B-B7E3-7634E7069CDE}"/>
          </ac:spMkLst>
        </pc:spChg>
        <pc:spChg chg="add">
          <ac:chgData name="Nashima Ghufran" userId="e5d69ce8f49ac951" providerId="LiveId" clId="{FE95284C-42B5-47FE-9B3D-399BF435B44C}" dt="2026-10-01T20:49:15.474" v="11555" actId="26606"/>
          <ac:spMkLst>
            <pc:docMk/>
            <pc:sldMk cId="3245412678" sldId="257"/>
            <ac:spMk id="79" creationId="{426B127E-6498-4C77-9C9D-4553A5113B80}"/>
          </ac:spMkLst>
        </pc:spChg>
        <pc:picChg chg="mod ord">
          <ac:chgData name="Nashima Ghufran" userId="e5d69ce8f49ac951" providerId="LiveId" clId="{FE95284C-42B5-47FE-9B3D-399BF435B44C}" dt="2026-10-01T20:49:15.474" v="11555" actId="26606"/>
          <ac:picMkLst>
            <pc:docMk/>
            <pc:sldMk cId="3245412678" sldId="257"/>
            <ac:picMk id="69" creationId="{086F00B8-2261-9843-D7CE-D8A3A23500BF}"/>
          </ac:picMkLst>
        </pc:picChg>
      </pc:sldChg>
      <pc:sldChg chg="addSp delSp modSp mod setBg setClrOvrMap delDesignElem">
        <pc:chgData name="Nashima Ghufran" userId="e5d69ce8f49ac951" providerId="LiveId" clId="{FE95284C-42B5-47FE-9B3D-399BF435B44C}" dt="2026-10-13T20:25:32.948" v="14810" actId="20577"/>
        <pc:sldMkLst>
          <pc:docMk/>
          <pc:sldMk cId="3261470783" sldId="258"/>
        </pc:sldMkLst>
        <pc:spChg chg="mod">
          <ac:chgData name="Nashima Ghufran" userId="e5d69ce8f49ac951" providerId="LiveId" clId="{FE95284C-42B5-47FE-9B3D-399BF435B44C}" dt="2026-10-12T17:25:40.444" v="13536" actId="26606"/>
          <ac:spMkLst>
            <pc:docMk/>
            <pc:sldMk cId="3261470783" sldId="258"/>
            <ac:spMk id="2" creationId="{C1582093-4407-716E-0D19-FF7CE9109FE7}"/>
          </ac:spMkLst>
        </pc:spChg>
        <pc:spChg chg="add del">
          <ac:chgData name="Nashima Ghufran" userId="e5d69ce8f49ac951" providerId="LiveId" clId="{FE95284C-42B5-47FE-9B3D-399BF435B44C}" dt="2026-10-12T17:25:40.444" v="13536" actId="26606"/>
          <ac:spMkLst>
            <pc:docMk/>
            <pc:sldMk cId="3261470783" sldId="258"/>
            <ac:spMk id="52" creationId="{BACC6370-2D7E-4714-9D71-7542949D7D5D}"/>
          </ac:spMkLst>
        </pc:spChg>
        <pc:spChg chg="add del">
          <ac:chgData name="Nashima Ghufran" userId="e5d69ce8f49ac951" providerId="LiveId" clId="{FE95284C-42B5-47FE-9B3D-399BF435B44C}" dt="2026-10-12T17:25:40.444" v="13536" actId="26606"/>
          <ac:spMkLst>
            <pc:docMk/>
            <pc:sldMk cId="3261470783" sldId="258"/>
            <ac:spMk id="54" creationId="{F68B3F68-107C-434F-AA38-110D5EA91B85}"/>
          </ac:spMkLst>
        </pc:spChg>
        <pc:spChg chg="add del">
          <ac:chgData name="Nashima Ghufran" userId="e5d69ce8f49ac951" providerId="LiveId" clId="{FE95284C-42B5-47FE-9B3D-399BF435B44C}" dt="2026-10-12T17:25:40.444" v="13536" actId="26606"/>
          <ac:spMkLst>
            <pc:docMk/>
            <pc:sldMk cId="3261470783" sldId="258"/>
            <ac:spMk id="56" creationId="{AAD0DBB9-1A4B-4391-81D4-CB19F9AB918A}"/>
          </ac:spMkLst>
        </pc:spChg>
        <pc:spChg chg="add del">
          <ac:chgData name="Nashima Ghufran" userId="e5d69ce8f49ac951" providerId="LiveId" clId="{FE95284C-42B5-47FE-9B3D-399BF435B44C}" dt="2026-10-12T17:25:40.444" v="13536" actId="26606"/>
          <ac:spMkLst>
            <pc:docMk/>
            <pc:sldMk cId="3261470783" sldId="258"/>
            <ac:spMk id="58" creationId="{063BBA22-50EA-4C4D-BE05-F1CE4E63AA56}"/>
          </ac:spMkLst>
        </pc:spChg>
        <pc:spChg chg="add">
          <ac:chgData name="Nashima Ghufran" userId="e5d69ce8f49ac951" providerId="LiveId" clId="{FE95284C-42B5-47FE-9B3D-399BF435B44C}" dt="2026-10-12T17:25:40.444" v="13536" actId="26606"/>
          <ac:spMkLst>
            <pc:docMk/>
            <pc:sldMk cId="3261470783" sldId="258"/>
            <ac:spMk id="63" creationId="{BACC6370-2D7E-4714-9D71-7542949D7D5D}"/>
          </ac:spMkLst>
        </pc:spChg>
        <pc:spChg chg="add">
          <ac:chgData name="Nashima Ghufran" userId="e5d69ce8f49ac951" providerId="LiveId" clId="{FE95284C-42B5-47FE-9B3D-399BF435B44C}" dt="2026-10-12T17:25:40.444" v="13536" actId="26606"/>
          <ac:spMkLst>
            <pc:docMk/>
            <pc:sldMk cId="3261470783" sldId="258"/>
            <ac:spMk id="65" creationId="{F68B3F68-107C-434F-AA38-110D5EA91B85}"/>
          </ac:spMkLst>
        </pc:spChg>
        <pc:spChg chg="add">
          <ac:chgData name="Nashima Ghufran" userId="e5d69ce8f49ac951" providerId="LiveId" clId="{FE95284C-42B5-47FE-9B3D-399BF435B44C}" dt="2026-10-12T17:25:40.444" v="13536" actId="26606"/>
          <ac:spMkLst>
            <pc:docMk/>
            <pc:sldMk cId="3261470783" sldId="258"/>
            <ac:spMk id="67" creationId="{AAD0DBB9-1A4B-4391-81D4-CB19F9AB918A}"/>
          </ac:spMkLst>
        </pc:spChg>
        <pc:spChg chg="add">
          <ac:chgData name="Nashima Ghufran" userId="e5d69ce8f49ac951" providerId="LiveId" clId="{FE95284C-42B5-47FE-9B3D-399BF435B44C}" dt="2026-10-12T17:25:40.444" v="13536" actId="26606"/>
          <ac:spMkLst>
            <pc:docMk/>
            <pc:sldMk cId="3261470783" sldId="258"/>
            <ac:spMk id="69" creationId="{063BBA22-50EA-4C4D-BE05-F1CE4E63AA56}"/>
          </ac:spMkLst>
        </pc:spChg>
        <pc:graphicFrameChg chg="mod modGraphic">
          <ac:chgData name="Nashima Ghufran" userId="e5d69ce8f49ac951" providerId="LiveId" clId="{FE95284C-42B5-47FE-9B3D-399BF435B44C}" dt="2026-10-13T20:25:32.948" v="14810" actId="20577"/>
          <ac:graphicFrameMkLst>
            <pc:docMk/>
            <pc:sldMk cId="3261470783" sldId="258"/>
            <ac:graphicFrameMk id="27" creationId="{BF50436C-1A4C-3104-C723-8C39092BAE98}"/>
          </ac:graphicFrameMkLst>
        </pc:graphicFrameChg>
      </pc:sldChg>
      <pc:sldChg chg="addSp delSp modSp mod delDesignElem">
        <pc:chgData name="Nashima Ghufran" userId="e5d69ce8f49ac951" providerId="LiveId" clId="{FE95284C-42B5-47FE-9B3D-399BF435B44C}" dt="2026-10-12T17:28:19.221" v="13539" actId="20577"/>
        <pc:sldMkLst>
          <pc:docMk/>
          <pc:sldMk cId="3225159963" sldId="259"/>
        </pc:sldMkLst>
        <pc:spChg chg="mod">
          <ac:chgData name="Nashima Ghufran" userId="e5d69ce8f49ac951" providerId="LiveId" clId="{FE95284C-42B5-47FE-9B3D-399BF435B44C}" dt="2026-10-07T20:50:38.621" v="13083" actId="26606"/>
          <ac:spMkLst>
            <pc:docMk/>
            <pc:sldMk cId="3225159963" sldId="259"/>
            <ac:spMk id="2" creationId="{13AE8781-2D5A-AB3B-4F81-D2BAB1D0F366}"/>
          </ac:spMkLst>
        </pc:spChg>
        <pc:spChg chg="add">
          <ac:chgData name="Nashima Ghufran" userId="e5d69ce8f49ac951" providerId="LiveId" clId="{FE95284C-42B5-47FE-9B3D-399BF435B44C}" dt="2026-10-07T20:50:38.621" v="13083" actId="26606"/>
          <ac:spMkLst>
            <pc:docMk/>
            <pc:sldMk cId="3225159963" sldId="259"/>
            <ac:spMk id="79" creationId="{955A2079-FA98-4876-80F0-72364A7D2EA4}"/>
          </ac:spMkLst>
        </pc:spChg>
        <pc:graphicFrameChg chg="add del mod modGraphic">
          <ac:chgData name="Nashima Ghufran" userId="e5d69ce8f49ac951" providerId="LiveId" clId="{FE95284C-42B5-47FE-9B3D-399BF435B44C}" dt="2026-10-12T17:28:19.221" v="13539" actId="20577"/>
          <ac:graphicFrameMkLst>
            <pc:docMk/>
            <pc:sldMk cId="3225159963" sldId="259"/>
            <ac:graphicFrameMk id="4" creationId="{15ABE0CF-4C4C-5267-EAD4-45DC6505D88C}"/>
          </ac:graphicFrameMkLst>
        </pc:graphicFrameChg>
      </pc:sldChg>
      <pc:sldChg chg="addSp delSp modSp mod delDesignElem">
        <pc:chgData name="Nashima Ghufran" userId="e5d69ce8f49ac951" providerId="LiveId" clId="{FE95284C-42B5-47FE-9B3D-399BF435B44C}" dt="2026-10-07T20:14:40.197" v="12816" actId="20577"/>
        <pc:sldMkLst>
          <pc:docMk/>
          <pc:sldMk cId="4123418235" sldId="260"/>
        </pc:sldMkLst>
        <pc:spChg chg="mod">
          <ac:chgData name="Nashima Ghufran" userId="e5d69ce8f49ac951" providerId="LiveId" clId="{FE95284C-42B5-47FE-9B3D-399BF435B44C}" dt="2026-10-07T19:02:51.982" v="12762" actId="207"/>
          <ac:spMkLst>
            <pc:docMk/>
            <pc:sldMk cId="4123418235" sldId="260"/>
            <ac:spMk id="2" creationId="{4B80A9F3-541A-EC0C-7B38-316E3FD90D38}"/>
          </ac:spMkLst>
        </pc:spChg>
        <pc:spChg chg="add mod">
          <ac:chgData name="Nashima Ghufran" userId="e5d69ce8f49ac951" providerId="LiveId" clId="{FE95284C-42B5-47FE-9B3D-399BF435B44C}" dt="2026-10-07T20:14:40.197" v="12816" actId="20577"/>
          <ac:spMkLst>
            <pc:docMk/>
            <pc:sldMk cId="4123418235" sldId="260"/>
            <ac:spMk id="5" creationId="{6FA93ED5-C467-0AC0-1F86-445E6E26ECA1}"/>
          </ac:spMkLst>
        </pc:spChg>
        <pc:spChg chg="add mod">
          <ac:chgData name="Nashima Ghufran" userId="e5d69ce8f49ac951" providerId="LiveId" clId="{FE95284C-42B5-47FE-9B3D-399BF435B44C}" dt="2026-09-24T20:45:32.603" v="10303" actId="1076"/>
          <ac:spMkLst>
            <pc:docMk/>
            <pc:sldMk cId="4123418235" sldId="260"/>
            <ac:spMk id="8" creationId="{323643F9-ADCA-4956-B332-51EF96ECA031}"/>
          </ac:spMkLst>
        </pc:spChg>
        <pc:graphicFrameChg chg="mod modGraphic">
          <ac:chgData name="Nashima Ghufran" userId="e5d69ce8f49ac951" providerId="LiveId" clId="{FE95284C-42B5-47FE-9B3D-399BF435B44C}" dt="2026-09-24T20:44:53.524" v="10298" actId="14100"/>
          <ac:graphicFrameMkLst>
            <pc:docMk/>
            <pc:sldMk cId="4123418235" sldId="260"/>
            <ac:graphicFrameMk id="16" creationId="{A5A3FE9F-DB31-AAB6-87D9-4490B8D0019A}"/>
          </ac:graphicFrameMkLst>
        </pc:graphicFrameChg>
        <pc:picChg chg="add mod">
          <ac:chgData name="Nashima Ghufran" userId="e5d69ce8f49ac951" providerId="LiveId" clId="{FE95284C-42B5-47FE-9B3D-399BF435B44C}" dt="2026-09-24T20:45:50.320" v="10307" actId="1076"/>
          <ac:picMkLst>
            <pc:docMk/>
            <pc:sldMk cId="4123418235" sldId="260"/>
            <ac:picMk id="7" creationId="{5029387D-E775-2801-6CAA-EA4E97F2A272}"/>
          </ac:picMkLst>
        </pc:picChg>
      </pc:sldChg>
      <pc:sldChg chg="addSp delSp modSp mod delDesignElem">
        <pc:chgData name="Nashima Ghufran" userId="e5d69ce8f49ac951" providerId="LiveId" clId="{FE95284C-42B5-47FE-9B3D-399BF435B44C}" dt="2026-10-07T19:02:37.282" v="12760" actId="207"/>
        <pc:sldMkLst>
          <pc:docMk/>
          <pc:sldMk cId="1876776911" sldId="261"/>
        </pc:sldMkLst>
        <pc:spChg chg="mod">
          <ac:chgData name="Nashima Ghufran" userId="e5d69ce8f49ac951" providerId="LiveId" clId="{FE95284C-42B5-47FE-9B3D-399BF435B44C}" dt="2026-10-07T19:02:37.282" v="12760" actId="207"/>
          <ac:spMkLst>
            <pc:docMk/>
            <pc:sldMk cId="1876776911" sldId="261"/>
            <ac:spMk id="2" creationId="{63C47DF4-D7A5-756F-5258-3B1948D3E642}"/>
          </ac:spMkLst>
        </pc:spChg>
        <pc:spChg chg="add del mod">
          <ac:chgData name="Nashima Ghufran" userId="e5d69ce8f49ac951" providerId="LiveId" clId="{FE95284C-42B5-47FE-9B3D-399BF435B44C}" dt="2026-09-30T21:10:05.070" v="10388" actId="404"/>
          <ac:spMkLst>
            <pc:docMk/>
            <pc:sldMk cId="1876776911" sldId="261"/>
            <ac:spMk id="3" creationId="{C2403B52-97E8-7D27-5CCA-EF6F9DC39770}"/>
          </ac:spMkLst>
        </pc:spChg>
        <pc:spChg chg="add">
          <ac:chgData name="Nashima Ghufran" userId="e5d69ce8f49ac951" providerId="LiveId" clId="{FE95284C-42B5-47FE-9B3D-399BF435B44C}" dt="2026-09-24T15:30:47.902" v="5142" actId="22"/>
          <ac:spMkLst>
            <pc:docMk/>
            <pc:sldMk cId="1876776911" sldId="261"/>
            <ac:spMk id="14" creationId="{18DDF12E-92C2-4C1C-59E9-516CEA63CFA8}"/>
          </ac:spMkLst>
        </pc:spChg>
        <pc:spChg chg="add mod">
          <ac:chgData name="Nashima Ghufran" userId="e5d69ce8f49ac951" providerId="LiveId" clId="{FE95284C-42B5-47FE-9B3D-399BF435B44C}" dt="2026-09-24T20:46:23.842" v="10310" actId="1076"/>
          <ac:spMkLst>
            <pc:docMk/>
            <pc:sldMk cId="1876776911" sldId="261"/>
            <ac:spMk id="17" creationId="{3A0BF49F-CD19-6329-4B05-25183BA7F7DD}"/>
          </ac:spMkLst>
        </pc:spChg>
        <pc:spChg chg="add del">
          <ac:chgData name="Nashima Ghufran" userId="e5d69ce8f49ac951" providerId="LiveId" clId="{FE95284C-42B5-47FE-9B3D-399BF435B44C}" dt="2026-09-24T15:33:32.264" v="5171" actId="478"/>
          <ac:spMkLst>
            <pc:docMk/>
            <pc:sldMk cId="1876776911" sldId="261"/>
            <ac:spMk id="19" creationId="{9F57DD2D-3CF0-F0BB-AA7F-B5AB7229DC97}"/>
          </ac:spMkLst>
        </pc:spChg>
        <pc:spChg chg="add del">
          <ac:chgData name="Nashima Ghufran" userId="e5d69ce8f49ac951" providerId="LiveId" clId="{FE95284C-42B5-47FE-9B3D-399BF435B44C}" dt="2026-09-24T15:33:33.133" v="5172" actId="478"/>
          <ac:spMkLst>
            <pc:docMk/>
            <pc:sldMk cId="1876776911" sldId="261"/>
            <ac:spMk id="21" creationId="{723D0FDC-B9D4-8F53-8F95-F4C0F5FFD7FC}"/>
          </ac:spMkLst>
        </pc:spChg>
        <pc:spChg chg="add mod">
          <ac:chgData name="Nashima Ghufran" userId="e5d69ce8f49ac951" providerId="LiveId" clId="{FE95284C-42B5-47FE-9B3D-399BF435B44C}" dt="2026-09-24T20:47:43.643" v="10318" actId="1076"/>
          <ac:spMkLst>
            <pc:docMk/>
            <pc:sldMk cId="1876776911" sldId="261"/>
            <ac:spMk id="23" creationId="{A2CD75CB-AA5D-87D6-E786-24AC8759B683}"/>
          </ac:spMkLst>
        </pc:spChg>
        <pc:graphicFrameChg chg="mod modGraphic">
          <ac:chgData name="Nashima Ghufran" userId="e5d69ce8f49ac951" providerId="LiveId" clId="{FE95284C-42B5-47FE-9B3D-399BF435B44C}" dt="2026-09-24T15:33:36.307" v="5174" actId="26606"/>
          <ac:graphicFrameMkLst>
            <pc:docMk/>
            <pc:sldMk cId="1876776911" sldId="261"/>
            <ac:graphicFrameMk id="5" creationId="{2C1B061A-E7EA-7AF5-99AC-342EDBCFFAFD}"/>
          </ac:graphicFrameMkLst>
        </pc:graphicFrameChg>
        <pc:picChg chg="add mod">
          <ac:chgData name="Nashima Ghufran" userId="e5d69ce8f49ac951" providerId="LiveId" clId="{FE95284C-42B5-47FE-9B3D-399BF435B44C}" dt="2026-09-24T20:47:33.880" v="10317" actId="1076"/>
          <ac:picMkLst>
            <pc:docMk/>
            <pc:sldMk cId="1876776911" sldId="261"/>
            <ac:picMk id="8" creationId="{18442E66-5A3B-3196-64D8-115012FAA866}"/>
          </ac:picMkLst>
        </pc:picChg>
      </pc:sldChg>
      <pc:sldChg chg="addSp delSp modSp mod delDesignElem">
        <pc:chgData name="Nashima Ghufran" userId="e5d69ce8f49ac951" providerId="LiveId" clId="{FE95284C-42B5-47FE-9B3D-399BF435B44C}" dt="2026-10-12T17:33:12.301" v="13541" actId="20577"/>
        <pc:sldMkLst>
          <pc:docMk/>
          <pc:sldMk cId="1318217842" sldId="262"/>
        </pc:sldMkLst>
        <pc:spChg chg="mod">
          <ac:chgData name="Nashima Ghufran" userId="e5d69ce8f49ac951" providerId="LiveId" clId="{FE95284C-42B5-47FE-9B3D-399BF435B44C}" dt="2026-10-07T19:02:22.582" v="12758" actId="207"/>
          <ac:spMkLst>
            <pc:docMk/>
            <pc:sldMk cId="1318217842" sldId="262"/>
            <ac:spMk id="2" creationId="{E2BBA2D3-150D-EB9F-82D1-DBA4BA8CAA0F}"/>
          </ac:spMkLst>
        </pc:spChg>
        <pc:graphicFrameChg chg="add modGraphic">
          <ac:chgData name="Nashima Ghufran" userId="e5d69ce8f49ac951" providerId="LiveId" clId="{FE95284C-42B5-47FE-9B3D-399BF435B44C}" dt="2026-10-12T17:33:12.301" v="13541" actId="20577"/>
          <ac:graphicFrameMkLst>
            <pc:docMk/>
            <pc:sldMk cId="1318217842" sldId="262"/>
            <ac:graphicFrameMk id="9" creationId="{B4FB2528-46C3-1E37-AEF1-778EB73DDA97}"/>
          </ac:graphicFrameMkLst>
        </pc:graphicFrameChg>
        <pc:picChg chg="mod">
          <ac:chgData name="Nashima Ghufran" userId="e5d69ce8f49ac951" providerId="LiveId" clId="{FE95284C-42B5-47FE-9B3D-399BF435B44C}" dt="2026-09-24T15:35:18.596" v="5179" actId="1440"/>
          <ac:picMkLst>
            <pc:docMk/>
            <pc:sldMk cId="1318217842" sldId="262"/>
            <ac:picMk id="4" creationId="{D5659A1F-C685-B993-6D81-3730E59F2308}"/>
          </ac:picMkLst>
        </pc:picChg>
      </pc:sldChg>
      <pc:sldChg chg="addSp delSp modSp mod delDesignElem">
        <pc:chgData name="Nashima Ghufran" userId="e5d69ce8f49ac951" providerId="LiveId" clId="{FE95284C-42B5-47FE-9B3D-399BF435B44C}" dt="2026-10-13T19:51:20.764" v="14740"/>
        <pc:sldMkLst>
          <pc:docMk/>
          <pc:sldMk cId="3144645" sldId="263"/>
        </pc:sldMkLst>
        <pc:spChg chg="mod ord">
          <ac:chgData name="Nashima Ghufran" userId="e5d69ce8f49ac951" providerId="LiveId" clId="{FE95284C-42B5-47FE-9B3D-399BF435B44C}" dt="2026-10-13T19:45:09.337" v="14710" actId="26606"/>
          <ac:spMkLst>
            <pc:docMk/>
            <pc:sldMk cId="3144645" sldId="263"/>
            <ac:spMk id="2" creationId="{D65ABDB9-C4E6-A29E-ECBF-3E27D70AC384}"/>
          </ac:spMkLst>
        </pc:spChg>
        <pc:spChg chg="add del mod">
          <ac:chgData name="Nashima Ghufran" userId="e5d69ce8f49ac951" providerId="LiveId" clId="{FE95284C-42B5-47FE-9B3D-399BF435B44C}" dt="2026-10-13T19:45:09.364" v="14711" actId="26606"/>
          <ac:spMkLst>
            <pc:docMk/>
            <pc:sldMk cId="3144645" sldId="263"/>
            <ac:spMk id="35" creationId="{D7690F0B-3A40-7B3B-CD1D-CC75D78C3CEF}"/>
          </ac:spMkLst>
        </pc:spChg>
        <pc:spChg chg="add del">
          <ac:chgData name="Nashima Ghufran" userId="e5d69ce8f49ac951" providerId="LiveId" clId="{FE95284C-42B5-47FE-9B3D-399BF435B44C}" dt="2026-10-12T19:17:52.685" v="14359" actId="26606"/>
          <ac:spMkLst>
            <pc:docMk/>
            <pc:sldMk cId="3144645" sldId="263"/>
            <ac:spMk id="61" creationId="{09588DA8-065E-4F6F-8EFD-43104AB2E0CF}"/>
          </ac:spMkLst>
        </pc:spChg>
        <pc:spChg chg="add del">
          <ac:chgData name="Nashima Ghufran" userId="e5d69ce8f49ac951" providerId="LiveId" clId="{FE95284C-42B5-47FE-9B3D-399BF435B44C}" dt="2026-10-12T19:17:52.685" v="14359" actId="26606"/>
          <ac:spMkLst>
            <pc:docMk/>
            <pc:sldMk cId="3144645" sldId="263"/>
            <ac:spMk id="63" creationId="{C4285719-470E-454C-AF62-8323075F1F5B}"/>
          </ac:spMkLst>
        </pc:spChg>
        <pc:spChg chg="add del">
          <ac:chgData name="Nashima Ghufran" userId="e5d69ce8f49ac951" providerId="LiveId" clId="{FE95284C-42B5-47FE-9B3D-399BF435B44C}" dt="2026-10-12T19:17:52.685" v="14359" actId="26606"/>
          <ac:spMkLst>
            <pc:docMk/>
            <pc:sldMk cId="3144645" sldId="263"/>
            <ac:spMk id="65" creationId="{CD9FE4EF-C4D8-49A0-B2FF-81D8DB7D8A24}"/>
          </ac:spMkLst>
        </pc:spChg>
        <pc:spChg chg="add del">
          <ac:chgData name="Nashima Ghufran" userId="e5d69ce8f49ac951" providerId="LiveId" clId="{FE95284C-42B5-47FE-9B3D-399BF435B44C}" dt="2026-10-12T19:17:52.685" v="14359" actId="26606"/>
          <ac:spMkLst>
            <pc:docMk/>
            <pc:sldMk cId="3144645" sldId="263"/>
            <ac:spMk id="67" creationId="{4300840D-0A0B-4512-BACA-B439D5B9C57C}"/>
          </ac:spMkLst>
        </pc:spChg>
        <pc:spChg chg="add del">
          <ac:chgData name="Nashima Ghufran" userId="e5d69ce8f49ac951" providerId="LiveId" clId="{FE95284C-42B5-47FE-9B3D-399BF435B44C}" dt="2026-10-12T19:17:52.685" v="14359" actId="26606"/>
          <ac:spMkLst>
            <pc:docMk/>
            <pc:sldMk cId="3144645" sldId="263"/>
            <ac:spMk id="69" creationId="{D2B78728-A580-49A7-84F9-6EF6F583ADE0}"/>
          </ac:spMkLst>
        </pc:spChg>
        <pc:spChg chg="add del">
          <ac:chgData name="Nashima Ghufran" userId="e5d69ce8f49ac951" providerId="LiveId" clId="{FE95284C-42B5-47FE-9B3D-399BF435B44C}" dt="2026-10-12T19:17:52.685" v="14359" actId="26606"/>
          <ac:spMkLst>
            <pc:docMk/>
            <pc:sldMk cId="3144645" sldId="263"/>
            <ac:spMk id="71" creationId="{38FAA1A1-D861-433F-88FA-1E9D6FD31D11}"/>
          </ac:spMkLst>
        </pc:spChg>
        <pc:spChg chg="add del">
          <ac:chgData name="Nashima Ghufran" userId="e5d69ce8f49ac951" providerId="LiveId" clId="{FE95284C-42B5-47FE-9B3D-399BF435B44C}" dt="2026-10-12T19:17:52.677" v="14358" actId="26606"/>
          <ac:spMkLst>
            <pc:docMk/>
            <pc:sldMk cId="3144645" sldId="263"/>
            <ac:spMk id="73" creationId="{8D71EDA1-87BF-4D5D-AB79-F346FD19278A}"/>
          </ac:spMkLst>
        </pc:spChg>
        <pc:spChg chg="add del">
          <ac:chgData name="Nashima Ghufran" userId="e5d69ce8f49ac951" providerId="LiveId" clId="{FE95284C-42B5-47FE-9B3D-399BF435B44C}" dt="2026-10-12T19:17:30.463" v="14350" actId="26606"/>
          <ac:spMkLst>
            <pc:docMk/>
            <pc:sldMk cId="3144645" sldId="263"/>
            <ac:spMk id="78" creationId="{907EF6B7-1338-4443-8C46-6A318D952DFD}"/>
          </ac:spMkLst>
        </pc:spChg>
        <pc:spChg chg="add del">
          <ac:chgData name="Nashima Ghufran" userId="e5d69ce8f49ac951" providerId="LiveId" clId="{FE95284C-42B5-47FE-9B3D-399BF435B44C}" dt="2026-10-12T19:17:30.463" v="14350" actId="26606"/>
          <ac:spMkLst>
            <pc:docMk/>
            <pc:sldMk cId="3144645" sldId="263"/>
            <ac:spMk id="80" creationId="{DAAE4CDD-124C-4DCF-9584-B6033B545DD5}"/>
          </ac:spMkLst>
        </pc:spChg>
        <pc:spChg chg="add del">
          <ac:chgData name="Nashima Ghufran" userId="e5d69ce8f49ac951" providerId="LiveId" clId="{FE95284C-42B5-47FE-9B3D-399BF435B44C}" dt="2026-10-12T19:17:30.463" v="14350" actId="26606"/>
          <ac:spMkLst>
            <pc:docMk/>
            <pc:sldMk cId="3144645" sldId="263"/>
            <ac:spMk id="82" creationId="{081E4A58-353D-44AE-B2FC-2A74E2E400F7}"/>
          </ac:spMkLst>
        </pc:spChg>
        <pc:spChg chg="add del">
          <ac:chgData name="Nashima Ghufran" userId="e5d69ce8f49ac951" providerId="LiveId" clId="{FE95284C-42B5-47FE-9B3D-399BF435B44C}" dt="2026-10-12T19:17:36.179" v="14352" actId="26606"/>
          <ac:spMkLst>
            <pc:docMk/>
            <pc:sldMk cId="3144645" sldId="263"/>
            <ac:spMk id="88" creationId="{245A9F99-D9B1-4094-A2E2-B90AC1DB7B9C}"/>
          </ac:spMkLst>
        </pc:spChg>
        <pc:spChg chg="add del">
          <ac:chgData name="Nashima Ghufran" userId="e5d69ce8f49ac951" providerId="LiveId" clId="{FE95284C-42B5-47FE-9B3D-399BF435B44C}" dt="2026-10-12T19:17:36.179" v="14352" actId="26606"/>
          <ac:spMkLst>
            <pc:docMk/>
            <pc:sldMk cId="3144645" sldId="263"/>
            <ac:spMk id="89" creationId="{B7FAF607-473A-4A43-A23D-BBFF5C4117BB}"/>
          </ac:spMkLst>
        </pc:spChg>
        <pc:spChg chg="add del">
          <ac:chgData name="Nashima Ghufran" userId="e5d69ce8f49ac951" providerId="LiveId" clId="{FE95284C-42B5-47FE-9B3D-399BF435B44C}" dt="2026-10-12T19:17:39.664" v="14354" actId="26606"/>
          <ac:spMkLst>
            <pc:docMk/>
            <pc:sldMk cId="3144645" sldId="263"/>
            <ac:spMk id="91" creationId="{327D73B4-9F5C-4A64-A179-51B9500CB8B5}"/>
          </ac:spMkLst>
        </pc:spChg>
        <pc:spChg chg="add del">
          <ac:chgData name="Nashima Ghufran" userId="e5d69ce8f49ac951" providerId="LiveId" clId="{FE95284C-42B5-47FE-9B3D-399BF435B44C}" dt="2026-10-12T19:17:39.664" v="14354" actId="26606"/>
          <ac:spMkLst>
            <pc:docMk/>
            <pc:sldMk cId="3144645" sldId="263"/>
            <ac:spMk id="92" creationId="{C1F06963-6374-4B48-844F-071A9BAAAE02}"/>
          </ac:spMkLst>
        </pc:spChg>
        <pc:spChg chg="add del">
          <ac:chgData name="Nashima Ghufran" userId="e5d69ce8f49ac951" providerId="LiveId" clId="{FE95284C-42B5-47FE-9B3D-399BF435B44C}" dt="2026-10-12T19:17:39.664" v="14354" actId="26606"/>
          <ac:spMkLst>
            <pc:docMk/>
            <pc:sldMk cId="3144645" sldId="263"/>
            <ac:spMk id="93" creationId="{6CB927A4-E432-4310-9CD5-E89FF5063179}"/>
          </ac:spMkLst>
        </pc:spChg>
        <pc:spChg chg="add del">
          <ac:chgData name="Nashima Ghufran" userId="e5d69ce8f49ac951" providerId="LiveId" clId="{FE95284C-42B5-47FE-9B3D-399BF435B44C}" dt="2026-10-12T19:17:39.664" v="14354" actId="26606"/>
          <ac:spMkLst>
            <pc:docMk/>
            <pc:sldMk cId="3144645" sldId="263"/>
            <ac:spMk id="94" creationId="{1453BF6C-B012-48B7-B4E8-6D7AC7C27D02}"/>
          </ac:spMkLst>
        </pc:spChg>
        <pc:spChg chg="add del">
          <ac:chgData name="Nashima Ghufran" userId="e5d69ce8f49ac951" providerId="LiveId" clId="{FE95284C-42B5-47FE-9B3D-399BF435B44C}" dt="2026-10-12T19:17:42.762" v="14356" actId="26606"/>
          <ac:spMkLst>
            <pc:docMk/>
            <pc:sldMk cId="3144645" sldId="263"/>
            <ac:spMk id="98" creationId="{245A9F99-D9B1-4094-A2E2-B90AC1DB7B9C}"/>
          </ac:spMkLst>
        </pc:spChg>
        <pc:spChg chg="add del">
          <ac:chgData name="Nashima Ghufran" userId="e5d69ce8f49ac951" providerId="LiveId" clId="{FE95284C-42B5-47FE-9B3D-399BF435B44C}" dt="2026-10-12T19:17:42.762" v="14356" actId="26606"/>
          <ac:spMkLst>
            <pc:docMk/>
            <pc:sldMk cId="3144645" sldId="263"/>
            <ac:spMk id="99" creationId="{B7FAF607-473A-4A43-A23D-BBFF5C4117BB}"/>
          </ac:spMkLst>
        </pc:spChg>
        <pc:spChg chg="add del">
          <ac:chgData name="Nashima Ghufran" userId="e5d69ce8f49ac951" providerId="LiveId" clId="{FE95284C-42B5-47FE-9B3D-399BF435B44C}" dt="2026-10-12T19:17:52.677" v="14358" actId="26606"/>
          <ac:spMkLst>
            <pc:docMk/>
            <pc:sldMk cId="3144645" sldId="263"/>
            <ac:spMk id="103" creationId="{245A9F99-D9B1-4094-A2E2-B90AC1DB7B9C}"/>
          </ac:spMkLst>
        </pc:spChg>
        <pc:spChg chg="add del">
          <ac:chgData name="Nashima Ghufran" userId="e5d69ce8f49ac951" providerId="LiveId" clId="{FE95284C-42B5-47FE-9B3D-399BF435B44C}" dt="2026-10-12T19:17:52.677" v="14358" actId="26606"/>
          <ac:spMkLst>
            <pc:docMk/>
            <pc:sldMk cId="3144645" sldId="263"/>
            <ac:spMk id="104" creationId="{B7FAF607-473A-4A43-A23D-BBFF5C4117BB}"/>
          </ac:spMkLst>
        </pc:spChg>
        <pc:spChg chg="add del">
          <ac:chgData name="Nashima Ghufran" userId="e5d69ce8f49ac951" providerId="LiveId" clId="{FE95284C-42B5-47FE-9B3D-399BF435B44C}" dt="2026-10-12T19:18:15.004" v="14360" actId="26606"/>
          <ac:spMkLst>
            <pc:docMk/>
            <pc:sldMk cId="3144645" sldId="263"/>
            <ac:spMk id="111" creationId="{907EF6B7-1338-4443-8C46-6A318D952DFD}"/>
          </ac:spMkLst>
        </pc:spChg>
        <pc:spChg chg="add del">
          <ac:chgData name="Nashima Ghufran" userId="e5d69ce8f49ac951" providerId="LiveId" clId="{FE95284C-42B5-47FE-9B3D-399BF435B44C}" dt="2026-10-12T19:18:15.004" v="14360" actId="26606"/>
          <ac:spMkLst>
            <pc:docMk/>
            <pc:sldMk cId="3144645" sldId="263"/>
            <ac:spMk id="112" creationId="{DAAE4CDD-124C-4DCF-9584-B6033B545DD5}"/>
          </ac:spMkLst>
        </pc:spChg>
        <pc:spChg chg="add del">
          <ac:chgData name="Nashima Ghufran" userId="e5d69ce8f49ac951" providerId="LiveId" clId="{FE95284C-42B5-47FE-9B3D-399BF435B44C}" dt="2026-10-12T19:18:15.004" v="14360" actId="26606"/>
          <ac:spMkLst>
            <pc:docMk/>
            <pc:sldMk cId="3144645" sldId="263"/>
            <ac:spMk id="113" creationId="{081E4A58-353D-44AE-B2FC-2A74E2E400F7}"/>
          </ac:spMkLst>
        </pc:spChg>
        <pc:spChg chg="add del">
          <ac:chgData name="Nashima Ghufran" userId="e5d69ce8f49ac951" providerId="LiveId" clId="{FE95284C-42B5-47FE-9B3D-399BF435B44C}" dt="2026-10-13T19:45:09.364" v="14711" actId="26606"/>
          <ac:spMkLst>
            <pc:docMk/>
            <pc:sldMk cId="3144645" sldId="263"/>
            <ac:spMk id="119" creationId="{F944E337-3E5D-4A1F-A5A1-2057F25B8A7B}"/>
          </ac:spMkLst>
        </pc:spChg>
        <pc:spChg chg="add del">
          <ac:chgData name="Nashima Ghufran" userId="e5d69ce8f49ac951" providerId="LiveId" clId="{FE95284C-42B5-47FE-9B3D-399BF435B44C}" dt="2026-10-13T19:45:09.364" v="14711" actId="26606"/>
          <ac:spMkLst>
            <pc:docMk/>
            <pc:sldMk cId="3144645" sldId="263"/>
            <ac:spMk id="121" creationId="{4DA50D69-7CF7-4844-B844-A2B821C77F24}"/>
          </ac:spMkLst>
        </pc:spChg>
        <pc:spChg chg="add">
          <ac:chgData name="Nashima Ghufran" userId="e5d69ce8f49ac951" providerId="LiveId" clId="{FE95284C-42B5-47FE-9B3D-399BF435B44C}" dt="2026-10-13T19:45:09.364" v="14711" actId="26606"/>
          <ac:spMkLst>
            <pc:docMk/>
            <pc:sldMk cId="3144645" sldId="263"/>
            <ac:spMk id="124" creationId="{F944E337-3E5D-4A1F-A5A1-2057F25B8A7B}"/>
          </ac:spMkLst>
        </pc:spChg>
        <pc:spChg chg="add">
          <ac:chgData name="Nashima Ghufran" userId="e5d69ce8f49ac951" providerId="LiveId" clId="{FE95284C-42B5-47FE-9B3D-399BF435B44C}" dt="2026-10-13T19:45:09.364" v="14711" actId="26606"/>
          <ac:spMkLst>
            <pc:docMk/>
            <pc:sldMk cId="3144645" sldId="263"/>
            <ac:spMk id="125" creationId="{4DA50D69-7CF7-4844-B844-A2B821C77F24}"/>
          </ac:spMkLst>
        </pc:spChg>
        <pc:graphicFrameChg chg="add mod modGraphic">
          <ac:chgData name="Nashima Ghufran" userId="e5d69ce8f49ac951" providerId="LiveId" clId="{FE95284C-42B5-47FE-9B3D-399BF435B44C}" dt="2026-10-13T19:51:20.764" v="14740"/>
          <ac:graphicFrameMkLst>
            <pc:docMk/>
            <pc:sldMk cId="3144645" sldId="263"/>
            <ac:graphicFrameMk id="123" creationId="{65B83F2E-1209-B329-FD8F-114C954C0378}"/>
          </ac:graphicFrameMkLst>
        </pc:graphicFrameChg>
        <pc:picChg chg="add mod ord">
          <ac:chgData name="Nashima Ghufran" userId="e5d69ce8f49ac951" providerId="LiveId" clId="{FE95284C-42B5-47FE-9B3D-399BF435B44C}" dt="2026-10-13T19:45:09.337" v="14710" actId="26606"/>
          <ac:picMkLst>
            <pc:docMk/>
            <pc:sldMk cId="3144645" sldId="263"/>
            <ac:picMk id="115" creationId="{5BBDB4D4-91C4-E1A8-15D3-312CE9F71248}"/>
          </ac:picMkLst>
        </pc:picChg>
      </pc:sldChg>
      <pc:sldChg chg="addSp delSp modSp mod setBg delDesignElem">
        <pc:chgData name="Nashima Ghufran" userId="e5d69ce8f49ac951" providerId="LiveId" clId="{FE95284C-42B5-47FE-9B3D-399BF435B44C}" dt="2026-10-13T19:46:45.946" v="14716" actId="20577"/>
        <pc:sldMkLst>
          <pc:docMk/>
          <pc:sldMk cId="1229048038" sldId="264"/>
        </pc:sldMkLst>
        <pc:spChg chg="mod">
          <ac:chgData name="Nashima Ghufran" userId="e5d69ce8f49ac951" providerId="LiveId" clId="{FE95284C-42B5-47FE-9B3D-399BF435B44C}" dt="2026-10-13T19:46:26.434" v="14712" actId="26606"/>
          <ac:spMkLst>
            <pc:docMk/>
            <pc:sldMk cId="1229048038" sldId="264"/>
            <ac:spMk id="2" creationId="{A7264EBF-1A98-62C5-69FE-68856717B9BF}"/>
          </ac:spMkLst>
        </pc:spChg>
        <pc:spChg chg="add mod ord">
          <ac:chgData name="Nashima Ghufran" userId="e5d69ce8f49ac951" providerId="LiveId" clId="{FE95284C-42B5-47FE-9B3D-399BF435B44C}" dt="2026-10-13T19:46:45.946" v="14716" actId="20577"/>
          <ac:spMkLst>
            <pc:docMk/>
            <pc:sldMk cId="1229048038" sldId="264"/>
            <ac:spMk id="34" creationId="{42FE62C5-4BAA-C1A7-59C0-F48FCF57AFB7}"/>
          </ac:spMkLst>
        </pc:spChg>
        <pc:spChg chg="add del">
          <ac:chgData name="Nashima Ghufran" userId="e5d69ce8f49ac951" providerId="LiveId" clId="{FE95284C-42B5-47FE-9B3D-399BF435B44C}" dt="2026-10-12T18:07:41.618" v="13870" actId="26606"/>
          <ac:spMkLst>
            <pc:docMk/>
            <pc:sldMk cId="1229048038" sldId="264"/>
            <ac:spMk id="53" creationId="{45D37F4E-DDB4-456B-97E0-9937730A039F}"/>
          </ac:spMkLst>
        </pc:spChg>
        <pc:spChg chg="add del">
          <ac:chgData name="Nashima Ghufran" userId="e5d69ce8f49ac951" providerId="LiveId" clId="{FE95284C-42B5-47FE-9B3D-399BF435B44C}" dt="2026-10-12T18:07:41.618" v="13870" actId="26606"/>
          <ac:spMkLst>
            <pc:docMk/>
            <pc:sldMk cId="1229048038" sldId="264"/>
            <ac:spMk id="54" creationId="{B2DD41CD-8F47-4F56-AD12-4E2FF7696987}"/>
          </ac:spMkLst>
        </pc:spChg>
        <pc:spChg chg="add del">
          <ac:chgData name="Nashima Ghufran" userId="e5d69ce8f49ac951" providerId="LiveId" clId="{FE95284C-42B5-47FE-9B3D-399BF435B44C}" dt="2026-10-12T18:07:39.285" v="13867" actId="26606"/>
          <ac:spMkLst>
            <pc:docMk/>
            <pc:sldMk cId="1229048038" sldId="264"/>
            <ac:spMk id="59" creationId="{45D37F4E-DDB4-456B-97E0-9937730A039F}"/>
          </ac:spMkLst>
        </pc:spChg>
        <pc:spChg chg="add del">
          <ac:chgData name="Nashima Ghufran" userId="e5d69ce8f49ac951" providerId="LiveId" clId="{FE95284C-42B5-47FE-9B3D-399BF435B44C}" dt="2026-10-12T18:07:39.285" v="13867" actId="26606"/>
          <ac:spMkLst>
            <pc:docMk/>
            <pc:sldMk cId="1229048038" sldId="264"/>
            <ac:spMk id="61" creationId="{B2DD41CD-8F47-4F56-AD12-4E2FF7696987}"/>
          </ac:spMkLst>
        </pc:spChg>
        <pc:spChg chg="add del">
          <ac:chgData name="Nashima Ghufran" userId="e5d69ce8f49ac951" providerId="LiveId" clId="{FE95284C-42B5-47FE-9B3D-399BF435B44C}" dt="2026-10-12T18:07:41.608" v="13869" actId="26606"/>
          <ac:spMkLst>
            <pc:docMk/>
            <pc:sldMk cId="1229048038" sldId="264"/>
            <ac:spMk id="63" creationId="{0007FE00-9498-4706-B255-6437B0252C02}"/>
          </ac:spMkLst>
        </pc:spChg>
        <pc:spChg chg="add del">
          <ac:chgData name="Nashima Ghufran" userId="e5d69ce8f49ac951" providerId="LiveId" clId="{FE95284C-42B5-47FE-9B3D-399BF435B44C}" dt="2026-10-12T18:07:41.608" v="13869" actId="26606"/>
          <ac:spMkLst>
            <pc:docMk/>
            <pc:sldMk cId="1229048038" sldId="264"/>
            <ac:spMk id="64" creationId="{2EB492CD-616E-47F8-933B-5E2D952A0593}"/>
          </ac:spMkLst>
        </pc:spChg>
        <pc:spChg chg="add del">
          <ac:chgData name="Nashima Ghufran" userId="e5d69ce8f49ac951" providerId="LiveId" clId="{FE95284C-42B5-47FE-9B3D-399BF435B44C}" dt="2026-10-12T18:07:41.608" v="13869" actId="26606"/>
          <ac:spMkLst>
            <pc:docMk/>
            <pc:sldMk cId="1229048038" sldId="264"/>
            <ac:spMk id="65" creationId="{59383CF9-23B5-4335-9B21-1791C4CF1C75}"/>
          </ac:spMkLst>
        </pc:spChg>
        <pc:spChg chg="add del">
          <ac:chgData name="Nashima Ghufran" userId="e5d69ce8f49ac951" providerId="LiveId" clId="{FE95284C-42B5-47FE-9B3D-399BF435B44C}" dt="2026-10-13T19:46:26.434" v="14712" actId="26606"/>
          <ac:spMkLst>
            <pc:docMk/>
            <pc:sldMk cId="1229048038" sldId="264"/>
            <ac:spMk id="67" creationId="{4F7EBAE4-9945-4473-9E34-B2C66EA0F03D}"/>
          </ac:spMkLst>
        </pc:spChg>
        <pc:spChg chg="add del">
          <ac:chgData name="Nashima Ghufran" userId="e5d69ce8f49ac951" providerId="LiveId" clId="{FE95284C-42B5-47FE-9B3D-399BF435B44C}" dt="2026-10-13T19:46:26.434" v="14712" actId="26606"/>
          <ac:spMkLst>
            <pc:docMk/>
            <pc:sldMk cId="1229048038" sldId="264"/>
            <ac:spMk id="68" creationId="{70BEB1E7-2F88-40BC-B73D-42E5B6F80BFC}"/>
          </ac:spMkLst>
        </pc:spChg>
        <pc:spChg chg="add del">
          <ac:chgData name="Nashima Ghufran" userId="e5d69ce8f49ac951" providerId="LiveId" clId="{FE95284C-42B5-47FE-9B3D-399BF435B44C}" dt="2026-10-13T19:46:26.434" v="14712" actId="26606"/>
          <ac:spMkLst>
            <pc:docMk/>
            <pc:sldMk cId="1229048038" sldId="264"/>
            <ac:spMk id="69" creationId="{A7B99495-F43F-4D80-A44F-2CB4764EB90B}"/>
          </ac:spMkLst>
        </pc:spChg>
        <pc:spChg chg="add">
          <ac:chgData name="Nashima Ghufran" userId="e5d69ce8f49ac951" providerId="LiveId" clId="{FE95284C-42B5-47FE-9B3D-399BF435B44C}" dt="2026-10-13T19:46:26.434" v="14712" actId="26606"/>
          <ac:spMkLst>
            <pc:docMk/>
            <pc:sldMk cId="1229048038" sldId="264"/>
            <ac:spMk id="74" creationId="{45D37F4E-DDB4-456B-97E0-9937730A039F}"/>
          </ac:spMkLst>
        </pc:spChg>
        <pc:spChg chg="add">
          <ac:chgData name="Nashima Ghufran" userId="e5d69ce8f49ac951" providerId="LiveId" clId="{FE95284C-42B5-47FE-9B3D-399BF435B44C}" dt="2026-10-13T19:46:26.434" v="14712" actId="26606"/>
          <ac:spMkLst>
            <pc:docMk/>
            <pc:sldMk cId="1229048038" sldId="264"/>
            <ac:spMk id="76" creationId="{B2DD41CD-8F47-4F56-AD12-4E2FF7696987}"/>
          </ac:spMkLst>
        </pc:spChg>
        <pc:picChg chg="add mod ord">
          <ac:chgData name="Nashima Ghufran" userId="e5d69ce8f49ac951" providerId="LiveId" clId="{FE95284C-42B5-47FE-9B3D-399BF435B44C}" dt="2026-10-13T19:46:26.434" v="14712" actId="26606"/>
          <ac:picMkLst>
            <pc:docMk/>
            <pc:sldMk cId="1229048038" sldId="264"/>
            <ac:picMk id="31" creationId="{B22B2B5A-77F3-7FEC-2F64-03D02BED21A1}"/>
          </ac:picMkLst>
        </pc:picChg>
      </pc:sldChg>
      <pc:sldChg chg="addSp delSp modSp mod delDesignElem">
        <pc:chgData name="Nashima Ghufran" userId="e5d69ce8f49ac951" providerId="LiveId" clId="{FE95284C-42B5-47FE-9B3D-399BF435B44C}" dt="2026-10-07T20:25:22.607" v="12934" actId="20577"/>
        <pc:sldMkLst>
          <pc:docMk/>
          <pc:sldMk cId="887638567" sldId="265"/>
        </pc:sldMkLst>
        <pc:spChg chg="mod">
          <ac:chgData name="Nashima Ghufran" userId="e5d69ce8f49ac951" providerId="LiveId" clId="{FE95284C-42B5-47FE-9B3D-399BF435B44C}" dt="2026-10-07T19:00:57.303" v="12750" actId="207"/>
          <ac:spMkLst>
            <pc:docMk/>
            <pc:sldMk cId="887638567" sldId="265"/>
            <ac:spMk id="2" creationId="{71FD9590-99EB-8E72-5386-515CDDC5132D}"/>
          </ac:spMkLst>
        </pc:spChg>
        <pc:spChg chg="add">
          <ac:chgData name="Nashima Ghufran" userId="e5d69ce8f49ac951" providerId="LiveId" clId="{FE95284C-42B5-47FE-9B3D-399BF435B44C}" dt="2026-10-07T18:49:39.912" v="12607" actId="26606"/>
          <ac:spMkLst>
            <pc:docMk/>
            <pc:sldMk cId="887638567" sldId="265"/>
            <ac:spMk id="15" creationId="{DCC231C8-C761-4B31-9B1C-C6D19248C6B3}"/>
          </ac:spMkLst>
        </pc:spChg>
        <pc:graphicFrameChg chg="mod modGraphic">
          <ac:chgData name="Nashima Ghufran" userId="e5d69ce8f49ac951" providerId="LiveId" clId="{FE95284C-42B5-47FE-9B3D-399BF435B44C}" dt="2026-10-07T20:25:22.607" v="12934" actId="20577"/>
          <ac:graphicFrameMkLst>
            <pc:docMk/>
            <pc:sldMk cId="887638567" sldId="265"/>
            <ac:graphicFrameMk id="5" creationId="{DB99B8FF-A689-B910-2ABE-FD815F832B17}"/>
          </ac:graphicFrameMkLst>
        </pc:graphicFrameChg>
      </pc:sldChg>
      <pc:sldChg chg="addSp delSp modSp mod delDesignElem">
        <pc:chgData name="Nashima Ghufran" userId="e5d69ce8f49ac951" providerId="LiveId" clId="{FE95284C-42B5-47FE-9B3D-399BF435B44C}" dt="2026-10-12T19:18:42.168" v="14361" actId="26606"/>
        <pc:sldMkLst>
          <pc:docMk/>
          <pc:sldMk cId="2881423409" sldId="266"/>
        </pc:sldMkLst>
        <pc:spChg chg="mod">
          <ac:chgData name="Nashima Ghufran" userId="e5d69ce8f49ac951" providerId="LiveId" clId="{FE95284C-42B5-47FE-9B3D-399BF435B44C}" dt="2026-10-12T19:18:42.168" v="14361" actId="26606"/>
          <ac:spMkLst>
            <pc:docMk/>
            <pc:sldMk cId="2881423409" sldId="266"/>
            <ac:spMk id="2" creationId="{0B9C0767-7783-FBF9-9FDA-D70E67770331}"/>
          </ac:spMkLst>
        </pc:spChg>
        <pc:spChg chg="add del">
          <ac:chgData name="Nashima Ghufran" userId="e5d69ce8f49ac951" providerId="LiveId" clId="{FE95284C-42B5-47FE-9B3D-399BF435B44C}" dt="2026-10-12T19:18:42.168" v="14361" actId="26606"/>
          <ac:spMkLst>
            <pc:docMk/>
            <pc:sldMk cId="2881423409" sldId="266"/>
            <ac:spMk id="47" creationId="{6C4028FD-8BAA-4A19-BFDE-594D991B7552}"/>
          </ac:spMkLst>
        </pc:spChg>
        <pc:spChg chg="add">
          <ac:chgData name="Nashima Ghufran" userId="e5d69ce8f49ac951" providerId="LiveId" clId="{FE95284C-42B5-47FE-9B3D-399BF435B44C}" dt="2026-10-12T19:18:42.168" v="14361" actId="26606"/>
          <ac:spMkLst>
            <pc:docMk/>
            <pc:sldMk cId="2881423409" sldId="266"/>
            <ac:spMk id="52" creationId="{5C8908E2-EE49-44D2-9428-A28D2312A8D5}"/>
          </ac:spMkLst>
        </pc:spChg>
        <pc:spChg chg="add">
          <ac:chgData name="Nashima Ghufran" userId="e5d69ce8f49ac951" providerId="LiveId" clId="{FE95284C-42B5-47FE-9B3D-399BF435B44C}" dt="2026-10-12T19:18:42.168" v="14361" actId="26606"/>
          <ac:spMkLst>
            <pc:docMk/>
            <pc:sldMk cId="2881423409" sldId="266"/>
            <ac:spMk id="58" creationId="{7449A6C7-D15F-4AA5-BFA5-71A404B47016}"/>
          </ac:spMkLst>
        </pc:spChg>
        <pc:spChg chg="add">
          <ac:chgData name="Nashima Ghufran" userId="e5d69ce8f49ac951" providerId="LiveId" clId="{FE95284C-42B5-47FE-9B3D-399BF435B44C}" dt="2026-10-12T19:18:42.168" v="14361" actId="26606"/>
          <ac:spMkLst>
            <pc:docMk/>
            <pc:sldMk cId="2881423409" sldId="266"/>
            <ac:spMk id="60" creationId="{ED888B23-07FA-482A-96DF-47E31AF1A603}"/>
          </ac:spMkLst>
        </pc:spChg>
        <pc:grpChg chg="add">
          <ac:chgData name="Nashima Ghufran" userId="e5d69ce8f49ac951" providerId="LiveId" clId="{FE95284C-42B5-47FE-9B3D-399BF435B44C}" dt="2026-10-12T19:18:42.168" v="14361" actId="26606"/>
          <ac:grpSpMkLst>
            <pc:docMk/>
            <pc:sldMk cId="2881423409" sldId="266"/>
            <ac:grpSpMk id="54" creationId="{05314994-6337-4875-8CF5-652CAFE8342C}"/>
          </ac:grpSpMkLst>
        </pc:grpChg>
        <pc:graphicFrameChg chg="mod modGraphic">
          <ac:chgData name="Nashima Ghufran" userId="e5d69ce8f49ac951" providerId="LiveId" clId="{FE95284C-42B5-47FE-9B3D-399BF435B44C}" dt="2026-10-12T19:18:42.168" v="14361" actId="26606"/>
          <ac:graphicFrameMkLst>
            <pc:docMk/>
            <pc:sldMk cId="2881423409" sldId="266"/>
            <ac:graphicFrameMk id="5" creationId="{400E577F-F546-EFA4-778C-7E64C793E916}"/>
          </ac:graphicFrameMkLst>
        </pc:graphicFrameChg>
      </pc:sldChg>
      <pc:sldChg chg="addSp delSp modSp mod ord delDesignElem">
        <pc:chgData name="Nashima Ghufran" userId="e5d69ce8f49ac951" providerId="LiveId" clId="{FE95284C-42B5-47FE-9B3D-399BF435B44C}" dt="2026-10-13T21:09:50.301" v="15192" actId="26606"/>
        <pc:sldMkLst>
          <pc:docMk/>
          <pc:sldMk cId="3473389465" sldId="267"/>
        </pc:sldMkLst>
        <pc:spChg chg="mod">
          <ac:chgData name="Nashima Ghufran" userId="e5d69ce8f49ac951" providerId="LiveId" clId="{FE95284C-42B5-47FE-9B3D-399BF435B44C}" dt="2026-10-13T21:09:50.301" v="15192" actId="26606"/>
          <ac:spMkLst>
            <pc:docMk/>
            <pc:sldMk cId="3473389465" sldId="267"/>
            <ac:spMk id="2" creationId="{B81F4753-73A3-6D0E-3648-7D113BD5BD91}"/>
          </ac:spMkLst>
        </pc:spChg>
        <pc:spChg chg="add del mod ord">
          <ac:chgData name="Nashima Ghufran" userId="e5d69ce8f49ac951" providerId="LiveId" clId="{FE95284C-42B5-47FE-9B3D-399BF435B44C}" dt="2026-10-13T21:09:50.301" v="15192" actId="26606"/>
          <ac:spMkLst>
            <pc:docMk/>
            <pc:sldMk cId="3473389465" sldId="267"/>
            <ac:spMk id="3" creationId="{5DE31EC5-CD9C-CD2B-544B-0DDA6D07CF84}"/>
          </ac:spMkLst>
        </pc:spChg>
        <pc:spChg chg="add del">
          <ac:chgData name="Nashima Ghufran" userId="e5d69ce8f49ac951" providerId="LiveId" clId="{FE95284C-42B5-47FE-9B3D-399BF435B44C}" dt="2026-10-12T18:09:38.864" v="13882" actId="26606"/>
          <ac:spMkLst>
            <pc:docMk/>
            <pc:sldMk cId="3473389465" sldId="267"/>
            <ac:spMk id="21" creationId="{4F7EBAE4-9945-4473-9E34-B2C66EA0F03D}"/>
          </ac:spMkLst>
        </pc:spChg>
        <pc:spChg chg="add del">
          <ac:chgData name="Nashima Ghufran" userId="e5d69ce8f49ac951" providerId="LiveId" clId="{FE95284C-42B5-47FE-9B3D-399BF435B44C}" dt="2026-10-12T18:09:38.864" v="13882" actId="26606"/>
          <ac:spMkLst>
            <pc:docMk/>
            <pc:sldMk cId="3473389465" sldId="267"/>
            <ac:spMk id="23" creationId="{70BEB1E7-2F88-40BC-B73D-42E5B6F80BFC}"/>
          </ac:spMkLst>
        </pc:spChg>
        <pc:spChg chg="add del">
          <ac:chgData name="Nashima Ghufran" userId="e5d69ce8f49ac951" providerId="LiveId" clId="{FE95284C-42B5-47FE-9B3D-399BF435B44C}" dt="2026-10-12T18:09:38.864" v="13882" actId="26606"/>
          <ac:spMkLst>
            <pc:docMk/>
            <pc:sldMk cId="3473389465" sldId="267"/>
            <ac:spMk id="25" creationId="{A7B99495-F43F-4D80-A44F-2CB4764EB90B}"/>
          </ac:spMkLst>
        </pc:spChg>
        <pc:spChg chg="add del">
          <ac:chgData name="Nashima Ghufran" userId="e5d69ce8f49ac951" providerId="LiveId" clId="{FE95284C-42B5-47FE-9B3D-399BF435B44C}" dt="2026-10-12T18:09:38.854" v="13881" actId="26606"/>
          <ac:spMkLst>
            <pc:docMk/>
            <pc:sldMk cId="3473389465" sldId="267"/>
            <ac:spMk id="27" creationId="{DB304A14-32D0-4873-B914-423ED7B8DAFD}"/>
          </ac:spMkLst>
        </pc:spChg>
        <pc:spChg chg="add del">
          <ac:chgData name="Nashima Ghufran" userId="e5d69ce8f49ac951" providerId="LiveId" clId="{FE95284C-42B5-47FE-9B3D-399BF435B44C}" dt="2026-10-12T18:09:38.854" v="13881" actId="26606"/>
          <ac:spMkLst>
            <pc:docMk/>
            <pc:sldMk cId="3473389465" sldId="267"/>
            <ac:spMk id="28" creationId="{1D460C86-854F-4FB3-ABC2-E823D8FEB9DB}"/>
          </ac:spMkLst>
        </pc:spChg>
        <pc:spChg chg="add del">
          <ac:chgData name="Nashima Ghufran" userId="e5d69ce8f49ac951" providerId="LiveId" clId="{FE95284C-42B5-47FE-9B3D-399BF435B44C}" dt="2026-10-12T18:09:38.854" v="13881" actId="26606"/>
          <ac:spMkLst>
            <pc:docMk/>
            <pc:sldMk cId="3473389465" sldId="267"/>
            <ac:spMk id="29" creationId="{BB48116A-278A-4CC5-89D3-9DE8E8FF1245}"/>
          </ac:spMkLst>
        </pc:spChg>
        <pc:spChg chg="add del">
          <ac:chgData name="Nashima Ghufran" userId="e5d69ce8f49ac951" providerId="LiveId" clId="{FE95284C-42B5-47FE-9B3D-399BF435B44C}" dt="2026-10-12T18:09:17.313" v="13873" actId="26606"/>
          <ac:spMkLst>
            <pc:docMk/>
            <pc:sldMk cId="3473389465" sldId="267"/>
            <ac:spMk id="30" creationId="{45D37F4E-DDB4-456B-97E0-9937730A039F}"/>
          </ac:spMkLst>
        </pc:spChg>
        <pc:spChg chg="add del">
          <ac:chgData name="Nashima Ghufran" userId="e5d69ce8f49ac951" providerId="LiveId" clId="{FE95284C-42B5-47FE-9B3D-399BF435B44C}" dt="2026-10-12T19:19:05.409" v="14362" actId="26606"/>
          <ac:spMkLst>
            <pc:docMk/>
            <pc:sldMk cId="3473389465" sldId="267"/>
            <ac:spMk id="31" creationId="{4F7EBAE4-9945-4473-9E34-B2C66EA0F03D}"/>
          </ac:spMkLst>
        </pc:spChg>
        <pc:spChg chg="add del">
          <ac:chgData name="Nashima Ghufran" userId="e5d69ce8f49ac951" providerId="LiveId" clId="{FE95284C-42B5-47FE-9B3D-399BF435B44C}" dt="2026-10-12T18:09:17.313" v="13873" actId="26606"/>
          <ac:spMkLst>
            <pc:docMk/>
            <pc:sldMk cId="3473389465" sldId="267"/>
            <ac:spMk id="32" creationId="{B2DD41CD-8F47-4F56-AD12-4E2FF7696987}"/>
          </ac:spMkLst>
        </pc:spChg>
        <pc:spChg chg="add del">
          <ac:chgData name="Nashima Ghufran" userId="e5d69ce8f49ac951" providerId="LiveId" clId="{FE95284C-42B5-47FE-9B3D-399BF435B44C}" dt="2026-10-12T19:19:05.409" v="14362" actId="26606"/>
          <ac:spMkLst>
            <pc:docMk/>
            <pc:sldMk cId="3473389465" sldId="267"/>
            <ac:spMk id="33" creationId="{70BEB1E7-2F88-40BC-B73D-42E5B6F80BFC}"/>
          </ac:spMkLst>
        </pc:spChg>
        <pc:spChg chg="add del">
          <ac:chgData name="Nashima Ghufran" userId="e5d69ce8f49ac951" providerId="LiveId" clId="{FE95284C-42B5-47FE-9B3D-399BF435B44C}" dt="2026-10-12T18:09:20.641" v="13875" actId="26606"/>
          <ac:spMkLst>
            <pc:docMk/>
            <pc:sldMk cId="3473389465" sldId="267"/>
            <ac:spMk id="34" creationId="{A7B99495-F43F-4D80-A44F-2CB4764EB90B}"/>
          </ac:spMkLst>
        </pc:spChg>
        <pc:spChg chg="add del">
          <ac:chgData name="Nashima Ghufran" userId="e5d69ce8f49ac951" providerId="LiveId" clId="{FE95284C-42B5-47FE-9B3D-399BF435B44C}" dt="2026-10-12T18:09:20.641" v="13875" actId="26606"/>
          <ac:spMkLst>
            <pc:docMk/>
            <pc:sldMk cId="3473389465" sldId="267"/>
            <ac:spMk id="35" creationId="{4F7EBAE4-9945-4473-9E34-B2C66EA0F03D}"/>
          </ac:spMkLst>
        </pc:spChg>
        <pc:spChg chg="add del">
          <ac:chgData name="Nashima Ghufran" userId="e5d69ce8f49ac951" providerId="LiveId" clId="{FE95284C-42B5-47FE-9B3D-399BF435B44C}" dt="2026-10-12T18:09:20.641" v="13875" actId="26606"/>
          <ac:spMkLst>
            <pc:docMk/>
            <pc:sldMk cId="3473389465" sldId="267"/>
            <ac:spMk id="36" creationId="{70BEB1E7-2F88-40BC-B73D-42E5B6F80BFC}"/>
          </ac:spMkLst>
        </pc:spChg>
        <pc:spChg chg="add del">
          <ac:chgData name="Nashima Ghufran" userId="e5d69ce8f49ac951" providerId="LiveId" clId="{FE95284C-42B5-47FE-9B3D-399BF435B44C}" dt="2026-10-12T19:19:05.409" v="14362" actId="26606"/>
          <ac:spMkLst>
            <pc:docMk/>
            <pc:sldMk cId="3473389465" sldId="267"/>
            <ac:spMk id="37" creationId="{A7B99495-F43F-4D80-A44F-2CB4764EB90B}"/>
          </ac:spMkLst>
        </pc:spChg>
        <pc:spChg chg="add del">
          <ac:chgData name="Nashima Ghufran" userId="e5d69ce8f49ac951" providerId="LiveId" clId="{FE95284C-42B5-47FE-9B3D-399BF435B44C}" dt="2026-10-12T18:09:30.592" v="13877" actId="26606"/>
          <ac:spMkLst>
            <pc:docMk/>
            <pc:sldMk cId="3473389465" sldId="267"/>
            <ac:spMk id="38" creationId="{DB304A14-32D0-4873-B914-423ED7B8DAFD}"/>
          </ac:spMkLst>
        </pc:spChg>
        <pc:spChg chg="add del">
          <ac:chgData name="Nashima Ghufran" userId="e5d69ce8f49ac951" providerId="LiveId" clId="{FE95284C-42B5-47FE-9B3D-399BF435B44C}" dt="2026-10-12T18:09:30.592" v="13877" actId="26606"/>
          <ac:spMkLst>
            <pc:docMk/>
            <pc:sldMk cId="3473389465" sldId="267"/>
            <ac:spMk id="39" creationId="{1D460C86-854F-4FB3-ABC2-E823D8FEB9DB}"/>
          </ac:spMkLst>
        </pc:spChg>
        <pc:spChg chg="add del">
          <ac:chgData name="Nashima Ghufran" userId="e5d69ce8f49ac951" providerId="LiveId" clId="{FE95284C-42B5-47FE-9B3D-399BF435B44C}" dt="2026-10-12T18:09:30.592" v="13877" actId="26606"/>
          <ac:spMkLst>
            <pc:docMk/>
            <pc:sldMk cId="3473389465" sldId="267"/>
            <ac:spMk id="40" creationId="{BB48116A-278A-4CC5-89D3-9DE8E8FF1245}"/>
          </ac:spMkLst>
        </pc:spChg>
        <pc:spChg chg="add del">
          <ac:chgData name="Nashima Ghufran" userId="e5d69ce8f49ac951" providerId="LiveId" clId="{FE95284C-42B5-47FE-9B3D-399BF435B44C}" dt="2026-10-13T21:09:50.301" v="15192" actId="26606"/>
          <ac:spMkLst>
            <pc:docMk/>
            <pc:sldMk cId="3473389465" sldId="267"/>
            <ac:spMk id="42" creationId="{D3E17859-C5F0-476F-A082-A4CB8841DB24}"/>
          </ac:spMkLst>
        </pc:spChg>
        <pc:spChg chg="add del">
          <ac:chgData name="Nashima Ghufran" userId="e5d69ce8f49ac951" providerId="LiveId" clId="{FE95284C-42B5-47FE-9B3D-399BF435B44C}" dt="2026-10-13T21:09:50.301" v="15192" actId="26606"/>
          <ac:spMkLst>
            <pc:docMk/>
            <pc:sldMk cId="3473389465" sldId="267"/>
            <ac:spMk id="44" creationId="{70BEB1E7-2F88-40BC-B73D-42E5B6F80BFC}"/>
          </ac:spMkLst>
        </pc:spChg>
        <pc:spChg chg="add del">
          <ac:chgData name="Nashima Ghufran" userId="e5d69ce8f49ac951" providerId="LiveId" clId="{FE95284C-42B5-47FE-9B3D-399BF435B44C}" dt="2026-10-13T21:09:50.301" v="15192" actId="26606"/>
          <ac:spMkLst>
            <pc:docMk/>
            <pc:sldMk cId="3473389465" sldId="267"/>
            <ac:spMk id="46" creationId="{A7B99495-F43F-4D80-A44F-2CB4764EB90B}"/>
          </ac:spMkLst>
        </pc:spChg>
        <pc:spChg chg="add del">
          <ac:chgData name="Nashima Ghufran" userId="e5d69ce8f49ac951" providerId="LiveId" clId="{FE95284C-42B5-47FE-9B3D-399BF435B44C}" dt="2026-10-13T21:09:24.718" v="15179" actId="26606"/>
          <ac:spMkLst>
            <pc:docMk/>
            <pc:sldMk cId="3473389465" sldId="267"/>
            <ac:spMk id="51" creationId="{327D73B4-9F5C-4A64-A179-51B9500CB8B5}"/>
          </ac:spMkLst>
        </pc:spChg>
        <pc:spChg chg="add del">
          <ac:chgData name="Nashima Ghufran" userId="e5d69ce8f49ac951" providerId="LiveId" clId="{FE95284C-42B5-47FE-9B3D-399BF435B44C}" dt="2026-10-13T21:09:24.718" v="15179" actId="26606"/>
          <ac:spMkLst>
            <pc:docMk/>
            <pc:sldMk cId="3473389465" sldId="267"/>
            <ac:spMk id="53" creationId="{C1F06963-6374-4B48-844F-071A9BAAAE02}"/>
          </ac:spMkLst>
        </pc:spChg>
        <pc:spChg chg="add del">
          <ac:chgData name="Nashima Ghufran" userId="e5d69ce8f49ac951" providerId="LiveId" clId="{FE95284C-42B5-47FE-9B3D-399BF435B44C}" dt="2026-10-13T21:09:24.718" v="15179" actId="26606"/>
          <ac:spMkLst>
            <pc:docMk/>
            <pc:sldMk cId="3473389465" sldId="267"/>
            <ac:spMk id="55" creationId="{6CB927A4-E432-4310-9CD5-E89FF5063179}"/>
          </ac:spMkLst>
        </pc:spChg>
        <pc:spChg chg="add del">
          <ac:chgData name="Nashima Ghufran" userId="e5d69ce8f49ac951" providerId="LiveId" clId="{FE95284C-42B5-47FE-9B3D-399BF435B44C}" dt="2026-10-13T21:09:24.718" v="15179" actId="26606"/>
          <ac:spMkLst>
            <pc:docMk/>
            <pc:sldMk cId="3473389465" sldId="267"/>
            <ac:spMk id="57" creationId="{1453BF6C-B012-48B7-B4E8-6D7AC7C27D02}"/>
          </ac:spMkLst>
        </pc:spChg>
        <pc:spChg chg="add del">
          <ac:chgData name="Nashima Ghufran" userId="e5d69ce8f49ac951" providerId="LiveId" clId="{FE95284C-42B5-47FE-9B3D-399BF435B44C}" dt="2026-10-13T21:09:24.718" v="15179" actId="26606"/>
          <ac:spMkLst>
            <pc:docMk/>
            <pc:sldMk cId="3473389465" sldId="267"/>
            <ac:spMk id="59" creationId="{E3020543-B24B-4EC4-8FFC-8DD88EEA91A8}"/>
          </ac:spMkLst>
        </pc:spChg>
        <pc:spChg chg="add del">
          <ac:chgData name="Nashima Ghufran" userId="e5d69ce8f49ac951" providerId="LiveId" clId="{FE95284C-42B5-47FE-9B3D-399BF435B44C}" dt="2026-10-13T21:09:29.454" v="15181" actId="26606"/>
          <ac:spMkLst>
            <pc:docMk/>
            <pc:sldMk cId="3473389465" sldId="267"/>
            <ac:spMk id="63" creationId="{4F7EBAE4-9945-4473-9E34-B2C66EA0F03D}"/>
          </ac:spMkLst>
        </pc:spChg>
        <pc:spChg chg="add del">
          <ac:chgData name="Nashima Ghufran" userId="e5d69ce8f49ac951" providerId="LiveId" clId="{FE95284C-42B5-47FE-9B3D-399BF435B44C}" dt="2026-10-13T21:09:29.454" v="15181" actId="26606"/>
          <ac:spMkLst>
            <pc:docMk/>
            <pc:sldMk cId="3473389465" sldId="267"/>
            <ac:spMk id="64" creationId="{70BEB1E7-2F88-40BC-B73D-42E5B6F80BFC}"/>
          </ac:spMkLst>
        </pc:spChg>
        <pc:spChg chg="add del">
          <ac:chgData name="Nashima Ghufran" userId="e5d69ce8f49ac951" providerId="LiveId" clId="{FE95284C-42B5-47FE-9B3D-399BF435B44C}" dt="2026-10-13T21:09:29.454" v="15181" actId="26606"/>
          <ac:spMkLst>
            <pc:docMk/>
            <pc:sldMk cId="3473389465" sldId="267"/>
            <ac:spMk id="65" creationId="{A7B99495-F43F-4D80-A44F-2CB4764EB90B}"/>
          </ac:spMkLst>
        </pc:spChg>
        <pc:spChg chg="add del">
          <ac:chgData name="Nashima Ghufran" userId="e5d69ce8f49ac951" providerId="LiveId" clId="{FE95284C-42B5-47FE-9B3D-399BF435B44C}" dt="2026-10-13T21:09:41.667" v="15185" actId="26606"/>
          <ac:spMkLst>
            <pc:docMk/>
            <pc:sldMk cId="3473389465" sldId="267"/>
            <ac:spMk id="69" creationId="{D3E17859-C5F0-476F-A082-A4CB8841DB24}"/>
          </ac:spMkLst>
        </pc:spChg>
        <pc:spChg chg="add del">
          <ac:chgData name="Nashima Ghufran" userId="e5d69ce8f49ac951" providerId="LiveId" clId="{FE95284C-42B5-47FE-9B3D-399BF435B44C}" dt="2026-10-13T21:09:41.667" v="15185" actId="26606"/>
          <ac:spMkLst>
            <pc:docMk/>
            <pc:sldMk cId="3473389465" sldId="267"/>
            <ac:spMk id="70" creationId="{70BEB1E7-2F88-40BC-B73D-42E5B6F80BFC}"/>
          </ac:spMkLst>
        </pc:spChg>
        <pc:spChg chg="add del">
          <ac:chgData name="Nashima Ghufran" userId="e5d69ce8f49ac951" providerId="LiveId" clId="{FE95284C-42B5-47FE-9B3D-399BF435B44C}" dt="2026-10-13T21:09:41.667" v="15185" actId="26606"/>
          <ac:spMkLst>
            <pc:docMk/>
            <pc:sldMk cId="3473389465" sldId="267"/>
            <ac:spMk id="71" creationId="{A7B99495-F43F-4D80-A44F-2CB4764EB90B}"/>
          </ac:spMkLst>
        </pc:spChg>
        <pc:spChg chg="add del">
          <ac:chgData name="Nashima Ghufran" userId="e5d69ce8f49ac951" providerId="LiveId" clId="{FE95284C-42B5-47FE-9B3D-399BF435B44C}" dt="2026-10-13T21:09:45.701" v="15187" actId="26606"/>
          <ac:spMkLst>
            <pc:docMk/>
            <pc:sldMk cId="3473389465" sldId="267"/>
            <ac:spMk id="73" creationId="{B6FACB3C-9069-4791-BC5C-0DB7CD19B853}"/>
          </ac:spMkLst>
        </pc:spChg>
        <pc:spChg chg="add del">
          <ac:chgData name="Nashima Ghufran" userId="e5d69ce8f49ac951" providerId="LiveId" clId="{FE95284C-42B5-47FE-9B3D-399BF435B44C}" dt="2026-10-13T21:09:45.701" v="15187" actId="26606"/>
          <ac:spMkLst>
            <pc:docMk/>
            <pc:sldMk cId="3473389465" sldId="267"/>
            <ac:spMk id="74" creationId="{71F2038E-D777-4B76-81DD-DD13EE91B9DD}"/>
          </ac:spMkLst>
        </pc:spChg>
        <pc:spChg chg="add del">
          <ac:chgData name="Nashima Ghufran" userId="e5d69ce8f49ac951" providerId="LiveId" clId="{FE95284C-42B5-47FE-9B3D-399BF435B44C}" dt="2026-10-13T21:09:45.701" v="15187" actId="26606"/>
          <ac:spMkLst>
            <pc:docMk/>
            <pc:sldMk cId="3473389465" sldId="267"/>
            <ac:spMk id="75" creationId="{5DE31EC5-CD9C-CD2B-544B-0DDA6D07CF84}"/>
          </ac:spMkLst>
        </pc:spChg>
        <pc:spChg chg="add del">
          <ac:chgData name="Nashima Ghufran" userId="e5d69ce8f49ac951" providerId="LiveId" clId="{FE95284C-42B5-47FE-9B3D-399BF435B44C}" dt="2026-10-13T21:09:47.657" v="15189" actId="26606"/>
          <ac:spMkLst>
            <pc:docMk/>
            <pc:sldMk cId="3473389465" sldId="267"/>
            <ac:spMk id="80" creationId="{327D73B4-9F5C-4A64-A179-51B9500CB8B5}"/>
          </ac:spMkLst>
        </pc:spChg>
        <pc:spChg chg="add del">
          <ac:chgData name="Nashima Ghufran" userId="e5d69ce8f49ac951" providerId="LiveId" clId="{FE95284C-42B5-47FE-9B3D-399BF435B44C}" dt="2026-10-13T21:09:47.657" v="15189" actId="26606"/>
          <ac:spMkLst>
            <pc:docMk/>
            <pc:sldMk cId="3473389465" sldId="267"/>
            <ac:spMk id="81" creationId="{C1F06963-6374-4B48-844F-071A9BAAAE02}"/>
          </ac:spMkLst>
        </pc:spChg>
        <pc:spChg chg="add del">
          <ac:chgData name="Nashima Ghufran" userId="e5d69ce8f49ac951" providerId="LiveId" clId="{FE95284C-42B5-47FE-9B3D-399BF435B44C}" dt="2026-10-13T21:09:47.657" v="15189" actId="26606"/>
          <ac:spMkLst>
            <pc:docMk/>
            <pc:sldMk cId="3473389465" sldId="267"/>
            <ac:spMk id="82" creationId="{6CB927A4-E432-4310-9CD5-E89FF5063179}"/>
          </ac:spMkLst>
        </pc:spChg>
        <pc:spChg chg="add del">
          <ac:chgData name="Nashima Ghufran" userId="e5d69ce8f49ac951" providerId="LiveId" clId="{FE95284C-42B5-47FE-9B3D-399BF435B44C}" dt="2026-10-13T21:09:47.657" v="15189" actId="26606"/>
          <ac:spMkLst>
            <pc:docMk/>
            <pc:sldMk cId="3473389465" sldId="267"/>
            <ac:spMk id="84" creationId="{5DE31EC5-CD9C-CD2B-544B-0DDA6D07CF84}"/>
          </ac:spMkLst>
        </pc:spChg>
        <pc:spChg chg="add del">
          <ac:chgData name="Nashima Ghufran" userId="e5d69ce8f49ac951" providerId="LiveId" clId="{FE95284C-42B5-47FE-9B3D-399BF435B44C}" dt="2026-10-13T21:09:47.657" v="15189" actId="26606"/>
          <ac:spMkLst>
            <pc:docMk/>
            <pc:sldMk cId="3473389465" sldId="267"/>
            <ac:spMk id="85" creationId="{E3020543-B24B-4EC4-8FFC-8DD88EEA91A8}"/>
          </ac:spMkLst>
        </pc:spChg>
        <pc:spChg chg="add del">
          <ac:chgData name="Nashima Ghufran" userId="e5d69ce8f49ac951" providerId="LiveId" clId="{FE95284C-42B5-47FE-9B3D-399BF435B44C}" dt="2026-10-13T21:09:50.292" v="15191" actId="26606"/>
          <ac:spMkLst>
            <pc:docMk/>
            <pc:sldMk cId="3473389465" sldId="267"/>
            <ac:spMk id="88" creationId="{4F7EBAE4-9945-4473-9E34-B2C66EA0F03D}"/>
          </ac:spMkLst>
        </pc:spChg>
        <pc:spChg chg="add del">
          <ac:chgData name="Nashima Ghufran" userId="e5d69ce8f49ac951" providerId="LiveId" clId="{FE95284C-42B5-47FE-9B3D-399BF435B44C}" dt="2026-10-13T21:09:50.292" v="15191" actId="26606"/>
          <ac:spMkLst>
            <pc:docMk/>
            <pc:sldMk cId="3473389465" sldId="267"/>
            <ac:spMk id="89" creationId="{5DE31EC5-CD9C-CD2B-544B-0DDA6D07CF84}"/>
          </ac:spMkLst>
        </pc:spChg>
        <pc:spChg chg="add del">
          <ac:chgData name="Nashima Ghufran" userId="e5d69ce8f49ac951" providerId="LiveId" clId="{FE95284C-42B5-47FE-9B3D-399BF435B44C}" dt="2026-10-13T21:09:50.292" v="15191" actId="26606"/>
          <ac:spMkLst>
            <pc:docMk/>
            <pc:sldMk cId="3473389465" sldId="267"/>
            <ac:spMk id="90" creationId="{70BEB1E7-2F88-40BC-B73D-42E5B6F80BFC}"/>
          </ac:spMkLst>
        </pc:spChg>
        <pc:spChg chg="add del">
          <ac:chgData name="Nashima Ghufran" userId="e5d69ce8f49ac951" providerId="LiveId" clId="{FE95284C-42B5-47FE-9B3D-399BF435B44C}" dt="2026-10-13T21:09:50.292" v="15191" actId="26606"/>
          <ac:spMkLst>
            <pc:docMk/>
            <pc:sldMk cId="3473389465" sldId="267"/>
            <ac:spMk id="91" creationId="{A7B99495-F43F-4D80-A44F-2CB4764EB90B}"/>
          </ac:spMkLst>
        </pc:spChg>
        <pc:spChg chg="add">
          <ac:chgData name="Nashima Ghufran" userId="e5d69ce8f49ac951" providerId="LiveId" clId="{FE95284C-42B5-47FE-9B3D-399BF435B44C}" dt="2026-10-13T21:09:50.301" v="15192" actId="26606"/>
          <ac:spMkLst>
            <pc:docMk/>
            <pc:sldMk cId="3473389465" sldId="267"/>
            <ac:spMk id="93" creationId="{45D37F4E-DDB4-456B-97E0-9937730A039F}"/>
          </ac:spMkLst>
        </pc:spChg>
        <pc:spChg chg="add">
          <ac:chgData name="Nashima Ghufran" userId="e5d69ce8f49ac951" providerId="LiveId" clId="{FE95284C-42B5-47FE-9B3D-399BF435B44C}" dt="2026-10-13T21:09:50.301" v="15192" actId="26606"/>
          <ac:spMkLst>
            <pc:docMk/>
            <pc:sldMk cId="3473389465" sldId="267"/>
            <ac:spMk id="94" creationId="{B2DD41CD-8F47-4F56-AD12-4E2FF7696987}"/>
          </ac:spMkLst>
        </pc:spChg>
        <pc:spChg chg="add">
          <ac:chgData name="Nashima Ghufran" userId="e5d69ce8f49ac951" providerId="LiveId" clId="{FE95284C-42B5-47FE-9B3D-399BF435B44C}" dt="2026-10-13T21:09:50.301" v="15192" actId="26606"/>
          <ac:spMkLst>
            <pc:docMk/>
            <pc:sldMk cId="3473389465" sldId="267"/>
            <ac:spMk id="95" creationId="{5DE31EC5-CD9C-CD2B-544B-0DDA6D07CF84}"/>
          </ac:spMkLst>
        </pc:spChg>
        <pc:grpChg chg="add del">
          <ac:chgData name="Nashima Ghufran" userId="e5d69ce8f49ac951" providerId="LiveId" clId="{FE95284C-42B5-47FE-9B3D-399BF435B44C}" dt="2026-10-13T21:09:45.701" v="15187" actId="26606"/>
          <ac:grpSpMkLst>
            <pc:docMk/>
            <pc:sldMk cId="3473389465" sldId="267"/>
            <ac:grpSpMk id="76" creationId="{DD354807-230F-4402-B1B9-F733A8F1F190}"/>
          </ac:grpSpMkLst>
        </pc:grpChg>
        <pc:graphicFrameChg chg="add del">
          <ac:chgData name="Nashima Ghufran" userId="e5d69ce8f49ac951" providerId="LiveId" clId="{FE95284C-42B5-47FE-9B3D-399BF435B44C}" dt="2026-10-13T21:09:41.667" v="15185" actId="26606"/>
          <ac:graphicFrameMkLst>
            <pc:docMk/>
            <pc:sldMk cId="3473389465" sldId="267"/>
            <ac:graphicFrameMk id="48" creationId="{1E7D374E-9016-76E6-A5CD-839D63ED951D}"/>
          </ac:graphicFrameMkLst>
        </pc:graphicFrameChg>
        <pc:picChg chg="mod ord">
          <ac:chgData name="Nashima Ghufran" userId="e5d69ce8f49ac951" providerId="LiveId" clId="{FE95284C-42B5-47FE-9B3D-399BF435B44C}" dt="2026-10-13T21:09:50.301" v="15192" actId="26606"/>
          <ac:picMkLst>
            <pc:docMk/>
            <pc:sldMk cId="3473389465" sldId="267"/>
            <ac:picMk id="16" creationId="{E672401C-03F2-F4CA-7C31-9698F4C7088E}"/>
          </ac:picMkLst>
        </pc:picChg>
        <pc:cxnChg chg="add del">
          <ac:chgData name="Nashima Ghufran" userId="e5d69ce8f49ac951" providerId="LiveId" clId="{FE95284C-42B5-47FE-9B3D-399BF435B44C}" dt="2026-10-13T21:09:33.321" v="15183" actId="26606"/>
          <ac:cxnSpMkLst>
            <pc:docMk/>
            <pc:sldMk cId="3473389465" sldId="267"/>
            <ac:cxnSpMk id="67" creationId="{1503BFE4-729B-D9D0-C17B-501E6AF1127A}"/>
          </ac:cxnSpMkLst>
        </pc:cxnChg>
      </pc:sldChg>
      <pc:sldChg chg="addSp delSp modSp mod setBg delDesignElem">
        <pc:chgData name="Nashima Ghufran" userId="e5d69ce8f49ac951" providerId="LiveId" clId="{FE95284C-42B5-47FE-9B3D-399BF435B44C}" dt="2026-10-13T20:51:30.506" v="15010" actId="114"/>
        <pc:sldMkLst>
          <pc:docMk/>
          <pc:sldMk cId="4123151204" sldId="268"/>
        </pc:sldMkLst>
        <pc:spChg chg="mod">
          <ac:chgData name="Nashima Ghufran" userId="e5d69ce8f49ac951" providerId="LiveId" clId="{FE95284C-42B5-47FE-9B3D-399BF435B44C}" dt="2026-10-12T18:52:37.252" v="13951" actId="26606"/>
          <ac:spMkLst>
            <pc:docMk/>
            <pc:sldMk cId="4123151204" sldId="268"/>
            <ac:spMk id="2" creationId="{B288ACFA-4FB9-3547-EEF8-2DA553012AA6}"/>
          </ac:spMkLst>
        </pc:spChg>
        <pc:spChg chg="add mod">
          <ac:chgData name="Nashima Ghufran" userId="e5d69ce8f49ac951" providerId="LiveId" clId="{FE95284C-42B5-47FE-9B3D-399BF435B44C}" dt="2026-10-13T20:51:30.506" v="15010" actId="114"/>
          <ac:spMkLst>
            <pc:docMk/>
            <pc:sldMk cId="4123151204" sldId="268"/>
            <ac:spMk id="27" creationId="{3158C6A1-1CED-FE45-5263-2E4406710D46}"/>
          </ac:spMkLst>
        </pc:spChg>
        <pc:spChg chg="add del">
          <ac:chgData name="Nashima Ghufran" userId="e5d69ce8f49ac951" providerId="LiveId" clId="{FE95284C-42B5-47FE-9B3D-399BF435B44C}" dt="2026-10-12T18:48:16.262" v="13914" actId="26606"/>
          <ac:spMkLst>
            <pc:docMk/>
            <pc:sldMk cId="4123151204" sldId="268"/>
            <ac:spMk id="68" creationId="{389575E1-3389-451A-A5F7-27854C25C599}"/>
          </ac:spMkLst>
        </pc:spChg>
        <pc:spChg chg="add del">
          <ac:chgData name="Nashima Ghufran" userId="e5d69ce8f49ac951" providerId="LiveId" clId="{FE95284C-42B5-47FE-9B3D-399BF435B44C}" dt="2026-10-12T18:48:16.262" v="13914" actId="26606"/>
          <ac:spMkLst>
            <pc:docMk/>
            <pc:sldMk cId="4123151204" sldId="268"/>
            <ac:spMk id="69" creationId="{A53CCC5C-D88E-40FB-B30B-23DCDBD01D37}"/>
          </ac:spMkLst>
        </pc:spChg>
        <pc:spChg chg="add del">
          <ac:chgData name="Nashima Ghufran" userId="e5d69ce8f49ac951" providerId="LiveId" clId="{FE95284C-42B5-47FE-9B3D-399BF435B44C}" dt="2026-10-12T18:48:16.262" v="13914" actId="26606"/>
          <ac:spMkLst>
            <pc:docMk/>
            <pc:sldMk cId="4123151204" sldId="268"/>
            <ac:spMk id="70" creationId="{081E4A58-353D-44AE-B2FC-2A74E2E400F7}"/>
          </ac:spMkLst>
        </pc:spChg>
        <pc:spChg chg="add del">
          <ac:chgData name="Nashima Ghufran" userId="e5d69ce8f49ac951" providerId="LiveId" clId="{FE95284C-42B5-47FE-9B3D-399BF435B44C}" dt="2026-10-12T18:48:14.088" v="13910" actId="26606"/>
          <ac:spMkLst>
            <pc:docMk/>
            <pc:sldMk cId="4123151204" sldId="268"/>
            <ac:spMk id="75" creationId="{907EF6B7-1338-4443-8C46-6A318D952DFD}"/>
          </ac:spMkLst>
        </pc:spChg>
        <pc:spChg chg="add del">
          <ac:chgData name="Nashima Ghufran" userId="e5d69ce8f49ac951" providerId="LiveId" clId="{FE95284C-42B5-47FE-9B3D-399BF435B44C}" dt="2026-10-12T18:48:14.088" v="13910" actId="26606"/>
          <ac:spMkLst>
            <pc:docMk/>
            <pc:sldMk cId="4123151204" sldId="268"/>
            <ac:spMk id="77" creationId="{DAAE4CDD-124C-4DCF-9584-B6033B545DD5}"/>
          </ac:spMkLst>
        </pc:spChg>
        <pc:spChg chg="add del">
          <ac:chgData name="Nashima Ghufran" userId="e5d69ce8f49ac951" providerId="LiveId" clId="{FE95284C-42B5-47FE-9B3D-399BF435B44C}" dt="2026-10-12T18:48:14.088" v="13910" actId="26606"/>
          <ac:spMkLst>
            <pc:docMk/>
            <pc:sldMk cId="4123151204" sldId="268"/>
            <ac:spMk id="79" creationId="{081E4A58-353D-44AE-B2FC-2A74E2E400F7}"/>
          </ac:spMkLst>
        </pc:spChg>
        <pc:spChg chg="add del">
          <ac:chgData name="Nashima Ghufran" userId="e5d69ce8f49ac951" providerId="LiveId" clId="{FE95284C-42B5-47FE-9B3D-399BF435B44C}" dt="2026-10-12T18:48:16.248" v="13913" actId="26606"/>
          <ac:spMkLst>
            <pc:docMk/>
            <pc:sldMk cId="4123151204" sldId="268"/>
            <ac:spMk id="84" creationId="{18873D23-2DCF-4B31-A009-95721C06E8E1}"/>
          </ac:spMkLst>
        </pc:spChg>
        <pc:spChg chg="add del">
          <ac:chgData name="Nashima Ghufran" userId="e5d69ce8f49ac951" providerId="LiveId" clId="{FE95284C-42B5-47FE-9B3D-399BF435B44C}" dt="2026-10-12T18:48:16.248" v="13913" actId="26606"/>
          <ac:spMkLst>
            <pc:docMk/>
            <pc:sldMk cId="4123151204" sldId="268"/>
            <ac:spMk id="85" creationId="{C13EF075-D4EF-4929-ADBC-91B27DA19955}"/>
          </ac:spMkLst>
        </pc:spChg>
        <pc:spChg chg="add del">
          <ac:chgData name="Nashima Ghufran" userId="e5d69ce8f49ac951" providerId="LiveId" clId="{FE95284C-42B5-47FE-9B3D-399BF435B44C}" dt="2026-10-12T18:51:59.502" v="13944" actId="26606"/>
          <ac:spMkLst>
            <pc:docMk/>
            <pc:sldMk cId="4123151204" sldId="268"/>
            <ac:spMk id="88" creationId="{907EF6B7-1338-4443-8C46-6A318D952DFD}"/>
          </ac:spMkLst>
        </pc:spChg>
        <pc:spChg chg="add del">
          <ac:chgData name="Nashima Ghufran" userId="e5d69ce8f49ac951" providerId="LiveId" clId="{FE95284C-42B5-47FE-9B3D-399BF435B44C}" dt="2026-10-12T18:51:59.502" v="13944" actId="26606"/>
          <ac:spMkLst>
            <pc:docMk/>
            <pc:sldMk cId="4123151204" sldId="268"/>
            <ac:spMk id="89" creationId="{DAAE4CDD-124C-4DCF-9584-B6033B545DD5}"/>
          </ac:spMkLst>
        </pc:spChg>
        <pc:spChg chg="add del">
          <ac:chgData name="Nashima Ghufran" userId="e5d69ce8f49ac951" providerId="LiveId" clId="{FE95284C-42B5-47FE-9B3D-399BF435B44C}" dt="2026-10-12T18:51:59.502" v="13944" actId="26606"/>
          <ac:spMkLst>
            <pc:docMk/>
            <pc:sldMk cId="4123151204" sldId="268"/>
            <ac:spMk id="90" creationId="{081E4A58-353D-44AE-B2FC-2A74E2E400F7}"/>
          </ac:spMkLst>
        </pc:spChg>
        <pc:spChg chg="add del">
          <ac:chgData name="Nashima Ghufran" userId="e5d69ce8f49ac951" providerId="LiveId" clId="{FE95284C-42B5-47FE-9B3D-399BF435B44C}" dt="2026-10-12T18:51:57.563" v="13940" actId="26606"/>
          <ac:spMkLst>
            <pc:docMk/>
            <pc:sldMk cId="4123151204" sldId="268"/>
            <ac:spMk id="95" creationId="{907EF6B7-1338-4443-8C46-6A318D952DFD}"/>
          </ac:spMkLst>
        </pc:spChg>
        <pc:spChg chg="add del">
          <ac:chgData name="Nashima Ghufran" userId="e5d69ce8f49ac951" providerId="LiveId" clId="{FE95284C-42B5-47FE-9B3D-399BF435B44C}" dt="2026-10-12T18:51:57.563" v="13940" actId="26606"/>
          <ac:spMkLst>
            <pc:docMk/>
            <pc:sldMk cId="4123151204" sldId="268"/>
            <ac:spMk id="97" creationId="{DAAE4CDD-124C-4DCF-9584-B6033B545DD5}"/>
          </ac:spMkLst>
        </pc:spChg>
        <pc:spChg chg="add del">
          <ac:chgData name="Nashima Ghufran" userId="e5d69ce8f49ac951" providerId="LiveId" clId="{FE95284C-42B5-47FE-9B3D-399BF435B44C}" dt="2026-10-12T18:51:57.563" v="13940" actId="26606"/>
          <ac:spMkLst>
            <pc:docMk/>
            <pc:sldMk cId="4123151204" sldId="268"/>
            <ac:spMk id="99" creationId="{081E4A58-353D-44AE-B2FC-2A74E2E400F7}"/>
          </ac:spMkLst>
        </pc:spChg>
        <pc:spChg chg="add del">
          <ac:chgData name="Nashima Ghufran" userId="e5d69ce8f49ac951" providerId="LiveId" clId="{FE95284C-42B5-47FE-9B3D-399BF435B44C}" dt="2026-10-12T18:51:59.488" v="13943" actId="26606"/>
          <ac:spMkLst>
            <pc:docMk/>
            <pc:sldMk cId="4123151204" sldId="268"/>
            <ac:spMk id="101" creationId="{FA23A907-97FB-4A8F-880A-DD77401C4296}"/>
          </ac:spMkLst>
        </pc:spChg>
        <pc:spChg chg="add del">
          <ac:chgData name="Nashima Ghufran" userId="e5d69ce8f49ac951" providerId="LiveId" clId="{FE95284C-42B5-47FE-9B3D-399BF435B44C}" dt="2026-10-12T18:51:59.488" v="13943" actId="26606"/>
          <ac:spMkLst>
            <pc:docMk/>
            <pc:sldMk cId="4123151204" sldId="268"/>
            <ac:spMk id="102" creationId="{C2554CA6-288E-4202-BC52-2E5A8F0C0AED}"/>
          </ac:spMkLst>
        </pc:spChg>
        <pc:spChg chg="add del">
          <ac:chgData name="Nashima Ghufran" userId="e5d69ce8f49ac951" providerId="LiveId" clId="{FE95284C-42B5-47FE-9B3D-399BF435B44C}" dt="2026-10-12T18:51:59.488" v="13943" actId="26606"/>
          <ac:spMkLst>
            <pc:docMk/>
            <pc:sldMk cId="4123151204" sldId="268"/>
            <ac:spMk id="103" creationId="{B10BB131-AC8E-4A8E-A5D1-36260F720C3B}"/>
          </ac:spMkLst>
        </pc:spChg>
        <pc:spChg chg="add del">
          <ac:chgData name="Nashima Ghufran" userId="e5d69ce8f49ac951" providerId="LiveId" clId="{FE95284C-42B5-47FE-9B3D-399BF435B44C}" dt="2026-10-12T18:51:59.488" v="13943" actId="26606"/>
          <ac:spMkLst>
            <pc:docMk/>
            <pc:sldMk cId="4123151204" sldId="268"/>
            <ac:spMk id="104" creationId="{5B7778FC-632E-4DCA-A7CB-0D7731CCF970}"/>
          </ac:spMkLst>
        </pc:spChg>
        <pc:spChg chg="add del">
          <ac:chgData name="Nashima Ghufran" userId="e5d69ce8f49ac951" providerId="LiveId" clId="{FE95284C-42B5-47FE-9B3D-399BF435B44C}" dt="2026-10-12T18:52:37.252" v="13951" actId="26606"/>
          <ac:spMkLst>
            <pc:docMk/>
            <pc:sldMk cId="4123151204" sldId="268"/>
            <ac:spMk id="106" creationId="{1BB867FF-FC45-48F7-8104-F89BE54909F1}"/>
          </ac:spMkLst>
        </pc:spChg>
        <pc:spChg chg="add del">
          <ac:chgData name="Nashima Ghufran" userId="e5d69ce8f49ac951" providerId="LiveId" clId="{FE95284C-42B5-47FE-9B3D-399BF435B44C}" dt="2026-10-12T18:52:37.252" v="13951" actId="26606"/>
          <ac:spMkLst>
            <pc:docMk/>
            <pc:sldMk cId="4123151204" sldId="268"/>
            <ac:spMk id="107" creationId="{8BB56887-D0D5-4F0C-9E19-7247EB83C8B7}"/>
          </ac:spMkLst>
        </pc:spChg>
        <pc:spChg chg="add del">
          <ac:chgData name="Nashima Ghufran" userId="e5d69ce8f49ac951" providerId="LiveId" clId="{FE95284C-42B5-47FE-9B3D-399BF435B44C}" dt="2026-10-12T18:52:37.252" v="13951" actId="26606"/>
          <ac:spMkLst>
            <pc:docMk/>
            <pc:sldMk cId="4123151204" sldId="268"/>
            <ac:spMk id="108" creationId="{081E4A58-353D-44AE-B2FC-2A74E2E400F7}"/>
          </ac:spMkLst>
        </pc:spChg>
        <pc:spChg chg="add">
          <ac:chgData name="Nashima Ghufran" userId="e5d69ce8f49ac951" providerId="LiveId" clId="{FE95284C-42B5-47FE-9B3D-399BF435B44C}" dt="2026-10-12T18:52:37.252" v="13951" actId="26606"/>
          <ac:spMkLst>
            <pc:docMk/>
            <pc:sldMk cId="4123151204" sldId="268"/>
            <ac:spMk id="113" creationId="{907EF6B7-1338-4443-8C46-6A318D952DFD}"/>
          </ac:spMkLst>
        </pc:spChg>
        <pc:spChg chg="add">
          <ac:chgData name="Nashima Ghufran" userId="e5d69ce8f49ac951" providerId="LiveId" clId="{FE95284C-42B5-47FE-9B3D-399BF435B44C}" dt="2026-10-12T18:52:37.252" v="13951" actId="26606"/>
          <ac:spMkLst>
            <pc:docMk/>
            <pc:sldMk cId="4123151204" sldId="268"/>
            <ac:spMk id="115" creationId="{DAAE4CDD-124C-4DCF-9584-B6033B545DD5}"/>
          </ac:spMkLst>
        </pc:spChg>
        <pc:spChg chg="add">
          <ac:chgData name="Nashima Ghufran" userId="e5d69ce8f49ac951" providerId="LiveId" clId="{FE95284C-42B5-47FE-9B3D-399BF435B44C}" dt="2026-10-12T18:52:37.252" v="13951" actId="26606"/>
          <ac:spMkLst>
            <pc:docMk/>
            <pc:sldMk cId="4123151204" sldId="268"/>
            <ac:spMk id="117" creationId="{081E4A58-353D-44AE-B2FC-2A74E2E400F7}"/>
          </ac:spMkLst>
        </pc:spChg>
        <pc:grpChg chg="add del">
          <ac:chgData name="Nashima Ghufran" userId="e5d69ce8f49ac951" providerId="LiveId" clId="{FE95284C-42B5-47FE-9B3D-399BF435B44C}" dt="2026-10-12T18:48:16.248" v="13913" actId="26606"/>
          <ac:grpSpMkLst>
            <pc:docMk/>
            <pc:sldMk cId="4123151204" sldId="268"/>
            <ac:grpSpMk id="86" creationId="{DAA26DFA-AAB2-4973-9C17-16D587C7B198}"/>
          </ac:grpSpMkLst>
        </pc:grpChg>
      </pc:sldChg>
      <pc:sldChg chg="addSp delSp modSp mod delDesignElem">
        <pc:chgData name="Nashima Ghufran" userId="e5d69ce8f49ac951" providerId="LiveId" clId="{FE95284C-42B5-47FE-9B3D-399BF435B44C}" dt="2026-10-07T20:12:52.278" v="12814" actId="20577"/>
        <pc:sldMkLst>
          <pc:docMk/>
          <pc:sldMk cId="1573832294" sldId="269"/>
        </pc:sldMkLst>
        <pc:spChg chg="mod">
          <ac:chgData name="Nashima Ghufran" userId="e5d69ce8f49ac951" providerId="LiveId" clId="{FE95284C-42B5-47FE-9B3D-399BF435B44C}" dt="2026-10-07T19:01:42.397" v="12754" actId="207"/>
          <ac:spMkLst>
            <pc:docMk/>
            <pc:sldMk cId="1573832294" sldId="269"/>
            <ac:spMk id="2" creationId="{ABA81D65-0D24-D3AC-D9E6-AA613EFD5B7E}"/>
          </ac:spMkLst>
        </pc:spChg>
        <pc:spChg chg="add mod">
          <ac:chgData name="Nashima Ghufran" userId="e5d69ce8f49ac951" providerId="LiveId" clId="{FE95284C-42B5-47FE-9B3D-399BF435B44C}" dt="2026-09-24T17:09:05.556" v="9252" actId="1076"/>
          <ac:spMkLst>
            <pc:docMk/>
            <pc:sldMk cId="1573832294" sldId="269"/>
            <ac:spMk id="6" creationId="{7B841EF9-7E56-AB22-9296-F585D5EAC772}"/>
          </ac:spMkLst>
        </pc:spChg>
        <pc:spChg chg="add mod ord">
          <ac:chgData name="Nashima Ghufran" userId="e5d69ce8f49ac951" providerId="LiveId" clId="{FE95284C-42B5-47FE-9B3D-399BF435B44C}" dt="2026-10-07T20:12:52.278" v="12814" actId="20577"/>
          <ac:spMkLst>
            <pc:docMk/>
            <pc:sldMk cId="1573832294" sldId="269"/>
            <ac:spMk id="34" creationId="{9A5C4D1B-CEA8-B8FA-3350-49958BDF59DA}"/>
          </ac:spMkLst>
        </pc:spChg>
        <pc:spChg chg="add">
          <ac:chgData name="Nashima Ghufran" userId="e5d69ce8f49ac951" providerId="LiveId" clId="{FE95284C-42B5-47FE-9B3D-399BF435B44C}" dt="2026-10-07T18:51:14.187" v="12636" actId="26606"/>
          <ac:spMkLst>
            <pc:docMk/>
            <pc:sldMk cId="1573832294" sldId="269"/>
            <ac:spMk id="45" creationId="{A63313B7-3007-48A7-BE97-9A74C1121EF2}"/>
          </ac:spMkLst>
        </pc:spChg>
        <pc:spChg chg="add">
          <ac:chgData name="Nashima Ghufran" userId="e5d69ce8f49ac951" providerId="LiveId" clId="{FE95284C-42B5-47FE-9B3D-399BF435B44C}" dt="2026-10-07T18:51:14.187" v="12636" actId="26606"/>
          <ac:spMkLst>
            <pc:docMk/>
            <pc:sldMk cId="1573832294" sldId="269"/>
            <ac:spMk id="66" creationId="{BFCBA134-9932-4625-92F2-ADE52ACE1BD6}"/>
          </ac:spMkLst>
        </pc:spChg>
        <pc:spChg chg="add">
          <ac:chgData name="Nashima Ghufran" userId="e5d69ce8f49ac951" providerId="LiveId" clId="{FE95284C-42B5-47FE-9B3D-399BF435B44C}" dt="2026-10-07T18:51:14.187" v="12636" actId="26606"/>
          <ac:spMkLst>
            <pc:docMk/>
            <pc:sldMk cId="1573832294" sldId="269"/>
            <ac:spMk id="67" creationId="{78B28E4E-0110-46E1-92BB-3DB2BAA5E975}"/>
          </ac:spMkLst>
        </pc:spChg>
        <pc:spChg chg="add">
          <ac:chgData name="Nashima Ghufran" userId="e5d69ce8f49ac951" providerId="LiveId" clId="{FE95284C-42B5-47FE-9B3D-399BF435B44C}" dt="2026-10-07T18:51:14.187" v="12636" actId="26606"/>
          <ac:spMkLst>
            <pc:docMk/>
            <pc:sldMk cId="1573832294" sldId="269"/>
            <ac:spMk id="68" creationId="{048EB4C9-ACAF-4CCA-BA6E-9314431923B2}"/>
          </ac:spMkLst>
        </pc:spChg>
        <pc:spChg chg="add">
          <ac:chgData name="Nashima Ghufran" userId="e5d69ce8f49ac951" providerId="LiveId" clId="{FE95284C-42B5-47FE-9B3D-399BF435B44C}" dt="2026-10-07T18:51:14.187" v="12636" actId="26606"/>
          <ac:spMkLst>
            <pc:docMk/>
            <pc:sldMk cId="1573832294" sldId="269"/>
            <ac:spMk id="69" creationId="{3FD46A31-BFB8-4D6E-8A49-A2DC0DEDACBB}"/>
          </ac:spMkLst>
        </pc:spChg>
        <pc:picChg chg="add mod ord">
          <ac:chgData name="Nashima Ghufran" userId="e5d69ce8f49ac951" providerId="LiveId" clId="{FE95284C-42B5-47FE-9B3D-399BF435B44C}" dt="2026-10-07T18:51:11.320" v="12633" actId="26606"/>
          <ac:picMkLst>
            <pc:docMk/>
            <pc:sldMk cId="1573832294" sldId="269"/>
            <ac:picMk id="5" creationId="{E5C5CC97-B25C-E109-F167-7D33C58567B2}"/>
          </ac:picMkLst>
        </pc:picChg>
      </pc:sldChg>
      <pc:sldChg chg="addSp delSp modSp new mod setBg delDesignElem">
        <pc:chgData name="Nashima Ghufran" userId="e5d69ce8f49ac951" providerId="LiveId" clId="{FE95284C-42B5-47FE-9B3D-399BF435B44C}" dt="2026-10-13T20:50:41.236" v="15008" actId="27636"/>
        <pc:sldMkLst>
          <pc:docMk/>
          <pc:sldMk cId="394849738" sldId="270"/>
        </pc:sldMkLst>
        <pc:spChg chg="add mod">
          <ac:chgData name="Nashima Ghufran" userId="e5d69ce8f49ac951" providerId="LiveId" clId="{FE95284C-42B5-47FE-9B3D-399BF435B44C}" dt="2026-10-13T20:50:41.236" v="15008" actId="27636"/>
          <ac:spMkLst>
            <pc:docMk/>
            <pc:sldMk cId="394849738" sldId="270"/>
            <ac:spMk id="3" creationId="{85D6C407-0D62-346A-F8C8-4A699094AB9C}"/>
          </ac:spMkLst>
        </pc:spChg>
        <pc:spChg chg="add del">
          <ac:chgData name="Nashima Ghufran" userId="e5d69ce8f49ac951" providerId="LiveId" clId="{FE95284C-42B5-47FE-9B3D-399BF435B44C}" dt="2026-10-12T18:48:58.522" v="13920" actId="26606"/>
          <ac:spMkLst>
            <pc:docMk/>
            <pc:sldMk cId="394849738" sldId="270"/>
            <ac:spMk id="65" creationId="{C05CBC3C-2E5A-4839-8B9B-2E5A6ADF0F58}"/>
          </ac:spMkLst>
        </pc:spChg>
        <pc:spChg chg="add del">
          <ac:chgData name="Nashima Ghufran" userId="e5d69ce8f49ac951" providerId="LiveId" clId="{FE95284C-42B5-47FE-9B3D-399BF435B44C}" dt="2026-10-12T18:48:58.522" v="13920" actId="26606"/>
          <ac:spMkLst>
            <pc:docMk/>
            <pc:sldMk cId="394849738" sldId="270"/>
            <ac:spMk id="67" creationId="{827FF362-FC97-4BF5-949B-D4ADFA26E457}"/>
          </ac:spMkLst>
        </pc:spChg>
        <pc:spChg chg="add">
          <ac:chgData name="Nashima Ghufran" userId="e5d69ce8f49ac951" providerId="LiveId" clId="{FE95284C-42B5-47FE-9B3D-399BF435B44C}" dt="2026-10-12T18:48:58.522" v="13920" actId="26606"/>
          <ac:spMkLst>
            <pc:docMk/>
            <pc:sldMk cId="394849738" sldId="270"/>
            <ac:spMk id="72" creationId="{907EF6B7-1338-4443-8C46-6A318D952DFD}"/>
          </ac:spMkLst>
        </pc:spChg>
        <pc:spChg chg="add">
          <ac:chgData name="Nashima Ghufran" userId="e5d69ce8f49ac951" providerId="LiveId" clId="{FE95284C-42B5-47FE-9B3D-399BF435B44C}" dt="2026-10-12T18:48:58.522" v="13920" actId="26606"/>
          <ac:spMkLst>
            <pc:docMk/>
            <pc:sldMk cId="394849738" sldId="270"/>
            <ac:spMk id="74" creationId="{DAAE4CDD-124C-4DCF-9584-B6033B545DD5}"/>
          </ac:spMkLst>
        </pc:spChg>
        <pc:spChg chg="add">
          <ac:chgData name="Nashima Ghufran" userId="e5d69ce8f49ac951" providerId="LiveId" clId="{FE95284C-42B5-47FE-9B3D-399BF435B44C}" dt="2026-10-12T18:48:58.522" v="13920" actId="26606"/>
          <ac:spMkLst>
            <pc:docMk/>
            <pc:sldMk cId="394849738" sldId="270"/>
            <ac:spMk id="76" creationId="{081E4A58-353D-44AE-B2FC-2A74E2E400F7}"/>
          </ac:spMkLst>
        </pc:spChg>
      </pc:sldChg>
      <pc:sldChg chg="addSp delSp modSp new mod setBg">
        <pc:chgData name="Nashima Ghufran" userId="e5d69ce8f49ac951" providerId="LiveId" clId="{FE95284C-42B5-47FE-9B3D-399BF435B44C}" dt="2026-10-13T20:50:20.634" v="14999" actId="20577"/>
        <pc:sldMkLst>
          <pc:docMk/>
          <pc:sldMk cId="3926223600" sldId="271"/>
        </pc:sldMkLst>
        <pc:spChg chg="add mod ord">
          <ac:chgData name="Nashima Ghufran" userId="e5d69ce8f49ac951" providerId="LiveId" clId="{FE95284C-42B5-47FE-9B3D-399BF435B44C}" dt="2026-10-12T18:47:03.381" v="13900" actId="26606"/>
          <ac:spMkLst>
            <pc:docMk/>
            <pc:sldMk cId="3926223600" sldId="271"/>
            <ac:spMk id="3" creationId="{E59A1430-0A06-AB51-54EE-335D642963FD}"/>
          </ac:spMkLst>
        </pc:spChg>
        <pc:spChg chg="add mod">
          <ac:chgData name="Nashima Ghufran" userId="e5d69ce8f49ac951" providerId="LiveId" clId="{FE95284C-42B5-47FE-9B3D-399BF435B44C}" dt="2026-10-13T20:50:20.634" v="14999" actId="20577"/>
          <ac:spMkLst>
            <pc:docMk/>
            <pc:sldMk cId="3926223600" sldId="271"/>
            <ac:spMk id="4" creationId="{01E2F870-F1CB-3658-B890-A37E77578BB9}"/>
          </ac:spMkLst>
        </pc:spChg>
        <pc:spChg chg="add del">
          <ac:chgData name="Nashima Ghufran" userId="e5d69ce8f49ac951" providerId="LiveId" clId="{FE95284C-42B5-47FE-9B3D-399BF435B44C}" dt="2026-10-12T18:48:36.171" v="13917" actId="26606"/>
          <ac:spMkLst>
            <pc:docMk/>
            <pc:sldMk cId="3926223600" sldId="271"/>
            <ac:spMk id="9" creationId="{1BB867FF-FC45-48F7-8104-F89BE54909F1}"/>
          </ac:spMkLst>
        </pc:spChg>
        <pc:spChg chg="add del">
          <ac:chgData name="Nashima Ghufran" userId="e5d69ce8f49ac951" providerId="LiveId" clId="{FE95284C-42B5-47FE-9B3D-399BF435B44C}" dt="2026-10-12T18:48:36.171" v="13917" actId="26606"/>
          <ac:spMkLst>
            <pc:docMk/>
            <pc:sldMk cId="3926223600" sldId="271"/>
            <ac:spMk id="11" creationId="{8BB56887-D0D5-4F0C-9E19-7247EB83C8B7}"/>
          </ac:spMkLst>
        </pc:spChg>
        <pc:spChg chg="add del">
          <ac:chgData name="Nashima Ghufran" userId="e5d69ce8f49ac951" providerId="LiveId" clId="{FE95284C-42B5-47FE-9B3D-399BF435B44C}" dt="2026-10-12T18:48:36.171" v="13917" actId="26606"/>
          <ac:spMkLst>
            <pc:docMk/>
            <pc:sldMk cId="3926223600" sldId="271"/>
            <ac:spMk id="13" creationId="{081E4A58-353D-44AE-B2FC-2A74E2E400F7}"/>
          </ac:spMkLst>
        </pc:spChg>
        <pc:spChg chg="add">
          <ac:chgData name="Nashima Ghufran" userId="e5d69ce8f49ac951" providerId="LiveId" clId="{FE95284C-42B5-47FE-9B3D-399BF435B44C}" dt="2026-10-12T18:48:36.171" v="13917" actId="26606"/>
          <ac:spMkLst>
            <pc:docMk/>
            <pc:sldMk cId="3926223600" sldId="271"/>
            <ac:spMk id="18" creationId="{907EF6B7-1338-4443-8C46-6A318D952DFD}"/>
          </ac:spMkLst>
        </pc:spChg>
        <pc:spChg chg="add">
          <ac:chgData name="Nashima Ghufran" userId="e5d69ce8f49ac951" providerId="LiveId" clId="{FE95284C-42B5-47FE-9B3D-399BF435B44C}" dt="2026-10-12T18:48:36.171" v="13917" actId="26606"/>
          <ac:spMkLst>
            <pc:docMk/>
            <pc:sldMk cId="3926223600" sldId="271"/>
            <ac:spMk id="20" creationId="{DAAE4CDD-124C-4DCF-9584-B6033B545DD5}"/>
          </ac:spMkLst>
        </pc:spChg>
        <pc:spChg chg="add">
          <ac:chgData name="Nashima Ghufran" userId="e5d69ce8f49ac951" providerId="LiveId" clId="{FE95284C-42B5-47FE-9B3D-399BF435B44C}" dt="2026-10-12T18:48:36.171" v="13917" actId="26606"/>
          <ac:spMkLst>
            <pc:docMk/>
            <pc:sldMk cId="3926223600" sldId="271"/>
            <ac:spMk id="22" creationId="{081E4A58-353D-44AE-B2FC-2A74E2E400F7}"/>
          </ac:spMkLst>
        </pc:sp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900E71-C09B-4A4C-933A-E16B3CF1C5E6}"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9C29A9F8-2FAF-4DDF-AACE-D396E90C2235}">
      <dgm:prSet/>
      <dgm:spPr/>
      <dgm:t>
        <a:bodyPr/>
        <a:lstStyle/>
        <a:p>
          <a:r>
            <a:rPr lang="en-GB" b="1" dirty="0"/>
            <a:t>Health:</a:t>
          </a:r>
          <a:r>
            <a:rPr lang="en-GB" dirty="0"/>
            <a:t> A state of physical, mental and social well-being, rather than simply the absence of disease (WHO,2021). </a:t>
          </a:r>
          <a:endParaRPr lang="en-US" dirty="0"/>
        </a:p>
      </dgm:t>
    </dgm:pt>
    <dgm:pt modelId="{91347A12-4E01-46E1-BDE4-EE9E7D2B6402}" type="parTrans" cxnId="{6728C8DB-CE43-4B62-B397-2AA8BBED759D}">
      <dgm:prSet/>
      <dgm:spPr/>
      <dgm:t>
        <a:bodyPr/>
        <a:lstStyle/>
        <a:p>
          <a:endParaRPr lang="en-US"/>
        </a:p>
      </dgm:t>
    </dgm:pt>
    <dgm:pt modelId="{3FF4DBE0-D389-4779-8AE0-EFC4E1CB1617}" type="sibTrans" cxnId="{6728C8DB-CE43-4B62-B397-2AA8BBED759D}">
      <dgm:prSet phldrT="01" phldr="0"/>
      <dgm:spPr/>
      <dgm:t>
        <a:bodyPr/>
        <a:lstStyle/>
        <a:p>
          <a:r>
            <a:rPr lang="en-US"/>
            <a:t>01</a:t>
          </a:r>
        </a:p>
      </dgm:t>
    </dgm:pt>
    <dgm:pt modelId="{6E423550-A0F2-471F-9FBF-3490F30B7209}">
      <dgm:prSet/>
      <dgm:spPr/>
      <dgm:t>
        <a:bodyPr/>
        <a:lstStyle/>
        <a:p>
          <a:r>
            <a:rPr lang="en-GB" b="1" dirty="0"/>
            <a:t>Objective Wellbeing: </a:t>
          </a:r>
          <a:r>
            <a:rPr lang="en-GB" dirty="0"/>
            <a:t>measurable factors such as income, housing, education and physical health indicators (Schramme,2025).    </a:t>
          </a:r>
          <a:endParaRPr lang="en-US" dirty="0"/>
        </a:p>
      </dgm:t>
    </dgm:pt>
    <dgm:pt modelId="{9B29505A-3B4C-4D36-957B-3D77552C5B31}" type="parTrans" cxnId="{7098490D-2580-497B-B0C7-F3D395B0B195}">
      <dgm:prSet/>
      <dgm:spPr/>
      <dgm:t>
        <a:bodyPr/>
        <a:lstStyle/>
        <a:p>
          <a:endParaRPr lang="en-US"/>
        </a:p>
      </dgm:t>
    </dgm:pt>
    <dgm:pt modelId="{78ED162F-85E3-4B05-92B8-9932972AA1A6}" type="sibTrans" cxnId="{7098490D-2580-497B-B0C7-F3D395B0B195}">
      <dgm:prSet phldrT="02" phldr="0"/>
      <dgm:spPr/>
      <dgm:t>
        <a:bodyPr/>
        <a:lstStyle/>
        <a:p>
          <a:r>
            <a:rPr lang="en-US"/>
            <a:t>02</a:t>
          </a:r>
        </a:p>
      </dgm:t>
    </dgm:pt>
    <dgm:pt modelId="{ED760B91-1EE5-4745-BC82-56FE087D9AAF}">
      <dgm:prSet/>
      <dgm:spPr/>
      <dgm:t>
        <a:bodyPr/>
        <a:lstStyle/>
        <a:p>
          <a:r>
            <a:rPr lang="en-GB" b="1" dirty="0"/>
            <a:t>Subjective Wellbeing:</a:t>
          </a:r>
          <a:r>
            <a:rPr lang="en-GB" dirty="0"/>
            <a:t> Includes personal experiences of life satisfaction, psychological well-being, and quality of life (Schramme,2025). </a:t>
          </a:r>
          <a:endParaRPr lang="en-US" dirty="0"/>
        </a:p>
      </dgm:t>
    </dgm:pt>
    <dgm:pt modelId="{0905C015-F37D-42C8-BF57-581A48C2F7ED}" type="parTrans" cxnId="{8F1AAA48-958E-4472-BD14-B97A941F20D7}">
      <dgm:prSet/>
      <dgm:spPr/>
      <dgm:t>
        <a:bodyPr/>
        <a:lstStyle/>
        <a:p>
          <a:endParaRPr lang="en-US"/>
        </a:p>
      </dgm:t>
    </dgm:pt>
    <dgm:pt modelId="{CCC46E9D-22FE-4502-9A53-838877DBFFFD}" type="sibTrans" cxnId="{8F1AAA48-958E-4472-BD14-B97A941F20D7}">
      <dgm:prSet phldrT="03" phldr="0"/>
      <dgm:spPr/>
      <dgm:t>
        <a:bodyPr/>
        <a:lstStyle/>
        <a:p>
          <a:r>
            <a:rPr lang="en-US"/>
            <a:t>03</a:t>
          </a:r>
        </a:p>
      </dgm:t>
    </dgm:pt>
    <dgm:pt modelId="{4793B5BF-D7E7-4525-9546-FCF776D4E6BB}">
      <dgm:prSet/>
      <dgm:spPr/>
      <dgm:t>
        <a:bodyPr/>
        <a:lstStyle/>
        <a:p>
          <a:r>
            <a:rPr lang="en-GB" dirty="0"/>
            <a:t>Health and wellbeing are multidimensional (WHO, 2021; Schramme,2025). </a:t>
          </a:r>
          <a:endParaRPr lang="en-US" dirty="0"/>
        </a:p>
      </dgm:t>
    </dgm:pt>
    <dgm:pt modelId="{5C08C897-0353-4242-B614-207263CFE012}" type="parTrans" cxnId="{C65BA18B-9E06-474D-81F5-6D705BCC3326}">
      <dgm:prSet/>
      <dgm:spPr/>
      <dgm:t>
        <a:bodyPr/>
        <a:lstStyle/>
        <a:p>
          <a:endParaRPr lang="en-US"/>
        </a:p>
      </dgm:t>
    </dgm:pt>
    <dgm:pt modelId="{E2CA0100-6E66-4DA3-9198-B1420F9DEA21}" type="sibTrans" cxnId="{C65BA18B-9E06-474D-81F5-6D705BCC3326}">
      <dgm:prSet phldrT="04" phldr="0"/>
      <dgm:spPr/>
      <dgm:t>
        <a:bodyPr/>
        <a:lstStyle/>
        <a:p>
          <a:r>
            <a:rPr lang="en-US"/>
            <a:t>04</a:t>
          </a:r>
        </a:p>
      </dgm:t>
    </dgm:pt>
    <dgm:pt modelId="{A7279AD5-BE60-4C4B-8CE2-53440D93AA23}">
      <dgm:prSet/>
      <dgm:spPr/>
      <dgm:t>
        <a:bodyPr/>
        <a:lstStyle/>
        <a:p>
          <a:r>
            <a:rPr lang="en-GB" dirty="0"/>
            <a:t>Healthcare should consider the whole person, not only their disease (</a:t>
          </a:r>
          <a:r>
            <a:rPr lang="en-GB" dirty="0" err="1"/>
            <a:t>Jiwattanasuk</a:t>
          </a:r>
          <a:r>
            <a:rPr lang="en-GB" dirty="0"/>
            <a:t> , </a:t>
          </a:r>
          <a:r>
            <a:rPr lang="en-GB" dirty="0" err="1"/>
            <a:t>Pannavoravat</a:t>
          </a:r>
          <a:r>
            <a:rPr lang="en-GB" dirty="0"/>
            <a:t> &amp; Sirikanchana,2022).</a:t>
          </a:r>
          <a:endParaRPr lang="en-US" dirty="0"/>
        </a:p>
      </dgm:t>
    </dgm:pt>
    <dgm:pt modelId="{8636E1E7-984B-45FA-84C6-269A236192DD}" type="parTrans" cxnId="{25BD4DCB-3017-4F11-9B15-1C0CF46B41F0}">
      <dgm:prSet/>
      <dgm:spPr/>
      <dgm:t>
        <a:bodyPr/>
        <a:lstStyle/>
        <a:p>
          <a:endParaRPr lang="en-US"/>
        </a:p>
      </dgm:t>
    </dgm:pt>
    <dgm:pt modelId="{C2299C33-AD7B-475B-A798-0B1F2A5C0708}" type="sibTrans" cxnId="{25BD4DCB-3017-4F11-9B15-1C0CF46B41F0}">
      <dgm:prSet phldrT="05" phldr="0"/>
      <dgm:spPr/>
      <dgm:t>
        <a:bodyPr/>
        <a:lstStyle/>
        <a:p>
          <a:r>
            <a:rPr lang="en-US"/>
            <a:t>05</a:t>
          </a:r>
        </a:p>
      </dgm:t>
    </dgm:pt>
    <dgm:pt modelId="{9D245388-E2B7-4CCF-8D49-ACD27ED14FFB}" type="pres">
      <dgm:prSet presAssocID="{EE900E71-C09B-4A4C-933A-E16B3CF1C5E6}" presName="Name0" presStyleCnt="0">
        <dgm:presLayoutVars>
          <dgm:animLvl val="lvl"/>
          <dgm:resizeHandles val="exact"/>
        </dgm:presLayoutVars>
      </dgm:prSet>
      <dgm:spPr/>
    </dgm:pt>
    <dgm:pt modelId="{95864B7B-DC9E-4730-BDFE-3F46793D71DE}" type="pres">
      <dgm:prSet presAssocID="{9C29A9F8-2FAF-4DDF-AACE-D396E90C2235}" presName="compositeNode" presStyleCnt="0">
        <dgm:presLayoutVars>
          <dgm:bulletEnabled val="1"/>
        </dgm:presLayoutVars>
      </dgm:prSet>
      <dgm:spPr/>
    </dgm:pt>
    <dgm:pt modelId="{D287CC68-0019-48BD-A6F9-EE61F484A2F7}" type="pres">
      <dgm:prSet presAssocID="{9C29A9F8-2FAF-4DDF-AACE-D396E90C2235}" presName="bgRect" presStyleLbl="alignNode1" presStyleIdx="0" presStyleCnt="5"/>
      <dgm:spPr/>
    </dgm:pt>
    <dgm:pt modelId="{0AF68CA3-F654-4137-88B3-5DDFB87705CC}" type="pres">
      <dgm:prSet presAssocID="{3FF4DBE0-D389-4779-8AE0-EFC4E1CB1617}" presName="sibTransNodeRect" presStyleLbl="alignNode1" presStyleIdx="0" presStyleCnt="5">
        <dgm:presLayoutVars>
          <dgm:chMax val="0"/>
          <dgm:bulletEnabled val="1"/>
        </dgm:presLayoutVars>
      </dgm:prSet>
      <dgm:spPr/>
    </dgm:pt>
    <dgm:pt modelId="{4D7DE747-DF18-410E-A656-A5E79EA3574A}" type="pres">
      <dgm:prSet presAssocID="{9C29A9F8-2FAF-4DDF-AACE-D396E90C2235}" presName="nodeRect" presStyleLbl="alignNode1" presStyleIdx="0" presStyleCnt="5">
        <dgm:presLayoutVars>
          <dgm:bulletEnabled val="1"/>
        </dgm:presLayoutVars>
      </dgm:prSet>
      <dgm:spPr/>
    </dgm:pt>
    <dgm:pt modelId="{36CEAA24-1BDF-4DFC-B1A8-B542F45AD9B4}" type="pres">
      <dgm:prSet presAssocID="{3FF4DBE0-D389-4779-8AE0-EFC4E1CB1617}" presName="sibTrans" presStyleCnt="0"/>
      <dgm:spPr/>
    </dgm:pt>
    <dgm:pt modelId="{C6B64C32-B639-4D8F-8A69-EC85A62B65F7}" type="pres">
      <dgm:prSet presAssocID="{6E423550-A0F2-471F-9FBF-3490F30B7209}" presName="compositeNode" presStyleCnt="0">
        <dgm:presLayoutVars>
          <dgm:bulletEnabled val="1"/>
        </dgm:presLayoutVars>
      </dgm:prSet>
      <dgm:spPr/>
    </dgm:pt>
    <dgm:pt modelId="{3C120C2A-0EDD-4F8A-9D37-82A7FA1C148F}" type="pres">
      <dgm:prSet presAssocID="{6E423550-A0F2-471F-9FBF-3490F30B7209}" presName="bgRect" presStyleLbl="alignNode1" presStyleIdx="1" presStyleCnt="5"/>
      <dgm:spPr/>
    </dgm:pt>
    <dgm:pt modelId="{D9852F76-E0C7-4D66-BF12-FE074B0A6374}" type="pres">
      <dgm:prSet presAssocID="{78ED162F-85E3-4B05-92B8-9932972AA1A6}" presName="sibTransNodeRect" presStyleLbl="alignNode1" presStyleIdx="1" presStyleCnt="5">
        <dgm:presLayoutVars>
          <dgm:chMax val="0"/>
          <dgm:bulletEnabled val="1"/>
        </dgm:presLayoutVars>
      </dgm:prSet>
      <dgm:spPr/>
    </dgm:pt>
    <dgm:pt modelId="{5ACCDE42-894B-4D7D-9FD9-66D32BC93F10}" type="pres">
      <dgm:prSet presAssocID="{6E423550-A0F2-471F-9FBF-3490F30B7209}" presName="nodeRect" presStyleLbl="alignNode1" presStyleIdx="1" presStyleCnt="5">
        <dgm:presLayoutVars>
          <dgm:bulletEnabled val="1"/>
        </dgm:presLayoutVars>
      </dgm:prSet>
      <dgm:spPr/>
    </dgm:pt>
    <dgm:pt modelId="{7A42D7B4-1404-4FAA-9563-4E213E982D25}" type="pres">
      <dgm:prSet presAssocID="{78ED162F-85E3-4B05-92B8-9932972AA1A6}" presName="sibTrans" presStyleCnt="0"/>
      <dgm:spPr/>
    </dgm:pt>
    <dgm:pt modelId="{CE3A7B3E-B7C2-4783-91A9-F71A2BC72A74}" type="pres">
      <dgm:prSet presAssocID="{ED760B91-1EE5-4745-BC82-56FE087D9AAF}" presName="compositeNode" presStyleCnt="0">
        <dgm:presLayoutVars>
          <dgm:bulletEnabled val="1"/>
        </dgm:presLayoutVars>
      </dgm:prSet>
      <dgm:spPr/>
    </dgm:pt>
    <dgm:pt modelId="{72A97709-ACB3-4E4A-9A88-D3DB306EFCB8}" type="pres">
      <dgm:prSet presAssocID="{ED760B91-1EE5-4745-BC82-56FE087D9AAF}" presName="bgRect" presStyleLbl="alignNode1" presStyleIdx="2" presStyleCnt="5"/>
      <dgm:spPr/>
    </dgm:pt>
    <dgm:pt modelId="{BE884ABA-EA62-4D20-B8CC-AE060DA3955D}" type="pres">
      <dgm:prSet presAssocID="{CCC46E9D-22FE-4502-9A53-838877DBFFFD}" presName="sibTransNodeRect" presStyleLbl="alignNode1" presStyleIdx="2" presStyleCnt="5">
        <dgm:presLayoutVars>
          <dgm:chMax val="0"/>
          <dgm:bulletEnabled val="1"/>
        </dgm:presLayoutVars>
      </dgm:prSet>
      <dgm:spPr/>
    </dgm:pt>
    <dgm:pt modelId="{DE337B5A-941B-44A2-B485-765096B9A0C7}" type="pres">
      <dgm:prSet presAssocID="{ED760B91-1EE5-4745-BC82-56FE087D9AAF}" presName="nodeRect" presStyleLbl="alignNode1" presStyleIdx="2" presStyleCnt="5">
        <dgm:presLayoutVars>
          <dgm:bulletEnabled val="1"/>
        </dgm:presLayoutVars>
      </dgm:prSet>
      <dgm:spPr/>
    </dgm:pt>
    <dgm:pt modelId="{8FFF7704-40BC-4A71-91FA-E6AA40CEC89E}" type="pres">
      <dgm:prSet presAssocID="{CCC46E9D-22FE-4502-9A53-838877DBFFFD}" presName="sibTrans" presStyleCnt="0"/>
      <dgm:spPr/>
    </dgm:pt>
    <dgm:pt modelId="{A8139519-C05E-40DE-9636-CBB728262383}" type="pres">
      <dgm:prSet presAssocID="{4793B5BF-D7E7-4525-9546-FCF776D4E6BB}" presName="compositeNode" presStyleCnt="0">
        <dgm:presLayoutVars>
          <dgm:bulletEnabled val="1"/>
        </dgm:presLayoutVars>
      </dgm:prSet>
      <dgm:spPr/>
    </dgm:pt>
    <dgm:pt modelId="{FDDC3CC1-2DB7-4964-BF51-3BEDD13D19F3}" type="pres">
      <dgm:prSet presAssocID="{4793B5BF-D7E7-4525-9546-FCF776D4E6BB}" presName="bgRect" presStyleLbl="alignNode1" presStyleIdx="3" presStyleCnt="5"/>
      <dgm:spPr/>
    </dgm:pt>
    <dgm:pt modelId="{D0EA0242-1081-4FB8-912B-DA6D625C7070}" type="pres">
      <dgm:prSet presAssocID="{E2CA0100-6E66-4DA3-9198-B1420F9DEA21}" presName="sibTransNodeRect" presStyleLbl="alignNode1" presStyleIdx="3" presStyleCnt="5">
        <dgm:presLayoutVars>
          <dgm:chMax val="0"/>
          <dgm:bulletEnabled val="1"/>
        </dgm:presLayoutVars>
      </dgm:prSet>
      <dgm:spPr/>
    </dgm:pt>
    <dgm:pt modelId="{5740CA6B-547A-4CBB-B0D7-33EB2A40F755}" type="pres">
      <dgm:prSet presAssocID="{4793B5BF-D7E7-4525-9546-FCF776D4E6BB}" presName="nodeRect" presStyleLbl="alignNode1" presStyleIdx="3" presStyleCnt="5">
        <dgm:presLayoutVars>
          <dgm:bulletEnabled val="1"/>
        </dgm:presLayoutVars>
      </dgm:prSet>
      <dgm:spPr/>
    </dgm:pt>
    <dgm:pt modelId="{3D6D1A20-F485-464D-B435-4E028B6066AF}" type="pres">
      <dgm:prSet presAssocID="{E2CA0100-6E66-4DA3-9198-B1420F9DEA21}" presName="sibTrans" presStyleCnt="0"/>
      <dgm:spPr/>
    </dgm:pt>
    <dgm:pt modelId="{68C9DBD8-F408-4965-9374-CA6E16ED76A8}" type="pres">
      <dgm:prSet presAssocID="{A7279AD5-BE60-4C4B-8CE2-53440D93AA23}" presName="compositeNode" presStyleCnt="0">
        <dgm:presLayoutVars>
          <dgm:bulletEnabled val="1"/>
        </dgm:presLayoutVars>
      </dgm:prSet>
      <dgm:spPr/>
    </dgm:pt>
    <dgm:pt modelId="{B6CA8D87-BE3C-4FED-AC60-49DB8F12948B}" type="pres">
      <dgm:prSet presAssocID="{A7279AD5-BE60-4C4B-8CE2-53440D93AA23}" presName="bgRect" presStyleLbl="alignNode1" presStyleIdx="4" presStyleCnt="5"/>
      <dgm:spPr/>
    </dgm:pt>
    <dgm:pt modelId="{2D9E69F1-2663-4927-AFD5-5C58CF3ED9EC}" type="pres">
      <dgm:prSet presAssocID="{C2299C33-AD7B-475B-A798-0B1F2A5C0708}" presName="sibTransNodeRect" presStyleLbl="alignNode1" presStyleIdx="4" presStyleCnt="5">
        <dgm:presLayoutVars>
          <dgm:chMax val="0"/>
          <dgm:bulletEnabled val="1"/>
        </dgm:presLayoutVars>
      </dgm:prSet>
      <dgm:spPr/>
    </dgm:pt>
    <dgm:pt modelId="{64F41CAC-BA54-425A-B9C0-41BE5E226EB5}" type="pres">
      <dgm:prSet presAssocID="{A7279AD5-BE60-4C4B-8CE2-53440D93AA23}" presName="nodeRect" presStyleLbl="alignNode1" presStyleIdx="4" presStyleCnt="5">
        <dgm:presLayoutVars>
          <dgm:bulletEnabled val="1"/>
        </dgm:presLayoutVars>
      </dgm:prSet>
      <dgm:spPr/>
    </dgm:pt>
  </dgm:ptLst>
  <dgm:cxnLst>
    <dgm:cxn modelId="{C6036701-1ACC-4140-8068-EDDA658B9371}" type="presOf" srcId="{CCC46E9D-22FE-4502-9A53-838877DBFFFD}" destId="{BE884ABA-EA62-4D20-B8CC-AE060DA3955D}" srcOrd="0" destOrd="0" presId="urn:microsoft.com/office/officeart/2016/7/layout/LinearBlockProcessNumbered"/>
    <dgm:cxn modelId="{FB9B0609-E806-4018-9488-939C5CE78FEF}" type="presOf" srcId="{C2299C33-AD7B-475B-A798-0B1F2A5C0708}" destId="{2D9E69F1-2663-4927-AFD5-5C58CF3ED9EC}" srcOrd="0" destOrd="0" presId="urn:microsoft.com/office/officeart/2016/7/layout/LinearBlockProcessNumbered"/>
    <dgm:cxn modelId="{7098490D-2580-497B-B0C7-F3D395B0B195}" srcId="{EE900E71-C09B-4A4C-933A-E16B3CF1C5E6}" destId="{6E423550-A0F2-471F-9FBF-3490F30B7209}" srcOrd="1" destOrd="0" parTransId="{9B29505A-3B4C-4D36-957B-3D77552C5B31}" sibTransId="{78ED162F-85E3-4B05-92B8-9932972AA1A6}"/>
    <dgm:cxn modelId="{6B129E2E-733B-4F2C-B150-5A27AB9B5064}" type="presOf" srcId="{A7279AD5-BE60-4C4B-8CE2-53440D93AA23}" destId="{B6CA8D87-BE3C-4FED-AC60-49DB8F12948B}" srcOrd="0" destOrd="0" presId="urn:microsoft.com/office/officeart/2016/7/layout/LinearBlockProcessNumbered"/>
    <dgm:cxn modelId="{FDD65062-8DBC-4F30-9D66-71AEE02EC899}" type="presOf" srcId="{ED760B91-1EE5-4745-BC82-56FE087D9AAF}" destId="{72A97709-ACB3-4E4A-9A88-D3DB306EFCB8}" srcOrd="0" destOrd="0" presId="urn:microsoft.com/office/officeart/2016/7/layout/LinearBlockProcessNumbered"/>
    <dgm:cxn modelId="{8F1AAA48-958E-4472-BD14-B97A941F20D7}" srcId="{EE900E71-C09B-4A4C-933A-E16B3CF1C5E6}" destId="{ED760B91-1EE5-4745-BC82-56FE087D9AAF}" srcOrd="2" destOrd="0" parTransId="{0905C015-F37D-42C8-BF57-581A48C2F7ED}" sibTransId="{CCC46E9D-22FE-4502-9A53-838877DBFFFD}"/>
    <dgm:cxn modelId="{6852814C-DCF7-4427-8689-3598175580C9}" type="presOf" srcId="{9C29A9F8-2FAF-4DDF-AACE-D396E90C2235}" destId="{4D7DE747-DF18-410E-A656-A5E79EA3574A}" srcOrd="1" destOrd="0" presId="urn:microsoft.com/office/officeart/2016/7/layout/LinearBlockProcessNumbered"/>
    <dgm:cxn modelId="{89BD1C6E-05EC-418C-862D-A28561C55027}" type="presOf" srcId="{A7279AD5-BE60-4C4B-8CE2-53440D93AA23}" destId="{64F41CAC-BA54-425A-B9C0-41BE5E226EB5}" srcOrd="1" destOrd="0" presId="urn:microsoft.com/office/officeart/2016/7/layout/LinearBlockProcessNumbered"/>
    <dgm:cxn modelId="{071C285A-0354-4598-86D8-748F9C6AFB09}" type="presOf" srcId="{78ED162F-85E3-4B05-92B8-9932972AA1A6}" destId="{D9852F76-E0C7-4D66-BF12-FE074B0A6374}" srcOrd="0" destOrd="0" presId="urn:microsoft.com/office/officeart/2016/7/layout/LinearBlockProcessNumbered"/>
    <dgm:cxn modelId="{C65BA18B-9E06-474D-81F5-6D705BCC3326}" srcId="{EE900E71-C09B-4A4C-933A-E16B3CF1C5E6}" destId="{4793B5BF-D7E7-4525-9546-FCF776D4E6BB}" srcOrd="3" destOrd="0" parTransId="{5C08C897-0353-4242-B614-207263CFE012}" sibTransId="{E2CA0100-6E66-4DA3-9198-B1420F9DEA21}"/>
    <dgm:cxn modelId="{34159C98-76F0-4DA1-9415-7AE6E86C6314}" type="presOf" srcId="{EE900E71-C09B-4A4C-933A-E16B3CF1C5E6}" destId="{9D245388-E2B7-4CCF-8D49-ACD27ED14FFB}" srcOrd="0" destOrd="0" presId="urn:microsoft.com/office/officeart/2016/7/layout/LinearBlockProcessNumbered"/>
    <dgm:cxn modelId="{E211299B-6A98-4D18-8DC0-96289F0E9A09}" type="presOf" srcId="{6E423550-A0F2-471F-9FBF-3490F30B7209}" destId="{5ACCDE42-894B-4D7D-9FD9-66D32BC93F10}" srcOrd="1" destOrd="0" presId="urn:microsoft.com/office/officeart/2016/7/layout/LinearBlockProcessNumbered"/>
    <dgm:cxn modelId="{0C720CAC-C77F-4682-9FCC-91F8C8D0AC9D}" type="presOf" srcId="{6E423550-A0F2-471F-9FBF-3490F30B7209}" destId="{3C120C2A-0EDD-4F8A-9D37-82A7FA1C148F}" srcOrd="0" destOrd="0" presId="urn:microsoft.com/office/officeart/2016/7/layout/LinearBlockProcessNumbered"/>
    <dgm:cxn modelId="{25BD4DCB-3017-4F11-9B15-1C0CF46B41F0}" srcId="{EE900E71-C09B-4A4C-933A-E16B3CF1C5E6}" destId="{A7279AD5-BE60-4C4B-8CE2-53440D93AA23}" srcOrd="4" destOrd="0" parTransId="{8636E1E7-984B-45FA-84C6-269A236192DD}" sibTransId="{C2299C33-AD7B-475B-A798-0B1F2A5C0708}"/>
    <dgm:cxn modelId="{9DE5BACC-64B8-483E-AAC8-56666A97915E}" type="presOf" srcId="{3FF4DBE0-D389-4779-8AE0-EFC4E1CB1617}" destId="{0AF68CA3-F654-4137-88B3-5DDFB87705CC}" srcOrd="0" destOrd="0" presId="urn:microsoft.com/office/officeart/2016/7/layout/LinearBlockProcessNumbered"/>
    <dgm:cxn modelId="{0AB78DD2-44E4-40F8-A6E9-F47F7EE42186}" type="presOf" srcId="{9C29A9F8-2FAF-4DDF-AACE-D396E90C2235}" destId="{D287CC68-0019-48BD-A6F9-EE61F484A2F7}" srcOrd="0" destOrd="0" presId="urn:microsoft.com/office/officeart/2016/7/layout/LinearBlockProcessNumbered"/>
    <dgm:cxn modelId="{474032D3-FD21-4886-91D1-2307E736E6C0}" type="presOf" srcId="{E2CA0100-6E66-4DA3-9198-B1420F9DEA21}" destId="{D0EA0242-1081-4FB8-912B-DA6D625C7070}" srcOrd="0" destOrd="0" presId="urn:microsoft.com/office/officeart/2016/7/layout/LinearBlockProcessNumbered"/>
    <dgm:cxn modelId="{6728C8DB-CE43-4B62-B397-2AA8BBED759D}" srcId="{EE900E71-C09B-4A4C-933A-E16B3CF1C5E6}" destId="{9C29A9F8-2FAF-4DDF-AACE-D396E90C2235}" srcOrd="0" destOrd="0" parTransId="{91347A12-4E01-46E1-BDE4-EE9E7D2B6402}" sibTransId="{3FF4DBE0-D389-4779-8AE0-EFC4E1CB1617}"/>
    <dgm:cxn modelId="{118E50DE-90C5-4F1E-857E-22BF5B5DE860}" type="presOf" srcId="{4793B5BF-D7E7-4525-9546-FCF776D4E6BB}" destId="{FDDC3CC1-2DB7-4964-BF51-3BEDD13D19F3}" srcOrd="0" destOrd="0" presId="urn:microsoft.com/office/officeart/2016/7/layout/LinearBlockProcessNumbered"/>
    <dgm:cxn modelId="{A40EB5DE-0AB2-49D5-92A8-0713E09CADD5}" type="presOf" srcId="{ED760B91-1EE5-4745-BC82-56FE087D9AAF}" destId="{DE337B5A-941B-44A2-B485-765096B9A0C7}" srcOrd="1" destOrd="0" presId="urn:microsoft.com/office/officeart/2016/7/layout/LinearBlockProcessNumbered"/>
    <dgm:cxn modelId="{A63CD1F4-7BD4-4BDC-955B-1B36206DC0E4}" type="presOf" srcId="{4793B5BF-D7E7-4525-9546-FCF776D4E6BB}" destId="{5740CA6B-547A-4CBB-B0D7-33EB2A40F755}" srcOrd="1" destOrd="0" presId="urn:microsoft.com/office/officeart/2016/7/layout/LinearBlockProcessNumbered"/>
    <dgm:cxn modelId="{5AE03AC8-685B-46E9-A214-8115C70119DB}" type="presParOf" srcId="{9D245388-E2B7-4CCF-8D49-ACD27ED14FFB}" destId="{95864B7B-DC9E-4730-BDFE-3F46793D71DE}" srcOrd="0" destOrd="0" presId="urn:microsoft.com/office/officeart/2016/7/layout/LinearBlockProcessNumbered"/>
    <dgm:cxn modelId="{4B2421A6-A4BA-4F4B-8109-E56D2EDE780A}" type="presParOf" srcId="{95864B7B-DC9E-4730-BDFE-3F46793D71DE}" destId="{D287CC68-0019-48BD-A6F9-EE61F484A2F7}" srcOrd="0" destOrd="0" presId="urn:microsoft.com/office/officeart/2016/7/layout/LinearBlockProcessNumbered"/>
    <dgm:cxn modelId="{71BAF849-1894-4EFC-B715-4BFBEA51B487}" type="presParOf" srcId="{95864B7B-DC9E-4730-BDFE-3F46793D71DE}" destId="{0AF68CA3-F654-4137-88B3-5DDFB87705CC}" srcOrd="1" destOrd="0" presId="urn:microsoft.com/office/officeart/2016/7/layout/LinearBlockProcessNumbered"/>
    <dgm:cxn modelId="{1A03A41B-2C8F-4BF0-82EF-1FC42030158D}" type="presParOf" srcId="{95864B7B-DC9E-4730-BDFE-3F46793D71DE}" destId="{4D7DE747-DF18-410E-A656-A5E79EA3574A}" srcOrd="2" destOrd="0" presId="urn:microsoft.com/office/officeart/2016/7/layout/LinearBlockProcessNumbered"/>
    <dgm:cxn modelId="{46F1DC42-4CE7-47FF-94BB-C92FB903545D}" type="presParOf" srcId="{9D245388-E2B7-4CCF-8D49-ACD27ED14FFB}" destId="{36CEAA24-1BDF-4DFC-B1A8-B542F45AD9B4}" srcOrd="1" destOrd="0" presId="urn:microsoft.com/office/officeart/2016/7/layout/LinearBlockProcessNumbered"/>
    <dgm:cxn modelId="{32731212-D226-4AA1-BF33-F2C77DE1C004}" type="presParOf" srcId="{9D245388-E2B7-4CCF-8D49-ACD27ED14FFB}" destId="{C6B64C32-B639-4D8F-8A69-EC85A62B65F7}" srcOrd="2" destOrd="0" presId="urn:microsoft.com/office/officeart/2016/7/layout/LinearBlockProcessNumbered"/>
    <dgm:cxn modelId="{EB7079E3-772B-4670-8F06-F4023D4C4C53}" type="presParOf" srcId="{C6B64C32-B639-4D8F-8A69-EC85A62B65F7}" destId="{3C120C2A-0EDD-4F8A-9D37-82A7FA1C148F}" srcOrd="0" destOrd="0" presId="urn:microsoft.com/office/officeart/2016/7/layout/LinearBlockProcessNumbered"/>
    <dgm:cxn modelId="{3841E7FB-083F-4444-8A75-17D85163CC09}" type="presParOf" srcId="{C6B64C32-B639-4D8F-8A69-EC85A62B65F7}" destId="{D9852F76-E0C7-4D66-BF12-FE074B0A6374}" srcOrd="1" destOrd="0" presId="urn:microsoft.com/office/officeart/2016/7/layout/LinearBlockProcessNumbered"/>
    <dgm:cxn modelId="{500E65F4-07B9-4B4C-8888-7F72B1306BF5}" type="presParOf" srcId="{C6B64C32-B639-4D8F-8A69-EC85A62B65F7}" destId="{5ACCDE42-894B-4D7D-9FD9-66D32BC93F10}" srcOrd="2" destOrd="0" presId="urn:microsoft.com/office/officeart/2016/7/layout/LinearBlockProcessNumbered"/>
    <dgm:cxn modelId="{EDCBCC65-83EF-47F0-A664-644D60433650}" type="presParOf" srcId="{9D245388-E2B7-4CCF-8D49-ACD27ED14FFB}" destId="{7A42D7B4-1404-4FAA-9563-4E213E982D25}" srcOrd="3" destOrd="0" presId="urn:microsoft.com/office/officeart/2016/7/layout/LinearBlockProcessNumbered"/>
    <dgm:cxn modelId="{2F842561-7EB9-4903-98E2-5B6D90A79FAF}" type="presParOf" srcId="{9D245388-E2B7-4CCF-8D49-ACD27ED14FFB}" destId="{CE3A7B3E-B7C2-4783-91A9-F71A2BC72A74}" srcOrd="4" destOrd="0" presId="urn:microsoft.com/office/officeart/2016/7/layout/LinearBlockProcessNumbered"/>
    <dgm:cxn modelId="{25E53F22-617B-4C50-999D-3265A1A4ACE2}" type="presParOf" srcId="{CE3A7B3E-B7C2-4783-91A9-F71A2BC72A74}" destId="{72A97709-ACB3-4E4A-9A88-D3DB306EFCB8}" srcOrd="0" destOrd="0" presId="urn:microsoft.com/office/officeart/2016/7/layout/LinearBlockProcessNumbered"/>
    <dgm:cxn modelId="{BA1A13E4-FD36-40CA-9A95-F5FBA22CD41B}" type="presParOf" srcId="{CE3A7B3E-B7C2-4783-91A9-F71A2BC72A74}" destId="{BE884ABA-EA62-4D20-B8CC-AE060DA3955D}" srcOrd="1" destOrd="0" presId="urn:microsoft.com/office/officeart/2016/7/layout/LinearBlockProcessNumbered"/>
    <dgm:cxn modelId="{562E7BDB-FAF2-4830-9A3A-0A7A06126DE6}" type="presParOf" srcId="{CE3A7B3E-B7C2-4783-91A9-F71A2BC72A74}" destId="{DE337B5A-941B-44A2-B485-765096B9A0C7}" srcOrd="2" destOrd="0" presId="urn:microsoft.com/office/officeart/2016/7/layout/LinearBlockProcessNumbered"/>
    <dgm:cxn modelId="{86B8D674-2F14-46AB-BFAC-F5A702AA7040}" type="presParOf" srcId="{9D245388-E2B7-4CCF-8D49-ACD27ED14FFB}" destId="{8FFF7704-40BC-4A71-91FA-E6AA40CEC89E}" srcOrd="5" destOrd="0" presId="urn:microsoft.com/office/officeart/2016/7/layout/LinearBlockProcessNumbered"/>
    <dgm:cxn modelId="{AC095BB7-F9A0-4E45-AC3A-3F23034426CC}" type="presParOf" srcId="{9D245388-E2B7-4CCF-8D49-ACD27ED14FFB}" destId="{A8139519-C05E-40DE-9636-CBB728262383}" srcOrd="6" destOrd="0" presId="urn:microsoft.com/office/officeart/2016/7/layout/LinearBlockProcessNumbered"/>
    <dgm:cxn modelId="{EFA7B90A-7B2D-4F51-A4FF-2D05DD57B59C}" type="presParOf" srcId="{A8139519-C05E-40DE-9636-CBB728262383}" destId="{FDDC3CC1-2DB7-4964-BF51-3BEDD13D19F3}" srcOrd="0" destOrd="0" presId="urn:microsoft.com/office/officeart/2016/7/layout/LinearBlockProcessNumbered"/>
    <dgm:cxn modelId="{9B430116-73E8-4717-8578-F101BB2EE3DB}" type="presParOf" srcId="{A8139519-C05E-40DE-9636-CBB728262383}" destId="{D0EA0242-1081-4FB8-912B-DA6D625C7070}" srcOrd="1" destOrd="0" presId="urn:microsoft.com/office/officeart/2016/7/layout/LinearBlockProcessNumbered"/>
    <dgm:cxn modelId="{594072DD-0CB0-4201-9A51-32B58368E19A}" type="presParOf" srcId="{A8139519-C05E-40DE-9636-CBB728262383}" destId="{5740CA6B-547A-4CBB-B0D7-33EB2A40F755}" srcOrd="2" destOrd="0" presId="urn:microsoft.com/office/officeart/2016/7/layout/LinearBlockProcessNumbered"/>
    <dgm:cxn modelId="{961218F9-1E1B-409C-8429-E34417834283}" type="presParOf" srcId="{9D245388-E2B7-4CCF-8D49-ACD27ED14FFB}" destId="{3D6D1A20-F485-464D-B435-4E028B6066AF}" srcOrd="7" destOrd="0" presId="urn:microsoft.com/office/officeart/2016/7/layout/LinearBlockProcessNumbered"/>
    <dgm:cxn modelId="{D8BB6728-7CAC-4707-BADF-CF70CA5628A1}" type="presParOf" srcId="{9D245388-E2B7-4CCF-8D49-ACD27ED14FFB}" destId="{68C9DBD8-F408-4965-9374-CA6E16ED76A8}" srcOrd="8" destOrd="0" presId="urn:microsoft.com/office/officeart/2016/7/layout/LinearBlockProcessNumbered"/>
    <dgm:cxn modelId="{9B0B3376-C5DE-4A3E-84D2-BF05AF04579D}" type="presParOf" srcId="{68C9DBD8-F408-4965-9374-CA6E16ED76A8}" destId="{B6CA8D87-BE3C-4FED-AC60-49DB8F12948B}" srcOrd="0" destOrd="0" presId="urn:microsoft.com/office/officeart/2016/7/layout/LinearBlockProcessNumbered"/>
    <dgm:cxn modelId="{545EF414-8ECF-4D0A-9998-412C698ED90E}" type="presParOf" srcId="{68C9DBD8-F408-4965-9374-CA6E16ED76A8}" destId="{2D9E69F1-2663-4927-AFD5-5C58CF3ED9EC}" srcOrd="1" destOrd="0" presId="urn:microsoft.com/office/officeart/2016/7/layout/LinearBlockProcessNumbered"/>
    <dgm:cxn modelId="{A2C34E88-C239-46D8-95AB-D8031A12857A}" type="presParOf" srcId="{68C9DBD8-F408-4965-9374-CA6E16ED76A8}" destId="{64F41CAC-BA54-425A-B9C0-41BE5E226EB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AAE9AD-0FB3-457C-A258-E9869DF73098}"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GB"/>
        </a:p>
      </dgm:t>
    </dgm:pt>
    <dgm:pt modelId="{EBD2D1DC-A315-49E0-9DA9-CAF4A16BBF96}">
      <dgm:prSet phldrT="[Text]"/>
      <dgm:spPr/>
      <dgm:t>
        <a:bodyPr/>
        <a:lstStyle/>
        <a:p>
          <a:pPr rtl="0"/>
          <a:r>
            <a:rPr lang="en-GB" dirty="0">
              <a:latin typeface="Arial" panose="020B0604020202020204" pitchFamily="34" charset="0"/>
              <a:cs typeface="Arial" panose="020B0604020202020204" pitchFamily="34" charset="0"/>
            </a:rPr>
            <a:t>Prevention can support long-term population health (WHO,2023a).</a:t>
          </a:r>
        </a:p>
      </dgm:t>
    </dgm:pt>
    <dgm:pt modelId="{830D6CB6-917A-4779-94B0-C6BE81CF5E99}" type="parTrans" cxnId="{BA276D0A-F423-49DB-AF6E-97944D062FCB}">
      <dgm:prSet/>
      <dgm:spPr/>
      <dgm:t>
        <a:bodyPr/>
        <a:lstStyle/>
        <a:p>
          <a:endParaRPr lang="en-GB"/>
        </a:p>
      </dgm:t>
    </dgm:pt>
    <dgm:pt modelId="{ADDC38DA-471A-4633-914D-DB52CFB22D47}" type="sibTrans" cxnId="{BA276D0A-F423-49DB-AF6E-97944D062FCB}">
      <dgm:prSet/>
      <dgm:spPr/>
      <dgm:t>
        <a:bodyPr/>
        <a:lstStyle/>
        <a:p>
          <a:endParaRPr lang="en-GB"/>
        </a:p>
      </dgm:t>
    </dgm:pt>
    <dgm:pt modelId="{A8EF8E51-0BBA-4D2A-A595-396FAEE5F5F7}">
      <dgm:prSet phldrT="[Text]"/>
      <dgm:spPr/>
      <dgm:t>
        <a:bodyPr/>
        <a:lstStyle/>
        <a:p>
          <a:pPr rtl="0"/>
          <a:endParaRPr lang="en-GB" dirty="0">
            <a:latin typeface="Arial" panose="020B0604020202020204" pitchFamily="34" charset="0"/>
            <a:cs typeface="Arial" panose="020B0604020202020204" pitchFamily="34" charset="0"/>
          </a:endParaRPr>
        </a:p>
        <a:p>
          <a:pPr rtl="0"/>
          <a:r>
            <a:rPr lang="en-GB" b="0" dirty="0">
              <a:latin typeface="Arial" panose="020B0604020202020204" pitchFamily="34" charset="0"/>
              <a:cs typeface="Arial" panose="020B0604020202020204" pitchFamily="34" charset="0"/>
            </a:rPr>
            <a:t>Sustainable development means meeting current needs without compromising future generations  (WCED,1987). </a:t>
          </a:r>
          <a:endParaRPr lang="en-US" b="0" dirty="0">
            <a:latin typeface="Arial" panose="020B0604020202020204" pitchFamily="34" charset="0"/>
            <a:cs typeface="Arial" panose="020B0604020202020204" pitchFamily="34" charset="0"/>
          </a:endParaRPr>
        </a:p>
      </dgm:t>
    </dgm:pt>
    <dgm:pt modelId="{331DFB93-F2FE-421A-B856-07748E5FF377}" type="parTrans" cxnId="{531E8B20-51CB-46EA-9DF1-5EA8F8C7EBC6}">
      <dgm:prSet/>
      <dgm:spPr/>
      <dgm:t>
        <a:bodyPr/>
        <a:lstStyle/>
        <a:p>
          <a:endParaRPr lang="en-GB"/>
        </a:p>
      </dgm:t>
    </dgm:pt>
    <dgm:pt modelId="{BC025002-D6E5-49E1-A50C-4C60C3D8DEE4}" type="sibTrans" cxnId="{531E8B20-51CB-46EA-9DF1-5EA8F8C7EBC6}">
      <dgm:prSet/>
      <dgm:spPr/>
      <dgm:t>
        <a:bodyPr/>
        <a:lstStyle/>
        <a:p>
          <a:endParaRPr lang="en-GB"/>
        </a:p>
      </dgm:t>
    </dgm:pt>
    <dgm:pt modelId="{FCAAFFF4-03DC-47EC-B89C-7C42D8AC033D}">
      <dgm:prSet phldrT="[Text]"/>
      <dgm:spPr/>
      <dgm:t>
        <a:bodyPr/>
        <a:lstStyle/>
        <a:p>
          <a:pPr rtl="0"/>
          <a:endParaRPr lang="en-GB">
            <a:latin typeface="Arial" panose="020B0604020202020204" pitchFamily="34" charset="0"/>
            <a:cs typeface="Arial" panose="020B0604020202020204" pitchFamily="34" charset="0"/>
          </a:endParaRPr>
        </a:p>
        <a:p>
          <a:pPr rtl="0"/>
          <a:r>
            <a:rPr lang="en-GB">
              <a:latin typeface="Arial" panose="020B0604020202020204" pitchFamily="34" charset="0"/>
              <a:cs typeface="Arial" panose="020B0604020202020204" pitchFamily="34" charset="0"/>
            </a:rPr>
            <a:t>Social : Equity, inclusion and access (WHO,2023b).</a:t>
          </a:r>
        </a:p>
      </dgm:t>
    </dgm:pt>
    <dgm:pt modelId="{9CD72AF2-F52E-4C10-B4B2-AE7AE2AC2B7A}" type="parTrans" cxnId="{EB8C436E-A54A-47DD-99D6-6120258BA12B}">
      <dgm:prSet/>
      <dgm:spPr/>
      <dgm:t>
        <a:bodyPr/>
        <a:lstStyle/>
        <a:p>
          <a:endParaRPr lang="en-GB"/>
        </a:p>
      </dgm:t>
    </dgm:pt>
    <dgm:pt modelId="{4ECBAED2-9A52-4811-926E-D006051ADE54}" type="sibTrans" cxnId="{EB8C436E-A54A-47DD-99D6-6120258BA12B}">
      <dgm:prSet/>
      <dgm:spPr/>
      <dgm:t>
        <a:bodyPr/>
        <a:lstStyle/>
        <a:p>
          <a:endParaRPr lang="en-GB"/>
        </a:p>
      </dgm:t>
    </dgm:pt>
    <dgm:pt modelId="{36D60D16-614F-403A-B027-3D6F8529E1F5}">
      <dgm:prSet phldrT="[Text]"/>
      <dgm:spPr/>
      <dgm:t>
        <a:bodyPr/>
        <a:lstStyle/>
        <a:p>
          <a:pPr rtl="0"/>
          <a:r>
            <a:rPr lang="en-GB" dirty="0">
              <a:latin typeface="Arial" panose="020B0604020202020204" pitchFamily="34" charset="0"/>
              <a:cs typeface="Arial" panose="020B0604020202020204" pitchFamily="34" charset="0"/>
            </a:rPr>
            <a:t>Economic: Effective and responsible use of resources (WCED,1987).</a:t>
          </a:r>
          <a:endParaRPr lang="en-US" dirty="0">
            <a:latin typeface="Arial" panose="020B0604020202020204" pitchFamily="34" charset="0"/>
            <a:cs typeface="Arial" panose="020B0604020202020204" pitchFamily="34" charset="0"/>
          </a:endParaRPr>
        </a:p>
      </dgm:t>
    </dgm:pt>
    <dgm:pt modelId="{4332C8A8-1AA3-47C8-A676-4AAD7271D002}" type="parTrans" cxnId="{B481EF67-F303-45DD-ACA4-AEDBAFB408C4}">
      <dgm:prSet/>
      <dgm:spPr/>
      <dgm:t>
        <a:bodyPr/>
        <a:lstStyle/>
        <a:p>
          <a:endParaRPr lang="en-GB"/>
        </a:p>
      </dgm:t>
    </dgm:pt>
    <dgm:pt modelId="{140B0D68-B930-43C9-AB0C-7A95BF1AAE2E}" type="sibTrans" cxnId="{B481EF67-F303-45DD-ACA4-AEDBAFB408C4}">
      <dgm:prSet/>
      <dgm:spPr/>
      <dgm:t>
        <a:bodyPr/>
        <a:lstStyle/>
        <a:p>
          <a:endParaRPr lang="en-GB"/>
        </a:p>
      </dgm:t>
    </dgm:pt>
    <dgm:pt modelId="{F9317C13-296C-47A8-9C67-1B5C30F30713}">
      <dgm:prSet phldrT="[Text]"/>
      <dgm:spPr/>
      <dgm:t>
        <a:bodyPr/>
        <a:lstStyle/>
        <a:p>
          <a:r>
            <a:rPr lang="en-GB">
              <a:latin typeface="Arial" panose="020B0604020202020204" pitchFamily="34" charset="0"/>
              <a:cs typeface="Arial" panose="020B0604020202020204" pitchFamily="34" charset="0"/>
            </a:rPr>
            <a:t>Sustainable healthcare must also consider equitable access (WHO,2023b).</a:t>
          </a:r>
        </a:p>
      </dgm:t>
    </dgm:pt>
    <dgm:pt modelId="{F1363E1E-6E9C-4BDB-9305-D875B03FDE49}" type="parTrans" cxnId="{FF5871AA-06A1-40DB-8DA1-5BC4D5567720}">
      <dgm:prSet/>
      <dgm:spPr/>
      <dgm:t>
        <a:bodyPr/>
        <a:lstStyle/>
        <a:p>
          <a:endParaRPr lang="en-GB"/>
        </a:p>
      </dgm:t>
    </dgm:pt>
    <dgm:pt modelId="{018E1C86-C4F3-4371-AB17-5F2C90892E10}" type="sibTrans" cxnId="{FF5871AA-06A1-40DB-8DA1-5BC4D5567720}">
      <dgm:prSet/>
      <dgm:spPr/>
      <dgm:t>
        <a:bodyPr/>
        <a:lstStyle/>
        <a:p>
          <a:endParaRPr lang="en-GB"/>
        </a:p>
      </dgm:t>
    </dgm:pt>
    <dgm:pt modelId="{C64A6CAB-D4E3-4613-9552-2D93380B3B63}">
      <dgm:prSet phldrT="[Text]"/>
      <dgm:spPr/>
      <dgm:t>
        <a:bodyPr/>
        <a:lstStyle/>
        <a:p>
          <a:r>
            <a:rPr lang="en-GB">
              <a:latin typeface="Arial" panose="020B0604020202020204" pitchFamily="34" charset="0"/>
              <a:cs typeface="Arial" panose="020B0604020202020204" pitchFamily="34" charset="0"/>
            </a:rPr>
            <a:t>Environmental: Reducing harm to the environment (WHO,2023a).</a:t>
          </a:r>
        </a:p>
      </dgm:t>
    </dgm:pt>
    <dgm:pt modelId="{AB8FEB0B-010F-4759-BCE9-D2C150B1D57E}" type="parTrans" cxnId="{506BC31B-A042-4DDE-9F68-78900E657F26}">
      <dgm:prSet/>
      <dgm:spPr/>
      <dgm:t>
        <a:bodyPr/>
        <a:lstStyle/>
        <a:p>
          <a:endParaRPr lang="en-GB"/>
        </a:p>
      </dgm:t>
    </dgm:pt>
    <dgm:pt modelId="{A20EEB66-767F-461A-A678-07436FA8044D}" type="sibTrans" cxnId="{506BC31B-A042-4DDE-9F68-78900E657F26}">
      <dgm:prSet/>
      <dgm:spPr/>
      <dgm:t>
        <a:bodyPr/>
        <a:lstStyle/>
        <a:p>
          <a:endParaRPr lang="en-GB"/>
        </a:p>
      </dgm:t>
    </dgm:pt>
    <dgm:pt modelId="{97D8E5FE-8A66-4CF7-9C3B-B698FDC9FF2E}" type="pres">
      <dgm:prSet presAssocID="{33AAE9AD-0FB3-457C-A258-E9869DF73098}" presName="vert0" presStyleCnt="0">
        <dgm:presLayoutVars>
          <dgm:dir/>
          <dgm:animOne val="branch"/>
          <dgm:animLvl val="lvl"/>
        </dgm:presLayoutVars>
      </dgm:prSet>
      <dgm:spPr/>
    </dgm:pt>
    <dgm:pt modelId="{80AC48BD-7BCB-479E-ACFD-DAE875AB80CB}" type="pres">
      <dgm:prSet presAssocID="{A8EF8E51-0BBA-4D2A-A595-396FAEE5F5F7}" presName="thickLine" presStyleLbl="alignNode1" presStyleIdx="0" presStyleCnt="6"/>
      <dgm:spPr/>
    </dgm:pt>
    <dgm:pt modelId="{582A5A61-2072-48BF-8BFD-01F9B89919E4}" type="pres">
      <dgm:prSet presAssocID="{A8EF8E51-0BBA-4D2A-A595-396FAEE5F5F7}" presName="horz1" presStyleCnt="0"/>
      <dgm:spPr/>
    </dgm:pt>
    <dgm:pt modelId="{59E46C4F-E7CA-4D28-A789-C0E3D021332A}" type="pres">
      <dgm:prSet presAssocID="{A8EF8E51-0BBA-4D2A-A595-396FAEE5F5F7}" presName="tx1" presStyleLbl="revTx" presStyleIdx="0" presStyleCnt="6"/>
      <dgm:spPr/>
    </dgm:pt>
    <dgm:pt modelId="{DE947519-D966-4968-92ED-EA1E611C36EB}" type="pres">
      <dgm:prSet presAssocID="{A8EF8E51-0BBA-4D2A-A595-396FAEE5F5F7}" presName="vert1" presStyleCnt="0"/>
      <dgm:spPr/>
    </dgm:pt>
    <dgm:pt modelId="{7A88F11F-BA86-4260-BCA4-313141E2351E}" type="pres">
      <dgm:prSet presAssocID="{FCAAFFF4-03DC-47EC-B89C-7C42D8AC033D}" presName="thickLine" presStyleLbl="alignNode1" presStyleIdx="1" presStyleCnt="6"/>
      <dgm:spPr/>
    </dgm:pt>
    <dgm:pt modelId="{58FD189A-2460-4C20-8BC5-3D10C105C9A4}" type="pres">
      <dgm:prSet presAssocID="{FCAAFFF4-03DC-47EC-B89C-7C42D8AC033D}" presName="horz1" presStyleCnt="0"/>
      <dgm:spPr/>
    </dgm:pt>
    <dgm:pt modelId="{D87C83FE-4686-461E-A8EB-D7505D349479}" type="pres">
      <dgm:prSet presAssocID="{FCAAFFF4-03DC-47EC-B89C-7C42D8AC033D}" presName="tx1" presStyleLbl="revTx" presStyleIdx="1" presStyleCnt="6"/>
      <dgm:spPr/>
    </dgm:pt>
    <dgm:pt modelId="{DB11E874-29BA-4D28-9243-9F063689EBB1}" type="pres">
      <dgm:prSet presAssocID="{FCAAFFF4-03DC-47EC-B89C-7C42D8AC033D}" presName="vert1" presStyleCnt="0"/>
      <dgm:spPr/>
    </dgm:pt>
    <dgm:pt modelId="{AE4F5AE2-E41B-4E62-838E-5A1F26463DBD}" type="pres">
      <dgm:prSet presAssocID="{36D60D16-614F-403A-B027-3D6F8529E1F5}" presName="thickLine" presStyleLbl="alignNode1" presStyleIdx="2" presStyleCnt="6"/>
      <dgm:spPr/>
    </dgm:pt>
    <dgm:pt modelId="{B8A9F65E-B3F5-46A2-A0F3-352E0C25F883}" type="pres">
      <dgm:prSet presAssocID="{36D60D16-614F-403A-B027-3D6F8529E1F5}" presName="horz1" presStyleCnt="0"/>
      <dgm:spPr/>
    </dgm:pt>
    <dgm:pt modelId="{2E2BB86E-FC3D-42AE-9528-58BB1D47C8F9}" type="pres">
      <dgm:prSet presAssocID="{36D60D16-614F-403A-B027-3D6F8529E1F5}" presName="tx1" presStyleLbl="revTx" presStyleIdx="2" presStyleCnt="6"/>
      <dgm:spPr/>
    </dgm:pt>
    <dgm:pt modelId="{BB8D2D16-6F6B-41E2-AC63-C27407E239B0}" type="pres">
      <dgm:prSet presAssocID="{36D60D16-614F-403A-B027-3D6F8529E1F5}" presName="vert1" presStyleCnt="0"/>
      <dgm:spPr/>
    </dgm:pt>
    <dgm:pt modelId="{B81063A4-E4FF-4E8B-BEB6-F067772F464A}" type="pres">
      <dgm:prSet presAssocID="{C64A6CAB-D4E3-4613-9552-2D93380B3B63}" presName="thickLine" presStyleLbl="alignNode1" presStyleIdx="3" presStyleCnt="6"/>
      <dgm:spPr/>
    </dgm:pt>
    <dgm:pt modelId="{AE6F34E6-B752-484D-BF18-BBA4016DF88E}" type="pres">
      <dgm:prSet presAssocID="{C64A6CAB-D4E3-4613-9552-2D93380B3B63}" presName="horz1" presStyleCnt="0"/>
      <dgm:spPr/>
    </dgm:pt>
    <dgm:pt modelId="{329B1400-243F-421F-9912-B3117C667E53}" type="pres">
      <dgm:prSet presAssocID="{C64A6CAB-D4E3-4613-9552-2D93380B3B63}" presName="tx1" presStyleLbl="revTx" presStyleIdx="3" presStyleCnt="6"/>
      <dgm:spPr/>
    </dgm:pt>
    <dgm:pt modelId="{849DC4AB-63C1-42AC-9F24-00F8B821F170}" type="pres">
      <dgm:prSet presAssocID="{C64A6CAB-D4E3-4613-9552-2D93380B3B63}" presName="vert1" presStyleCnt="0"/>
      <dgm:spPr/>
    </dgm:pt>
    <dgm:pt modelId="{ACC90FDC-85AA-42AD-9EFA-A898023EA96C}" type="pres">
      <dgm:prSet presAssocID="{EBD2D1DC-A315-49E0-9DA9-CAF4A16BBF96}" presName="thickLine" presStyleLbl="alignNode1" presStyleIdx="4" presStyleCnt="6"/>
      <dgm:spPr/>
    </dgm:pt>
    <dgm:pt modelId="{CEAC2E4A-7C11-4580-93BD-A7FAD46C2919}" type="pres">
      <dgm:prSet presAssocID="{EBD2D1DC-A315-49E0-9DA9-CAF4A16BBF96}" presName="horz1" presStyleCnt="0"/>
      <dgm:spPr/>
    </dgm:pt>
    <dgm:pt modelId="{A7F336B9-AF76-49E5-8DCC-38F6E4F78AF3}" type="pres">
      <dgm:prSet presAssocID="{EBD2D1DC-A315-49E0-9DA9-CAF4A16BBF96}" presName="tx1" presStyleLbl="revTx" presStyleIdx="4" presStyleCnt="6"/>
      <dgm:spPr/>
    </dgm:pt>
    <dgm:pt modelId="{330454FD-6DAA-4EE9-90E9-44F4EB04B9E0}" type="pres">
      <dgm:prSet presAssocID="{EBD2D1DC-A315-49E0-9DA9-CAF4A16BBF96}" presName="vert1" presStyleCnt="0"/>
      <dgm:spPr/>
    </dgm:pt>
    <dgm:pt modelId="{4B8B868B-E6AD-4469-99C8-2B3FE69CB51B}" type="pres">
      <dgm:prSet presAssocID="{F9317C13-296C-47A8-9C67-1B5C30F30713}" presName="thickLine" presStyleLbl="alignNode1" presStyleIdx="5" presStyleCnt="6"/>
      <dgm:spPr/>
    </dgm:pt>
    <dgm:pt modelId="{5AF9240C-54CE-4F03-92D3-EB7E431AC9FB}" type="pres">
      <dgm:prSet presAssocID="{F9317C13-296C-47A8-9C67-1B5C30F30713}" presName="horz1" presStyleCnt="0"/>
      <dgm:spPr/>
    </dgm:pt>
    <dgm:pt modelId="{5DC5D7DA-9D84-4D3A-9B48-E9B99D50E811}" type="pres">
      <dgm:prSet presAssocID="{F9317C13-296C-47A8-9C67-1B5C30F30713}" presName="tx1" presStyleLbl="revTx" presStyleIdx="5" presStyleCnt="6"/>
      <dgm:spPr/>
    </dgm:pt>
    <dgm:pt modelId="{D51D4E7E-3ABE-4879-95B3-BE14C8CE5C66}" type="pres">
      <dgm:prSet presAssocID="{F9317C13-296C-47A8-9C67-1B5C30F30713}" presName="vert1" presStyleCnt="0"/>
      <dgm:spPr/>
    </dgm:pt>
  </dgm:ptLst>
  <dgm:cxnLst>
    <dgm:cxn modelId="{BA276D0A-F423-49DB-AF6E-97944D062FCB}" srcId="{33AAE9AD-0FB3-457C-A258-E9869DF73098}" destId="{EBD2D1DC-A315-49E0-9DA9-CAF4A16BBF96}" srcOrd="4" destOrd="0" parTransId="{830D6CB6-917A-4779-94B0-C6BE81CF5E99}" sibTransId="{ADDC38DA-471A-4633-914D-DB52CFB22D47}"/>
    <dgm:cxn modelId="{D9850A18-3AEF-4BF4-9D1F-A48F4C858D63}" type="presOf" srcId="{36D60D16-614F-403A-B027-3D6F8529E1F5}" destId="{2E2BB86E-FC3D-42AE-9528-58BB1D47C8F9}" srcOrd="0" destOrd="0" presId="urn:microsoft.com/office/officeart/2008/layout/LinedList"/>
    <dgm:cxn modelId="{506BC31B-A042-4DDE-9F68-78900E657F26}" srcId="{33AAE9AD-0FB3-457C-A258-E9869DF73098}" destId="{C64A6CAB-D4E3-4613-9552-2D93380B3B63}" srcOrd="3" destOrd="0" parTransId="{AB8FEB0B-010F-4759-BCE9-D2C150B1D57E}" sibTransId="{A20EEB66-767F-461A-A678-07436FA8044D}"/>
    <dgm:cxn modelId="{531E8B20-51CB-46EA-9DF1-5EA8F8C7EBC6}" srcId="{33AAE9AD-0FB3-457C-A258-E9869DF73098}" destId="{A8EF8E51-0BBA-4D2A-A595-396FAEE5F5F7}" srcOrd="0" destOrd="0" parTransId="{331DFB93-F2FE-421A-B856-07748E5FF377}" sibTransId="{BC025002-D6E5-49E1-A50C-4C60C3D8DEE4}"/>
    <dgm:cxn modelId="{C55C1728-F818-43B1-9790-DC153B468E0D}" type="presOf" srcId="{A8EF8E51-0BBA-4D2A-A595-396FAEE5F5F7}" destId="{59E46C4F-E7CA-4D28-A789-C0E3D021332A}" srcOrd="0" destOrd="0" presId="urn:microsoft.com/office/officeart/2008/layout/LinedList"/>
    <dgm:cxn modelId="{3161372E-1CA9-4461-9DBA-B674488A4265}" type="presOf" srcId="{FCAAFFF4-03DC-47EC-B89C-7C42D8AC033D}" destId="{D87C83FE-4686-461E-A8EB-D7505D349479}" srcOrd="0" destOrd="0" presId="urn:microsoft.com/office/officeart/2008/layout/LinedList"/>
    <dgm:cxn modelId="{B481EF67-F303-45DD-ACA4-AEDBAFB408C4}" srcId="{33AAE9AD-0FB3-457C-A258-E9869DF73098}" destId="{36D60D16-614F-403A-B027-3D6F8529E1F5}" srcOrd="2" destOrd="0" parTransId="{4332C8A8-1AA3-47C8-A676-4AAD7271D002}" sibTransId="{140B0D68-B930-43C9-AB0C-7A95BF1AAE2E}"/>
    <dgm:cxn modelId="{EB8C436E-A54A-47DD-99D6-6120258BA12B}" srcId="{33AAE9AD-0FB3-457C-A258-E9869DF73098}" destId="{FCAAFFF4-03DC-47EC-B89C-7C42D8AC033D}" srcOrd="1" destOrd="0" parTransId="{9CD72AF2-F52E-4C10-B4B2-AE7AE2AC2B7A}" sibTransId="{4ECBAED2-9A52-4811-926E-D006051ADE54}"/>
    <dgm:cxn modelId="{AD34477B-C71A-4138-9430-DE6D8600E175}" type="presOf" srcId="{C64A6CAB-D4E3-4613-9552-2D93380B3B63}" destId="{329B1400-243F-421F-9912-B3117C667E53}" srcOrd="0" destOrd="0" presId="urn:microsoft.com/office/officeart/2008/layout/LinedList"/>
    <dgm:cxn modelId="{9DA48986-74B4-40EE-909B-1E67EBF57ADE}" type="presOf" srcId="{F9317C13-296C-47A8-9C67-1B5C30F30713}" destId="{5DC5D7DA-9D84-4D3A-9B48-E9B99D50E811}" srcOrd="0" destOrd="0" presId="urn:microsoft.com/office/officeart/2008/layout/LinedList"/>
    <dgm:cxn modelId="{3D071BA4-A381-453A-BD98-B266D0255228}" type="presOf" srcId="{33AAE9AD-0FB3-457C-A258-E9869DF73098}" destId="{97D8E5FE-8A66-4CF7-9C3B-B698FDC9FF2E}" srcOrd="0" destOrd="0" presId="urn:microsoft.com/office/officeart/2008/layout/LinedList"/>
    <dgm:cxn modelId="{FF5871AA-06A1-40DB-8DA1-5BC4D5567720}" srcId="{33AAE9AD-0FB3-457C-A258-E9869DF73098}" destId="{F9317C13-296C-47A8-9C67-1B5C30F30713}" srcOrd="5" destOrd="0" parTransId="{F1363E1E-6E9C-4BDB-9305-D875B03FDE49}" sibTransId="{018E1C86-C4F3-4371-AB17-5F2C90892E10}"/>
    <dgm:cxn modelId="{45C6DDFE-24CC-4A6E-AE5E-3599C77E2CD8}" type="presOf" srcId="{EBD2D1DC-A315-49E0-9DA9-CAF4A16BBF96}" destId="{A7F336B9-AF76-49E5-8DCC-38F6E4F78AF3}" srcOrd="0" destOrd="0" presId="urn:microsoft.com/office/officeart/2008/layout/LinedList"/>
    <dgm:cxn modelId="{F1B0D104-6053-4705-8FF0-6980439DD580}" type="presParOf" srcId="{97D8E5FE-8A66-4CF7-9C3B-B698FDC9FF2E}" destId="{80AC48BD-7BCB-479E-ACFD-DAE875AB80CB}" srcOrd="0" destOrd="0" presId="urn:microsoft.com/office/officeart/2008/layout/LinedList"/>
    <dgm:cxn modelId="{B870668B-6C8E-41EE-99CB-DCED8387D5E4}" type="presParOf" srcId="{97D8E5FE-8A66-4CF7-9C3B-B698FDC9FF2E}" destId="{582A5A61-2072-48BF-8BFD-01F9B89919E4}" srcOrd="1" destOrd="0" presId="urn:microsoft.com/office/officeart/2008/layout/LinedList"/>
    <dgm:cxn modelId="{CFDEAE24-6215-4BD5-ACAA-9E73543B1C60}" type="presParOf" srcId="{582A5A61-2072-48BF-8BFD-01F9B89919E4}" destId="{59E46C4F-E7CA-4D28-A789-C0E3D021332A}" srcOrd="0" destOrd="0" presId="urn:microsoft.com/office/officeart/2008/layout/LinedList"/>
    <dgm:cxn modelId="{466C99AF-ECAB-4248-9256-34E2A36FAB80}" type="presParOf" srcId="{582A5A61-2072-48BF-8BFD-01F9B89919E4}" destId="{DE947519-D966-4968-92ED-EA1E611C36EB}" srcOrd="1" destOrd="0" presId="urn:microsoft.com/office/officeart/2008/layout/LinedList"/>
    <dgm:cxn modelId="{12815C42-5B41-4D03-9E8A-C5DFBEC30620}" type="presParOf" srcId="{97D8E5FE-8A66-4CF7-9C3B-B698FDC9FF2E}" destId="{7A88F11F-BA86-4260-BCA4-313141E2351E}" srcOrd="2" destOrd="0" presId="urn:microsoft.com/office/officeart/2008/layout/LinedList"/>
    <dgm:cxn modelId="{16FEC7AB-FC3F-4146-AE00-378C15DBB924}" type="presParOf" srcId="{97D8E5FE-8A66-4CF7-9C3B-B698FDC9FF2E}" destId="{58FD189A-2460-4C20-8BC5-3D10C105C9A4}" srcOrd="3" destOrd="0" presId="urn:microsoft.com/office/officeart/2008/layout/LinedList"/>
    <dgm:cxn modelId="{934A52CD-7923-4FD8-B8D5-A8B879C33570}" type="presParOf" srcId="{58FD189A-2460-4C20-8BC5-3D10C105C9A4}" destId="{D87C83FE-4686-461E-A8EB-D7505D349479}" srcOrd="0" destOrd="0" presId="urn:microsoft.com/office/officeart/2008/layout/LinedList"/>
    <dgm:cxn modelId="{3D360F5B-4B94-438F-9119-422212899C3E}" type="presParOf" srcId="{58FD189A-2460-4C20-8BC5-3D10C105C9A4}" destId="{DB11E874-29BA-4D28-9243-9F063689EBB1}" srcOrd="1" destOrd="0" presId="urn:microsoft.com/office/officeart/2008/layout/LinedList"/>
    <dgm:cxn modelId="{B7436F65-F839-420E-90A6-6773956CD571}" type="presParOf" srcId="{97D8E5FE-8A66-4CF7-9C3B-B698FDC9FF2E}" destId="{AE4F5AE2-E41B-4E62-838E-5A1F26463DBD}" srcOrd="4" destOrd="0" presId="urn:microsoft.com/office/officeart/2008/layout/LinedList"/>
    <dgm:cxn modelId="{319FE44C-EC87-41EC-BCB9-A8FE175DCDA1}" type="presParOf" srcId="{97D8E5FE-8A66-4CF7-9C3B-B698FDC9FF2E}" destId="{B8A9F65E-B3F5-46A2-A0F3-352E0C25F883}" srcOrd="5" destOrd="0" presId="urn:microsoft.com/office/officeart/2008/layout/LinedList"/>
    <dgm:cxn modelId="{EB32E452-2FBB-42BE-86A2-560E19A3C30F}" type="presParOf" srcId="{B8A9F65E-B3F5-46A2-A0F3-352E0C25F883}" destId="{2E2BB86E-FC3D-42AE-9528-58BB1D47C8F9}" srcOrd="0" destOrd="0" presId="urn:microsoft.com/office/officeart/2008/layout/LinedList"/>
    <dgm:cxn modelId="{4B2B03D2-8D4F-464D-8F4F-A8C94BB26D4D}" type="presParOf" srcId="{B8A9F65E-B3F5-46A2-A0F3-352E0C25F883}" destId="{BB8D2D16-6F6B-41E2-AC63-C27407E239B0}" srcOrd="1" destOrd="0" presId="urn:microsoft.com/office/officeart/2008/layout/LinedList"/>
    <dgm:cxn modelId="{86ED0033-DB67-4F4D-9FDC-54018C89E9CA}" type="presParOf" srcId="{97D8E5FE-8A66-4CF7-9C3B-B698FDC9FF2E}" destId="{B81063A4-E4FF-4E8B-BEB6-F067772F464A}" srcOrd="6" destOrd="0" presId="urn:microsoft.com/office/officeart/2008/layout/LinedList"/>
    <dgm:cxn modelId="{C305758E-628C-4A2E-9928-7C23630E30C6}" type="presParOf" srcId="{97D8E5FE-8A66-4CF7-9C3B-B698FDC9FF2E}" destId="{AE6F34E6-B752-484D-BF18-BBA4016DF88E}" srcOrd="7" destOrd="0" presId="urn:microsoft.com/office/officeart/2008/layout/LinedList"/>
    <dgm:cxn modelId="{1E0284BC-5508-4ED3-94C4-8C5B67E50FA9}" type="presParOf" srcId="{AE6F34E6-B752-484D-BF18-BBA4016DF88E}" destId="{329B1400-243F-421F-9912-B3117C667E53}" srcOrd="0" destOrd="0" presId="urn:microsoft.com/office/officeart/2008/layout/LinedList"/>
    <dgm:cxn modelId="{A2D90DC1-9E9C-44DD-8E7E-301212981395}" type="presParOf" srcId="{AE6F34E6-B752-484D-BF18-BBA4016DF88E}" destId="{849DC4AB-63C1-42AC-9F24-00F8B821F170}" srcOrd="1" destOrd="0" presId="urn:microsoft.com/office/officeart/2008/layout/LinedList"/>
    <dgm:cxn modelId="{FEB66B4E-C999-4395-948C-CD518296BA0D}" type="presParOf" srcId="{97D8E5FE-8A66-4CF7-9C3B-B698FDC9FF2E}" destId="{ACC90FDC-85AA-42AD-9EFA-A898023EA96C}" srcOrd="8" destOrd="0" presId="urn:microsoft.com/office/officeart/2008/layout/LinedList"/>
    <dgm:cxn modelId="{4AA3ADE3-1FE5-4D69-8719-2DF12C7C0D7E}" type="presParOf" srcId="{97D8E5FE-8A66-4CF7-9C3B-B698FDC9FF2E}" destId="{CEAC2E4A-7C11-4580-93BD-A7FAD46C2919}" srcOrd="9" destOrd="0" presId="urn:microsoft.com/office/officeart/2008/layout/LinedList"/>
    <dgm:cxn modelId="{540A52E7-32D1-45E4-AE25-493CE3973C87}" type="presParOf" srcId="{CEAC2E4A-7C11-4580-93BD-A7FAD46C2919}" destId="{A7F336B9-AF76-49E5-8DCC-38F6E4F78AF3}" srcOrd="0" destOrd="0" presId="urn:microsoft.com/office/officeart/2008/layout/LinedList"/>
    <dgm:cxn modelId="{4DDA3DE4-8622-46B8-B328-60997551C257}" type="presParOf" srcId="{CEAC2E4A-7C11-4580-93BD-A7FAD46C2919}" destId="{330454FD-6DAA-4EE9-90E9-44F4EB04B9E0}" srcOrd="1" destOrd="0" presId="urn:microsoft.com/office/officeart/2008/layout/LinedList"/>
    <dgm:cxn modelId="{6BEC4B41-F64D-43D1-ACBB-13FC8E5A18D6}" type="presParOf" srcId="{97D8E5FE-8A66-4CF7-9C3B-B698FDC9FF2E}" destId="{4B8B868B-E6AD-4469-99C8-2B3FE69CB51B}" srcOrd="10" destOrd="0" presId="urn:microsoft.com/office/officeart/2008/layout/LinedList"/>
    <dgm:cxn modelId="{71DD1F15-8F55-40FD-838D-4E8B3D6D7163}" type="presParOf" srcId="{97D8E5FE-8A66-4CF7-9C3B-B698FDC9FF2E}" destId="{5AF9240C-54CE-4F03-92D3-EB7E431AC9FB}" srcOrd="11" destOrd="0" presId="urn:microsoft.com/office/officeart/2008/layout/LinedList"/>
    <dgm:cxn modelId="{CDD0A253-EB31-4E53-82A5-0C7A3E84CCFE}" type="presParOf" srcId="{5AF9240C-54CE-4F03-92D3-EB7E431AC9FB}" destId="{5DC5D7DA-9D84-4D3A-9B48-E9B99D50E811}" srcOrd="0" destOrd="0" presId="urn:microsoft.com/office/officeart/2008/layout/LinedList"/>
    <dgm:cxn modelId="{B95200A7-CFCA-461F-AF0E-1E06DAD10CC4}" type="presParOf" srcId="{5AF9240C-54CE-4F03-92D3-EB7E431AC9FB}" destId="{D51D4E7E-3ABE-4879-95B3-BE14C8CE5C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715536-D484-433F-BD34-E74F8BADB975}" type="doc">
      <dgm:prSet loTypeId="urn:microsoft.com/office/officeart/2005/8/layout/matrix3" loCatId="matrix" qsTypeId="urn:microsoft.com/office/officeart/2005/8/quickstyle/simple1#2" qsCatId="simple" csTypeId="urn:microsoft.com/office/officeart/2005/8/colors/colorful1#1" csCatId="colorful" phldr="1"/>
      <dgm:spPr/>
      <dgm:t>
        <a:bodyPr/>
        <a:lstStyle/>
        <a:p>
          <a:endParaRPr lang="en-US"/>
        </a:p>
      </dgm:t>
    </dgm:pt>
    <dgm:pt modelId="{5FE2209D-E966-4382-8AEE-1722BE5954DA}" type="pres">
      <dgm:prSet presAssocID="{B9715536-D484-433F-BD34-E74F8BADB975}" presName="matrix" presStyleCnt="0">
        <dgm:presLayoutVars>
          <dgm:chMax val="1"/>
          <dgm:dir/>
          <dgm:resizeHandles val="exact"/>
        </dgm:presLayoutVars>
      </dgm:prSet>
      <dgm:spPr/>
    </dgm:pt>
  </dgm:ptLst>
  <dgm:cxnLst>
    <dgm:cxn modelId="{EDFB7BA0-EF9C-4D6E-8A8D-8B3AED1EF421}" type="presOf" srcId="{B9715536-D484-433F-BD34-E74F8BADB975}" destId="{5FE2209D-E966-4382-8AEE-1722BE5954DA}" srcOrd="0"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DD2B78-FB8D-422B-95C9-254A222A5FBD}" type="doc">
      <dgm:prSet loTypeId="urn:microsoft.com/office/officeart/2008/layout/LinedList" loCatId="list" qsTypeId="urn:microsoft.com/office/officeart/2005/8/quickstyle/simple1#3" qsCatId="simple" csTypeId="urn:microsoft.com/office/officeart/2005/8/colors/colorful2#1" csCatId="colorful"/>
      <dgm:spPr/>
      <dgm:t>
        <a:bodyPr/>
        <a:lstStyle/>
        <a:p>
          <a:endParaRPr lang="en-US"/>
        </a:p>
      </dgm:t>
    </dgm:pt>
    <dgm:pt modelId="{F5600D48-38B9-4C85-987D-2787C26B7C14}" type="pres">
      <dgm:prSet presAssocID="{04DD2B78-FB8D-422B-95C9-254A222A5FBD}" presName="vert0" presStyleCnt="0">
        <dgm:presLayoutVars>
          <dgm:dir/>
          <dgm:animOne val="branch"/>
          <dgm:animLvl val="lvl"/>
        </dgm:presLayoutVars>
      </dgm:prSet>
      <dgm:spPr/>
    </dgm:pt>
  </dgm:ptLst>
  <dgm:cxnLst>
    <dgm:cxn modelId="{7D95842D-BF66-42B3-935C-3212B29C053E}" type="presOf" srcId="{04DD2B78-FB8D-422B-95C9-254A222A5FBD}" destId="{F5600D48-38B9-4C85-987D-2787C26B7C14}" srcOrd="0"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3E2D5F-EF12-4859-BB6D-C78913C144A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1CEB079-857D-47D7-B674-34BECC3FE8F5}">
      <dgm:prSet/>
      <dgm:spPr/>
      <dgm:t>
        <a:bodyPr/>
        <a:lstStyle/>
        <a:p>
          <a:r>
            <a:rPr lang="en-GB" dirty="0"/>
            <a:t>SDG 3 aims to ensure healthy lives and promote wellbeing for all at all ages (United Nations, 2026).  </a:t>
          </a:r>
          <a:endParaRPr lang="en-US" dirty="0"/>
        </a:p>
      </dgm:t>
    </dgm:pt>
    <dgm:pt modelId="{23CAF969-3AAE-4CE7-B1A0-B8D74A419104}" type="parTrans" cxnId="{AF6AB0EE-3312-4C9D-8A0C-5250C5293A19}">
      <dgm:prSet/>
      <dgm:spPr/>
      <dgm:t>
        <a:bodyPr/>
        <a:lstStyle/>
        <a:p>
          <a:endParaRPr lang="en-US"/>
        </a:p>
      </dgm:t>
    </dgm:pt>
    <dgm:pt modelId="{039B2CE1-66ED-437A-BE0D-023A1BA9DAD9}" type="sibTrans" cxnId="{AF6AB0EE-3312-4C9D-8A0C-5250C5293A19}">
      <dgm:prSet/>
      <dgm:spPr/>
      <dgm:t>
        <a:bodyPr/>
        <a:lstStyle/>
        <a:p>
          <a:endParaRPr lang="en-US"/>
        </a:p>
      </dgm:t>
    </dgm:pt>
    <dgm:pt modelId="{F2AAE642-2A91-4FF9-A2A0-924EB3846AA4}">
      <dgm:prSet/>
      <dgm:spPr/>
      <dgm:t>
        <a:bodyPr/>
        <a:lstStyle/>
        <a:p>
          <a:r>
            <a:rPr lang="en-GB" dirty="0"/>
            <a:t>Target 3.4 focuses on reducing premature mortality from non-communicable diseases through prevention and treatment (United Nations,2026).</a:t>
          </a:r>
          <a:endParaRPr lang="en-US" dirty="0"/>
        </a:p>
      </dgm:t>
    </dgm:pt>
    <dgm:pt modelId="{800AA816-2AA1-48E1-8BC2-613F3949ABF6}" type="parTrans" cxnId="{8C6FB1E5-C58C-47CD-B54C-C0F1C8C0039E}">
      <dgm:prSet/>
      <dgm:spPr/>
      <dgm:t>
        <a:bodyPr/>
        <a:lstStyle/>
        <a:p>
          <a:endParaRPr lang="en-US"/>
        </a:p>
      </dgm:t>
    </dgm:pt>
    <dgm:pt modelId="{A722BD67-294B-416F-9ABC-748984CAC3A5}" type="sibTrans" cxnId="{8C6FB1E5-C58C-47CD-B54C-C0F1C8C0039E}">
      <dgm:prSet/>
      <dgm:spPr/>
      <dgm:t>
        <a:bodyPr/>
        <a:lstStyle/>
        <a:p>
          <a:endParaRPr lang="en-US"/>
        </a:p>
      </dgm:t>
    </dgm:pt>
    <dgm:pt modelId="{AD4A19B5-6266-4AAD-9041-FD3D2AFEAAC4}">
      <dgm:prSet/>
      <dgm:spPr/>
      <dgm:t>
        <a:bodyPr/>
        <a:lstStyle/>
        <a:p>
          <a:r>
            <a:rPr lang="en-GB" dirty="0"/>
            <a:t>Type 2 diabetes is an important non-communicable disease (WHO,2023a).</a:t>
          </a:r>
          <a:endParaRPr lang="en-US" dirty="0"/>
        </a:p>
      </dgm:t>
    </dgm:pt>
    <dgm:pt modelId="{19E5C5F4-F61D-49C9-83B0-20C1D900D3F4}" type="parTrans" cxnId="{D1156783-CA49-42EF-9C06-E4594ED2593F}">
      <dgm:prSet/>
      <dgm:spPr/>
      <dgm:t>
        <a:bodyPr/>
        <a:lstStyle/>
        <a:p>
          <a:endParaRPr lang="en-US"/>
        </a:p>
      </dgm:t>
    </dgm:pt>
    <dgm:pt modelId="{9C8B4F4A-29F9-4483-8E31-29508736AEA5}" type="sibTrans" cxnId="{D1156783-CA49-42EF-9C06-E4594ED2593F}">
      <dgm:prSet/>
      <dgm:spPr/>
      <dgm:t>
        <a:bodyPr/>
        <a:lstStyle/>
        <a:p>
          <a:endParaRPr lang="en-US"/>
        </a:p>
      </dgm:t>
    </dgm:pt>
    <dgm:pt modelId="{9136D3BA-6A86-4577-BD9B-F294BAC8BCA9}">
      <dgm:prSet/>
      <dgm:spPr/>
      <dgm:t>
        <a:bodyPr/>
        <a:lstStyle/>
        <a:p>
          <a:r>
            <a:rPr lang="en-GB" dirty="0"/>
            <a:t>NHS DPP supports SDG 3 through diabetes prevention (NHS England, 2025).</a:t>
          </a:r>
          <a:endParaRPr lang="en-US" dirty="0"/>
        </a:p>
      </dgm:t>
    </dgm:pt>
    <dgm:pt modelId="{25223894-2642-458A-9A6C-D2FD970376D7}" type="parTrans" cxnId="{A7851360-EE3F-48BA-9C77-B25BF6B15D4B}">
      <dgm:prSet/>
      <dgm:spPr/>
      <dgm:t>
        <a:bodyPr/>
        <a:lstStyle/>
        <a:p>
          <a:endParaRPr lang="en-US"/>
        </a:p>
      </dgm:t>
    </dgm:pt>
    <dgm:pt modelId="{723BBDCD-17F0-495D-95C2-38D772682AEF}" type="sibTrans" cxnId="{A7851360-EE3F-48BA-9C77-B25BF6B15D4B}">
      <dgm:prSet/>
      <dgm:spPr/>
      <dgm:t>
        <a:bodyPr/>
        <a:lstStyle/>
        <a:p>
          <a:endParaRPr lang="en-US"/>
        </a:p>
      </dgm:t>
    </dgm:pt>
    <dgm:pt modelId="{C2B46A2B-76D2-4120-8548-FA5AAA5885E9}">
      <dgm:prSet/>
      <dgm:spPr/>
      <dgm:t>
        <a:bodyPr/>
        <a:lstStyle/>
        <a:p>
          <a:r>
            <a:rPr lang="en-GB" dirty="0"/>
            <a:t>SDG 1: poverty can affect health and access to healthy choices (United Nations,2026).</a:t>
          </a:r>
          <a:endParaRPr lang="en-US" dirty="0"/>
        </a:p>
      </dgm:t>
    </dgm:pt>
    <dgm:pt modelId="{B1189B4D-A45F-4DB9-9EA0-5EB6FAA4C26A}" type="parTrans" cxnId="{848100E6-5513-4D25-BEC7-C474FABB2324}">
      <dgm:prSet/>
      <dgm:spPr/>
      <dgm:t>
        <a:bodyPr/>
        <a:lstStyle/>
        <a:p>
          <a:endParaRPr lang="en-US"/>
        </a:p>
      </dgm:t>
    </dgm:pt>
    <dgm:pt modelId="{60C8CEDA-1296-42E2-87DC-EF4B89C6D819}" type="sibTrans" cxnId="{848100E6-5513-4D25-BEC7-C474FABB2324}">
      <dgm:prSet/>
      <dgm:spPr/>
      <dgm:t>
        <a:bodyPr/>
        <a:lstStyle/>
        <a:p>
          <a:endParaRPr lang="en-US"/>
        </a:p>
      </dgm:t>
    </dgm:pt>
    <dgm:pt modelId="{BBF69ADD-0120-4203-A631-96D1B2B9BEDB}">
      <dgm:prSet/>
      <dgm:spPr/>
      <dgm:t>
        <a:bodyPr/>
        <a:lstStyle/>
        <a:p>
          <a:r>
            <a:rPr lang="en-GB" dirty="0"/>
            <a:t>SDG 10: Reducing inequalities supports equitable healthcare access (United Nations,2026).</a:t>
          </a:r>
          <a:endParaRPr lang="en-US" dirty="0"/>
        </a:p>
      </dgm:t>
    </dgm:pt>
    <dgm:pt modelId="{40646935-829B-43C4-8F60-BBF8CC63B07D}" type="parTrans" cxnId="{17CB8879-FF67-49F5-B6B3-4E457973BADF}">
      <dgm:prSet/>
      <dgm:spPr/>
      <dgm:t>
        <a:bodyPr/>
        <a:lstStyle/>
        <a:p>
          <a:endParaRPr lang="en-US"/>
        </a:p>
      </dgm:t>
    </dgm:pt>
    <dgm:pt modelId="{6EF8E9D0-1104-491C-855B-6AF460F84346}" type="sibTrans" cxnId="{17CB8879-FF67-49F5-B6B3-4E457973BADF}">
      <dgm:prSet/>
      <dgm:spPr/>
      <dgm:t>
        <a:bodyPr/>
        <a:lstStyle/>
        <a:p>
          <a:endParaRPr lang="en-US"/>
        </a:p>
      </dgm:t>
    </dgm:pt>
    <dgm:pt modelId="{3C362CE9-D279-4C0A-9C7A-1293983BA78A}">
      <dgm:prSet/>
      <dgm:spPr/>
      <dgm:t>
        <a:bodyPr/>
        <a:lstStyle/>
        <a:p>
          <a:r>
            <a:rPr lang="en-GB" dirty="0"/>
            <a:t>Health improvement also depends on wider social determinants (WHO,2023b).</a:t>
          </a:r>
          <a:endParaRPr lang="en-US" dirty="0"/>
        </a:p>
      </dgm:t>
    </dgm:pt>
    <dgm:pt modelId="{793223B0-0D01-4517-A953-3E3CB4BA9D7A}" type="parTrans" cxnId="{D536466E-F360-495C-BC5D-9E8A42C231B6}">
      <dgm:prSet/>
      <dgm:spPr/>
      <dgm:t>
        <a:bodyPr/>
        <a:lstStyle/>
        <a:p>
          <a:endParaRPr lang="en-US"/>
        </a:p>
      </dgm:t>
    </dgm:pt>
    <dgm:pt modelId="{871B15B6-3FB2-4555-B436-D910394C75E6}" type="sibTrans" cxnId="{D536466E-F360-495C-BC5D-9E8A42C231B6}">
      <dgm:prSet/>
      <dgm:spPr/>
      <dgm:t>
        <a:bodyPr/>
        <a:lstStyle/>
        <a:p>
          <a:endParaRPr lang="en-US"/>
        </a:p>
      </dgm:t>
    </dgm:pt>
    <dgm:pt modelId="{A53DB784-5849-4519-B99C-4D96AEC5FE0D}" type="pres">
      <dgm:prSet presAssocID="{053E2D5F-EF12-4859-BB6D-C78913C144AD}" presName="vert0" presStyleCnt="0">
        <dgm:presLayoutVars>
          <dgm:dir/>
          <dgm:animOne val="branch"/>
          <dgm:animLvl val="lvl"/>
        </dgm:presLayoutVars>
      </dgm:prSet>
      <dgm:spPr/>
    </dgm:pt>
    <dgm:pt modelId="{3DC03090-4ECF-434C-997F-82D61DE63495}" type="pres">
      <dgm:prSet presAssocID="{81CEB079-857D-47D7-B674-34BECC3FE8F5}" presName="thickLine" presStyleLbl="alignNode1" presStyleIdx="0" presStyleCnt="7"/>
      <dgm:spPr/>
    </dgm:pt>
    <dgm:pt modelId="{CC84B4E7-7783-4F6F-BF82-FF82F56BAE09}" type="pres">
      <dgm:prSet presAssocID="{81CEB079-857D-47D7-B674-34BECC3FE8F5}" presName="horz1" presStyleCnt="0"/>
      <dgm:spPr/>
    </dgm:pt>
    <dgm:pt modelId="{5D11642A-9960-4EE6-ACA7-DEA02D72B7C9}" type="pres">
      <dgm:prSet presAssocID="{81CEB079-857D-47D7-B674-34BECC3FE8F5}" presName="tx1" presStyleLbl="revTx" presStyleIdx="0" presStyleCnt="7"/>
      <dgm:spPr/>
    </dgm:pt>
    <dgm:pt modelId="{EF3E5B23-A07F-4D7F-AFAB-EBA713BD6961}" type="pres">
      <dgm:prSet presAssocID="{81CEB079-857D-47D7-B674-34BECC3FE8F5}" presName="vert1" presStyleCnt="0"/>
      <dgm:spPr/>
    </dgm:pt>
    <dgm:pt modelId="{8116FA58-3B3B-4337-9DAE-6022005233DA}" type="pres">
      <dgm:prSet presAssocID="{F2AAE642-2A91-4FF9-A2A0-924EB3846AA4}" presName="thickLine" presStyleLbl="alignNode1" presStyleIdx="1" presStyleCnt="7"/>
      <dgm:spPr/>
    </dgm:pt>
    <dgm:pt modelId="{6BCDA541-F961-48CD-8A3C-36D66ACCF88A}" type="pres">
      <dgm:prSet presAssocID="{F2AAE642-2A91-4FF9-A2A0-924EB3846AA4}" presName="horz1" presStyleCnt="0"/>
      <dgm:spPr/>
    </dgm:pt>
    <dgm:pt modelId="{DECE6D26-FA4E-4D35-B157-3FCC1318E588}" type="pres">
      <dgm:prSet presAssocID="{F2AAE642-2A91-4FF9-A2A0-924EB3846AA4}" presName="tx1" presStyleLbl="revTx" presStyleIdx="1" presStyleCnt="7"/>
      <dgm:spPr/>
    </dgm:pt>
    <dgm:pt modelId="{64893DA3-B59E-4579-B5B0-021DEE16D29C}" type="pres">
      <dgm:prSet presAssocID="{F2AAE642-2A91-4FF9-A2A0-924EB3846AA4}" presName="vert1" presStyleCnt="0"/>
      <dgm:spPr/>
    </dgm:pt>
    <dgm:pt modelId="{750F469F-A988-4277-80B2-C77F9D27DC1A}" type="pres">
      <dgm:prSet presAssocID="{AD4A19B5-6266-4AAD-9041-FD3D2AFEAAC4}" presName="thickLine" presStyleLbl="alignNode1" presStyleIdx="2" presStyleCnt="7"/>
      <dgm:spPr/>
    </dgm:pt>
    <dgm:pt modelId="{2632B5C8-D36E-4D66-92CE-5D6054AEC429}" type="pres">
      <dgm:prSet presAssocID="{AD4A19B5-6266-4AAD-9041-FD3D2AFEAAC4}" presName="horz1" presStyleCnt="0"/>
      <dgm:spPr/>
    </dgm:pt>
    <dgm:pt modelId="{C8F754A6-AD51-4B9C-A513-B2CC0635E82E}" type="pres">
      <dgm:prSet presAssocID="{AD4A19B5-6266-4AAD-9041-FD3D2AFEAAC4}" presName="tx1" presStyleLbl="revTx" presStyleIdx="2" presStyleCnt="7"/>
      <dgm:spPr/>
    </dgm:pt>
    <dgm:pt modelId="{78C00ED5-B914-4B3A-B1D4-94FB7626CD02}" type="pres">
      <dgm:prSet presAssocID="{AD4A19B5-6266-4AAD-9041-FD3D2AFEAAC4}" presName="vert1" presStyleCnt="0"/>
      <dgm:spPr/>
    </dgm:pt>
    <dgm:pt modelId="{902AF470-0F15-4EF0-A081-40363189197D}" type="pres">
      <dgm:prSet presAssocID="{9136D3BA-6A86-4577-BD9B-F294BAC8BCA9}" presName="thickLine" presStyleLbl="alignNode1" presStyleIdx="3" presStyleCnt="7"/>
      <dgm:spPr/>
    </dgm:pt>
    <dgm:pt modelId="{3CCC3F1E-D388-400A-A3F2-68EC967280B6}" type="pres">
      <dgm:prSet presAssocID="{9136D3BA-6A86-4577-BD9B-F294BAC8BCA9}" presName="horz1" presStyleCnt="0"/>
      <dgm:spPr/>
    </dgm:pt>
    <dgm:pt modelId="{32A39D51-1C12-40C2-9210-FC72CA94DA6A}" type="pres">
      <dgm:prSet presAssocID="{9136D3BA-6A86-4577-BD9B-F294BAC8BCA9}" presName="tx1" presStyleLbl="revTx" presStyleIdx="3" presStyleCnt="7"/>
      <dgm:spPr/>
    </dgm:pt>
    <dgm:pt modelId="{11182EFA-C8B8-44F4-A6FC-C0A18C670572}" type="pres">
      <dgm:prSet presAssocID="{9136D3BA-6A86-4577-BD9B-F294BAC8BCA9}" presName="vert1" presStyleCnt="0"/>
      <dgm:spPr/>
    </dgm:pt>
    <dgm:pt modelId="{1D08BF92-28F2-4B5C-86C9-EB694C14D123}" type="pres">
      <dgm:prSet presAssocID="{C2B46A2B-76D2-4120-8548-FA5AAA5885E9}" presName="thickLine" presStyleLbl="alignNode1" presStyleIdx="4" presStyleCnt="7"/>
      <dgm:spPr/>
    </dgm:pt>
    <dgm:pt modelId="{F5795609-AE1E-441C-BACA-6FDB37268653}" type="pres">
      <dgm:prSet presAssocID="{C2B46A2B-76D2-4120-8548-FA5AAA5885E9}" presName="horz1" presStyleCnt="0"/>
      <dgm:spPr/>
    </dgm:pt>
    <dgm:pt modelId="{365E65AC-1E78-4F27-8D85-4D8D96514DE8}" type="pres">
      <dgm:prSet presAssocID="{C2B46A2B-76D2-4120-8548-FA5AAA5885E9}" presName="tx1" presStyleLbl="revTx" presStyleIdx="4" presStyleCnt="7"/>
      <dgm:spPr/>
    </dgm:pt>
    <dgm:pt modelId="{0B580D6B-E94F-4A00-B54B-7F34A0ADA78A}" type="pres">
      <dgm:prSet presAssocID="{C2B46A2B-76D2-4120-8548-FA5AAA5885E9}" presName="vert1" presStyleCnt="0"/>
      <dgm:spPr/>
    </dgm:pt>
    <dgm:pt modelId="{9A188D17-9883-4D99-8C02-A1522102F502}" type="pres">
      <dgm:prSet presAssocID="{BBF69ADD-0120-4203-A631-96D1B2B9BEDB}" presName="thickLine" presStyleLbl="alignNode1" presStyleIdx="5" presStyleCnt="7"/>
      <dgm:spPr/>
    </dgm:pt>
    <dgm:pt modelId="{7FB0A0AE-4D16-4579-AE28-F6576CAF4C7B}" type="pres">
      <dgm:prSet presAssocID="{BBF69ADD-0120-4203-A631-96D1B2B9BEDB}" presName="horz1" presStyleCnt="0"/>
      <dgm:spPr/>
    </dgm:pt>
    <dgm:pt modelId="{472A6249-ACA3-4916-8343-726929D4DF91}" type="pres">
      <dgm:prSet presAssocID="{BBF69ADD-0120-4203-A631-96D1B2B9BEDB}" presName="tx1" presStyleLbl="revTx" presStyleIdx="5" presStyleCnt="7"/>
      <dgm:spPr/>
    </dgm:pt>
    <dgm:pt modelId="{BEB44608-582B-4BC7-B28A-7BFF2EFC4997}" type="pres">
      <dgm:prSet presAssocID="{BBF69ADD-0120-4203-A631-96D1B2B9BEDB}" presName="vert1" presStyleCnt="0"/>
      <dgm:spPr/>
    </dgm:pt>
    <dgm:pt modelId="{93476C06-C6C9-4674-9371-A1EC319881E2}" type="pres">
      <dgm:prSet presAssocID="{3C362CE9-D279-4C0A-9C7A-1293983BA78A}" presName="thickLine" presStyleLbl="alignNode1" presStyleIdx="6" presStyleCnt="7"/>
      <dgm:spPr/>
    </dgm:pt>
    <dgm:pt modelId="{410E327F-72C1-44EE-88D0-D0F10474A7C3}" type="pres">
      <dgm:prSet presAssocID="{3C362CE9-D279-4C0A-9C7A-1293983BA78A}" presName="horz1" presStyleCnt="0"/>
      <dgm:spPr/>
    </dgm:pt>
    <dgm:pt modelId="{AF40D219-EA46-4FA5-9B4D-8250994F4A11}" type="pres">
      <dgm:prSet presAssocID="{3C362CE9-D279-4C0A-9C7A-1293983BA78A}" presName="tx1" presStyleLbl="revTx" presStyleIdx="6" presStyleCnt="7"/>
      <dgm:spPr/>
    </dgm:pt>
    <dgm:pt modelId="{DA68F070-A4EF-4F15-B095-73D754F494AE}" type="pres">
      <dgm:prSet presAssocID="{3C362CE9-D279-4C0A-9C7A-1293983BA78A}" presName="vert1" presStyleCnt="0"/>
      <dgm:spPr/>
    </dgm:pt>
  </dgm:ptLst>
  <dgm:cxnLst>
    <dgm:cxn modelId="{48E9FC2A-C0B1-4F3C-A485-07B2E45B8AB7}" type="presOf" srcId="{F2AAE642-2A91-4FF9-A2A0-924EB3846AA4}" destId="{DECE6D26-FA4E-4D35-B157-3FCC1318E588}" srcOrd="0" destOrd="0" presId="urn:microsoft.com/office/officeart/2008/layout/LinedList"/>
    <dgm:cxn modelId="{A7851360-EE3F-48BA-9C77-B25BF6B15D4B}" srcId="{053E2D5F-EF12-4859-BB6D-C78913C144AD}" destId="{9136D3BA-6A86-4577-BD9B-F294BAC8BCA9}" srcOrd="3" destOrd="0" parTransId="{25223894-2642-458A-9A6C-D2FD970376D7}" sibTransId="{723BBDCD-17F0-495D-95C2-38D772682AEF}"/>
    <dgm:cxn modelId="{848F4966-E630-4418-8A1E-578304C2DDBF}" type="presOf" srcId="{AD4A19B5-6266-4AAD-9041-FD3D2AFEAAC4}" destId="{C8F754A6-AD51-4B9C-A513-B2CC0635E82E}" srcOrd="0" destOrd="0" presId="urn:microsoft.com/office/officeart/2008/layout/LinedList"/>
    <dgm:cxn modelId="{D536466E-F360-495C-BC5D-9E8A42C231B6}" srcId="{053E2D5F-EF12-4859-BB6D-C78913C144AD}" destId="{3C362CE9-D279-4C0A-9C7A-1293983BA78A}" srcOrd="6" destOrd="0" parTransId="{793223B0-0D01-4517-A953-3E3CB4BA9D7A}" sibTransId="{871B15B6-3FB2-4555-B436-D910394C75E6}"/>
    <dgm:cxn modelId="{17CB8879-FF67-49F5-B6B3-4E457973BADF}" srcId="{053E2D5F-EF12-4859-BB6D-C78913C144AD}" destId="{BBF69ADD-0120-4203-A631-96D1B2B9BEDB}" srcOrd="5" destOrd="0" parTransId="{40646935-829B-43C4-8F60-BBF8CC63B07D}" sibTransId="{6EF8E9D0-1104-491C-855B-6AF460F84346}"/>
    <dgm:cxn modelId="{D1156783-CA49-42EF-9C06-E4594ED2593F}" srcId="{053E2D5F-EF12-4859-BB6D-C78913C144AD}" destId="{AD4A19B5-6266-4AAD-9041-FD3D2AFEAAC4}" srcOrd="2" destOrd="0" parTransId="{19E5C5F4-F61D-49C9-83B0-20C1D900D3F4}" sibTransId="{9C8B4F4A-29F9-4483-8E31-29508736AEA5}"/>
    <dgm:cxn modelId="{55780F85-975F-407D-A8AB-9EB5FFCFB736}" type="presOf" srcId="{81CEB079-857D-47D7-B674-34BECC3FE8F5}" destId="{5D11642A-9960-4EE6-ACA7-DEA02D72B7C9}" srcOrd="0" destOrd="0" presId="urn:microsoft.com/office/officeart/2008/layout/LinedList"/>
    <dgm:cxn modelId="{6A03E2A3-A3F0-4361-AEDA-9E1D654037CF}" type="presOf" srcId="{3C362CE9-D279-4C0A-9C7A-1293983BA78A}" destId="{AF40D219-EA46-4FA5-9B4D-8250994F4A11}" srcOrd="0" destOrd="0" presId="urn:microsoft.com/office/officeart/2008/layout/LinedList"/>
    <dgm:cxn modelId="{ADB3B4CB-1D28-4458-AAD2-696ACFC9FBE2}" type="presOf" srcId="{BBF69ADD-0120-4203-A631-96D1B2B9BEDB}" destId="{472A6249-ACA3-4916-8343-726929D4DF91}" srcOrd="0" destOrd="0" presId="urn:microsoft.com/office/officeart/2008/layout/LinedList"/>
    <dgm:cxn modelId="{8C6FB1E5-C58C-47CD-B54C-C0F1C8C0039E}" srcId="{053E2D5F-EF12-4859-BB6D-C78913C144AD}" destId="{F2AAE642-2A91-4FF9-A2A0-924EB3846AA4}" srcOrd="1" destOrd="0" parTransId="{800AA816-2AA1-48E1-8BC2-613F3949ABF6}" sibTransId="{A722BD67-294B-416F-9ABC-748984CAC3A5}"/>
    <dgm:cxn modelId="{848100E6-5513-4D25-BEC7-C474FABB2324}" srcId="{053E2D5F-EF12-4859-BB6D-C78913C144AD}" destId="{C2B46A2B-76D2-4120-8548-FA5AAA5885E9}" srcOrd="4" destOrd="0" parTransId="{B1189B4D-A45F-4DB9-9EA0-5EB6FAA4C26A}" sibTransId="{60C8CEDA-1296-42E2-87DC-EF4B89C6D819}"/>
    <dgm:cxn modelId="{B58048EC-DA39-4957-A78A-B168ECB95F47}" type="presOf" srcId="{053E2D5F-EF12-4859-BB6D-C78913C144AD}" destId="{A53DB784-5849-4519-B99C-4D96AEC5FE0D}" srcOrd="0" destOrd="0" presId="urn:microsoft.com/office/officeart/2008/layout/LinedList"/>
    <dgm:cxn modelId="{AF6AB0EE-3312-4C9D-8A0C-5250C5293A19}" srcId="{053E2D5F-EF12-4859-BB6D-C78913C144AD}" destId="{81CEB079-857D-47D7-B674-34BECC3FE8F5}" srcOrd="0" destOrd="0" parTransId="{23CAF969-3AAE-4CE7-B1A0-B8D74A419104}" sibTransId="{039B2CE1-66ED-437A-BE0D-023A1BA9DAD9}"/>
    <dgm:cxn modelId="{2B47C2FB-3A97-4E86-A28E-1A8CA4E5736D}" type="presOf" srcId="{C2B46A2B-76D2-4120-8548-FA5AAA5885E9}" destId="{365E65AC-1E78-4F27-8D85-4D8D96514DE8}" srcOrd="0" destOrd="0" presId="urn:microsoft.com/office/officeart/2008/layout/LinedList"/>
    <dgm:cxn modelId="{D76EF5FE-DDCA-4557-B69D-2DBDF33A940A}" type="presOf" srcId="{9136D3BA-6A86-4577-BD9B-F294BAC8BCA9}" destId="{32A39D51-1C12-40C2-9210-FC72CA94DA6A}" srcOrd="0" destOrd="0" presId="urn:microsoft.com/office/officeart/2008/layout/LinedList"/>
    <dgm:cxn modelId="{02AD3382-91C9-4F1C-B476-5113D8DA003F}" type="presParOf" srcId="{A53DB784-5849-4519-B99C-4D96AEC5FE0D}" destId="{3DC03090-4ECF-434C-997F-82D61DE63495}" srcOrd="0" destOrd="0" presId="urn:microsoft.com/office/officeart/2008/layout/LinedList"/>
    <dgm:cxn modelId="{24C4BF0C-72E3-496F-B884-9F772C253BAA}" type="presParOf" srcId="{A53DB784-5849-4519-B99C-4D96AEC5FE0D}" destId="{CC84B4E7-7783-4F6F-BF82-FF82F56BAE09}" srcOrd="1" destOrd="0" presId="urn:microsoft.com/office/officeart/2008/layout/LinedList"/>
    <dgm:cxn modelId="{CD76B016-3BA7-48C4-883F-7824FA17A52D}" type="presParOf" srcId="{CC84B4E7-7783-4F6F-BF82-FF82F56BAE09}" destId="{5D11642A-9960-4EE6-ACA7-DEA02D72B7C9}" srcOrd="0" destOrd="0" presId="urn:microsoft.com/office/officeart/2008/layout/LinedList"/>
    <dgm:cxn modelId="{A617CEAB-374B-4603-83D9-A08160136F1B}" type="presParOf" srcId="{CC84B4E7-7783-4F6F-BF82-FF82F56BAE09}" destId="{EF3E5B23-A07F-4D7F-AFAB-EBA713BD6961}" srcOrd="1" destOrd="0" presId="urn:microsoft.com/office/officeart/2008/layout/LinedList"/>
    <dgm:cxn modelId="{19EC7FB8-54D0-4504-9847-FFA5E70BA8AB}" type="presParOf" srcId="{A53DB784-5849-4519-B99C-4D96AEC5FE0D}" destId="{8116FA58-3B3B-4337-9DAE-6022005233DA}" srcOrd="2" destOrd="0" presId="urn:microsoft.com/office/officeart/2008/layout/LinedList"/>
    <dgm:cxn modelId="{D8BB78F8-0F73-459E-9E6B-D0936CB5852E}" type="presParOf" srcId="{A53DB784-5849-4519-B99C-4D96AEC5FE0D}" destId="{6BCDA541-F961-48CD-8A3C-36D66ACCF88A}" srcOrd="3" destOrd="0" presId="urn:microsoft.com/office/officeart/2008/layout/LinedList"/>
    <dgm:cxn modelId="{9D289656-4A30-47DD-BB06-477A88C84086}" type="presParOf" srcId="{6BCDA541-F961-48CD-8A3C-36D66ACCF88A}" destId="{DECE6D26-FA4E-4D35-B157-3FCC1318E588}" srcOrd="0" destOrd="0" presId="urn:microsoft.com/office/officeart/2008/layout/LinedList"/>
    <dgm:cxn modelId="{378B157A-5566-4C0E-973B-BAE65B56B55F}" type="presParOf" srcId="{6BCDA541-F961-48CD-8A3C-36D66ACCF88A}" destId="{64893DA3-B59E-4579-B5B0-021DEE16D29C}" srcOrd="1" destOrd="0" presId="urn:microsoft.com/office/officeart/2008/layout/LinedList"/>
    <dgm:cxn modelId="{A15A9E86-51BA-490E-8C76-F7C1B5CD2304}" type="presParOf" srcId="{A53DB784-5849-4519-B99C-4D96AEC5FE0D}" destId="{750F469F-A988-4277-80B2-C77F9D27DC1A}" srcOrd="4" destOrd="0" presId="urn:microsoft.com/office/officeart/2008/layout/LinedList"/>
    <dgm:cxn modelId="{5D75999A-CD25-4E8A-ABA0-E7EB20F781CA}" type="presParOf" srcId="{A53DB784-5849-4519-B99C-4D96AEC5FE0D}" destId="{2632B5C8-D36E-4D66-92CE-5D6054AEC429}" srcOrd="5" destOrd="0" presId="urn:microsoft.com/office/officeart/2008/layout/LinedList"/>
    <dgm:cxn modelId="{38B07C72-8A2E-4528-9B8B-BB49EEFB8371}" type="presParOf" srcId="{2632B5C8-D36E-4D66-92CE-5D6054AEC429}" destId="{C8F754A6-AD51-4B9C-A513-B2CC0635E82E}" srcOrd="0" destOrd="0" presId="urn:microsoft.com/office/officeart/2008/layout/LinedList"/>
    <dgm:cxn modelId="{3175DEEF-087C-4DD4-AC52-DB881D45B05E}" type="presParOf" srcId="{2632B5C8-D36E-4D66-92CE-5D6054AEC429}" destId="{78C00ED5-B914-4B3A-B1D4-94FB7626CD02}" srcOrd="1" destOrd="0" presId="urn:microsoft.com/office/officeart/2008/layout/LinedList"/>
    <dgm:cxn modelId="{840FA96B-B731-41C1-BF9B-1046A7E9B339}" type="presParOf" srcId="{A53DB784-5849-4519-B99C-4D96AEC5FE0D}" destId="{902AF470-0F15-4EF0-A081-40363189197D}" srcOrd="6" destOrd="0" presId="urn:microsoft.com/office/officeart/2008/layout/LinedList"/>
    <dgm:cxn modelId="{1675CE0D-7F0A-4DAE-B15B-25E1D25309ED}" type="presParOf" srcId="{A53DB784-5849-4519-B99C-4D96AEC5FE0D}" destId="{3CCC3F1E-D388-400A-A3F2-68EC967280B6}" srcOrd="7" destOrd="0" presId="urn:microsoft.com/office/officeart/2008/layout/LinedList"/>
    <dgm:cxn modelId="{1530F8C7-6D9B-4E85-B755-33C3C075658A}" type="presParOf" srcId="{3CCC3F1E-D388-400A-A3F2-68EC967280B6}" destId="{32A39D51-1C12-40C2-9210-FC72CA94DA6A}" srcOrd="0" destOrd="0" presId="urn:microsoft.com/office/officeart/2008/layout/LinedList"/>
    <dgm:cxn modelId="{8906009B-3D69-4F8B-881F-8C609FFC207E}" type="presParOf" srcId="{3CCC3F1E-D388-400A-A3F2-68EC967280B6}" destId="{11182EFA-C8B8-44F4-A6FC-C0A18C670572}" srcOrd="1" destOrd="0" presId="urn:microsoft.com/office/officeart/2008/layout/LinedList"/>
    <dgm:cxn modelId="{C721D1D8-67AE-4B7D-B010-6ED8B224AAEB}" type="presParOf" srcId="{A53DB784-5849-4519-B99C-4D96AEC5FE0D}" destId="{1D08BF92-28F2-4B5C-86C9-EB694C14D123}" srcOrd="8" destOrd="0" presId="urn:microsoft.com/office/officeart/2008/layout/LinedList"/>
    <dgm:cxn modelId="{BB0B69FF-3993-4C1E-97ED-1F2E7068388A}" type="presParOf" srcId="{A53DB784-5849-4519-B99C-4D96AEC5FE0D}" destId="{F5795609-AE1E-441C-BACA-6FDB37268653}" srcOrd="9" destOrd="0" presId="urn:microsoft.com/office/officeart/2008/layout/LinedList"/>
    <dgm:cxn modelId="{048F3D5B-8918-4D2B-87D2-275EEA5E1072}" type="presParOf" srcId="{F5795609-AE1E-441C-BACA-6FDB37268653}" destId="{365E65AC-1E78-4F27-8D85-4D8D96514DE8}" srcOrd="0" destOrd="0" presId="urn:microsoft.com/office/officeart/2008/layout/LinedList"/>
    <dgm:cxn modelId="{8A3C7629-8D3D-4381-9082-AF88FE4A220B}" type="presParOf" srcId="{F5795609-AE1E-441C-BACA-6FDB37268653}" destId="{0B580D6B-E94F-4A00-B54B-7F34A0ADA78A}" srcOrd="1" destOrd="0" presId="urn:microsoft.com/office/officeart/2008/layout/LinedList"/>
    <dgm:cxn modelId="{05A2E250-DE08-44CF-8FD1-C91F03C1C3C2}" type="presParOf" srcId="{A53DB784-5849-4519-B99C-4D96AEC5FE0D}" destId="{9A188D17-9883-4D99-8C02-A1522102F502}" srcOrd="10" destOrd="0" presId="urn:microsoft.com/office/officeart/2008/layout/LinedList"/>
    <dgm:cxn modelId="{A07F42C7-4D35-4DEE-8702-DEEA44EF9CA5}" type="presParOf" srcId="{A53DB784-5849-4519-B99C-4D96AEC5FE0D}" destId="{7FB0A0AE-4D16-4579-AE28-F6576CAF4C7B}" srcOrd="11" destOrd="0" presId="urn:microsoft.com/office/officeart/2008/layout/LinedList"/>
    <dgm:cxn modelId="{013887D1-79FE-4482-82DF-1D439A6CD7E7}" type="presParOf" srcId="{7FB0A0AE-4D16-4579-AE28-F6576CAF4C7B}" destId="{472A6249-ACA3-4916-8343-726929D4DF91}" srcOrd="0" destOrd="0" presId="urn:microsoft.com/office/officeart/2008/layout/LinedList"/>
    <dgm:cxn modelId="{A43B459E-5B9E-4F3F-BE01-FE29D4AE74B1}" type="presParOf" srcId="{7FB0A0AE-4D16-4579-AE28-F6576CAF4C7B}" destId="{BEB44608-582B-4BC7-B28A-7BFF2EFC4997}" srcOrd="1" destOrd="0" presId="urn:microsoft.com/office/officeart/2008/layout/LinedList"/>
    <dgm:cxn modelId="{16311E05-602D-49C0-8DA3-9F306992863E}" type="presParOf" srcId="{A53DB784-5849-4519-B99C-4D96AEC5FE0D}" destId="{93476C06-C6C9-4674-9371-A1EC319881E2}" srcOrd="12" destOrd="0" presId="urn:microsoft.com/office/officeart/2008/layout/LinedList"/>
    <dgm:cxn modelId="{3AD77FD8-414A-4547-9AC5-859A6EEBF96C}" type="presParOf" srcId="{A53DB784-5849-4519-B99C-4D96AEC5FE0D}" destId="{410E327F-72C1-44EE-88D0-D0F10474A7C3}" srcOrd="13" destOrd="0" presId="urn:microsoft.com/office/officeart/2008/layout/LinedList"/>
    <dgm:cxn modelId="{768E6056-B3BC-4274-9CFF-CC67372925FA}" type="presParOf" srcId="{410E327F-72C1-44EE-88D0-D0F10474A7C3}" destId="{AF40D219-EA46-4FA5-9B4D-8250994F4A11}" srcOrd="0" destOrd="0" presId="urn:microsoft.com/office/officeart/2008/layout/LinedList"/>
    <dgm:cxn modelId="{EB3C99C8-247A-47A4-BA12-1E30F2C7C92E}" type="presParOf" srcId="{410E327F-72C1-44EE-88D0-D0F10474A7C3}" destId="{DA68F070-A4EF-4F15-B095-73D754F494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3E8B08-723D-4D51-A0E3-88A50A7AFD8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D4E8A8-696F-40E4-850F-DD3FE3399089}">
      <dgm:prSet/>
      <dgm:spPr/>
      <dgm:t>
        <a:bodyPr/>
        <a:lstStyle/>
        <a:p>
          <a:r>
            <a:rPr lang="en-GB"/>
            <a:t>The Healthier You: NHS Diabetes Prevention Programme supports SDG 3.4 by helping people with prediabetes make healthier lifestyle changes (NHS England,2025).</a:t>
          </a:r>
          <a:endParaRPr lang="en-US"/>
        </a:p>
      </dgm:t>
    </dgm:pt>
    <dgm:pt modelId="{52AD5EF9-9870-4B7F-AB10-1C09A88DFB56}" type="parTrans" cxnId="{4C372F7E-B106-4523-BDDF-00A708D156C3}">
      <dgm:prSet/>
      <dgm:spPr/>
      <dgm:t>
        <a:bodyPr/>
        <a:lstStyle/>
        <a:p>
          <a:endParaRPr lang="en-US"/>
        </a:p>
      </dgm:t>
    </dgm:pt>
    <dgm:pt modelId="{2E55231F-94D4-4C76-A0D3-CF736834823A}" type="sibTrans" cxnId="{4C372F7E-B106-4523-BDDF-00A708D156C3}">
      <dgm:prSet/>
      <dgm:spPr/>
      <dgm:t>
        <a:bodyPr/>
        <a:lstStyle/>
        <a:p>
          <a:endParaRPr lang="en-US"/>
        </a:p>
      </dgm:t>
    </dgm:pt>
    <dgm:pt modelId="{38157811-0249-4CB2-A840-0B92B2E3A253}">
      <dgm:prSet/>
      <dgm:spPr/>
      <dgm:t>
        <a:bodyPr/>
        <a:lstStyle/>
        <a:p>
          <a:r>
            <a:rPr lang="en-GB"/>
            <a:t>It provides a nine-month lifestyle programme (NHS England,2025).</a:t>
          </a:r>
          <a:endParaRPr lang="en-US"/>
        </a:p>
      </dgm:t>
    </dgm:pt>
    <dgm:pt modelId="{EBF7A0A0-4614-4491-8913-C3B4F49B30C4}" type="parTrans" cxnId="{F567417D-1EA3-41FC-8ADB-C02D7F05F4C6}">
      <dgm:prSet/>
      <dgm:spPr/>
      <dgm:t>
        <a:bodyPr/>
        <a:lstStyle/>
        <a:p>
          <a:endParaRPr lang="en-US"/>
        </a:p>
      </dgm:t>
    </dgm:pt>
    <dgm:pt modelId="{4FC2BC41-752B-4D2C-8C76-6F839522925B}" type="sibTrans" cxnId="{F567417D-1EA3-41FC-8ADB-C02D7F05F4C6}">
      <dgm:prSet/>
      <dgm:spPr/>
      <dgm:t>
        <a:bodyPr/>
        <a:lstStyle/>
        <a:p>
          <a:endParaRPr lang="en-US"/>
        </a:p>
      </dgm:t>
    </dgm:pt>
    <dgm:pt modelId="{A8215C22-D1C5-49BF-9CFF-2B7B879FD2A5}">
      <dgm:prSet/>
      <dgm:spPr/>
      <dgm:t>
        <a:bodyPr/>
        <a:lstStyle/>
        <a:p>
          <a:r>
            <a:rPr lang="en-GB"/>
            <a:t>Support includes healthy eating, physical activity and weight management (NHS England,2025).</a:t>
          </a:r>
          <a:endParaRPr lang="en-US"/>
        </a:p>
      </dgm:t>
    </dgm:pt>
    <dgm:pt modelId="{0A7AFDDE-F441-40D1-AA93-5F773175B069}" type="parTrans" cxnId="{2FDAC0A0-F111-4932-93CB-8A9397891143}">
      <dgm:prSet/>
      <dgm:spPr/>
      <dgm:t>
        <a:bodyPr/>
        <a:lstStyle/>
        <a:p>
          <a:endParaRPr lang="en-US"/>
        </a:p>
      </dgm:t>
    </dgm:pt>
    <dgm:pt modelId="{CE656A05-8054-47DA-9F77-487BA8076B9F}" type="sibTrans" cxnId="{2FDAC0A0-F111-4932-93CB-8A9397891143}">
      <dgm:prSet/>
      <dgm:spPr/>
      <dgm:t>
        <a:bodyPr/>
        <a:lstStyle/>
        <a:p>
          <a:endParaRPr lang="en-US"/>
        </a:p>
      </dgm:t>
    </dgm:pt>
    <dgm:pt modelId="{95F4A982-238F-4559-9CDD-529F3CF6A0BE}">
      <dgm:prSet/>
      <dgm:spPr/>
      <dgm:t>
        <a:bodyPr/>
        <a:lstStyle/>
        <a:p>
          <a:r>
            <a:rPr lang="en-GB" dirty="0"/>
            <a:t>Programme completion is associated with </a:t>
          </a:r>
          <a:r>
            <a:rPr lang="en-GB"/>
            <a:t>a 37</a:t>
          </a:r>
          <a:r>
            <a:rPr lang="en-GB" b="0" i="0"/>
            <a:t>%</a:t>
          </a:r>
          <a:r>
            <a:rPr lang="en-GB"/>
            <a:t> relative reduction in the risk of developing Type 2 diabetes (NHS England,2024).</a:t>
          </a:r>
          <a:endParaRPr lang="en-US" dirty="0"/>
        </a:p>
      </dgm:t>
    </dgm:pt>
    <dgm:pt modelId="{10801CBF-02A2-4C15-A6CE-A624B2B9CF34}" type="parTrans" cxnId="{A881D4D7-DBF0-4E50-8B1C-B5123FCC1BB8}">
      <dgm:prSet/>
      <dgm:spPr/>
      <dgm:t>
        <a:bodyPr/>
        <a:lstStyle/>
        <a:p>
          <a:endParaRPr lang="en-US"/>
        </a:p>
      </dgm:t>
    </dgm:pt>
    <dgm:pt modelId="{C17925B4-55EA-4914-8209-7A69638CB2AC}" type="sibTrans" cxnId="{A881D4D7-DBF0-4E50-8B1C-B5123FCC1BB8}">
      <dgm:prSet/>
      <dgm:spPr/>
      <dgm:t>
        <a:bodyPr/>
        <a:lstStyle/>
        <a:p>
          <a:endParaRPr lang="en-US"/>
        </a:p>
      </dgm:t>
    </dgm:pt>
    <dgm:pt modelId="{6A25E523-474B-41BD-A674-0826B2BAB24A}">
      <dgm:prSet/>
      <dgm:spPr/>
      <dgm:t>
        <a:bodyPr/>
        <a:lstStyle/>
        <a:p>
          <a:r>
            <a:rPr lang="en-GB"/>
            <a:t>The programme is delivered through digital and face-to-face options (NHS England,2025).</a:t>
          </a:r>
          <a:endParaRPr lang="en-US"/>
        </a:p>
      </dgm:t>
    </dgm:pt>
    <dgm:pt modelId="{6935D36C-0397-45FD-B28F-7E5FC741F5D6}" type="parTrans" cxnId="{39E95361-CB3D-4104-8FFC-7867850DFCB0}">
      <dgm:prSet/>
      <dgm:spPr/>
      <dgm:t>
        <a:bodyPr/>
        <a:lstStyle/>
        <a:p>
          <a:endParaRPr lang="en-US"/>
        </a:p>
      </dgm:t>
    </dgm:pt>
    <dgm:pt modelId="{C37635D3-933B-477A-88AC-7291DDC02F30}" type="sibTrans" cxnId="{39E95361-CB3D-4104-8FFC-7867850DFCB0}">
      <dgm:prSet/>
      <dgm:spPr/>
      <dgm:t>
        <a:bodyPr/>
        <a:lstStyle/>
        <a:p>
          <a:endParaRPr lang="en-US"/>
        </a:p>
      </dgm:t>
    </dgm:pt>
    <dgm:pt modelId="{4FDD797F-FA20-4823-97C7-A3FA81156B0C}">
      <dgm:prSet/>
      <dgm:spPr/>
      <dgm:t>
        <a:bodyPr/>
        <a:lstStyle/>
        <a:p>
          <a:r>
            <a:rPr lang="en-GB" dirty="0"/>
            <a:t>It involves NHS services, primary care, Integrated Care Systems and community services (NHS England,2025).</a:t>
          </a:r>
          <a:endParaRPr lang="en-US" dirty="0"/>
        </a:p>
      </dgm:t>
    </dgm:pt>
    <dgm:pt modelId="{A289DD8D-0E89-4FF7-9F00-2AF3C9FDFBE4}" type="parTrans" cxnId="{57DE9E32-4B0C-457F-99BB-B535DDD3DFFE}">
      <dgm:prSet/>
      <dgm:spPr/>
      <dgm:t>
        <a:bodyPr/>
        <a:lstStyle/>
        <a:p>
          <a:endParaRPr lang="en-US"/>
        </a:p>
      </dgm:t>
    </dgm:pt>
    <dgm:pt modelId="{27483DF2-B74B-4158-A1E9-B32355766B7A}" type="sibTrans" cxnId="{57DE9E32-4B0C-457F-99BB-B535DDD3DFFE}">
      <dgm:prSet/>
      <dgm:spPr/>
      <dgm:t>
        <a:bodyPr/>
        <a:lstStyle/>
        <a:p>
          <a:endParaRPr lang="en-US"/>
        </a:p>
      </dgm:t>
    </dgm:pt>
    <dgm:pt modelId="{12997C76-BD16-4EDA-8754-375EF774A4D0}">
      <dgm:prSet/>
      <dgm:spPr/>
      <dgm:t>
        <a:bodyPr/>
        <a:lstStyle/>
        <a:p>
          <a:r>
            <a:rPr lang="en-GB" dirty="0"/>
            <a:t>Access and engagement can vary between individuals and communities (Ross et al.,2023).</a:t>
          </a:r>
          <a:endParaRPr lang="en-US" dirty="0"/>
        </a:p>
      </dgm:t>
    </dgm:pt>
    <dgm:pt modelId="{435A4C8D-F563-4A36-9DD6-A4195B51FAF3}" type="parTrans" cxnId="{1C35976F-B7D2-46C3-A93E-38763A4E592D}">
      <dgm:prSet/>
      <dgm:spPr/>
      <dgm:t>
        <a:bodyPr/>
        <a:lstStyle/>
        <a:p>
          <a:endParaRPr lang="en-US"/>
        </a:p>
      </dgm:t>
    </dgm:pt>
    <dgm:pt modelId="{FFEFBE9B-CFFC-40A2-ABE7-815BD19F71DF}" type="sibTrans" cxnId="{1C35976F-B7D2-46C3-A93E-38763A4E592D}">
      <dgm:prSet/>
      <dgm:spPr/>
      <dgm:t>
        <a:bodyPr/>
        <a:lstStyle/>
        <a:p>
          <a:endParaRPr lang="en-US"/>
        </a:p>
      </dgm:t>
    </dgm:pt>
    <dgm:pt modelId="{77A48A39-EC6F-46E2-A855-10DD29B688FA}" type="pres">
      <dgm:prSet presAssocID="{283E8B08-723D-4D51-A0E3-88A50A7AFD80}" presName="linear" presStyleCnt="0">
        <dgm:presLayoutVars>
          <dgm:animLvl val="lvl"/>
          <dgm:resizeHandles val="exact"/>
        </dgm:presLayoutVars>
      </dgm:prSet>
      <dgm:spPr/>
    </dgm:pt>
    <dgm:pt modelId="{6ACC78C3-A935-47AA-A129-9EEEA1F39637}" type="pres">
      <dgm:prSet presAssocID="{D9D4E8A8-696F-40E4-850F-DD3FE3399089}" presName="parentText" presStyleLbl="node1" presStyleIdx="0" presStyleCnt="7">
        <dgm:presLayoutVars>
          <dgm:chMax val="0"/>
          <dgm:bulletEnabled val="1"/>
        </dgm:presLayoutVars>
      </dgm:prSet>
      <dgm:spPr/>
    </dgm:pt>
    <dgm:pt modelId="{E2AA82CA-AA90-4463-97E8-F411C1622B00}" type="pres">
      <dgm:prSet presAssocID="{2E55231F-94D4-4C76-A0D3-CF736834823A}" presName="spacer" presStyleCnt="0"/>
      <dgm:spPr/>
    </dgm:pt>
    <dgm:pt modelId="{13E2E5CD-55DF-43B4-BE21-12FE18702815}" type="pres">
      <dgm:prSet presAssocID="{38157811-0249-4CB2-A840-0B92B2E3A253}" presName="parentText" presStyleLbl="node1" presStyleIdx="1" presStyleCnt="7">
        <dgm:presLayoutVars>
          <dgm:chMax val="0"/>
          <dgm:bulletEnabled val="1"/>
        </dgm:presLayoutVars>
      </dgm:prSet>
      <dgm:spPr/>
    </dgm:pt>
    <dgm:pt modelId="{DBEB4F81-A885-4671-88FA-45C71607BF49}" type="pres">
      <dgm:prSet presAssocID="{4FC2BC41-752B-4D2C-8C76-6F839522925B}" presName="spacer" presStyleCnt="0"/>
      <dgm:spPr/>
    </dgm:pt>
    <dgm:pt modelId="{E57271AF-D3F8-4BA4-823D-B40E9821852D}" type="pres">
      <dgm:prSet presAssocID="{A8215C22-D1C5-49BF-9CFF-2B7B879FD2A5}" presName="parentText" presStyleLbl="node1" presStyleIdx="2" presStyleCnt="7">
        <dgm:presLayoutVars>
          <dgm:chMax val="0"/>
          <dgm:bulletEnabled val="1"/>
        </dgm:presLayoutVars>
      </dgm:prSet>
      <dgm:spPr/>
    </dgm:pt>
    <dgm:pt modelId="{8EC26654-854E-41C2-B4AC-371C8604629D}" type="pres">
      <dgm:prSet presAssocID="{CE656A05-8054-47DA-9F77-487BA8076B9F}" presName="spacer" presStyleCnt="0"/>
      <dgm:spPr/>
    </dgm:pt>
    <dgm:pt modelId="{4C4CED24-9C83-4115-9A9A-4680AA8C84F0}" type="pres">
      <dgm:prSet presAssocID="{95F4A982-238F-4559-9CDD-529F3CF6A0BE}" presName="parentText" presStyleLbl="node1" presStyleIdx="3" presStyleCnt="7">
        <dgm:presLayoutVars>
          <dgm:chMax val="0"/>
          <dgm:bulletEnabled val="1"/>
        </dgm:presLayoutVars>
      </dgm:prSet>
      <dgm:spPr/>
    </dgm:pt>
    <dgm:pt modelId="{3F1A2AB1-9390-410B-93E9-B30D5F65C059}" type="pres">
      <dgm:prSet presAssocID="{C17925B4-55EA-4914-8209-7A69638CB2AC}" presName="spacer" presStyleCnt="0"/>
      <dgm:spPr/>
    </dgm:pt>
    <dgm:pt modelId="{89FCFA90-8F8C-4137-8C55-A2D6FD732625}" type="pres">
      <dgm:prSet presAssocID="{6A25E523-474B-41BD-A674-0826B2BAB24A}" presName="parentText" presStyleLbl="node1" presStyleIdx="4" presStyleCnt="7">
        <dgm:presLayoutVars>
          <dgm:chMax val="0"/>
          <dgm:bulletEnabled val="1"/>
        </dgm:presLayoutVars>
      </dgm:prSet>
      <dgm:spPr/>
    </dgm:pt>
    <dgm:pt modelId="{104DDC52-4A57-4A0C-8391-F23B1B1A3578}" type="pres">
      <dgm:prSet presAssocID="{C37635D3-933B-477A-88AC-7291DDC02F30}" presName="spacer" presStyleCnt="0"/>
      <dgm:spPr/>
    </dgm:pt>
    <dgm:pt modelId="{381DCC92-0F03-42AD-AAEC-13B7C6EB21BD}" type="pres">
      <dgm:prSet presAssocID="{4FDD797F-FA20-4823-97C7-A3FA81156B0C}" presName="parentText" presStyleLbl="node1" presStyleIdx="5" presStyleCnt="7">
        <dgm:presLayoutVars>
          <dgm:chMax val="0"/>
          <dgm:bulletEnabled val="1"/>
        </dgm:presLayoutVars>
      </dgm:prSet>
      <dgm:spPr/>
    </dgm:pt>
    <dgm:pt modelId="{011C4B90-47A8-4368-83F7-F035B2E0D63A}" type="pres">
      <dgm:prSet presAssocID="{27483DF2-B74B-4158-A1E9-B32355766B7A}" presName="spacer" presStyleCnt="0"/>
      <dgm:spPr/>
    </dgm:pt>
    <dgm:pt modelId="{3AB7394E-195F-420B-B7F6-4B064963064B}" type="pres">
      <dgm:prSet presAssocID="{12997C76-BD16-4EDA-8754-375EF774A4D0}" presName="parentText" presStyleLbl="node1" presStyleIdx="6" presStyleCnt="7">
        <dgm:presLayoutVars>
          <dgm:chMax val="0"/>
          <dgm:bulletEnabled val="1"/>
        </dgm:presLayoutVars>
      </dgm:prSet>
      <dgm:spPr/>
    </dgm:pt>
  </dgm:ptLst>
  <dgm:cxnLst>
    <dgm:cxn modelId="{53BFA719-2DCA-466A-B7F1-2E2A85E45E5D}" type="presOf" srcId="{4FDD797F-FA20-4823-97C7-A3FA81156B0C}" destId="{381DCC92-0F03-42AD-AAEC-13B7C6EB21BD}" srcOrd="0" destOrd="0" presId="urn:microsoft.com/office/officeart/2005/8/layout/vList2"/>
    <dgm:cxn modelId="{57DE9E32-4B0C-457F-99BB-B535DDD3DFFE}" srcId="{283E8B08-723D-4D51-A0E3-88A50A7AFD80}" destId="{4FDD797F-FA20-4823-97C7-A3FA81156B0C}" srcOrd="5" destOrd="0" parTransId="{A289DD8D-0E89-4FF7-9F00-2AF3C9FDFBE4}" sibTransId="{27483DF2-B74B-4158-A1E9-B32355766B7A}"/>
    <dgm:cxn modelId="{D52C5E5D-490A-4428-ABD6-53F606136249}" type="presOf" srcId="{95F4A982-238F-4559-9CDD-529F3CF6A0BE}" destId="{4C4CED24-9C83-4115-9A9A-4680AA8C84F0}" srcOrd="0" destOrd="0" presId="urn:microsoft.com/office/officeart/2005/8/layout/vList2"/>
    <dgm:cxn modelId="{39E95361-CB3D-4104-8FFC-7867850DFCB0}" srcId="{283E8B08-723D-4D51-A0E3-88A50A7AFD80}" destId="{6A25E523-474B-41BD-A674-0826B2BAB24A}" srcOrd="4" destOrd="0" parTransId="{6935D36C-0397-45FD-B28F-7E5FC741F5D6}" sibTransId="{C37635D3-933B-477A-88AC-7291DDC02F30}"/>
    <dgm:cxn modelId="{E2ACC864-D09E-4B22-A6D3-E27F124F8BCB}" type="presOf" srcId="{A8215C22-D1C5-49BF-9CFF-2B7B879FD2A5}" destId="{E57271AF-D3F8-4BA4-823D-B40E9821852D}" srcOrd="0" destOrd="0" presId="urn:microsoft.com/office/officeart/2005/8/layout/vList2"/>
    <dgm:cxn modelId="{EE077768-B26F-4227-8DF6-F5FDE9F2452F}" type="presOf" srcId="{283E8B08-723D-4D51-A0E3-88A50A7AFD80}" destId="{77A48A39-EC6F-46E2-A855-10DD29B688FA}" srcOrd="0" destOrd="0" presId="urn:microsoft.com/office/officeart/2005/8/layout/vList2"/>
    <dgm:cxn modelId="{1C35976F-B7D2-46C3-A93E-38763A4E592D}" srcId="{283E8B08-723D-4D51-A0E3-88A50A7AFD80}" destId="{12997C76-BD16-4EDA-8754-375EF774A4D0}" srcOrd="6" destOrd="0" parTransId="{435A4C8D-F563-4A36-9DD6-A4195B51FAF3}" sibTransId="{FFEFBE9B-CFFC-40A2-ABE7-815BD19F71DF}"/>
    <dgm:cxn modelId="{1E97F753-34E4-4290-B5AF-559BB078FA43}" type="presOf" srcId="{38157811-0249-4CB2-A840-0B92B2E3A253}" destId="{13E2E5CD-55DF-43B4-BE21-12FE18702815}" srcOrd="0" destOrd="0" presId="urn:microsoft.com/office/officeart/2005/8/layout/vList2"/>
    <dgm:cxn modelId="{F567417D-1EA3-41FC-8ADB-C02D7F05F4C6}" srcId="{283E8B08-723D-4D51-A0E3-88A50A7AFD80}" destId="{38157811-0249-4CB2-A840-0B92B2E3A253}" srcOrd="1" destOrd="0" parTransId="{EBF7A0A0-4614-4491-8913-C3B4F49B30C4}" sibTransId="{4FC2BC41-752B-4D2C-8C76-6F839522925B}"/>
    <dgm:cxn modelId="{4C372F7E-B106-4523-BDDF-00A708D156C3}" srcId="{283E8B08-723D-4D51-A0E3-88A50A7AFD80}" destId="{D9D4E8A8-696F-40E4-850F-DD3FE3399089}" srcOrd="0" destOrd="0" parTransId="{52AD5EF9-9870-4B7F-AB10-1C09A88DFB56}" sibTransId="{2E55231F-94D4-4C76-A0D3-CF736834823A}"/>
    <dgm:cxn modelId="{2FDAC0A0-F111-4932-93CB-8A9397891143}" srcId="{283E8B08-723D-4D51-A0E3-88A50A7AFD80}" destId="{A8215C22-D1C5-49BF-9CFF-2B7B879FD2A5}" srcOrd="2" destOrd="0" parTransId="{0A7AFDDE-F441-40D1-AA93-5F773175B069}" sibTransId="{CE656A05-8054-47DA-9F77-487BA8076B9F}"/>
    <dgm:cxn modelId="{9FCE03D3-195B-4677-BBBD-12E851CC336B}" type="presOf" srcId="{12997C76-BD16-4EDA-8754-375EF774A4D0}" destId="{3AB7394E-195F-420B-B7F6-4B064963064B}" srcOrd="0" destOrd="0" presId="urn:microsoft.com/office/officeart/2005/8/layout/vList2"/>
    <dgm:cxn modelId="{A881D4D7-DBF0-4E50-8B1C-B5123FCC1BB8}" srcId="{283E8B08-723D-4D51-A0E3-88A50A7AFD80}" destId="{95F4A982-238F-4559-9CDD-529F3CF6A0BE}" srcOrd="3" destOrd="0" parTransId="{10801CBF-02A2-4C15-A6CE-A624B2B9CF34}" sibTransId="{C17925B4-55EA-4914-8209-7A69638CB2AC}"/>
    <dgm:cxn modelId="{F11E88DB-8C5A-484C-B89D-EE006AD99310}" type="presOf" srcId="{D9D4E8A8-696F-40E4-850F-DD3FE3399089}" destId="{6ACC78C3-A935-47AA-A129-9EEEA1F39637}" srcOrd="0" destOrd="0" presId="urn:microsoft.com/office/officeart/2005/8/layout/vList2"/>
    <dgm:cxn modelId="{BC8B2AE4-2A0A-4276-81AC-50CC7EC94FBC}" type="presOf" srcId="{6A25E523-474B-41BD-A674-0826B2BAB24A}" destId="{89FCFA90-8F8C-4137-8C55-A2D6FD732625}" srcOrd="0" destOrd="0" presId="urn:microsoft.com/office/officeart/2005/8/layout/vList2"/>
    <dgm:cxn modelId="{41BBBB01-C5B1-4BCE-9882-A2187777AE20}" type="presParOf" srcId="{77A48A39-EC6F-46E2-A855-10DD29B688FA}" destId="{6ACC78C3-A935-47AA-A129-9EEEA1F39637}" srcOrd="0" destOrd="0" presId="urn:microsoft.com/office/officeart/2005/8/layout/vList2"/>
    <dgm:cxn modelId="{5C61EB27-BA6C-4131-B79A-8260A53F83D7}" type="presParOf" srcId="{77A48A39-EC6F-46E2-A855-10DD29B688FA}" destId="{E2AA82CA-AA90-4463-97E8-F411C1622B00}" srcOrd="1" destOrd="0" presId="urn:microsoft.com/office/officeart/2005/8/layout/vList2"/>
    <dgm:cxn modelId="{CA6E981A-BA77-4D5F-8EBD-8D0CE6CBC293}" type="presParOf" srcId="{77A48A39-EC6F-46E2-A855-10DD29B688FA}" destId="{13E2E5CD-55DF-43B4-BE21-12FE18702815}" srcOrd="2" destOrd="0" presId="urn:microsoft.com/office/officeart/2005/8/layout/vList2"/>
    <dgm:cxn modelId="{8A632181-D2B3-4ED7-A40E-F231D274F9CF}" type="presParOf" srcId="{77A48A39-EC6F-46E2-A855-10DD29B688FA}" destId="{DBEB4F81-A885-4671-88FA-45C71607BF49}" srcOrd="3" destOrd="0" presId="urn:microsoft.com/office/officeart/2005/8/layout/vList2"/>
    <dgm:cxn modelId="{1539B220-9B81-4C24-800A-28C37309FBD7}" type="presParOf" srcId="{77A48A39-EC6F-46E2-A855-10DD29B688FA}" destId="{E57271AF-D3F8-4BA4-823D-B40E9821852D}" srcOrd="4" destOrd="0" presId="urn:microsoft.com/office/officeart/2005/8/layout/vList2"/>
    <dgm:cxn modelId="{DD5DFBDA-FA2E-444A-9EAE-58E1F2E4AAC9}" type="presParOf" srcId="{77A48A39-EC6F-46E2-A855-10DD29B688FA}" destId="{8EC26654-854E-41C2-B4AC-371C8604629D}" srcOrd="5" destOrd="0" presId="urn:microsoft.com/office/officeart/2005/8/layout/vList2"/>
    <dgm:cxn modelId="{B10D197B-5F7A-4B27-9D86-4A0BE0714159}" type="presParOf" srcId="{77A48A39-EC6F-46E2-A855-10DD29B688FA}" destId="{4C4CED24-9C83-4115-9A9A-4680AA8C84F0}" srcOrd="6" destOrd="0" presId="urn:microsoft.com/office/officeart/2005/8/layout/vList2"/>
    <dgm:cxn modelId="{F6EC437E-27E1-40CE-A208-95E59505EC85}" type="presParOf" srcId="{77A48A39-EC6F-46E2-A855-10DD29B688FA}" destId="{3F1A2AB1-9390-410B-93E9-B30D5F65C059}" srcOrd="7" destOrd="0" presId="urn:microsoft.com/office/officeart/2005/8/layout/vList2"/>
    <dgm:cxn modelId="{3A46D75F-8DC8-43FE-9DAF-BBDB8D7FF66F}" type="presParOf" srcId="{77A48A39-EC6F-46E2-A855-10DD29B688FA}" destId="{89FCFA90-8F8C-4137-8C55-A2D6FD732625}" srcOrd="8" destOrd="0" presId="urn:microsoft.com/office/officeart/2005/8/layout/vList2"/>
    <dgm:cxn modelId="{62539954-7011-4BE2-86CE-C82BAB53AB21}" type="presParOf" srcId="{77A48A39-EC6F-46E2-A855-10DD29B688FA}" destId="{104DDC52-4A57-4A0C-8391-F23B1B1A3578}" srcOrd="9" destOrd="0" presId="urn:microsoft.com/office/officeart/2005/8/layout/vList2"/>
    <dgm:cxn modelId="{EE653637-BC9C-4595-9C92-5AE145532E59}" type="presParOf" srcId="{77A48A39-EC6F-46E2-A855-10DD29B688FA}" destId="{381DCC92-0F03-42AD-AAEC-13B7C6EB21BD}" srcOrd="10" destOrd="0" presId="urn:microsoft.com/office/officeart/2005/8/layout/vList2"/>
    <dgm:cxn modelId="{8D177B97-23F5-4BA8-8DAB-76CC01FF0650}" type="presParOf" srcId="{77A48A39-EC6F-46E2-A855-10DD29B688FA}" destId="{011C4B90-47A8-4368-83F7-F035B2E0D63A}" srcOrd="11" destOrd="0" presId="urn:microsoft.com/office/officeart/2005/8/layout/vList2"/>
    <dgm:cxn modelId="{0F481814-223A-46FD-A337-7E206B10767F}" type="presParOf" srcId="{77A48A39-EC6F-46E2-A855-10DD29B688FA}" destId="{3AB7394E-195F-420B-B7F6-4B06496306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42A52F-D9E2-4223-A7BE-9C82A5279A1E}"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165795E8-EC6C-4A20-AB8B-B11B78D26298}">
      <dgm:prSet/>
      <dgm:spPr/>
      <dgm:t>
        <a:bodyPr/>
        <a:lstStyle/>
        <a:p>
          <a:pPr>
            <a:lnSpc>
              <a:spcPct val="100000"/>
            </a:lnSpc>
          </a:pPr>
          <a:r>
            <a:rPr lang="en-GB" dirty="0">
              <a:latin typeface="Arial" panose="020B0604020202020204" pitchFamily="34" charset="0"/>
              <a:ea typeface="Calibri"/>
              <a:cs typeface="Arial" panose="020B0604020202020204" pitchFamily="34" charset="0"/>
            </a:rPr>
            <a:t>Health in All Policies recognises that housing, transport, education and employment can influence health </a:t>
          </a:r>
          <a:r>
            <a:rPr lang="en-GB" dirty="0">
              <a:latin typeface="Calibri"/>
              <a:ea typeface="Calibri"/>
              <a:cs typeface="Calibri"/>
            </a:rPr>
            <a:t>(WHO,2023b).</a:t>
          </a:r>
          <a:endParaRPr lang="en-US" dirty="0">
            <a:latin typeface="Calibri"/>
            <a:ea typeface="Calibri"/>
            <a:cs typeface="Calibri"/>
          </a:endParaRPr>
        </a:p>
      </dgm:t>
    </dgm:pt>
    <dgm:pt modelId="{167C0270-D00D-49CD-9FCE-4C8E904B3B80}" type="parTrans" cxnId="{BE6B70E9-9427-487C-87AE-3040028085DE}">
      <dgm:prSet/>
      <dgm:spPr/>
      <dgm:t>
        <a:bodyPr/>
        <a:lstStyle/>
        <a:p>
          <a:endParaRPr lang="en-US"/>
        </a:p>
      </dgm:t>
    </dgm:pt>
    <dgm:pt modelId="{241BF45D-9E6B-47D4-8BD5-B33B3A97315C}" type="sibTrans" cxnId="{BE6B70E9-9427-487C-87AE-3040028085DE}">
      <dgm:prSet phldrT="01" phldr="0"/>
      <dgm:spPr/>
      <dgm:t>
        <a:bodyPr/>
        <a:lstStyle/>
        <a:p>
          <a:endParaRPr lang="en-US"/>
        </a:p>
      </dgm:t>
    </dgm:pt>
    <dgm:pt modelId="{D8E5E271-C290-440A-9B59-4405A3C87E35}">
      <dgm:prSet/>
      <dgm:spPr/>
      <dgm:t>
        <a:bodyPr/>
        <a:lstStyle/>
        <a:p>
          <a:pPr>
            <a:lnSpc>
              <a:spcPct val="100000"/>
            </a:lnSpc>
          </a:pPr>
          <a:r>
            <a:rPr lang="en-GB" dirty="0">
              <a:latin typeface="Arial" panose="020B0604020202020204" pitchFamily="34" charset="0"/>
              <a:ea typeface="Calibri"/>
              <a:cs typeface="Arial" panose="020B0604020202020204" pitchFamily="34" charset="0"/>
            </a:rPr>
            <a:t>NHS Long Term Plan prioritises prevention and population health</a:t>
          </a:r>
          <a:r>
            <a:rPr lang="en-GB" dirty="0">
              <a:latin typeface="Calibri"/>
              <a:ea typeface="Calibri"/>
              <a:cs typeface="Calibri"/>
            </a:rPr>
            <a:t> (NHS England,2019).</a:t>
          </a:r>
          <a:endParaRPr lang="en-US" dirty="0">
            <a:latin typeface="Calibri"/>
            <a:ea typeface="Calibri"/>
            <a:cs typeface="Calibri"/>
          </a:endParaRPr>
        </a:p>
      </dgm:t>
    </dgm:pt>
    <dgm:pt modelId="{4285F9C3-690D-4BAE-9963-6813748213C5}" type="parTrans" cxnId="{5041D6B7-99BD-408E-A38D-59F8B4048F23}">
      <dgm:prSet/>
      <dgm:spPr/>
      <dgm:t>
        <a:bodyPr/>
        <a:lstStyle/>
        <a:p>
          <a:endParaRPr lang="en-US"/>
        </a:p>
      </dgm:t>
    </dgm:pt>
    <dgm:pt modelId="{2E4992E8-2061-4D4E-B106-D58C3C0225DD}" type="sibTrans" cxnId="{5041D6B7-99BD-408E-A38D-59F8B4048F23}">
      <dgm:prSet phldrT="02" phldr="0"/>
      <dgm:spPr/>
      <dgm:t>
        <a:bodyPr/>
        <a:lstStyle/>
        <a:p>
          <a:endParaRPr lang="en-US"/>
        </a:p>
      </dgm:t>
    </dgm:pt>
    <dgm:pt modelId="{CF9F3A18-8565-4994-9CC9-9DB86F893447}">
      <dgm:prSet custT="1"/>
      <dgm:spPr/>
      <dgm:t>
        <a:bodyPr/>
        <a:lstStyle/>
        <a:p>
          <a:pPr>
            <a:lnSpc>
              <a:spcPct val="100000"/>
            </a:lnSpc>
          </a:pPr>
          <a:r>
            <a:rPr lang="en-GB" sz="1800" dirty="0">
              <a:latin typeface="Arial" panose="020B0604020202020204" pitchFamily="34" charset="0"/>
              <a:ea typeface="Calibri"/>
              <a:cs typeface="Arial" panose="020B0604020202020204" pitchFamily="34" charset="0"/>
            </a:rPr>
            <a:t>Individual responsibility should be balanced with action on wider determinants of health </a:t>
          </a:r>
          <a:r>
            <a:rPr lang="en-GB" sz="1400" dirty="0">
              <a:latin typeface="Arial" panose="020B0604020202020204" pitchFamily="34" charset="0"/>
              <a:ea typeface="Calibri"/>
              <a:cs typeface="Arial" panose="020B0604020202020204" pitchFamily="34" charset="0"/>
            </a:rPr>
            <a:t>(WHO,2023b).</a:t>
          </a:r>
          <a:endParaRPr lang="en-US" sz="1800" dirty="0">
            <a:latin typeface="Arial" panose="020B0604020202020204" pitchFamily="34" charset="0"/>
            <a:ea typeface="Calibri"/>
            <a:cs typeface="Arial" panose="020B0604020202020204" pitchFamily="34" charset="0"/>
          </a:endParaRPr>
        </a:p>
      </dgm:t>
    </dgm:pt>
    <dgm:pt modelId="{A701E0AF-3818-4867-AEAD-39A48929FE9B}" type="parTrans" cxnId="{E4F64AC6-ED74-44CC-B11B-3F43950183CC}">
      <dgm:prSet/>
      <dgm:spPr/>
      <dgm:t>
        <a:bodyPr/>
        <a:lstStyle/>
        <a:p>
          <a:endParaRPr lang="en-US"/>
        </a:p>
      </dgm:t>
    </dgm:pt>
    <dgm:pt modelId="{D4BD99E9-09FB-4E6C-9346-3675CE52BC2F}" type="sibTrans" cxnId="{E4F64AC6-ED74-44CC-B11B-3F43950183CC}">
      <dgm:prSet phldrT="03" phldr="0"/>
      <dgm:spPr/>
      <dgm:t>
        <a:bodyPr/>
        <a:lstStyle/>
        <a:p>
          <a:endParaRPr lang="en-US"/>
        </a:p>
      </dgm:t>
    </dgm:pt>
    <dgm:pt modelId="{5E559486-4BD7-4848-B257-7FBC13F5E286}">
      <dgm:prSet/>
      <dgm:spPr/>
      <dgm:t>
        <a:bodyPr/>
        <a:lstStyle/>
        <a:p>
          <a:pPr>
            <a:lnSpc>
              <a:spcPct val="100000"/>
            </a:lnSpc>
          </a:pPr>
          <a:r>
            <a:rPr lang="en-GB" dirty="0">
              <a:latin typeface="Arial" panose="020B0604020202020204" pitchFamily="34" charset="0"/>
              <a:ea typeface="Calibri"/>
              <a:cs typeface="Arial" panose="020B0604020202020204" pitchFamily="34" charset="0"/>
            </a:rPr>
            <a:t>The Health and Care Act 2022 established Integrated Care Boards (ICS) and formalised integrated Care Systems to support integrated working </a:t>
          </a:r>
          <a:r>
            <a:rPr lang="en-GB" dirty="0">
              <a:latin typeface="Calibri"/>
              <a:ea typeface="Calibri"/>
              <a:cs typeface="Calibri"/>
            </a:rPr>
            <a:t>(Health and Care Act 2022 ).</a:t>
          </a:r>
          <a:endParaRPr lang="en-US" dirty="0">
            <a:latin typeface="Calibri"/>
            <a:ea typeface="Calibri"/>
            <a:cs typeface="Calibri"/>
          </a:endParaRPr>
        </a:p>
      </dgm:t>
    </dgm:pt>
    <dgm:pt modelId="{0E3AB8E8-CACE-4CC4-8F10-DC99AE1265FC}" type="parTrans" cxnId="{13E1B7F8-2ECD-47AA-81C1-A48D0B9AE09B}">
      <dgm:prSet/>
      <dgm:spPr/>
      <dgm:t>
        <a:bodyPr/>
        <a:lstStyle/>
        <a:p>
          <a:endParaRPr lang="en-US"/>
        </a:p>
      </dgm:t>
    </dgm:pt>
    <dgm:pt modelId="{4DC8C410-ACFC-4592-82CB-80D5F793A590}" type="sibTrans" cxnId="{13E1B7F8-2ECD-47AA-81C1-A48D0B9AE09B}">
      <dgm:prSet phldrT="04" phldr="0"/>
      <dgm:spPr/>
      <dgm:t>
        <a:bodyPr/>
        <a:lstStyle/>
        <a:p>
          <a:endParaRPr lang="en-US"/>
        </a:p>
      </dgm:t>
    </dgm:pt>
    <dgm:pt modelId="{0BCC43F8-FB53-4360-8A7B-38438CF9DFCA}" type="pres">
      <dgm:prSet presAssocID="{D142A52F-D9E2-4223-A7BE-9C82A5279A1E}" presName="root" presStyleCnt="0">
        <dgm:presLayoutVars>
          <dgm:dir/>
          <dgm:resizeHandles val="exact"/>
        </dgm:presLayoutVars>
      </dgm:prSet>
      <dgm:spPr/>
    </dgm:pt>
    <dgm:pt modelId="{B4D7D2FC-72D7-4381-8821-6C3DCDA4880F}" type="pres">
      <dgm:prSet presAssocID="{165795E8-EC6C-4A20-AB8B-B11B78D26298}" presName="compNode" presStyleCnt="0"/>
      <dgm:spPr/>
    </dgm:pt>
    <dgm:pt modelId="{C8D71C7A-5DF1-4799-8FCF-D33692E5AA0A}" type="pres">
      <dgm:prSet presAssocID="{165795E8-EC6C-4A20-AB8B-B11B78D26298}" presName="bgRect" presStyleLbl="bgShp" presStyleIdx="0" presStyleCnt="4"/>
      <dgm:spPr/>
    </dgm:pt>
    <dgm:pt modelId="{F6FEE99C-6EAF-4F36-8FFF-CD14D5375737}" type="pres">
      <dgm:prSet presAssocID="{165795E8-EC6C-4A20-AB8B-B11B78D2629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471832A3-53E8-4906-8AF5-5DD9B7D97E28}" type="pres">
      <dgm:prSet presAssocID="{165795E8-EC6C-4A20-AB8B-B11B78D26298}" presName="spaceRect" presStyleCnt="0"/>
      <dgm:spPr/>
    </dgm:pt>
    <dgm:pt modelId="{413E19DE-B2F2-426F-B154-0FE8A0FB4A6D}" type="pres">
      <dgm:prSet presAssocID="{165795E8-EC6C-4A20-AB8B-B11B78D26298}" presName="parTx" presStyleLbl="revTx" presStyleIdx="0" presStyleCnt="4">
        <dgm:presLayoutVars>
          <dgm:chMax val="0"/>
          <dgm:chPref val="0"/>
        </dgm:presLayoutVars>
      </dgm:prSet>
      <dgm:spPr/>
    </dgm:pt>
    <dgm:pt modelId="{B406F142-250E-4BC1-BD57-327F769E6E24}" type="pres">
      <dgm:prSet presAssocID="{241BF45D-9E6B-47D4-8BD5-B33B3A97315C}" presName="sibTrans" presStyleCnt="0"/>
      <dgm:spPr/>
    </dgm:pt>
    <dgm:pt modelId="{549A4A04-8CEB-4B78-B918-BB75BAA19B9C}" type="pres">
      <dgm:prSet presAssocID="{D8E5E271-C290-440A-9B59-4405A3C87E35}" presName="compNode" presStyleCnt="0"/>
      <dgm:spPr/>
    </dgm:pt>
    <dgm:pt modelId="{E9A82B23-41B1-468B-9395-D3AABB828896}" type="pres">
      <dgm:prSet presAssocID="{D8E5E271-C290-440A-9B59-4405A3C87E35}" presName="bgRect" presStyleLbl="bgShp" presStyleIdx="1" presStyleCnt="4"/>
      <dgm:spPr/>
    </dgm:pt>
    <dgm:pt modelId="{ACA348F1-D644-4016-9C14-A37D0052FFE7}" type="pres">
      <dgm:prSet presAssocID="{D8E5E271-C290-440A-9B59-4405A3C87E3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B356FF5-7C56-472C-8200-4B7253CCF032}" type="pres">
      <dgm:prSet presAssocID="{D8E5E271-C290-440A-9B59-4405A3C87E35}" presName="spaceRect" presStyleCnt="0"/>
      <dgm:spPr/>
    </dgm:pt>
    <dgm:pt modelId="{718B119E-5AB6-46B3-ABCE-E12A1C97933E}" type="pres">
      <dgm:prSet presAssocID="{D8E5E271-C290-440A-9B59-4405A3C87E35}" presName="parTx" presStyleLbl="revTx" presStyleIdx="1" presStyleCnt="4">
        <dgm:presLayoutVars>
          <dgm:chMax val="0"/>
          <dgm:chPref val="0"/>
        </dgm:presLayoutVars>
      </dgm:prSet>
      <dgm:spPr/>
    </dgm:pt>
    <dgm:pt modelId="{934AB0DB-D173-4D32-BD59-F3EBAB106E44}" type="pres">
      <dgm:prSet presAssocID="{2E4992E8-2061-4D4E-B106-D58C3C0225DD}" presName="sibTrans" presStyleCnt="0"/>
      <dgm:spPr/>
    </dgm:pt>
    <dgm:pt modelId="{A62F3E1E-121F-4D97-BAF6-874A96C0CEB4}" type="pres">
      <dgm:prSet presAssocID="{CF9F3A18-8565-4994-9CC9-9DB86F893447}" presName="compNode" presStyleCnt="0"/>
      <dgm:spPr/>
    </dgm:pt>
    <dgm:pt modelId="{93413FB6-E2FD-4BB5-BE94-51B6138A3B89}" type="pres">
      <dgm:prSet presAssocID="{CF9F3A18-8565-4994-9CC9-9DB86F893447}" presName="bgRect" presStyleLbl="bgShp" presStyleIdx="2" presStyleCnt="4"/>
      <dgm:spPr/>
    </dgm:pt>
    <dgm:pt modelId="{0A5CCFB7-42F1-4C2A-8635-FBD9740C9804}" type="pres">
      <dgm:prSet presAssocID="{CF9F3A18-8565-4994-9CC9-9DB86F89344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rget Audience"/>
        </a:ext>
      </dgm:extLst>
    </dgm:pt>
    <dgm:pt modelId="{6E53FA3A-5B44-4279-9A97-CB1719F9E60C}" type="pres">
      <dgm:prSet presAssocID="{CF9F3A18-8565-4994-9CC9-9DB86F893447}" presName="spaceRect" presStyleCnt="0"/>
      <dgm:spPr/>
    </dgm:pt>
    <dgm:pt modelId="{9EF79F2F-EC37-4233-B00A-981170D0C810}" type="pres">
      <dgm:prSet presAssocID="{CF9F3A18-8565-4994-9CC9-9DB86F893447}" presName="parTx" presStyleLbl="revTx" presStyleIdx="2" presStyleCnt="4">
        <dgm:presLayoutVars>
          <dgm:chMax val="0"/>
          <dgm:chPref val="0"/>
        </dgm:presLayoutVars>
      </dgm:prSet>
      <dgm:spPr/>
    </dgm:pt>
    <dgm:pt modelId="{640B1DAC-641F-41D5-BA69-4337F39919F9}" type="pres">
      <dgm:prSet presAssocID="{D4BD99E9-09FB-4E6C-9346-3675CE52BC2F}" presName="sibTrans" presStyleCnt="0"/>
      <dgm:spPr/>
    </dgm:pt>
    <dgm:pt modelId="{43680E69-1FF9-4D5E-AD6D-D149BCA2466A}" type="pres">
      <dgm:prSet presAssocID="{5E559486-4BD7-4848-B257-7FBC13F5E286}" presName="compNode" presStyleCnt="0"/>
      <dgm:spPr/>
    </dgm:pt>
    <dgm:pt modelId="{50DFB131-34DE-40B7-A4AD-A0159E776737}" type="pres">
      <dgm:prSet presAssocID="{5E559486-4BD7-4848-B257-7FBC13F5E286}" presName="bgRect" presStyleLbl="bgShp" presStyleIdx="3" presStyleCnt="4"/>
      <dgm:spPr/>
    </dgm:pt>
    <dgm:pt modelId="{45D1D274-DB1E-40DA-B3DF-A272E2149E98}" type="pres">
      <dgm:prSet presAssocID="{5E559486-4BD7-4848-B257-7FBC13F5E28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615AA8CD-2376-478B-A53D-5487AA7D8895}" type="pres">
      <dgm:prSet presAssocID="{5E559486-4BD7-4848-B257-7FBC13F5E286}" presName="spaceRect" presStyleCnt="0"/>
      <dgm:spPr/>
    </dgm:pt>
    <dgm:pt modelId="{B6A2CC24-4C5A-443A-BA11-DA71B8C4B7BB}" type="pres">
      <dgm:prSet presAssocID="{5E559486-4BD7-4848-B257-7FBC13F5E286}" presName="parTx" presStyleLbl="revTx" presStyleIdx="3" presStyleCnt="4">
        <dgm:presLayoutVars>
          <dgm:chMax val="0"/>
          <dgm:chPref val="0"/>
        </dgm:presLayoutVars>
      </dgm:prSet>
      <dgm:spPr/>
    </dgm:pt>
  </dgm:ptLst>
  <dgm:cxnLst>
    <dgm:cxn modelId="{654E230B-3D8F-448F-9D39-D2EF046AAF70}" type="presOf" srcId="{165795E8-EC6C-4A20-AB8B-B11B78D26298}" destId="{413E19DE-B2F2-426F-B154-0FE8A0FB4A6D}" srcOrd="0" destOrd="0" presId="urn:microsoft.com/office/officeart/2018/2/layout/IconVerticalSolidList"/>
    <dgm:cxn modelId="{5C2F6932-FADC-4D08-99BA-CC447204E4B6}" type="presOf" srcId="{5E559486-4BD7-4848-B257-7FBC13F5E286}" destId="{B6A2CC24-4C5A-443A-BA11-DA71B8C4B7BB}" srcOrd="0" destOrd="0" presId="urn:microsoft.com/office/officeart/2018/2/layout/IconVerticalSolidList"/>
    <dgm:cxn modelId="{FAF21F35-8B60-490E-8861-471AAB11FC07}" type="presOf" srcId="{D8E5E271-C290-440A-9B59-4405A3C87E35}" destId="{718B119E-5AB6-46B3-ABCE-E12A1C97933E}" srcOrd="0" destOrd="0" presId="urn:microsoft.com/office/officeart/2018/2/layout/IconVerticalSolidList"/>
    <dgm:cxn modelId="{3DCAAC5F-1346-4BF1-B094-27E5BE4FC7A9}" type="presOf" srcId="{D142A52F-D9E2-4223-A7BE-9C82A5279A1E}" destId="{0BCC43F8-FB53-4360-8A7B-38438CF9DFCA}" srcOrd="0" destOrd="0" presId="urn:microsoft.com/office/officeart/2018/2/layout/IconVerticalSolidList"/>
    <dgm:cxn modelId="{4E094286-586F-4BF0-B949-8912FEE96F66}" type="presOf" srcId="{CF9F3A18-8565-4994-9CC9-9DB86F893447}" destId="{9EF79F2F-EC37-4233-B00A-981170D0C810}" srcOrd="0" destOrd="0" presId="urn:microsoft.com/office/officeart/2018/2/layout/IconVerticalSolidList"/>
    <dgm:cxn modelId="{5041D6B7-99BD-408E-A38D-59F8B4048F23}" srcId="{D142A52F-D9E2-4223-A7BE-9C82A5279A1E}" destId="{D8E5E271-C290-440A-9B59-4405A3C87E35}" srcOrd="1" destOrd="0" parTransId="{4285F9C3-690D-4BAE-9963-6813748213C5}" sibTransId="{2E4992E8-2061-4D4E-B106-D58C3C0225DD}"/>
    <dgm:cxn modelId="{E4F64AC6-ED74-44CC-B11B-3F43950183CC}" srcId="{D142A52F-D9E2-4223-A7BE-9C82A5279A1E}" destId="{CF9F3A18-8565-4994-9CC9-9DB86F893447}" srcOrd="2" destOrd="0" parTransId="{A701E0AF-3818-4867-AEAD-39A48929FE9B}" sibTransId="{D4BD99E9-09FB-4E6C-9346-3675CE52BC2F}"/>
    <dgm:cxn modelId="{BE6B70E9-9427-487C-87AE-3040028085DE}" srcId="{D142A52F-D9E2-4223-A7BE-9C82A5279A1E}" destId="{165795E8-EC6C-4A20-AB8B-B11B78D26298}" srcOrd="0" destOrd="0" parTransId="{167C0270-D00D-49CD-9FCE-4C8E904B3B80}" sibTransId="{241BF45D-9E6B-47D4-8BD5-B33B3A97315C}"/>
    <dgm:cxn modelId="{13E1B7F8-2ECD-47AA-81C1-A48D0B9AE09B}" srcId="{D142A52F-D9E2-4223-A7BE-9C82A5279A1E}" destId="{5E559486-4BD7-4848-B257-7FBC13F5E286}" srcOrd="3" destOrd="0" parTransId="{0E3AB8E8-CACE-4CC4-8F10-DC99AE1265FC}" sibTransId="{4DC8C410-ACFC-4592-82CB-80D5F793A590}"/>
    <dgm:cxn modelId="{0BDE88F3-CF2A-4FCB-B555-01369E106222}" type="presParOf" srcId="{0BCC43F8-FB53-4360-8A7B-38438CF9DFCA}" destId="{B4D7D2FC-72D7-4381-8821-6C3DCDA4880F}" srcOrd="0" destOrd="0" presId="urn:microsoft.com/office/officeart/2018/2/layout/IconVerticalSolidList"/>
    <dgm:cxn modelId="{ACCF1965-FCB2-4680-B26B-0BC9F5782F91}" type="presParOf" srcId="{B4D7D2FC-72D7-4381-8821-6C3DCDA4880F}" destId="{C8D71C7A-5DF1-4799-8FCF-D33692E5AA0A}" srcOrd="0" destOrd="0" presId="urn:microsoft.com/office/officeart/2018/2/layout/IconVerticalSolidList"/>
    <dgm:cxn modelId="{E75798DD-5384-4E53-BAD1-27652F3492CF}" type="presParOf" srcId="{B4D7D2FC-72D7-4381-8821-6C3DCDA4880F}" destId="{F6FEE99C-6EAF-4F36-8FFF-CD14D5375737}" srcOrd="1" destOrd="0" presId="urn:microsoft.com/office/officeart/2018/2/layout/IconVerticalSolidList"/>
    <dgm:cxn modelId="{EEA0854D-2AD8-425F-9E8B-2188DF89097D}" type="presParOf" srcId="{B4D7D2FC-72D7-4381-8821-6C3DCDA4880F}" destId="{471832A3-53E8-4906-8AF5-5DD9B7D97E28}" srcOrd="2" destOrd="0" presId="urn:microsoft.com/office/officeart/2018/2/layout/IconVerticalSolidList"/>
    <dgm:cxn modelId="{1323EB6B-E753-41B4-94E7-EE6C018FC70C}" type="presParOf" srcId="{B4D7D2FC-72D7-4381-8821-6C3DCDA4880F}" destId="{413E19DE-B2F2-426F-B154-0FE8A0FB4A6D}" srcOrd="3" destOrd="0" presId="urn:microsoft.com/office/officeart/2018/2/layout/IconVerticalSolidList"/>
    <dgm:cxn modelId="{FD8B4D52-EB49-4FC8-BB33-D7C8CD5C5DB8}" type="presParOf" srcId="{0BCC43F8-FB53-4360-8A7B-38438CF9DFCA}" destId="{B406F142-250E-4BC1-BD57-327F769E6E24}" srcOrd="1" destOrd="0" presId="urn:microsoft.com/office/officeart/2018/2/layout/IconVerticalSolidList"/>
    <dgm:cxn modelId="{C53DDBBC-5A74-4D82-A211-EE2329E311D6}" type="presParOf" srcId="{0BCC43F8-FB53-4360-8A7B-38438CF9DFCA}" destId="{549A4A04-8CEB-4B78-B918-BB75BAA19B9C}" srcOrd="2" destOrd="0" presId="urn:microsoft.com/office/officeart/2018/2/layout/IconVerticalSolidList"/>
    <dgm:cxn modelId="{75248222-5C3E-4DE7-B0B6-6C4F523AE5B8}" type="presParOf" srcId="{549A4A04-8CEB-4B78-B918-BB75BAA19B9C}" destId="{E9A82B23-41B1-468B-9395-D3AABB828896}" srcOrd="0" destOrd="0" presId="urn:microsoft.com/office/officeart/2018/2/layout/IconVerticalSolidList"/>
    <dgm:cxn modelId="{419B8180-028D-4F8E-B310-654DBF719B8B}" type="presParOf" srcId="{549A4A04-8CEB-4B78-B918-BB75BAA19B9C}" destId="{ACA348F1-D644-4016-9C14-A37D0052FFE7}" srcOrd="1" destOrd="0" presId="urn:microsoft.com/office/officeart/2018/2/layout/IconVerticalSolidList"/>
    <dgm:cxn modelId="{C3D7686E-0F61-4A7E-BD17-AB7FAF08A778}" type="presParOf" srcId="{549A4A04-8CEB-4B78-B918-BB75BAA19B9C}" destId="{8B356FF5-7C56-472C-8200-4B7253CCF032}" srcOrd="2" destOrd="0" presId="urn:microsoft.com/office/officeart/2018/2/layout/IconVerticalSolidList"/>
    <dgm:cxn modelId="{EFD9A7CC-1FB8-42B1-AB86-4B359AA83D48}" type="presParOf" srcId="{549A4A04-8CEB-4B78-B918-BB75BAA19B9C}" destId="{718B119E-5AB6-46B3-ABCE-E12A1C97933E}" srcOrd="3" destOrd="0" presId="urn:microsoft.com/office/officeart/2018/2/layout/IconVerticalSolidList"/>
    <dgm:cxn modelId="{D48AA1C8-3956-483B-9E30-EC6BF24FEBF4}" type="presParOf" srcId="{0BCC43F8-FB53-4360-8A7B-38438CF9DFCA}" destId="{934AB0DB-D173-4D32-BD59-F3EBAB106E44}" srcOrd="3" destOrd="0" presId="urn:microsoft.com/office/officeart/2018/2/layout/IconVerticalSolidList"/>
    <dgm:cxn modelId="{76B93FF8-C4C2-4088-8034-2FD9C48587B8}" type="presParOf" srcId="{0BCC43F8-FB53-4360-8A7B-38438CF9DFCA}" destId="{A62F3E1E-121F-4D97-BAF6-874A96C0CEB4}" srcOrd="4" destOrd="0" presId="urn:microsoft.com/office/officeart/2018/2/layout/IconVerticalSolidList"/>
    <dgm:cxn modelId="{E444A7FC-DAD9-4C08-9058-04E6094040B5}" type="presParOf" srcId="{A62F3E1E-121F-4D97-BAF6-874A96C0CEB4}" destId="{93413FB6-E2FD-4BB5-BE94-51B6138A3B89}" srcOrd="0" destOrd="0" presId="urn:microsoft.com/office/officeart/2018/2/layout/IconVerticalSolidList"/>
    <dgm:cxn modelId="{9635689A-CCBA-4627-938B-F4CAEBBBB49C}" type="presParOf" srcId="{A62F3E1E-121F-4D97-BAF6-874A96C0CEB4}" destId="{0A5CCFB7-42F1-4C2A-8635-FBD9740C9804}" srcOrd="1" destOrd="0" presId="urn:microsoft.com/office/officeart/2018/2/layout/IconVerticalSolidList"/>
    <dgm:cxn modelId="{3195DE6C-B9D4-49F2-9932-5638C27B8FC5}" type="presParOf" srcId="{A62F3E1E-121F-4D97-BAF6-874A96C0CEB4}" destId="{6E53FA3A-5B44-4279-9A97-CB1719F9E60C}" srcOrd="2" destOrd="0" presId="urn:microsoft.com/office/officeart/2018/2/layout/IconVerticalSolidList"/>
    <dgm:cxn modelId="{222C2B79-A510-4213-92B3-EAE7AAA75E57}" type="presParOf" srcId="{A62F3E1E-121F-4D97-BAF6-874A96C0CEB4}" destId="{9EF79F2F-EC37-4233-B00A-981170D0C810}" srcOrd="3" destOrd="0" presId="urn:microsoft.com/office/officeart/2018/2/layout/IconVerticalSolidList"/>
    <dgm:cxn modelId="{61CCEC09-8B71-4262-AFBB-9D81E7458AC9}" type="presParOf" srcId="{0BCC43F8-FB53-4360-8A7B-38438CF9DFCA}" destId="{640B1DAC-641F-41D5-BA69-4337F39919F9}" srcOrd="5" destOrd="0" presId="urn:microsoft.com/office/officeart/2018/2/layout/IconVerticalSolidList"/>
    <dgm:cxn modelId="{FAF3E291-A069-458E-8E9B-C384F243DA0D}" type="presParOf" srcId="{0BCC43F8-FB53-4360-8A7B-38438CF9DFCA}" destId="{43680E69-1FF9-4D5E-AD6D-D149BCA2466A}" srcOrd="6" destOrd="0" presId="urn:microsoft.com/office/officeart/2018/2/layout/IconVerticalSolidList"/>
    <dgm:cxn modelId="{4B16651A-553E-4AC0-8187-9B831ED70BEE}" type="presParOf" srcId="{43680E69-1FF9-4D5E-AD6D-D149BCA2466A}" destId="{50DFB131-34DE-40B7-A4AD-A0159E776737}" srcOrd="0" destOrd="0" presId="urn:microsoft.com/office/officeart/2018/2/layout/IconVerticalSolidList"/>
    <dgm:cxn modelId="{02E9C20A-378B-4F6D-A273-5DBF0B734035}" type="presParOf" srcId="{43680E69-1FF9-4D5E-AD6D-D149BCA2466A}" destId="{45D1D274-DB1E-40DA-B3DF-A272E2149E98}" srcOrd="1" destOrd="0" presId="urn:microsoft.com/office/officeart/2018/2/layout/IconVerticalSolidList"/>
    <dgm:cxn modelId="{D5C8434A-D61B-4A08-8E83-5F7D1DB70D9C}" type="presParOf" srcId="{43680E69-1FF9-4D5E-AD6D-D149BCA2466A}" destId="{615AA8CD-2376-478B-A53D-5487AA7D8895}" srcOrd="2" destOrd="0" presId="urn:microsoft.com/office/officeart/2018/2/layout/IconVerticalSolidList"/>
    <dgm:cxn modelId="{F418159A-B584-491B-BA07-5558641ED476}" type="presParOf" srcId="{43680E69-1FF9-4D5E-AD6D-D149BCA2466A}" destId="{B6A2CC24-4C5A-443A-BA11-DA71B8C4B7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3758CB-8D9C-4E19-9D18-CA7FDDFDFF8E}" type="doc">
      <dgm:prSet loTypeId="urn:microsoft.com/office/officeart/2016/7/layout/LinearArrowProcessNumbered" loCatId="process" qsTypeId="urn:microsoft.com/office/officeart/2005/8/quickstyle/simple1" qsCatId="simple" csTypeId="urn:microsoft.com/office/officeart/2005/8/colors/colorful2" csCatId="colorful" phldr="1"/>
      <dgm:spPr/>
      <dgm:t>
        <a:bodyPr/>
        <a:lstStyle/>
        <a:p>
          <a:endParaRPr lang="en-US"/>
        </a:p>
      </dgm:t>
    </dgm:pt>
    <dgm:pt modelId="{649F215D-00E2-4C50-9FAC-2DF354AC40CB}">
      <dgm:prSet/>
      <dgm:spPr/>
      <dgm:t>
        <a:bodyPr/>
        <a:lstStyle/>
        <a:p>
          <a:r>
            <a:rPr lang="en-US"/>
            <a:t>Integrated working </a:t>
          </a:r>
          <a:r>
            <a:rPr lang="en-US" dirty="0"/>
            <a:t>connects NHS services, local authorities and community organizations (Health and Care Act 2022).</a:t>
          </a:r>
        </a:p>
      </dgm:t>
    </dgm:pt>
    <dgm:pt modelId="{5F8F8735-E681-407E-8BCE-3BF3BA3CD588}" type="parTrans" cxnId="{638F5A8B-A4B5-47AF-81DC-7455CCE33353}">
      <dgm:prSet/>
      <dgm:spPr/>
      <dgm:t>
        <a:bodyPr/>
        <a:lstStyle/>
        <a:p>
          <a:endParaRPr lang="en-US"/>
        </a:p>
      </dgm:t>
    </dgm:pt>
    <dgm:pt modelId="{C76AF5EB-C820-4FDC-B654-E433624FC5AB}" type="sibTrans" cxnId="{638F5A8B-A4B5-47AF-81DC-7455CCE33353}">
      <dgm:prSet phldrT="1"/>
      <dgm:spPr/>
      <dgm:t>
        <a:bodyPr/>
        <a:lstStyle/>
        <a:p>
          <a:r>
            <a:rPr lang="en-US"/>
            <a:t>1</a:t>
          </a:r>
        </a:p>
      </dgm:t>
    </dgm:pt>
    <dgm:pt modelId="{7BA86820-50C6-4C6D-808E-AD70D0E0D7AA}">
      <dgm:prSet/>
      <dgm:spPr/>
      <dgm:t>
        <a:bodyPr/>
        <a:lstStyle/>
        <a:p>
          <a:r>
            <a:rPr lang="en-GB" dirty="0"/>
            <a:t>Prevention supports earlier intervention and population health improvement (NHS England, 2019).</a:t>
          </a:r>
          <a:endParaRPr lang="en-US" dirty="0"/>
        </a:p>
      </dgm:t>
    </dgm:pt>
    <dgm:pt modelId="{B0A30172-0078-42BA-995B-27305C315C13}" type="parTrans" cxnId="{82EE36B8-6094-40B4-8B04-741C6BC8862D}">
      <dgm:prSet/>
      <dgm:spPr/>
      <dgm:t>
        <a:bodyPr/>
        <a:lstStyle/>
        <a:p>
          <a:endParaRPr lang="en-US"/>
        </a:p>
      </dgm:t>
    </dgm:pt>
    <dgm:pt modelId="{B5D42313-CBFD-4271-B93D-99777F9B201A}" type="sibTrans" cxnId="{82EE36B8-6094-40B4-8B04-741C6BC8862D}">
      <dgm:prSet phldrT="2"/>
      <dgm:spPr/>
      <dgm:t>
        <a:bodyPr/>
        <a:lstStyle/>
        <a:p>
          <a:r>
            <a:rPr lang="en-US"/>
            <a:t>2</a:t>
          </a:r>
        </a:p>
      </dgm:t>
    </dgm:pt>
    <dgm:pt modelId="{8C1E004E-8B13-4A9D-AA19-F2897F2C7634}">
      <dgm:prSet/>
      <dgm:spPr/>
      <dgm:t>
        <a:bodyPr/>
        <a:lstStyle/>
        <a:p>
          <a:pPr rtl="0"/>
          <a:r>
            <a:rPr lang="en-GB" dirty="0">
              <a:latin typeface="Avenir Next LT Pro"/>
            </a:rPr>
            <a:t>Acute healthcare pressures can compete with investment in long-term prevention . Prevention requires sustained funding and partnership working (NHS England 2019).</a:t>
          </a:r>
          <a:endParaRPr lang="en-US" dirty="0"/>
        </a:p>
      </dgm:t>
    </dgm:pt>
    <dgm:pt modelId="{347F5EAE-759A-415C-AAA6-E259FC3014B0}" type="parTrans" cxnId="{3A515884-484A-4ECC-856B-F13CCC7B209E}">
      <dgm:prSet/>
      <dgm:spPr/>
      <dgm:t>
        <a:bodyPr/>
        <a:lstStyle/>
        <a:p>
          <a:endParaRPr lang="en-US"/>
        </a:p>
      </dgm:t>
    </dgm:pt>
    <dgm:pt modelId="{27F95DA5-7014-4EF5-89BA-815B522A518C}" type="sibTrans" cxnId="{3A515884-484A-4ECC-856B-F13CCC7B209E}">
      <dgm:prSet phldrT="4"/>
      <dgm:spPr/>
      <dgm:t>
        <a:bodyPr/>
        <a:lstStyle/>
        <a:p>
          <a:r>
            <a:rPr lang="en-US"/>
            <a:t>4</a:t>
          </a:r>
        </a:p>
      </dgm:t>
    </dgm:pt>
    <dgm:pt modelId="{C895853B-441D-4EAC-90AF-8F9DC2D20FDA}">
      <dgm:prSet/>
      <dgm:spPr/>
      <dgm:t>
        <a:bodyPr/>
        <a:lstStyle/>
        <a:p>
          <a:r>
            <a:rPr lang="en-GB" dirty="0"/>
            <a:t>Local implementation can differ, so  policy does not automatically guarantee equal outcomes (Health and Care Act 2022).</a:t>
          </a:r>
          <a:endParaRPr lang="en-US" dirty="0"/>
        </a:p>
      </dgm:t>
    </dgm:pt>
    <dgm:pt modelId="{85367FCA-E9A8-46CB-8282-803AD09CE7AB}" type="parTrans" cxnId="{6D119088-A879-482F-8036-FFA44A6E6A88}">
      <dgm:prSet/>
      <dgm:spPr/>
      <dgm:t>
        <a:bodyPr/>
        <a:lstStyle/>
        <a:p>
          <a:endParaRPr lang="en-US"/>
        </a:p>
      </dgm:t>
    </dgm:pt>
    <dgm:pt modelId="{4F184913-559E-451A-8A87-873AF6726167}" type="sibTrans" cxnId="{6D119088-A879-482F-8036-FFA44A6E6A88}">
      <dgm:prSet phldrT="5"/>
      <dgm:spPr/>
      <dgm:t>
        <a:bodyPr/>
        <a:lstStyle/>
        <a:p>
          <a:r>
            <a:rPr lang="en-US"/>
            <a:t>5</a:t>
          </a:r>
        </a:p>
      </dgm:t>
    </dgm:pt>
    <dgm:pt modelId="{8ADA20DC-F79B-4A2D-9743-0E99B8C6713A}">
      <dgm:prSet phldrT="[Text]"/>
      <dgm:spPr/>
      <dgm:t>
        <a:bodyPr/>
        <a:lstStyle/>
        <a:p>
          <a:r>
            <a:rPr lang="en-GB" dirty="0"/>
            <a:t>The Social Value Act considers economic, social and environmental wellbeing when public services are commissioned (Public Services(Social Value) Act 2012).</a:t>
          </a:r>
        </a:p>
      </dgm:t>
    </dgm:pt>
    <dgm:pt modelId="{42288213-9A21-431F-8D25-8FDEA5F8A760}" type="parTrans" cxnId="{1959A2FE-3962-458A-B643-CA1AF3424E4E}">
      <dgm:prSet/>
      <dgm:spPr/>
      <dgm:t>
        <a:bodyPr/>
        <a:lstStyle/>
        <a:p>
          <a:endParaRPr lang="en-GB"/>
        </a:p>
      </dgm:t>
    </dgm:pt>
    <dgm:pt modelId="{7C2772E7-A247-4A66-9BA5-DB7A734C388A}" type="sibTrans" cxnId="{1959A2FE-3962-458A-B643-CA1AF3424E4E}">
      <dgm:prSet phldrT="3"/>
      <dgm:spPr/>
      <dgm:t>
        <a:bodyPr/>
        <a:lstStyle/>
        <a:p>
          <a:r>
            <a:rPr lang="en-GB"/>
            <a:t>3</a:t>
          </a:r>
        </a:p>
      </dgm:t>
    </dgm:pt>
    <dgm:pt modelId="{7A0E3822-FEC5-4FA5-882A-04AA94225122}" type="pres">
      <dgm:prSet presAssocID="{DA3758CB-8D9C-4E19-9D18-CA7FDDFDFF8E}" presName="linearFlow" presStyleCnt="0">
        <dgm:presLayoutVars>
          <dgm:dir/>
          <dgm:animLvl val="lvl"/>
          <dgm:resizeHandles val="exact"/>
        </dgm:presLayoutVars>
      </dgm:prSet>
      <dgm:spPr/>
    </dgm:pt>
    <dgm:pt modelId="{B7AFF509-E30D-4D3F-95B5-214F90BEDEB7}" type="pres">
      <dgm:prSet presAssocID="{649F215D-00E2-4C50-9FAC-2DF354AC40CB}" presName="compositeNode" presStyleCnt="0"/>
      <dgm:spPr/>
    </dgm:pt>
    <dgm:pt modelId="{B161F75E-F6C5-4641-B5FA-C2F36F2B3059}" type="pres">
      <dgm:prSet presAssocID="{649F215D-00E2-4C50-9FAC-2DF354AC40CB}" presName="parTx" presStyleLbl="node1" presStyleIdx="0" presStyleCnt="0">
        <dgm:presLayoutVars>
          <dgm:chMax val="0"/>
          <dgm:chPref val="0"/>
          <dgm:bulletEnabled val="1"/>
        </dgm:presLayoutVars>
      </dgm:prSet>
      <dgm:spPr/>
    </dgm:pt>
    <dgm:pt modelId="{51CEB258-A66F-4C4C-A60C-DE48191CCFAE}" type="pres">
      <dgm:prSet presAssocID="{649F215D-00E2-4C50-9FAC-2DF354AC40CB}" presName="parSh" presStyleCnt="0"/>
      <dgm:spPr/>
    </dgm:pt>
    <dgm:pt modelId="{255D5C1A-F246-4CE8-BCD3-0EBD249F6871}" type="pres">
      <dgm:prSet presAssocID="{649F215D-00E2-4C50-9FAC-2DF354AC40CB}" presName="lineNode" presStyleLbl="alignAccFollowNode1" presStyleIdx="0" presStyleCnt="15"/>
      <dgm:spPr/>
    </dgm:pt>
    <dgm:pt modelId="{7C205267-A9F5-456E-B1B8-F709E13B1A1C}" type="pres">
      <dgm:prSet presAssocID="{649F215D-00E2-4C50-9FAC-2DF354AC40CB}" presName="lineArrowNode" presStyleLbl="alignAccFollowNode1" presStyleIdx="1" presStyleCnt="15"/>
      <dgm:spPr/>
    </dgm:pt>
    <dgm:pt modelId="{E6E779C0-0807-47B6-B440-80BED3E0A116}" type="pres">
      <dgm:prSet presAssocID="{C76AF5EB-C820-4FDC-B654-E433624FC5AB}" presName="sibTransNodeCircle" presStyleLbl="alignNode1" presStyleIdx="0" presStyleCnt="5">
        <dgm:presLayoutVars>
          <dgm:chMax val="0"/>
          <dgm:bulletEnabled/>
        </dgm:presLayoutVars>
      </dgm:prSet>
      <dgm:spPr/>
    </dgm:pt>
    <dgm:pt modelId="{6757BF52-2A8E-4008-8923-E599ED4E094F}" type="pres">
      <dgm:prSet presAssocID="{C76AF5EB-C820-4FDC-B654-E433624FC5AB}" presName="spacerBetweenCircleAndCallout" presStyleCnt="0">
        <dgm:presLayoutVars/>
      </dgm:prSet>
      <dgm:spPr/>
    </dgm:pt>
    <dgm:pt modelId="{5CACCF1F-8977-4CD7-976D-7290A5C6C261}" type="pres">
      <dgm:prSet presAssocID="{649F215D-00E2-4C50-9FAC-2DF354AC40CB}" presName="nodeText" presStyleLbl="alignAccFollowNode1" presStyleIdx="2" presStyleCnt="15">
        <dgm:presLayoutVars>
          <dgm:bulletEnabled val="1"/>
        </dgm:presLayoutVars>
      </dgm:prSet>
      <dgm:spPr/>
    </dgm:pt>
    <dgm:pt modelId="{C4641F7A-1E5F-421D-BA82-FB77B37BF555}" type="pres">
      <dgm:prSet presAssocID="{C76AF5EB-C820-4FDC-B654-E433624FC5AB}" presName="sibTransComposite" presStyleCnt="0"/>
      <dgm:spPr/>
    </dgm:pt>
    <dgm:pt modelId="{DCF69A0E-C716-48C3-B95C-5ED4CA47CDCA}" type="pres">
      <dgm:prSet presAssocID="{7BA86820-50C6-4C6D-808E-AD70D0E0D7AA}" presName="compositeNode" presStyleCnt="0"/>
      <dgm:spPr/>
    </dgm:pt>
    <dgm:pt modelId="{ED286FA7-2B81-46BD-80FB-66D51EEFDBDB}" type="pres">
      <dgm:prSet presAssocID="{7BA86820-50C6-4C6D-808E-AD70D0E0D7AA}" presName="parTx" presStyleLbl="node1" presStyleIdx="0" presStyleCnt="0">
        <dgm:presLayoutVars>
          <dgm:chMax val="0"/>
          <dgm:chPref val="0"/>
          <dgm:bulletEnabled val="1"/>
        </dgm:presLayoutVars>
      </dgm:prSet>
      <dgm:spPr/>
    </dgm:pt>
    <dgm:pt modelId="{6BD26A18-5979-438A-B171-5DB820030718}" type="pres">
      <dgm:prSet presAssocID="{7BA86820-50C6-4C6D-808E-AD70D0E0D7AA}" presName="parSh" presStyleCnt="0"/>
      <dgm:spPr/>
    </dgm:pt>
    <dgm:pt modelId="{F445E42B-C535-4035-95F2-DB2745AAC225}" type="pres">
      <dgm:prSet presAssocID="{7BA86820-50C6-4C6D-808E-AD70D0E0D7AA}" presName="lineNode" presStyleLbl="alignAccFollowNode1" presStyleIdx="3" presStyleCnt="15"/>
      <dgm:spPr/>
    </dgm:pt>
    <dgm:pt modelId="{1BD39933-E736-4EA8-87EB-5B891384D0F4}" type="pres">
      <dgm:prSet presAssocID="{7BA86820-50C6-4C6D-808E-AD70D0E0D7AA}" presName="lineArrowNode" presStyleLbl="alignAccFollowNode1" presStyleIdx="4" presStyleCnt="15"/>
      <dgm:spPr/>
    </dgm:pt>
    <dgm:pt modelId="{1A2AABAF-AA87-4232-A623-22AD2B65778E}" type="pres">
      <dgm:prSet presAssocID="{B5D42313-CBFD-4271-B93D-99777F9B201A}" presName="sibTransNodeCircle" presStyleLbl="alignNode1" presStyleIdx="1" presStyleCnt="5">
        <dgm:presLayoutVars>
          <dgm:chMax val="0"/>
          <dgm:bulletEnabled/>
        </dgm:presLayoutVars>
      </dgm:prSet>
      <dgm:spPr/>
    </dgm:pt>
    <dgm:pt modelId="{0719E8BB-1213-47D0-9261-55207E953BAD}" type="pres">
      <dgm:prSet presAssocID="{B5D42313-CBFD-4271-B93D-99777F9B201A}" presName="spacerBetweenCircleAndCallout" presStyleCnt="0">
        <dgm:presLayoutVars/>
      </dgm:prSet>
      <dgm:spPr/>
    </dgm:pt>
    <dgm:pt modelId="{74D265F1-F6BB-4574-8EF4-AC00D2681CC1}" type="pres">
      <dgm:prSet presAssocID="{7BA86820-50C6-4C6D-808E-AD70D0E0D7AA}" presName="nodeText" presStyleLbl="alignAccFollowNode1" presStyleIdx="5" presStyleCnt="15">
        <dgm:presLayoutVars>
          <dgm:bulletEnabled val="1"/>
        </dgm:presLayoutVars>
      </dgm:prSet>
      <dgm:spPr/>
    </dgm:pt>
    <dgm:pt modelId="{22A711D1-9CA8-43C8-9FC1-10E70E67B9DB}" type="pres">
      <dgm:prSet presAssocID="{B5D42313-CBFD-4271-B93D-99777F9B201A}" presName="sibTransComposite" presStyleCnt="0"/>
      <dgm:spPr/>
    </dgm:pt>
    <dgm:pt modelId="{8A9BD28F-65BD-48AE-B6B5-B18F16B5813B}" type="pres">
      <dgm:prSet presAssocID="{8ADA20DC-F79B-4A2D-9743-0E99B8C6713A}" presName="compositeNode" presStyleCnt="0"/>
      <dgm:spPr/>
    </dgm:pt>
    <dgm:pt modelId="{741CB6F1-B735-4A53-93FD-082B00524E6F}" type="pres">
      <dgm:prSet presAssocID="{8ADA20DC-F79B-4A2D-9743-0E99B8C6713A}" presName="parTx" presStyleLbl="node1" presStyleIdx="0" presStyleCnt="0">
        <dgm:presLayoutVars>
          <dgm:chMax val="0"/>
          <dgm:chPref val="0"/>
          <dgm:bulletEnabled val="1"/>
        </dgm:presLayoutVars>
      </dgm:prSet>
      <dgm:spPr/>
    </dgm:pt>
    <dgm:pt modelId="{6329A6E8-42AB-454A-AE7A-C9089B17BC77}" type="pres">
      <dgm:prSet presAssocID="{8ADA20DC-F79B-4A2D-9743-0E99B8C6713A}" presName="parSh" presStyleCnt="0"/>
      <dgm:spPr/>
    </dgm:pt>
    <dgm:pt modelId="{785B28B3-0380-4A4F-A416-C6B7773FB591}" type="pres">
      <dgm:prSet presAssocID="{8ADA20DC-F79B-4A2D-9743-0E99B8C6713A}" presName="lineNode" presStyleLbl="alignAccFollowNode1" presStyleIdx="6" presStyleCnt="15"/>
      <dgm:spPr/>
    </dgm:pt>
    <dgm:pt modelId="{BE584E91-BB36-4C30-B61D-09BCDA82A29F}" type="pres">
      <dgm:prSet presAssocID="{8ADA20DC-F79B-4A2D-9743-0E99B8C6713A}" presName="lineArrowNode" presStyleLbl="alignAccFollowNode1" presStyleIdx="7" presStyleCnt="15"/>
      <dgm:spPr/>
    </dgm:pt>
    <dgm:pt modelId="{6DFC4DDE-83B0-4F30-A50B-E3F5E9966DE5}" type="pres">
      <dgm:prSet presAssocID="{7C2772E7-A247-4A66-9BA5-DB7A734C388A}" presName="sibTransNodeCircle" presStyleLbl="alignNode1" presStyleIdx="2" presStyleCnt="5">
        <dgm:presLayoutVars>
          <dgm:chMax val="0"/>
          <dgm:bulletEnabled/>
        </dgm:presLayoutVars>
      </dgm:prSet>
      <dgm:spPr/>
    </dgm:pt>
    <dgm:pt modelId="{01D03CC2-0CC2-40C4-92D3-F86F17484B08}" type="pres">
      <dgm:prSet presAssocID="{7C2772E7-A247-4A66-9BA5-DB7A734C388A}" presName="spacerBetweenCircleAndCallout" presStyleCnt="0">
        <dgm:presLayoutVars/>
      </dgm:prSet>
      <dgm:spPr/>
    </dgm:pt>
    <dgm:pt modelId="{FCEDF605-500F-453F-8D58-735360C73E28}" type="pres">
      <dgm:prSet presAssocID="{8ADA20DC-F79B-4A2D-9743-0E99B8C6713A}" presName="nodeText" presStyleLbl="alignAccFollowNode1" presStyleIdx="8" presStyleCnt="15">
        <dgm:presLayoutVars>
          <dgm:bulletEnabled val="1"/>
        </dgm:presLayoutVars>
      </dgm:prSet>
      <dgm:spPr/>
    </dgm:pt>
    <dgm:pt modelId="{A2CEC409-79D5-428A-9218-32AC7DEA3D2A}" type="pres">
      <dgm:prSet presAssocID="{7C2772E7-A247-4A66-9BA5-DB7A734C388A}" presName="sibTransComposite" presStyleCnt="0"/>
      <dgm:spPr/>
    </dgm:pt>
    <dgm:pt modelId="{5E6555E4-D26E-48D1-A51C-3D003DEDE4EB}" type="pres">
      <dgm:prSet presAssocID="{8C1E004E-8B13-4A9D-AA19-F2897F2C7634}" presName="compositeNode" presStyleCnt="0"/>
      <dgm:spPr/>
    </dgm:pt>
    <dgm:pt modelId="{F3264157-2F05-407C-873D-4559B56C6361}" type="pres">
      <dgm:prSet presAssocID="{8C1E004E-8B13-4A9D-AA19-F2897F2C7634}" presName="parTx" presStyleLbl="node1" presStyleIdx="0" presStyleCnt="0">
        <dgm:presLayoutVars>
          <dgm:chMax val="0"/>
          <dgm:chPref val="0"/>
          <dgm:bulletEnabled val="1"/>
        </dgm:presLayoutVars>
      </dgm:prSet>
      <dgm:spPr/>
    </dgm:pt>
    <dgm:pt modelId="{DD605C0D-AE3A-424F-BCEF-4CDF428001D2}" type="pres">
      <dgm:prSet presAssocID="{8C1E004E-8B13-4A9D-AA19-F2897F2C7634}" presName="parSh" presStyleCnt="0"/>
      <dgm:spPr/>
    </dgm:pt>
    <dgm:pt modelId="{D73733E2-4954-4E35-9AED-C3334478F6C2}" type="pres">
      <dgm:prSet presAssocID="{8C1E004E-8B13-4A9D-AA19-F2897F2C7634}" presName="lineNode" presStyleLbl="alignAccFollowNode1" presStyleIdx="9" presStyleCnt="15"/>
      <dgm:spPr/>
    </dgm:pt>
    <dgm:pt modelId="{F7F7EFBF-EBFF-4365-ACBE-B821BA54FE93}" type="pres">
      <dgm:prSet presAssocID="{8C1E004E-8B13-4A9D-AA19-F2897F2C7634}" presName="lineArrowNode" presStyleLbl="alignAccFollowNode1" presStyleIdx="10" presStyleCnt="15"/>
      <dgm:spPr/>
    </dgm:pt>
    <dgm:pt modelId="{497D1438-74F7-44DD-AAAC-F2F58F9A9F8A}" type="pres">
      <dgm:prSet presAssocID="{27F95DA5-7014-4EF5-89BA-815B522A518C}" presName="sibTransNodeCircle" presStyleLbl="alignNode1" presStyleIdx="3" presStyleCnt="5">
        <dgm:presLayoutVars>
          <dgm:chMax val="0"/>
          <dgm:bulletEnabled/>
        </dgm:presLayoutVars>
      </dgm:prSet>
      <dgm:spPr/>
    </dgm:pt>
    <dgm:pt modelId="{6C4C0E8E-A179-4E27-9FF8-5AFFD43FB17C}" type="pres">
      <dgm:prSet presAssocID="{27F95DA5-7014-4EF5-89BA-815B522A518C}" presName="spacerBetweenCircleAndCallout" presStyleCnt="0">
        <dgm:presLayoutVars/>
      </dgm:prSet>
      <dgm:spPr/>
    </dgm:pt>
    <dgm:pt modelId="{EFCEAF63-8BA5-4B4E-82BD-4B897D6A31CD}" type="pres">
      <dgm:prSet presAssocID="{8C1E004E-8B13-4A9D-AA19-F2897F2C7634}" presName="nodeText" presStyleLbl="alignAccFollowNode1" presStyleIdx="11" presStyleCnt="15">
        <dgm:presLayoutVars>
          <dgm:bulletEnabled val="1"/>
        </dgm:presLayoutVars>
      </dgm:prSet>
      <dgm:spPr/>
    </dgm:pt>
    <dgm:pt modelId="{1E261CAE-76ED-43D8-8864-A567B026FE4F}" type="pres">
      <dgm:prSet presAssocID="{27F95DA5-7014-4EF5-89BA-815B522A518C}" presName="sibTransComposite" presStyleCnt="0"/>
      <dgm:spPr/>
    </dgm:pt>
    <dgm:pt modelId="{D48E9270-4646-4D8F-AE2A-2437DC5B179E}" type="pres">
      <dgm:prSet presAssocID="{C895853B-441D-4EAC-90AF-8F9DC2D20FDA}" presName="compositeNode" presStyleCnt="0"/>
      <dgm:spPr/>
    </dgm:pt>
    <dgm:pt modelId="{BA388AB0-AE13-4DB5-8107-446B579BC8AA}" type="pres">
      <dgm:prSet presAssocID="{C895853B-441D-4EAC-90AF-8F9DC2D20FDA}" presName="parTx" presStyleLbl="node1" presStyleIdx="0" presStyleCnt="0">
        <dgm:presLayoutVars>
          <dgm:chMax val="0"/>
          <dgm:chPref val="0"/>
          <dgm:bulletEnabled val="1"/>
        </dgm:presLayoutVars>
      </dgm:prSet>
      <dgm:spPr/>
    </dgm:pt>
    <dgm:pt modelId="{D6CE5749-1FB5-4354-A018-7F8117155ED0}" type="pres">
      <dgm:prSet presAssocID="{C895853B-441D-4EAC-90AF-8F9DC2D20FDA}" presName="parSh" presStyleCnt="0"/>
      <dgm:spPr/>
    </dgm:pt>
    <dgm:pt modelId="{5570D0CB-78DA-4157-BFE9-7E0045D4AB18}" type="pres">
      <dgm:prSet presAssocID="{C895853B-441D-4EAC-90AF-8F9DC2D20FDA}" presName="lineNode" presStyleLbl="alignAccFollowNode1" presStyleIdx="12" presStyleCnt="15"/>
      <dgm:spPr/>
    </dgm:pt>
    <dgm:pt modelId="{9141DCA4-63C0-4251-ACB9-90328DACEA5D}" type="pres">
      <dgm:prSet presAssocID="{C895853B-441D-4EAC-90AF-8F9DC2D20FDA}" presName="lineArrowNode" presStyleLbl="alignAccFollowNode1" presStyleIdx="13" presStyleCnt="15"/>
      <dgm:spPr/>
    </dgm:pt>
    <dgm:pt modelId="{338C3ABD-AD5F-4084-8BD8-9A443E91A864}" type="pres">
      <dgm:prSet presAssocID="{4F184913-559E-451A-8A87-873AF6726167}" presName="sibTransNodeCircle" presStyleLbl="alignNode1" presStyleIdx="4" presStyleCnt="5">
        <dgm:presLayoutVars>
          <dgm:chMax val="0"/>
          <dgm:bulletEnabled/>
        </dgm:presLayoutVars>
      </dgm:prSet>
      <dgm:spPr/>
    </dgm:pt>
    <dgm:pt modelId="{B3911617-C892-46D0-80EB-0491C8B5EDF0}" type="pres">
      <dgm:prSet presAssocID="{4F184913-559E-451A-8A87-873AF6726167}" presName="spacerBetweenCircleAndCallout" presStyleCnt="0">
        <dgm:presLayoutVars/>
      </dgm:prSet>
      <dgm:spPr/>
    </dgm:pt>
    <dgm:pt modelId="{36395149-BB8F-449A-BF23-34364FA158F2}" type="pres">
      <dgm:prSet presAssocID="{C895853B-441D-4EAC-90AF-8F9DC2D20FDA}" presName="nodeText" presStyleLbl="alignAccFollowNode1" presStyleIdx="14" presStyleCnt="15">
        <dgm:presLayoutVars>
          <dgm:bulletEnabled val="1"/>
        </dgm:presLayoutVars>
      </dgm:prSet>
      <dgm:spPr/>
    </dgm:pt>
  </dgm:ptLst>
  <dgm:cxnLst>
    <dgm:cxn modelId="{85302001-E811-4E07-9EC2-8F7227C81A22}" type="presOf" srcId="{B5D42313-CBFD-4271-B93D-99777F9B201A}" destId="{1A2AABAF-AA87-4232-A623-22AD2B65778E}" srcOrd="0" destOrd="0" presId="urn:microsoft.com/office/officeart/2016/7/layout/LinearArrowProcessNumbered"/>
    <dgm:cxn modelId="{1585870F-0A4B-427F-98AC-43B7607E95A9}" type="presOf" srcId="{7C2772E7-A247-4A66-9BA5-DB7A734C388A}" destId="{6DFC4DDE-83B0-4F30-A50B-E3F5E9966DE5}" srcOrd="0" destOrd="0" presId="urn:microsoft.com/office/officeart/2016/7/layout/LinearArrowProcessNumbered"/>
    <dgm:cxn modelId="{368E5924-D5D4-4155-86AE-A1E3CB7165FD}" type="presOf" srcId="{8C1E004E-8B13-4A9D-AA19-F2897F2C7634}" destId="{EFCEAF63-8BA5-4B4E-82BD-4B897D6A31CD}" srcOrd="0" destOrd="0" presId="urn:microsoft.com/office/officeart/2016/7/layout/LinearArrowProcessNumbered"/>
    <dgm:cxn modelId="{5E683B25-FA0B-4ADB-8A0E-2D83AA23CF58}" type="presOf" srcId="{649F215D-00E2-4C50-9FAC-2DF354AC40CB}" destId="{5CACCF1F-8977-4CD7-976D-7290A5C6C261}" srcOrd="0" destOrd="0" presId="urn:microsoft.com/office/officeart/2016/7/layout/LinearArrowProcessNumbered"/>
    <dgm:cxn modelId="{BF3E5E43-E7FD-49A5-8BE9-E988ECCDFB35}" type="presOf" srcId="{7BA86820-50C6-4C6D-808E-AD70D0E0D7AA}" destId="{74D265F1-F6BB-4574-8EF4-AC00D2681CC1}" srcOrd="0" destOrd="0" presId="urn:microsoft.com/office/officeart/2016/7/layout/LinearArrowProcessNumbered"/>
    <dgm:cxn modelId="{85224E4B-B557-41E8-B87B-4FED8E6E26CD}" type="presOf" srcId="{4F184913-559E-451A-8A87-873AF6726167}" destId="{338C3ABD-AD5F-4084-8BD8-9A443E91A864}" srcOrd="0" destOrd="0" presId="urn:microsoft.com/office/officeart/2016/7/layout/LinearArrowProcessNumbered"/>
    <dgm:cxn modelId="{B68F8A82-2814-493E-ABCF-3B734B75BA72}" type="presOf" srcId="{8ADA20DC-F79B-4A2D-9743-0E99B8C6713A}" destId="{FCEDF605-500F-453F-8D58-735360C73E28}" srcOrd="0" destOrd="0" presId="urn:microsoft.com/office/officeart/2016/7/layout/LinearArrowProcessNumbered"/>
    <dgm:cxn modelId="{3A515884-484A-4ECC-856B-F13CCC7B209E}" srcId="{DA3758CB-8D9C-4E19-9D18-CA7FDDFDFF8E}" destId="{8C1E004E-8B13-4A9D-AA19-F2897F2C7634}" srcOrd="3" destOrd="0" parTransId="{347F5EAE-759A-415C-AAA6-E259FC3014B0}" sibTransId="{27F95DA5-7014-4EF5-89BA-815B522A518C}"/>
    <dgm:cxn modelId="{6D119088-A879-482F-8036-FFA44A6E6A88}" srcId="{DA3758CB-8D9C-4E19-9D18-CA7FDDFDFF8E}" destId="{C895853B-441D-4EAC-90AF-8F9DC2D20FDA}" srcOrd="4" destOrd="0" parTransId="{85367FCA-E9A8-46CB-8282-803AD09CE7AB}" sibTransId="{4F184913-559E-451A-8A87-873AF6726167}"/>
    <dgm:cxn modelId="{638F5A8B-A4B5-47AF-81DC-7455CCE33353}" srcId="{DA3758CB-8D9C-4E19-9D18-CA7FDDFDFF8E}" destId="{649F215D-00E2-4C50-9FAC-2DF354AC40CB}" srcOrd="0" destOrd="0" parTransId="{5F8F8735-E681-407E-8BCE-3BF3BA3CD588}" sibTransId="{C76AF5EB-C820-4FDC-B654-E433624FC5AB}"/>
    <dgm:cxn modelId="{87FD46A1-E5E7-43D7-8D8E-E0B8255840AD}" type="presOf" srcId="{DA3758CB-8D9C-4E19-9D18-CA7FDDFDFF8E}" destId="{7A0E3822-FEC5-4FA5-882A-04AA94225122}" srcOrd="0" destOrd="0" presId="urn:microsoft.com/office/officeart/2016/7/layout/LinearArrowProcessNumbered"/>
    <dgm:cxn modelId="{57576EAE-910D-405F-BDE2-4AD77AFA80E8}" type="presOf" srcId="{C76AF5EB-C820-4FDC-B654-E433624FC5AB}" destId="{E6E779C0-0807-47B6-B440-80BED3E0A116}" srcOrd="0" destOrd="0" presId="urn:microsoft.com/office/officeart/2016/7/layout/LinearArrowProcessNumbered"/>
    <dgm:cxn modelId="{82EE36B8-6094-40B4-8B04-741C6BC8862D}" srcId="{DA3758CB-8D9C-4E19-9D18-CA7FDDFDFF8E}" destId="{7BA86820-50C6-4C6D-808E-AD70D0E0D7AA}" srcOrd="1" destOrd="0" parTransId="{B0A30172-0078-42BA-995B-27305C315C13}" sibTransId="{B5D42313-CBFD-4271-B93D-99777F9B201A}"/>
    <dgm:cxn modelId="{E3A05DC7-39E9-4BD9-8CC6-6ADB3FA75A4F}" type="presOf" srcId="{27F95DA5-7014-4EF5-89BA-815B522A518C}" destId="{497D1438-74F7-44DD-AAAC-F2F58F9A9F8A}" srcOrd="0" destOrd="0" presId="urn:microsoft.com/office/officeart/2016/7/layout/LinearArrowProcessNumbered"/>
    <dgm:cxn modelId="{C154CFED-104D-48ED-AE3B-9326AE24B2F9}" type="presOf" srcId="{C895853B-441D-4EAC-90AF-8F9DC2D20FDA}" destId="{36395149-BB8F-449A-BF23-34364FA158F2}" srcOrd="0" destOrd="0" presId="urn:microsoft.com/office/officeart/2016/7/layout/LinearArrowProcessNumbered"/>
    <dgm:cxn modelId="{1959A2FE-3962-458A-B643-CA1AF3424E4E}" srcId="{DA3758CB-8D9C-4E19-9D18-CA7FDDFDFF8E}" destId="{8ADA20DC-F79B-4A2D-9743-0E99B8C6713A}" srcOrd="2" destOrd="0" parTransId="{42288213-9A21-431F-8D25-8FDEA5F8A760}" sibTransId="{7C2772E7-A247-4A66-9BA5-DB7A734C388A}"/>
    <dgm:cxn modelId="{D6CF74B6-6E5C-4407-97C5-61D1B98A03D6}" type="presParOf" srcId="{7A0E3822-FEC5-4FA5-882A-04AA94225122}" destId="{B7AFF509-E30D-4D3F-95B5-214F90BEDEB7}" srcOrd="0" destOrd="0" presId="urn:microsoft.com/office/officeart/2016/7/layout/LinearArrowProcessNumbered"/>
    <dgm:cxn modelId="{9B6E75F7-AC39-4281-A19A-2ED62F4DC67F}" type="presParOf" srcId="{B7AFF509-E30D-4D3F-95B5-214F90BEDEB7}" destId="{B161F75E-F6C5-4641-B5FA-C2F36F2B3059}" srcOrd="0" destOrd="0" presId="urn:microsoft.com/office/officeart/2016/7/layout/LinearArrowProcessNumbered"/>
    <dgm:cxn modelId="{2B291C09-4635-42F6-9538-860600001B5A}" type="presParOf" srcId="{B7AFF509-E30D-4D3F-95B5-214F90BEDEB7}" destId="{51CEB258-A66F-4C4C-A60C-DE48191CCFAE}" srcOrd="1" destOrd="0" presId="urn:microsoft.com/office/officeart/2016/7/layout/LinearArrowProcessNumbered"/>
    <dgm:cxn modelId="{1B35721A-A2AF-44B7-9A4E-DDA5414A089B}" type="presParOf" srcId="{51CEB258-A66F-4C4C-A60C-DE48191CCFAE}" destId="{255D5C1A-F246-4CE8-BCD3-0EBD249F6871}" srcOrd="0" destOrd="0" presId="urn:microsoft.com/office/officeart/2016/7/layout/LinearArrowProcessNumbered"/>
    <dgm:cxn modelId="{70B3B555-C2ED-474B-97A8-7D32469BD0B2}" type="presParOf" srcId="{51CEB258-A66F-4C4C-A60C-DE48191CCFAE}" destId="{7C205267-A9F5-456E-B1B8-F709E13B1A1C}" srcOrd="1" destOrd="0" presId="urn:microsoft.com/office/officeart/2016/7/layout/LinearArrowProcessNumbered"/>
    <dgm:cxn modelId="{3DF91D85-90E9-4160-A1ED-EE0BB898AE7D}" type="presParOf" srcId="{51CEB258-A66F-4C4C-A60C-DE48191CCFAE}" destId="{E6E779C0-0807-47B6-B440-80BED3E0A116}" srcOrd="2" destOrd="0" presId="urn:microsoft.com/office/officeart/2016/7/layout/LinearArrowProcessNumbered"/>
    <dgm:cxn modelId="{7F02CAAD-1EE5-4786-BC97-7ED9700DC7B3}" type="presParOf" srcId="{51CEB258-A66F-4C4C-A60C-DE48191CCFAE}" destId="{6757BF52-2A8E-4008-8923-E599ED4E094F}" srcOrd="3" destOrd="0" presId="urn:microsoft.com/office/officeart/2016/7/layout/LinearArrowProcessNumbered"/>
    <dgm:cxn modelId="{2DE258E7-5FE4-46E6-ABAA-18CBED7D7AAD}" type="presParOf" srcId="{B7AFF509-E30D-4D3F-95B5-214F90BEDEB7}" destId="{5CACCF1F-8977-4CD7-976D-7290A5C6C261}" srcOrd="2" destOrd="0" presId="urn:microsoft.com/office/officeart/2016/7/layout/LinearArrowProcessNumbered"/>
    <dgm:cxn modelId="{00C73A7B-3686-499B-9075-23D6B18E8BEF}" type="presParOf" srcId="{7A0E3822-FEC5-4FA5-882A-04AA94225122}" destId="{C4641F7A-1E5F-421D-BA82-FB77B37BF555}" srcOrd="1" destOrd="0" presId="urn:microsoft.com/office/officeart/2016/7/layout/LinearArrowProcessNumbered"/>
    <dgm:cxn modelId="{B387A16C-58FD-4F02-BF13-C1F16B8C12C9}" type="presParOf" srcId="{7A0E3822-FEC5-4FA5-882A-04AA94225122}" destId="{DCF69A0E-C716-48C3-B95C-5ED4CA47CDCA}" srcOrd="2" destOrd="0" presId="urn:microsoft.com/office/officeart/2016/7/layout/LinearArrowProcessNumbered"/>
    <dgm:cxn modelId="{414C185E-0C62-4C0E-BECD-E4EC77FEE6A5}" type="presParOf" srcId="{DCF69A0E-C716-48C3-B95C-5ED4CA47CDCA}" destId="{ED286FA7-2B81-46BD-80FB-66D51EEFDBDB}" srcOrd="0" destOrd="0" presId="urn:microsoft.com/office/officeart/2016/7/layout/LinearArrowProcessNumbered"/>
    <dgm:cxn modelId="{36B519F3-9CC6-4ED8-99D0-EF2286EF68CD}" type="presParOf" srcId="{DCF69A0E-C716-48C3-B95C-5ED4CA47CDCA}" destId="{6BD26A18-5979-438A-B171-5DB820030718}" srcOrd="1" destOrd="0" presId="urn:microsoft.com/office/officeart/2016/7/layout/LinearArrowProcessNumbered"/>
    <dgm:cxn modelId="{22A38A17-DE36-4BBC-9F48-558045BE0EFE}" type="presParOf" srcId="{6BD26A18-5979-438A-B171-5DB820030718}" destId="{F445E42B-C535-4035-95F2-DB2745AAC225}" srcOrd="0" destOrd="0" presId="urn:microsoft.com/office/officeart/2016/7/layout/LinearArrowProcessNumbered"/>
    <dgm:cxn modelId="{C71CAC86-5F6D-4B18-824E-8D21E7244469}" type="presParOf" srcId="{6BD26A18-5979-438A-B171-5DB820030718}" destId="{1BD39933-E736-4EA8-87EB-5B891384D0F4}" srcOrd="1" destOrd="0" presId="urn:microsoft.com/office/officeart/2016/7/layout/LinearArrowProcessNumbered"/>
    <dgm:cxn modelId="{C15ACC75-C2E3-4878-A39B-E470BE7D5B6E}" type="presParOf" srcId="{6BD26A18-5979-438A-B171-5DB820030718}" destId="{1A2AABAF-AA87-4232-A623-22AD2B65778E}" srcOrd="2" destOrd="0" presId="urn:microsoft.com/office/officeart/2016/7/layout/LinearArrowProcessNumbered"/>
    <dgm:cxn modelId="{BE5323CA-873A-4EB2-B311-468F19A2D423}" type="presParOf" srcId="{6BD26A18-5979-438A-B171-5DB820030718}" destId="{0719E8BB-1213-47D0-9261-55207E953BAD}" srcOrd="3" destOrd="0" presId="urn:microsoft.com/office/officeart/2016/7/layout/LinearArrowProcessNumbered"/>
    <dgm:cxn modelId="{5DDD80E4-3957-48C9-A26E-6BAE3EB84BCA}" type="presParOf" srcId="{DCF69A0E-C716-48C3-B95C-5ED4CA47CDCA}" destId="{74D265F1-F6BB-4574-8EF4-AC00D2681CC1}" srcOrd="2" destOrd="0" presId="urn:microsoft.com/office/officeart/2016/7/layout/LinearArrowProcessNumbered"/>
    <dgm:cxn modelId="{1752B3A3-D7A5-45C5-A25D-71952030AFE4}" type="presParOf" srcId="{7A0E3822-FEC5-4FA5-882A-04AA94225122}" destId="{22A711D1-9CA8-43C8-9FC1-10E70E67B9DB}" srcOrd="3" destOrd="0" presId="urn:microsoft.com/office/officeart/2016/7/layout/LinearArrowProcessNumbered"/>
    <dgm:cxn modelId="{DF5C4BC2-427B-4DFC-B66F-C6F79FAA4A14}" type="presParOf" srcId="{7A0E3822-FEC5-4FA5-882A-04AA94225122}" destId="{8A9BD28F-65BD-48AE-B6B5-B18F16B5813B}" srcOrd="4" destOrd="0" presId="urn:microsoft.com/office/officeart/2016/7/layout/LinearArrowProcessNumbered"/>
    <dgm:cxn modelId="{F6DD9A2E-34AE-49B9-8DB9-56952091C1F9}" type="presParOf" srcId="{8A9BD28F-65BD-48AE-B6B5-B18F16B5813B}" destId="{741CB6F1-B735-4A53-93FD-082B00524E6F}" srcOrd="0" destOrd="0" presId="urn:microsoft.com/office/officeart/2016/7/layout/LinearArrowProcessNumbered"/>
    <dgm:cxn modelId="{0D5B0401-DCE0-4E56-BA15-44952A97BA7B}" type="presParOf" srcId="{8A9BD28F-65BD-48AE-B6B5-B18F16B5813B}" destId="{6329A6E8-42AB-454A-AE7A-C9089B17BC77}" srcOrd="1" destOrd="0" presId="urn:microsoft.com/office/officeart/2016/7/layout/LinearArrowProcessNumbered"/>
    <dgm:cxn modelId="{8C552955-3B8A-4A19-9DCE-156261129199}" type="presParOf" srcId="{6329A6E8-42AB-454A-AE7A-C9089B17BC77}" destId="{785B28B3-0380-4A4F-A416-C6B7773FB591}" srcOrd="0" destOrd="0" presId="urn:microsoft.com/office/officeart/2016/7/layout/LinearArrowProcessNumbered"/>
    <dgm:cxn modelId="{345739E0-87AD-4017-B12E-D2DDF6278C40}" type="presParOf" srcId="{6329A6E8-42AB-454A-AE7A-C9089B17BC77}" destId="{BE584E91-BB36-4C30-B61D-09BCDA82A29F}" srcOrd="1" destOrd="0" presId="urn:microsoft.com/office/officeart/2016/7/layout/LinearArrowProcessNumbered"/>
    <dgm:cxn modelId="{F7027AA2-D5AF-43E1-B2CF-22DE9D756331}" type="presParOf" srcId="{6329A6E8-42AB-454A-AE7A-C9089B17BC77}" destId="{6DFC4DDE-83B0-4F30-A50B-E3F5E9966DE5}" srcOrd="2" destOrd="0" presId="urn:microsoft.com/office/officeart/2016/7/layout/LinearArrowProcessNumbered"/>
    <dgm:cxn modelId="{F0B24B55-7C14-4E70-A428-9F6E4EA68935}" type="presParOf" srcId="{6329A6E8-42AB-454A-AE7A-C9089B17BC77}" destId="{01D03CC2-0CC2-40C4-92D3-F86F17484B08}" srcOrd="3" destOrd="0" presId="urn:microsoft.com/office/officeart/2016/7/layout/LinearArrowProcessNumbered"/>
    <dgm:cxn modelId="{A6D255A6-E5DF-4DEA-A4F0-D787E1AD6337}" type="presParOf" srcId="{8A9BD28F-65BD-48AE-B6B5-B18F16B5813B}" destId="{FCEDF605-500F-453F-8D58-735360C73E28}" srcOrd="2" destOrd="0" presId="urn:microsoft.com/office/officeart/2016/7/layout/LinearArrowProcessNumbered"/>
    <dgm:cxn modelId="{47AE536C-F4F5-41A9-9394-F1ADC1BAE6BE}" type="presParOf" srcId="{7A0E3822-FEC5-4FA5-882A-04AA94225122}" destId="{A2CEC409-79D5-428A-9218-32AC7DEA3D2A}" srcOrd="5" destOrd="0" presId="urn:microsoft.com/office/officeart/2016/7/layout/LinearArrowProcessNumbered"/>
    <dgm:cxn modelId="{72A7D92A-2884-4268-B3AA-84ADA8EF38F2}" type="presParOf" srcId="{7A0E3822-FEC5-4FA5-882A-04AA94225122}" destId="{5E6555E4-D26E-48D1-A51C-3D003DEDE4EB}" srcOrd="6" destOrd="0" presId="urn:microsoft.com/office/officeart/2016/7/layout/LinearArrowProcessNumbered"/>
    <dgm:cxn modelId="{C6E0916F-C145-48BF-89C9-6647B8675230}" type="presParOf" srcId="{5E6555E4-D26E-48D1-A51C-3D003DEDE4EB}" destId="{F3264157-2F05-407C-873D-4559B56C6361}" srcOrd="0" destOrd="0" presId="urn:microsoft.com/office/officeart/2016/7/layout/LinearArrowProcessNumbered"/>
    <dgm:cxn modelId="{555C07DA-9F7C-4E3A-8CD4-C697DA1AC529}" type="presParOf" srcId="{5E6555E4-D26E-48D1-A51C-3D003DEDE4EB}" destId="{DD605C0D-AE3A-424F-BCEF-4CDF428001D2}" srcOrd="1" destOrd="0" presId="urn:microsoft.com/office/officeart/2016/7/layout/LinearArrowProcessNumbered"/>
    <dgm:cxn modelId="{FC6E7391-AEDA-4BB1-A4D2-978A52DD360F}" type="presParOf" srcId="{DD605C0D-AE3A-424F-BCEF-4CDF428001D2}" destId="{D73733E2-4954-4E35-9AED-C3334478F6C2}" srcOrd="0" destOrd="0" presId="urn:microsoft.com/office/officeart/2016/7/layout/LinearArrowProcessNumbered"/>
    <dgm:cxn modelId="{6D5298AB-9167-4EE6-B362-58C50E4A3ADC}" type="presParOf" srcId="{DD605C0D-AE3A-424F-BCEF-4CDF428001D2}" destId="{F7F7EFBF-EBFF-4365-ACBE-B821BA54FE93}" srcOrd="1" destOrd="0" presId="urn:microsoft.com/office/officeart/2016/7/layout/LinearArrowProcessNumbered"/>
    <dgm:cxn modelId="{77136226-EB38-44A7-9D10-6BB54903095D}" type="presParOf" srcId="{DD605C0D-AE3A-424F-BCEF-4CDF428001D2}" destId="{497D1438-74F7-44DD-AAAC-F2F58F9A9F8A}" srcOrd="2" destOrd="0" presId="urn:microsoft.com/office/officeart/2016/7/layout/LinearArrowProcessNumbered"/>
    <dgm:cxn modelId="{5943C7B0-8505-4ABB-A2A9-B5634DD3619E}" type="presParOf" srcId="{DD605C0D-AE3A-424F-BCEF-4CDF428001D2}" destId="{6C4C0E8E-A179-4E27-9FF8-5AFFD43FB17C}" srcOrd="3" destOrd="0" presId="urn:microsoft.com/office/officeart/2016/7/layout/LinearArrowProcessNumbered"/>
    <dgm:cxn modelId="{9A19AF53-1587-446D-A310-3315F6699A33}" type="presParOf" srcId="{5E6555E4-D26E-48D1-A51C-3D003DEDE4EB}" destId="{EFCEAF63-8BA5-4B4E-82BD-4B897D6A31CD}" srcOrd="2" destOrd="0" presId="urn:microsoft.com/office/officeart/2016/7/layout/LinearArrowProcessNumbered"/>
    <dgm:cxn modelId="{23B6FE6B-9C45-4314-99C3-E8340F13881D}" type="presParOf" srcId="{7A0E3822-FEC5-4FA5-882A-04AA94225122}" destId="{1E261CAE-76ED-43D8-8864-A567B026FE4F}" srcOrd="7" destOrd="0" presId="urn:microsoft.com/office/officeart/2016/7/layout/LinearArrowProcessNumbered"/>
    <dgm:cxn modelId="{EB2E4E6D-5D33-48D0-A69A-C663CF3BB1E6}" type="presParOf" srcId="{7A0E3822-FEC5-4FA5-882A-04AA94225122}" destId="{D48E9270-4646-4D8F-AE2A-2437DC5B179E}" srcOrd="8" destOrd="0" presId="urn:microsoft.com/office/officeart/2016/7/layout/LinearArrowProcessNumbered"/>
    <dgm:cxn modelId="{6F7FFC9F-A97C-486F-A332-309D12103633}" type="presParOf" srcId="{D48E9270-4646-4D8F-AE2A-2437DC5B179E}" destId="{BA388AB0-AE13-4DB5-8107-446B579BC8AA}" srcOrd="0" destOrd="0" presId="urn:microsoft.com/office/officeart/2016/7/layout/LinearArrowProcessNumbered"/>
    <dgm:cxn modelId="{43CFBCF8-AB3B-4FB2-9861-7AEBCE2D0749}" type="presParOf" srcId="{D48E9270-4646-4D8F-AE2A-2437DC5B179E}" destId="{D6CE5749-1FB5-4354-A018-7F8117155ED0}" srcOrd="1" destOrd="0" presId="urn:microsoft.com/office/officeart/2016/7/layout/LinearArrowProcessNumbered"/>
    <dgm:cxn modelId="{F3AFD206-EEB2-4D54-9C67-63559F8290DB}" type="presParOf" srcId="{D6CE5749-1FB5-4354-A018-7F8117155ED0}" destId="{5570D0CB-78DA-4157-BFE9-7E0045D4AB18}" srcOrd="0" destOrd="0" presId="urn:microsoft.com/office/officeart/2016/7/layout/LinearArrowProcessNumbered"/>
    <dgm:cxn modelId="{71404B99-C40F-4675-B052-A1EFD78EF0FC}" type="presParOf" srcId="{D6CE5749-1FB5-4354-A018-7F8117155ED0}" destId="{9141DCA4-63C0-4251-ACB9-90328DACEA5D}" srcOrd="1" destOrd="0" presId="urn:microsoft.com/office/officeart/2016/7/layout/LinearArrowProcessNumbered"/>
    <dgm:cxn modelId="{7268D87D-8694-4889-8967-2653AD799683}" type="presParOf" srcId="{D6CE5749-1FB5-4354-A018-7F8117155ED0}" destId="{338C3ABD-AD5F-4084-8BD8-9A443E91A864}" srcOrd="2" destOrd="0" presId="urn:microsoft.com/office/officeart/2016/7/layout/LinearArrowProcessNumbered"/>
    <dgm:cxn modelId="{D78F097F-ACCD-400D-BC1C-0E42F0B691C0}" type="presParOf" srcId="{D6CE5749-1FB5-4354-A018-7F8117155ED0}" destId="{B3911617-C892-46D0-80EB-0491C8B5EDF0}" srcOrd="3" destOrd="0" presId="urn:microsoft.com/office/officeart/2016/7/layout/LinearArrowProcessNumbered"/>
    <dgm:cxn modelId="{A114982B-77E6-42FE-938E-21FF62C86210}" type="presParOf" srcId="{D48E9270-4646-4D8F-AE2A-2437DC5B179E}" destId="{36395149-BB8F-449A-BF23-34364FA158F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7CC68-0019-48BD-A6F9-EE61F484A2F7}">
      <dsp:nvSpPr>
        <dsp:cNvPr id="0" name=""/>
        <dsp:cNvSpPr/>
      </dsp:nvSpPr>
      <dsp:spPr>
        <a:xfrm>
          <a:off x="6563" y="865420"/>
          <a:ext cx="2051635" cy="2461963"/>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488950">
            <a:lnSpc>
              <a:spcPct val="90000"/>
            </a:lnSpc>
            <a:spcBef>
              <a:spcPct val="0"/>
            </a:spcBef>
            <a:spcAft>
              <a:spcPct val="35000"/>
            </a:spcAft>
            <a:buNone/>
          </a:pPr>
          <a:r>
            <a:rPr lang="en-GB" sz="1100" b="1" kern="1200" dirty="0"/>
            <a:t>Health:</a:t>
          </a:r>
          <a:r>
            <a:rPr lang="en-GB" sz="1100" kern="1200" dirty="0"/>
            <a:t> A state of physical, mental and social well-being, rather than simply the absence of disease (WHO,2021). </a:t>
          </a:r>
          <a:endParaRPr lang="en-US" sz="1100" kern="1200" dirty="0"/>
        </a:p>
      </dsp:txBody>
      <dsp:txXfrm>
        <a:off x="6563" y="1850206"/>
        <a:ext cx="2051635" cy="1477177"/>
      </dsp:txXfrm>
    </dsp:sp>
    <dsp:sp modelId="{0AF68CA3-F654-4137-88B3-5DDFB87705CC}">
      <dsp:nvSpPr>
        <dsp:cNvPr id="0" name=""/>
        <dsp:cNvSpPr/>
      </dsp:nvSpPr>
      <dsp:spPr>
        <a:xfrm>
          <a:off x="6563" y="8654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01</a:t>
          </a:r>
        </a:p>
      </dsp:txBody>
      <dsp:txXfrm>
        <a:off x="6563" y="865420"/>
        <a:ext cx="2051635" cy="984785"/>
      </dsp:txXfrm>
    </dsp:sp>
    <dsp:sp modelId="{3C120C2A-0EDD-4F8A-9D37-82A7FA1C148F}">
      <dsp:nvSpPr>
        <dsp:cNvPr id="0" name=""/>
        <dsp:cNvSpPr/>
      </dsp:nvSpPr>
      <dsp:spPr>
        <a:xfrm>
          <a:off x="2222329" y="865420"/>
          <a:ext cx="2051635" cy="2461963"/>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488950">
            <a:lnSpc>
              <a:spcPct val="90000"/>
            </a:lnSpc>
            <a:spcBef>
              <a:spcPct val="0"/>
            </a:spcBef>
            <a:spcAft>
              <a:spcPct val="35000"/>
            </a:spcAft>
            <a:buNone/>
          </a:pPr>
          <a:r>
            <a:rPr lang="en-GB" sz="1100" b="1" kern="1200" dirty="0"/>
            <a:t>Objective Wellbeing: </a:t>
          </a:r>
          <a:r>
            <a:rPr lang="en-GB" sz="1100" kern="1200" dirty="0"/>
            <a:t>measurable factors such as income, housing, education and physical health indicators (Schramme,2025).    </a:t>
          </a:r>
          <a:endParaRPr lang="en-US" sz="1100" kern="1200" dirty="0"/>
        </a:p>
      </dsp:txBody>
      <dsp:txXfrm>
        <a:off x="2222329" y="1850206"/>
        <a:ext cx="2051635" cy="1477177"/>
      </dsp:txXfrm>
    </dsp:sp>
    <dsp:sp modelId="{D9852F76-E0C7-4D66-BF12-FE074B0A6374}">
      <dsp:nvSpPr>
        <dsp:cNvPr id="0" name=""/>
        <dsp:cNvSpPr/>
      </dsp:nvSpPr>
      <dsp:spPr>
        <a:xfrm>
          <a:off x="2222329" y="8654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02</a:t>
          </a:r>
        </a:p>
      </dsp:txBody>
      <dsp:txXfrm>
        <a:off x="2222329" y="865420"/>
        <a:ext cx="2051635" cy="984785"/>
      </dsp:txXfrm>
    </dsp:sp>
    <dsp:sp modelId="{72A97709-ACB3-4E4A-9A88-D3DB306EFCB8}">
      <dsp:nvSpPr>
        <dsp:cNvPr id="0" name=""/>
        <dsp:cNvSpPr/>
      </dsp:nvSpPr>
      <dsp:spPr>
        <a:xfrm>
          <a:off x="4438096" y="865420"/>
          <a:ext cx="2051635" cy="2461963"/>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488950">
            <a:lnSpc>
              <a:spcPct val="90000"/>
            </a:lnSpc>
            <a:spcBef>
              <a:spcPct val="0"/>
            </a:spcBef>
            <a:spcAft>
              <a:spcPct val="35000"/>
            </a:spcAft>
            <a:buNone/>
          </a:pPr>
          <a:r>
            <a:rPr lang="en-GB" sz="1100" b="1" kern="1200" dirty="0"/>
            <a:t>Subjective Wellbeing:</a:t>
          </a:r>
          <a:r>
            <a:rPr lang="en-GB" sz="1100" kern="1200" dirty="0"/>
            <a:t> Includes personal experiences of life satisfaction, psychological well-being, and quality of life (Schramme,2025). </a:t>
          </a:r>
          <a:endParaRPr lang="en-US" sz="1100" kern="1200" dirty="0"/>
        </a:p>
      </dsp:txBody>
      <dsp:txXfrm>
        <a:off x="4438096" y="1850206"/>
        <a:ext cx="2051635" cy="1477177"/>
      </dsp:txXfrm>
    </dsp:sp>
    <dsp:sp modelId="{BE884ABA-EA62-4D20-B8CC-AE060DA3955D}">
      <dsp:nvSpPr>
        <dsp:cNvPr id="0" name=""/>
        <dsp:cNvSpPr/>
      </dsp:nvSpPr>
      <dsp:spPr>
        <a:xfrm>
          <a:off x="4438096" y="8654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03</a:t>
          </a:r>
        </a:p>
      </dsp:txBody>
      <dsp:txXfrm>
        <a:off x="4438096" y="865420"/>
        <a:ext cx="2051635" cy="984785"/>
      </dsp:txXfrm>
    </dsp:sp>
    <dsp:sp modelId="{FDDC3CC1-2DB7-4964-BF51-3BEDD13D19F3}">
      <dsp:nvSpPr>
        <dsp:cNvPr id="0" name=""/>
        <dsp:cNvSpPr/>
      </dsp:nvSpPr>
      <dsp:spPr>
        <a:xfrm>
          <a:off x="6653863" y="865420"/>
          <a:ext cx="2051635" cy="2461963"/>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488950">
            <a:lnSpc>
              <a:spcPct val="90000"/>
            </a:lnSpc>
            <a:spcBef>
              <a:spcPct val="0"/>
            </a:spcBef>
            <a:spcAft>
              <a:spcPct val="35000"/>
            </a:spcAft>
            <a:buNone/>
          </a:pPr>
          <a:r>
            <a:rPr lang="en-GB" sz="1100" kern="1200" dirty="0"/>
            <a:t>Health and wellbeing are multidimensional (WHO, 2021; Schramme,2025). </a:t>
          </a:r>
          <a:endParaRPr lang="en-US" sz="1100" kern="1200" dirty="0"/>
        </a:p>
      </dsp:txBody>
      <dsp:txXfrm>
        <a:off x="6653863" y="1850206"/>
        <a:ext cx="2051635" cy="1477177"/>
      </dsp:txXfrm>
    </dsp:sp>
    <dsp:sp modelId="{D0EA0242-1081-4FB8-912B-DA6D625C7070}">
      <dsp:nvSpPr>
        <dsp:cNvPr id="0" name=""/>
        <dsp:cNvSpPr/>
      </dsp:nvSpPr>
      <dsp:spPr>
        <a:xfrm>
          <a:off x="6653863" y="8654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04</a:t>
          </a:r>
        </a:p>
      </dsp:txBody>
      <dsp:txXfrm>
        <a:off x="6653863" y="865420"/>
        <a:ext cx="2051635" cy="984785"/>
      </dsp:txXfrm>
    </dsp:sp>
    <dsp:sp modelId="{B6CA8D87-BE3C-4FED-AC60-49DB8F12948B}">
      <dsp:nvSpPr>
        <dsp:cNvPr id="0" name=""/>
        <dsp:cNvSpPr/>
      </dsp:nvSpPr>
      <dsp:spPr>
        <a:xfrm>
          <a:off x="8869630" y="865420"/>
          <a:ext cx="2051635" cy="2461963"/>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488950">
            <a:lnSpc>
              <a:spcPct val="90000"/>
            </a:lnSpc>
            <a:spcBef>
              <a:spcPct val="0"/>
            </a:spcBef>
            <a:spcAft>
              <a:spcPct val="35000"/>
            </a:spcAft>
            <a:buNone/>
          </a:pPr>
          <a:r>
            <a:rPr lang="en-GB" sz="1100" kern="1200" dirty="0"/>
            <a:t>Healthcare should consider the whole person, not only their disease (</a:t>
          </a:r>
          <a:r>
            <a:rPr lang="en-GB" sz="1100" kern="1200" dirty="0" err="1"/>
            <a:t>Jiwattanasuk</a:t>
          </a:r>
          <a:r>
            <a:rPr lang="en-GB" sz="1100" kern="1200" dirty="0"/>
            <a:t> , </a:t>
          </a:r>
          <a:r>
            <a:rPr lang="en-GB" sz="1100" kern="1200" dirty="0" err="1"/>
            <a:t>Pannavoravat</a:t>
          </a:r>
          <a:r>
            <a:rPr lang="en-GB" sz="1100" kern="1200" dirty="0"/>
            <a:t> &amp; Sirikanchana,2022).</a:t>
          </a:r>
          <a:endParaRPr lang="en-US" sz="1100" kern="1200" dirty="0"/>
        </a:p>
      </dsp:txBody>
      <dsp:txXfrm>
        <a:off x="8869630" y="1850206"/>
        <a:ext cx="2051635" cy="1477177"/>
      </dsp:txXfrm>
    </dsp:sp>
    <dsp:sp modelId="{2D9E69F1-2663-4927-AFD5-5C58CF3ED9EC}">
      <dsp:nvSpPr>
        <dsp:cNvPr id="0" name=""/>
        <dsp:cNvSpPr/>
      </dsp:nvSpPr>
      <dsp:spPr>
        <a:xfrm>
          <a:off x="8869630" y="8654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05</a:t>
          </a:r>
        </a:p>
      </dsp:txBody>
      <dsp:txXfrm>
        <a:off x="8869630" y="865420"/>
        <a:ext cx="2051635" cy="984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C48BD-7BCB-479E-ACFD-DAE875AB80CB}">
      <dsp:nvSpPr>
        <dsp:cNvPr id="0" name=""/>
        <dsp:cNvSpPr/>
      </dsp:nvSpPr>
      <dsp:spPr>
        <a:xfrm>
          <a:off x="0" y="2125"/>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46C4F-E7CA-4D28-A789-C0E3D021332A}">
      <dsp:nvSpPr>
        <dsp:cNvPr id="0" name=""/>
        <dsp:cNvSpPr/>
      </dsp:nvSpPr>
      <dsp:spPr>
        <a:xfrm>
          <a:off x="0" y="2125"/>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l" defTabSz="711200" rtl="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Sustainable development means meeting current needs without compromising future generations  (WCED,1987). </a:t>
          </a:r>
          <a:endParaRPr lang="en-US" sz="1600" b="0" kern="1200" dirty="0">
            <a:latin typeface="Arial" panose="020B0604020202020204" pitchFamily="34" charset="0"/>
            <a:cs typeface="Arial" panose="020B0604020202020204" pitchFamily="34" charset="0"/>
          </a:endParaRPr>
        </a:p>
      </dsp:txBody>
      <dsp:txXfrm>
        <a:off x="0" y="2125"/>
        <a:ext cx="10515600" cy="724715"/>
      </dsp:txXfrm>
    </dsp:sp>
    <dsp:sp modelId="{7A88F11F-BA86-4260-BCA4-313141E2351E}">
      <dsp:nvSpPr>
        <dsp:cNvPr id="0" name=""/>
        <dsp:cNvSpPr/>
      </dsp:nvSpPr>
      <dsp:spPr>
        <a:xfrm>
          <a:off x="0" y="72684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C83FE-4686-461E-A8EB-D7505D349479}">
      <dsp:nvSpPr>
        <dsp:cNvPr id="0" name=""/>
        <dsp:cNvSpPr/>
      </dsp:nvSpPr>
      <dsp:spPr>
        <a:xfrm>
          <a:off x="0" y="726840"/>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endParaRPr lang="en-GB" sz="1600" kern="1200">
            <a:latin typeface="Arial" panose="020B0604020202020204" pitchFamily="34" charset="0"/>
            <a:cs typeface="Arial" panose="020B0604020202020204" pitchFamily="34" charset="0"/>
          </a:endParaRPr>
        </a:p>
        <a:p>
          <a:pPr marL="0" lvl="0" indent="0" algn="l" defTabSz="711200" rtl="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Social : Equity, inclusion and access (WHO,2023b).</a:t>
          </a:r>
        </a:p>
      </dsp:txBody>
      <dsp:txXfrm>
        <a:off x="0" y="726840"/>
        <a:ext cx="10515600" cy="724715"/>
      </dsp:txXfrm>
    </dsp:sp>
    <dsp:sp modelId="{AE4F5AE2-E41B-4E62-838E-5A1F26463DBD}">
      <dsp:nvSpPr>
        <dsp:cNvPr id="0" name=""/>
        <dsp:cNvSpPr/>
      </dsp:nvSpPr>
      <dsp:spPr>
        <a:xfrm>
          <a:off x="0" y="1451556"/>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2BB86E-FC3D-42AE-9528-58BB1D47C8F9}">
      <dsp:nvSpPr>
        <dsp:cNvPr id="0" name=""/>
        <dsp:cNvSpPr/>
      </dsp:nvSpPr>
      <dsp:spPr>
        <a:xfrm>
          <a:off x="0" y="1451556"/>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Economic: Effective and responsible use of resources (WCED,1987).</a:t>
          </a:r>
          <a:endParaRPr lang="en-US" sz="1600" kern="1200" dirty="0">
            <a:latin typeface="Arial" panose="020B0604020202020204" pitchFamily="34" charset="0"/>
            <a:cs typeface="Arial" panose="020B0604020202020204" pitchFamily="34" charset="0"/>
          </a:endParaRPr>
        </a:p>
      </dsp:txBody>
      <dsp:txXfrm>
        <a:off x="0" y="1451556"/>
        <a:ext cx="10515600" cy="724715"/>
      </dsp:txXfrm>
    </dsp:sp>
    <dsp:sp modelId="{B81063A4-E4FF-4E8B-BEB6-F067772F464A}">
      <dsp:nvSpPr>
        <dsp:cNvPr id="0" name=""/>
        <dsp:cNvSpPr/>
      </dsp:nvSpPr>
      <dsp:spPr>
        <a:xfrm>
          <a:off x="0" y="2176271"/>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B1400-243F-421F-9912-B3117C667E53}">
      <dsp:nvSpPr>
        <dsp:cNvPr id="0" name=""/>
        <dsp:cNvSpPr/>
      </dsp:nvSpPr>
      <dsp:spPr>
        <a:xfrm>
          <a:off x="0" y="2176271"/>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Environmental: Reducing harm to the environment (WHO,2023a).</a:t>
          </a:r>
        </a:p>
      </dsp:txBody>
      <dsp:txXfrm>
        <a:off x="0" y="2176271"/>
        <a:ext cx="10515600" cy="724715"/>
      </dsp:txXfrm>
    </dsp:sp>
    <dsp:sp modelId="{ACC90FDC-85AA-42AD-9EFA-A898023EA96C}">
      <dsp:nvSpPr>
        <dsp:cNvPr id="0" name=""/>
        <dsp:cNvSpPr/>
      </dsp:nvSpPr>
      <dsp:spPr>
        <a:xfrm>
          <a:off x="0" y="2900987"/>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336B9-AF76-49E5-8DCC-38F6E4F78AF3}">
      <dsp:nvSpPr>
        <dsp:cNvPr id="0" name=""/>
        <dsp:cNvSpPr/>
      </dsp:nvSpPr>
      <dsp:spPr>
        <a:xfrm>
          <a:off x="0" y="2900987"/>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Prevention can support long-term population health (WHO,2023a).</a:t>
          </a:r>
        </a:p>
      </dsp:txBody>
      <dsp:txXfrm>
        <a:off x="0" y="2900987"/>
        <a:ext cx="10515600" cy="724715"/>
      </dsp:txXfrm>
    </dsp:sp>
    <dsp:sp modelId="{4B8B868B-E6AD-4469-99C8-2B3FE69CB51B}">
      <dsp:nvSpPr>
        <dsp:cNvPr id="0" name=""/>
        <dsp:cNvSpPr/>
      </dsp:nvSpPr>
      <dsp:spPr>
        <a:xfrm>
          <a:off x="0" y="3625703"/>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5D7DA-9D84-4D3A-9B48-E9B99D50E811}">
      <dsp:nvSpPr>
        <dsp:cNvPr id="0" name=""/>
        <dsp:cNvSpPr/>
      </dsp:nvSpPr>
      <dsp:spPr>
        <a:xfrm>
          <a:off x="0" y="3625703"/>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Sustainable healthcare must also consider equitable access (WHO,2023b).</a:t>
          </a:r>
        </a:p>
      </dsp:txBody>
      <dsp:txXfrm>
        <a:off x="0" y="3625703"/>
        <a:ext cx="10515600" cy="724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03090-4ECF-434C-997F-82D61DE63495}">
      <dsp:nvSpPr>
        <dsp:cNvPr id="0" name=""/>
        <dsp:cNvSpPr/>
      </dsp:nvSpPr>
      <dsp:spPr>
        <a:xfrm>
          <a:off x="0" y="559"/>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1642A-9960-4EE6-ACA7-DEA02D72B7C9}">
      <dsp:nvSpPr>
        <dsp:cNvPr id="0" name=""/>
        <dsp:cNvSpPr/>
      </dsp:nvSpPr>
      <dsp:spPr>
        <a:xfrm>
          <a:off x="0" y="559"/>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SDG 3 aims to ensure healthy lives and promote wellbeing for all at all ages (United Nations, 2026).  </a:t>
          </a:r>
          <a:endParaRPr lang="en-US" sz="1300" kern="1200" dirty="0"/>
        </a:p>
      </dsp:txBody>
      <dsp:txXfrm>
        <a:off x="0" y="559"/>
        <a:ext cx="5215110" cy="654215"/>
      </dsp:txXfrm>
    </dsp:sp>
    <dsp:sp modelId="{8116FA58-3B3B-4337-9DAE-6022005233DA}">
      <dsp:nvSpPr>
        <dsp:cNvPr id="0" name=""/>
        <dsp:cNvSpPr/>
      </dsp:nvSpPr>
      <dsp:spPr>
        <a:xfrm>
          <a:off x="0" y="654774"/>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E6D26-FA4E-4D35-B157-3FCC1318E588}">
      <dsp:nvSpPr>
        <dsp:cNvPr id="0" name=""/>
        <dsp:cNvSpPr/>
      </dsp:nvSpPr>
      <dsp:spPr>
        <a:xfrm>
          <a:off x="0" y="654774"/>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Target 3.4 focuses on reducing premature mortality from non-communicable diseases through prevention and treatment (United Nations,2026).</a:t>
          </a:r>
          <a:endParaRPr lang="en-US" sz="1300" kern="1200" dirty="0"/>
        </a:p>
      </dsp:txBody>
      <dsp:txXfrm>
        <a:off x="0" y="654774"/>
        <a:ext cx="5215110" cy="654215"/>
      </dsp:txXfrm>
    </dsp:sp>
    <dsp:sp modelId="{750F469F-A988-4277-80B2-C77F9D27DC1A}">
      <dsp:nvSpPr>
        <dsp:cNvPr id="0" name=""/>
        <dsp:cNvSpPr/>
      </dsp:nvSpPr>
      <dsp:spPr>
        <a:xfrm>
          <a:off x="0" y="1308989"/>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754A6-AD51-4B9C-A513-B2CC0635E82E}">
      <dsp:nvSpPr>
        <dsp:cNvPr id="0" name=""/>
        <dsp:cNvSpPr/>
      </dsp:nvSpPr>
      <dsp:spPr>
        <a:xfrm>
          <a:off x="0" y="1308989"/>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Type 2 diabetes is an important non-communicable disease (WHO,2023a).</a:t>
          </a:r>
          <a:endParaRPr lang="en-US" sz="1300" kern="1200" dirty="0"/>
        </a:p>
      </dsp:txBody>
      <dsp:txXfrm>
        <a:off x="0" y="1308989"/>
        <a:ext cx="5215110" cy="654215"/>
      </dsp:txXfrm>
    </dsp:sp>
    <dsp:sp modelId="{902AF470-0F15-4EF0-A081-40363189197D}">
      <dsp:nvSpPr>
        <dsp:cNvPr id="0" name=""/>
        <dsp:cNvSpPr/>
      </dsp:nvSpPr>
      <dsp:spPr>
        <a:xfrm>
          <a:off x="0" y="1963205"/>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A39D51-1C12-40C2-9210-FC72CA94DA6A}">
      <dsp:nvSpPr>
        <dsp:cNvPr id="0" name=""/>
        <dsp:cNvSpPr/>
      </dsp:nvSpPr>
      <dsp:spPr>
        <a:xfrm>
          <a:off x="0" y="1963205"/>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NHS DPP supports SDG 3 through diabetes prevention (NHS England, 2025).</a:t>
          </a:r>
          <a:endParaRPr lang="en-US" sz="1300" kern="1200" dirty="0"/>
        </a:p>
      </dsp:txBody>
      <dsp:txXfrm>
        <a:off x="0" y="1963205"/>
        <a:ext cx="5215110" cy="654215"/>
      </dsp:txXfrm>
    </dsp:sp>
    <dsp:sp modelId="{1D08BF92-28F2-4B5C-86C9-EB694C14D123}">
      <dsp:nvSpPr>
        <dsp:cNvPr id="0" name=""/>
        <dsp:cNvSpPr/>
      </dsp:nvSpPr>
      <dsp:spPr>
        <a:xfrm>
          <a:off x="0" y="2617420"/>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E65AC-1E78-4F27-8D85-4D8D96514DE8}">
      <dsp:nvSpPr>
        <dsp:cNvPr id="0" name=""/>
        <dsp:cNvSpPr/>
      </dsp:nvSpPr>
      <dsp:spPr>
        <a:xfrm>
          <a:off x="0" y="2617420"/>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SDG 1: poverty can affect health and access to healthy choices (United Nations,2026).</a:t>
          </a:r>
          <a:endParaRPr lang="en-US" sz="1300" kern="1200" dirty="0"/>
        </a:p>
      </dsp:txBody>
      <dsp:txXfrm>
        <a:off x="0" y="2617420"/>
        <a:ext cx="5215110" cy="654215"/>
      </dsp:txXfrm>
    </dsp:sp>
    <dsp:sp modelId="{9A188D17-9883-4D99-8C02-A1522102F502}">
      <dsp:nvSpPr>
        <dsp:cNvPr id="0" name=""/>
        <dsp:cNvSpPr/>
      </dsp:nvSpPr>
      <dsp:spPr>
        <a:xfrm>
          <a:off x="0" y="3271636"/>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A6249-ACA3-4916-8343-726929D4DF91}">
      <dsp:nvSpPr>
        <dsp:cNvPr id="0" name=""/>
        <dsp:cNvSpPr/>
      </dsp:nvSpPr>
      <dsp:spPr>
        <a:xfrm>
          <a:off x="0" y="3271636"/>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SDG 10: Reducing inequalities supports equitable healthcare access (United Nations,2026).</a:t>
          </a:r>
          <a:endParaRPr lang="en-US" sz="1300" kern="1200" dirty="0"/>
        </a:p>
      </dsp:txBody>
      <dsp:txXfrm>
        <a:off x="0" y="3271636"/>
        <a:ext cx="5215110" cy="654215"/>
      </dsp:txXfrm>
    </dsp:sp>
    <dsp:sp modelId="{93476C06-C6C9-4674-9371-A1EC319881E2}">
      <dsp:nvSpPr>
        <dsp:cNvPr id="0" name=""/>
        <dsp:cNvSpPr/>
      </dsp:nvSpPr>
      <dsp:spPr>
        <a:xfrm>
          <a:off x="0" y="3925851"/>
          <a:ext cx="521511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0D219-EA46-4FA5-9B4D-8250994F4A11}">
      <dsp:nvSpPr>
        <dsp:cNvPr id="0" name=""/>
        <dsp:cNvSpPr/>
      </dsp:nvSpPr>
      <dsp:spPr>
        <a:xfrm>
          <a:off x="0" y="3925851"/>
          <a:ext cx="5215110" cy="654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Health improvement also depends on wider social determinants (WHO,2023b).</a:t>
          </a:r>
          <a:endParaRPr lang="en-US" sz="1300" kern="1200" dirty="0"/>
        </a:p>
      </dsp:txBody>
      <dsp:txXfrm>
        <a:off x="0" y="3925851"/>
        <a:ext cx="5215110" cy="654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C78C3-A935-47AA-A129-9EEEA1F39637}">
      <dsp:nvSpPr>
        <dsp:cNvPr id="0" name=""/>
        <dsp:cNvSpPr/>
      </dsp:nvSpPr>
      <dsp:spPr>
        <a:xfrm>
          <a:off x="0" y="28054"/>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Healthier You: NHS Diabetes Prevention Programme supports SDG 3.4 by helping people with prediabetes make healthier lifestyle changes (NHS England,2025).</a:t>
          </a:r>
          <a:endParaRPr lang="en-US" sz="1300" kern="1200"/>
        </a:p>
      </dsp:txBody>
      <dsp:txXfrm>
        <a:off x="25245" y="53299"/>
        <a:ext cx="6731310" cy="466650"/>
      </dsp:txXfrm>
    </dsp:sp>
    <dsp:sp modelId="{13E2E5CD-55DF-43B4-BE21-12FE18702815}">
      <dsp:nvSpPr>
        <dsp:cNvPr id="0" name=""/>
        <dsp:cNvSpPr/>
      </dsp:nvSpPr>
      <dsp:spPr>
        <a:xfrm>
          <a:off x="0" y="582634"/>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provides a nine-month lifestyle programme (NHS England,2025).</a:t>
          </a:r>
          <a:endParaRPr lang="en-US" sz="1300" kern="1200"/>
        </a:p>
      </dsp:txBody>
      <dsp:txXfrm>
        <a:off x="25245" y="607879"/>
        <a:ext cx="6731310" cy="466650"/>
      </dsp:txXfrm>
    </dsp:sp>
    <dsp:sp modelId="{E57271AF-D3F8-4BA4-823D-B40E9821852D}">
      <dsp:nvSpPr>
        <dsp:cNvPr id="0" name=""/>
        <dsp:cNvSpPr/>
      </dsp:nvSpPr>
      <dsp:spPr>
        <a:xfrm>
          <a:off x="0" y="1137214"/>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Support includes healthy eating, physical activity and weight management (NHS England,2025).</a:t>
          </a:r>
          <a:endParaRPr lang="en-US" sz="1300" kern="1200"/>
        </a:p>
      </dsp:txBody>
      <dsp:txXfrm>
        <a:off x="25245" y="1162459"/>
        <a:ext cx="6731310" cy="466650"/>
      </dsp:txXfrm>
    </dsp:sp>
    <dsp:sp modelId="{4C4CED24-9C83-4115-9A9A-4680AA8C84F0}">
      <dsp:nvSpPr>
        <dsp:cNvPr id="0" name=""/>
        <dsp:cNvSpPr/>
      </dsp:nvSpPr>
      <dsp:spPr>
        <a:xfrm>
          <a:off x="0" y="1691794"/>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Programme completion is associated with </a:t>
          </a:r>
          <a:r>
            <a:rPr lang="en-GB" sz="1300" kern="1200"/>
            <a:t>a 37</a:t>
          </a:r>
          <a:r>
            <a:rPr lang="en-GB" sz="1300" b="0" i="0" kern="1200"/>
            <a:t>%</a:t>
          </a:r>
          <a:r>
            <a:rPr lang="en-GB" sz="1300" kern="1200"/>
            <a:t> relative reduction in the risk of developing Type 2 diabetes (NHS England,2024).</a:t>
          </a:r>
          <a:endParaRPr lang="en-US" sz="1300" kern="1200" dirty="0"/>
        </a:p>
      </dsp:txBody>
      <dsp:txXfrm>
        <a:off x="25245" y="1717039"/>
        <a:ext cx="6731310" cy="466650"/>
      </dsp:txXfrm>
    </dsp:sp>
    <dsp:sp modelId="{89FCFA90-8F8C-4137-8C55-A2D6FD732625}">
      <dsp:nvSpPr>
        <dsp:cNvPr id="0" name=""/>
        <dsp:cNvSpPr/>
      </dsp:nvSpPr>
      <dsp:spPr>
        <a:xfrm>
          <a:off x="0" y="2246374"/>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programme is delivered through digital and face-to-face options (NHS England,2025).</a:t>
          </a:r>
          <a:endParaRPr lang="en-US" sz="1300" kern="1200"/>
        </a:p>
      </dsp:txBody>
      <dsp:txXfrm>
        <a:off x="25245" y="2271619"/>
        <a:ext cx="6731310" cy="466650"/>
      </dsp:txXfrm>
    </dsp:sp>
    <dsp:sp modelId="{381DCC92-0F03-42AD-AAEC-13B7C6EB21BD}">
      <dsp:nvSpPr>
        <dsp:cNvPr id="0" name=""/>
        <dsp:cNvSpPr/>
      </dsp:nvSpPr>
      <dsp:spPr>
        <a:xfrm>
          <a:off x="0" y="2800955"/>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It involves NHS services, primary care, Integrated Care Systems and community services (NHS England,2025).</a:t>
          </a:r>
          <a:endParaRPr lang="en-US" sz="1300" kern="1200" dirty="0"/>
        </a:p>
      </dsp:txBody>
      <dsp:txXfrm>
        <a:off x="25245" y="2826200"/>
        <a:ext cx="6731310" cy="466650"/>
      </dsp:txXfrm>
    </dsp:sp>
    <dsp:sp modelId="{3AB7394E-195F-420B-B7F6-4B064963064B}">
      <dsp:nvSpPr>
        <dsp:cNvPr id="0" name=""/>
        <dsp:cNvSpPr/>
      </dsp:nvSpPr>
      <dsp:spPr>
        <a:xfrm>
          <a:off x="0" y="3355535"/>
          <a:ext cx="678180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Access and engagement can vary between individuals and communities (Ross et al.,2023).</a:t>
          </a:r>
          <a:endParaRPr lang="en-US" sz="1300" kern="1200" dirty="0"/>
        </a:p>
      </dsp:txBody>
      <dsp:txXfrm>
        <a:off x="25245" y="3380780"/>
        <a:ext cx="6731310" cy="4666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71C7A-5DF1-4799-8FCF-D33692E5AA0A}">
      <dsp:nvSpPr>
        <dsp:cNvPr id="0" name=""/>
        <dsp:cNvSpPr/>
      </dsp:nvSpPr>
      <dsp:spPr>
        <a:xfrm>
          <a:off x="0" y="2284"/>
          <a:ext cx="6263640" cy="1157919"/>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EE99C-6EAF-4F36-8FFF-CD14D5375737}">
      <dsp:nvSpPr>
        <dsp:cNvPr id="0" name=""/>
        <dsp:cNvSpPr/>
      </dsp:nvSpPr>
      <dsp:spPr>
        <a:xfrm>
          <a:off x="350270" y="262816"/>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3E19DE-B2F2-426F-B154-0FE8A0FB4A6D}">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ea typeface="Calibri"/>
              <a:cs typeface="Arial" panose="020B0604020202020204" pitchFamily="34" charset="0"/>
            </a:rPr>
            <a:t>Health in All Policies recognises that housing, transport, education and employment can influence health </a:t>
          </a:r>
          <a:r>
            <a:rPr lang="en-GB" sz="1500" kern="1200" dirty="0">
              <a:latin typeface="Calibri"/>
              <a:ea typeface="Calibri"/>
              <a:cs typeface="Calibri"/>
            </a:rPr>
            <a:t>(WHO,2023b).</a:t>
          </a:r>
          <a:endParaRPr lang="en-US" sz="1500" kern="1200" dirty="0">
            <a:latin typeface="Calibri"/>
            <a:ea typeface="Calibri"/>
            <a:cs typeface="Calibri"/>
          </a:endParaRPr>
        </a:p>
      </dsp:txBody>
      <dsp:txXfrm>
        <a:off x="1337397" y="2284"/>
        <a:ext cx="4926242" cy="1157919"/>
      </dsp:txXfrm>
    </dsp:sp>
    <dsp:sp modelId="{E9A82B23-41B1-468B-9395-D3AABB828896}">
      <dsp:nvSpPr>
        <dsp:cNvPr id="0" name=""/>
        <dsp:cNvSpPr/>
      </dsp:nvSpPr>
      <dsp:spPr>
        <a:xfrm>
          <a:off x="0" y="1449684"/>
          <a:ext cx="6263640" cy="1157919"/>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A348F1-D644-4016-9C14-A37D0052FFE7}">
      <dsp:nvSpPr>
        <dsp:cNvPr id="0" name=""/>
        <dsp:cNvSpPr/>
      </dsp:nvSpPr>
      <dsp:spPr>
        <a:xfrm>
          <a:off x="350270" y="1710216"/>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8B119E-5AB6-46B3-ABCE-E12A1C97933E}">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ea typeface="Calibri"/>
              <a:cs typeface="Arial" panose="020B0604020202020204" pitchFamily="34" charset="0"/>
            </a:rPr>
            <a:t>NHS Long Term Plan prioritises prevention and population health</a:t>
          </a:r>
          <a:r>
            <a:rPr lang="en-GB" sz="1500" kern="1200" dirty="0">
              <a:latin typeface="Calibri"/>
              <a:ea typeface="Calibri"/>
              <a:cs typeface="Calibri"/>
            </a:rPr>
            <a:t> (NHS England,2019).</a:t>
          </a:r>
          <a:endParaRPr lang="en-US" sz="1500" kern="1200" dirty="0">
            <a:latin typeface="Calibri"/>
            <a:ea typeface="Calibri"/>
            <a:cs typeface="Calibri"/>
          </a:endParaRPr>
        </a:p>
      </dsp:txBody>
      <dsp:txXfrm>
        <a:off x="1337397" y="1449684"/>
        <a:ext cx="4926242" cy="1157919"/>
      </dsp:txXfrm>
    </dsp:sp>
    <dsp:sp modelId="{93413FB6-E2FD-4BB5-BE94-51B6138A3B89}">
      <dsp:nvSpPr>
        <dsp:cNvPr id="0" name=""/>
        <dsp:cNvSpPr/>
      </dsp:nvSpPr>
      <dsp:spPr>
        <a:xfrm>
          <a:off x="0" y="2897083"/>
          <a:ext cx="6263640" cy="1157919"/>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CCFB7-42F1-4C2A-8635-FBD9740C9804}">
      <dsp:nvSpPr>
        <dsp:cNvPr id="0" name=""/>
        <dsp:cNvSpPr/>
      </dsp:nvSpPr>
      <dsp:spPr>
        <a:xfrm>
          <a:off x="350270" y="3157615"/>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F79F2F-EC37-4233-B00A-981170D0C810}">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ea typeface="Calibri"/>
              <a:cs typeface="Arial" panose="020B0604020202020204" pitchFamily="34" charset="0"/>
            </a:rPr>
            <a:t>Individual responsibility should be balanced with action on wider determinants of health </a:t>
          </a:r>
          <a:r>
            <a:rPr lang="en-GB" sz="1400" kern="1200" dirty="0">
              <a:latin typeface="Arial" panose="020B0604020202020204" pitchFamily="34" charset="0"/>
              <a:ea typeface="Calibri"/>
              <a:cs typeface="Arial" panose="020B0604020202020204" pitchFamily="34" charset="0"/>
            </a:rPr>
            <a:t>(WHO,2023b).</a:t>
          </a:r>
          <a:endParaRPr lang="en-US" sz="1800" kern="1200" dirty="0">
            <a:latin typeface="Arial" panose="020B0604020202020204" pitchFamily="34" charset="0"/>
            <a:ea typeface="Calibri"/>
            <a:cs typeface="Arial" panose="020B0604020202020204" pitchFamily="34" charset="0"/>
          </a:endParaRPr>
        </a:p>
      </dsp:txBody>
      <dsp:txXfrm>
        <a:off x="1337397" y="2897083"/>
        <a:ext cx="4926242" cy="1157919"/>
      </dsp:txXfrm>
    </dsp:sp>
    <dsp:sp modelId="{50DFB131-34DE-40B7-A4AD-A0159E776737}">
      <dsp:nvSpPr>
        <dsp:cNvPr id="0" name=""/>
        <dsp:cNvSpPr/>
      </dsp:nvSpPr>
      <dsp:spPr>
        <a:xfrm>
          <a:off x="0" y="4344483"/>
          <a:ext cx="6263640" cy="1157919"/>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1D274-DB1E-40DA-B3DF-A272E2149E98}">
      <dsp:nvSpPr>
        <dsp:cNvPr id="0" name=""/>
        <dsp:cNvSpPr/>
      </dsp:nvSpPr>
      <dsp:spPr>
        <a:xfrm>
          <a:off x="350270" y="4605015"/>
          <a:ext cx="636855" cy="636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2CC24-4C5A-443A-BA11-DA71B8C4B7BB}">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ea typeface="Calibri"/>
              <a:cs typeface="Arial" panose="020B0604020202020204" pitchFamily="34" charset="0"/>
            </a:rPr>
            <a:t>The Health and Care Act 2022 established Integrated Care Boards (ICS) and formalised integrated Care Systems to support integrated working </a:t>
          </a:r>
          <a:r>
            <a:rPr lang="en-GB" sz="1500" kern="1200" dirty="0">
              <a:latin typeface="Calibri"/>
              <a:ea typeface="Calibri"/>
              <a:cs typeface="Calibri"/>
            </a:rPr>
            <a:t>(Health and Care Act 2022 ).</a:t>
          </a:r>
          <a:endParaRPr lang="en-US" sz="1500" kern="1200" dirty="0">
            <a:latin typeface="Calibri"/>
            <a:ea typeface="Calibri"/>
            <a:cs typeface="Calibri"/>
          </a:endParaRPr>
        </a:p>
      </dsp:txBody>
      <dsp:txXfrm>
        <a:off x="1337397" y="4344483"/>
        <a:ext cx="4926242" cy="11579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D5C1A-F246-4CE8-BCD3-0EBD249F6871}">
      <dsp:nvSpPr>
        <dsp:cNvPr id="0" name=""/>
        <dsp:cNvSpPr/>
      </dsp:nvSpPr>
      <dsp:spPr>
        <a:xfrm>
          <a:off x="1083096" y="801263"/>
          <a:ext cx="865420"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205267-A9F5-456E-B1B8-F709E13B1A1C}">
      <dsp:nvSpPr>
        <dsp:cNvPr id="0" name=""/>
        <dsp:cNvSpPr/>
      </dsp:nvSpPr>
      <dsp:spPr>
        <a:xfrm>
          <a:off x="2000442" y="728604"/>
          <a:ext cx="99523" cy="186930"/>
        </a:xfrm>
        <a:prstGeom prst="chevron">
          <a:avLst>
            <a:gd name="adj" fmla="val 90000"/>
          </a:avLst>
        </a:prstGeom>
        <a:solidFill>
          <a:schemeClr val="accent2">
            <a:tint val="40000"/>
            <a:alpha val="90000"/>
            <a:hueOff val="481051"/>
            <a:satOff val="-4445"/>
            <a:lumOff val="-501"/>
            <a:alphaOff val="0"/>
          </a:schemeClr>
        </a:solidFill>
        <a:ln w="19050" cap="flat" cmpd="sng" algn="ctr">
          <a:solidFill>
            <a:schemeClr val="accent2">
              <a:tint val="40000"/>
              <a:alpha val="90000"/>
              <a:hueOff val="481051"/>
              <a:satOff val="-4445"/>
              <a:lumOff val="-50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E779C0-0807-47B6-B440-80BED3E0A116}">
      <dsp:nvSpPr>
        <dsp:cNvPr id="0" name=""/>
        <dsp:cNvSpPr/>
      </dsp:nvSpPr>
      <dsp:spPr>
        <a:xfrm>
          <a:off x="538466" y="364847"/>
          <a:ext cx="872904" cy="872904"/>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874" tIns="33874" rIns="33874" bIns="33874"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66300" y="492681"/>
        <a:ext cx="617236" cy="617236"/>
      </dsp:txXfrm>
    </dsp:sp>
    <dsp:sp modelId="{5CACCF1F-8977-4CD7-976D-7290A5C6C261}">
      <dsp:nvSpPr>
        <dsp:cNvPr id="0" name=""/>
        <dsp:cNvSpPr/>
      </dsp:nvSpPr>
      <dsp:spPr>
        <a:xfrm>
          <a:off x="1320" y="1403351"/>
          <a:ext cx="1947196" cy="1965600"/>
        </a:xfrm>
        <a:prstGeom prst="upArrowCallout">
          <a:avLst>
            <a:gd name="adj1" fmla="val 50000"/>
            <a:gd name="adj2" fmla="val 20000"/>
            <a:gd name="adj3" fmla="val 20000"/>
            <a:gd name="adj4" fmla="val 100000"/>
          </a:avLst>
        </a:prstGeom>
        <a:solidFill>
          <a:schemeClr val="accent2">
            <a:tint val="40000"/>
            <a:alpha val="90000"/>
            <a:hueOff val="962103"/>
            <a:satOff val="-8890"/>
            <a:lumOff val="-1002"/>
            <a:alphaOff val="0"/>
          </a:schemeClr>
        </a:solidFill>
        <a:ln w="19050" cap="flat" cmpd="sng" algn="ctr">
          <a:solidFill>
            <a:schemeClr val="accent2">
              <a:tint val="40000"/>
              <a:alpha val="90000"/>
              <a:hueOff val="962103"/>
              <a:satOff val="-8890"/>
              <a:lumOff val="-10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97" tIns="165100" rIns="153597" bIns="165100" numCol="1" spcCol="1270" anchor="t" anchorCtr="0">
          <a:noAutofit/>
        </a:bodyPr>
        <a:lstStyle/>
        <a:p>
          <a:pPr marL="0" lvl="0" indent="0" algn="l" defTabSz="488950">
            <a:lnSpc>
              <a:spcPct val="90000"/>
            </a:lnSpc>
            <a:spcBef>
              <a:spcPct val="0"/>
            </a:spcBef>
            <a:spcAft>
              <a:spcPct val="35000"/>
            </a:spcAft>
            <a:buNone/>
          </a:pPr>
          <a:r>
            <a:rPr lang="en-US" sz="1100" kern="1200"/>
            <a:t>Integrated working </a:t>
          </a:r>
          <a:r>
            <a:rPr lang="en-US" sz="1100" kern="1200" dirty="0"/>
            <a:t>connects NHS services, local authorities and community organizations (Health and Care Act 2022).</a:t>
          </a:r>
        </a:p>
      </dsp:txBody>
      <dsp:txXfrm>
        <a:off x="1320" y="1792790"/>
        <a:ext cx="1947196" cy="1576161"/>
      </dsp:txXfrm>
    </dsp:sp>
    <dsp:sp modelId="{F445E42B-C535-4035-95F2-DB2745AAC225}">
      <dsp:nvSpPr>
        <dsp:cNvPr id="0" name=""/>
        <dsp:cNvSpPr/>
      </dsp:nvSpPr>
      <dsp:spPr>
        <a:xfrm>
          <a:off x="2164872" y="801263"/>
          <a:ext cx="1947196" cy="72"/>
        </a:xfrm>
        <a:prstGeom prst="rect">
          <a:avLst/>
        </a:prstGeom>
        <a:solidFill>
          <a:schemeClr val="accent2">
            <a:tint val="40000"/>
            <a:alpha val="90000"/>
            <a:hueOff val="1443154"/>
            <a:satOff val="-13335"/>
            <a:lumOff val="-1503"/>
            <a:alphaOff val="0"/>
          </a:schemeClr>
        </a:solidFill>
        <a:ln w="19050" cap="flat" cmpd="sng" algn="ctr">
          <a:solidFill>
            <a:schemeClr val="accent2">
              <a:tint val="40000"/>
              <a:alpha val="90000"/>
              <a:hueOff val="1443154"/>
              <a:satOff val="-13335"/>
              <a:lumOff val="-15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D39933-E736-4EA8-87EB-5B891384D0F4}">
      <dsp:nvSpPr>
        <dsp:cNvPr id="0" name=""/>
        <dsp:cNvSpPr/>
      </dsp:nvSpPr>
      <dsp:spPr>
        <a:xfrm>
          <a:off x="4163994" y="728604"/>
          <a:ext cx="99523" cy="186930"/>
        </a:xfrm>
        <a:prstGeom prst="chevron">
          <a:avLst>
            <a:gd name="adj" fmla="val 90000"/>
          </a:avLst>
        </a:prstGeom>
        <a:solidFill>
          <a:schemeClr val="accent2">
            <a:tint val="40000"/>
            <a:alpha val="90000"/>
            <a:hueOff val="1924205"/>
            <a:satOff val="-17781"/>
            <a:lumOff val="-2004"/>
            <a:alphaOff val="0"/>
          </a:schemeClr>
        </a:solidFill>
        <a:ln w="19050" cap="flat" cmpd="sng" algn="ctr">
          <a:solidFill>
            <a:schemeClr val="accent2">
              <a:tint val="40000"/>
              <a:alpha val="90000"/>
              <a:hueOff val="1924205"/>
              <a:satOff val="-17781"/>
              <a:lumOff val="-20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1A2AABAF-AA87-4232-A623-22AD2B65778E}">
      <dsp:nvSpPr>
        <dsp:cNvPr id="0" name=""/>
        <dsp:cNvSpPr/>
      </dsp:nvSpPr>
      <dsp:spPr>
        <a:xfrm>
          <a:off x="2702018" y="364847"/>
          <a:ext cx="872904" cy="872904"/>
        </a:xfrm>
        <a:prstGeom prst="ellips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874" tIns="33874" rIns="33874" bIns="33874"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829852" y="492681"/>
        <a:ext cx="617236" cy="617236"/>
      </dsp:txXfrm>
    </dsp:sp>
    <dsp:sp modelId="{74D265F1-F6BB-4574-8EF4-AC00D2681CC1}">
      <dsp:nvSpPr>
        <dsp:cNvPr id="0" name=""/>
        <dsp:cNvSpPr/>
      </dsp:nvSpPr>
      <dsp:spPr>
        <a:xfrm>
          <a:off x="2164872" y="1403351"/>
          <a:ext cx="1947196" cy="1965600"/>
        </a:xfrm>
        <a:prstGeom prst="upArrowCallout">
          <a:avLst>
            <a:gd name="adj1" fmla="val 50000"/>
            <a:gd name="adj2" fmla="val 20000"/>
            <a:gd name="adj3" fmla="val 20000"/>
            <a:gd name="adj4" fmla="val 100000"/>
          </a:avLst>
        </a:prstGeom>
        <a:solidFill>
          <a:schemeClr val="accent2">
            <a:tint val="40000"/>
            <a:alpha val="90000"/>
            <a:hueOff val="2405257"/>
            <a:satOff val="-22226"/>
            <a:lumOff val="-2505"/>
            <a:alphaOff val="0"/>
          </a:schemeClr>
        </a:solidFill>
        <a:ln w="19050" cap="flat" cmpd="sng" algn="ctr">
          <a:solidFill>
            <a:schemeClr val="accent2">
              <a:tint val="40000"/>
              <a:alpha val="90000"/>
              <a:hueOff val="2405257"/>
              <a:satOff val="-22226"/>
              <a:lumOff val="-25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97" tIns="165100" rIns="153597" bIns="165100" numCol="1" spcCol="1270" anchor="t" anchorCtr="0">
          <a:noAutofit/>
        </a:bodyPr>
        <a:lstStyle/>
        <a:p>
          <a:pPr marL="0" lvl="0" indent="0" algn="l" defTabSz="488950">
            <a:lnSpc>
              <a:spcPct val="90000"/>
            </a:lnSpc>
            <a:spcBef>
              <a:spcPct val="0"/>
            </a:spcBef>
            <a:spcAft>
              <a:spcPct val="35000"/>
            </a:spcAft>
            <a:buNone/>
          </a:pPr>
          <a:r>
            <a:rPr lang="en-GB" sz="1100" kern="1200" dirty="0"/>
            <a:t>Prevention supports earlier intervention and population health improvement (NHS England, 2019).</a:t>
          </a:r>
          <a:endParaRPr lang="en-US" sz="1100" kern="1200" dirty="0"/>
        </a:p>
      </dsp:txBody>
      <dsp:txXfrm>
        <a:off x="2164872" y="1792790"/>
        <a:ext cx="1947196" cy="1576161"/>
      </dsp:txXfrm>
    </dsp:sp>
    <dsp:sp modelId="{785B28B3-0380-4A4F-A416-C6B7773FB591}">
      <dsp:nvSpPr>
        <dsp:cNvPr id="0" name=""/>
        <dsp:cNvSpPr/>
      </dsp:nvSpPr>
      <dsp:spPr>
        <a:xfrm>
          <a:off x="4328424" y="801263"/>
          <a:ext cx="1947196" cy="72"/>
        </a:xfrm>
        <a:prstGeom prst="rect">
          <a:avLst/>
        </a:prstGeom>
        <a:solidFill>
          <a:schemeClr val="accent2">
            <a:tint val="40000"/>
            <a:alpha val="90000"/>
            <a:hueOff val="2886308"/>
            <a:satOff val="-26671"/>
            <a:lumOff val="-3006"/>
            <a:alphaOff val="0"/>
          </a:schemeClr>
        </a:solidFill>
        <a:ln w="19050" cap="flat" cmpd="sng" algn="ctr">
          <a:solidFill>
            <a:schemeClr val="accent2">
              <a:tint val="40000"/>
              <a:alpha val="90000"/>
              <a:hueOff val="2886308"/>
              <a:satOff val="-26671"/>
              <a:lumOff val="-30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584E91-BB36-4C30-B61D-09BCDA82A29F}">
      <dsp:nvSpPr>
        <dsp:cNvPr id="0" name=""/>
        <dsp:cNvSpPr/>
      </dsp:nvSpPr>
      <dsp:spPr>
        <a:xfrm>
          <a:off x="6327545" y="728604"/>
          <a:ext cx="99523" cy="186930"/>
        </a:xfrm>
        <a:prstGeom prst="chevron">
          <a:avLst>
            <a:gd name="adj" fmla="val 90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FC4DDE-83B0-4F30-A50B-E3F5E9966DE5}">
      <dsp:nvSpPr>
        <dsp:cNvPr id="0" name=""/>
        <dsp:cNvSpPr/>
      </dsp:nvSpPr>
      <dsp:spPr>
        <a:xfrm>
          <a:off x="4865570" y="364847"/>
          <a:ext cx="872904" cy="872904"/>
        </a:xfrm>
        <a:prstGeom prst="ellips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874" tIns="33874" rIns="33874" bIns="33874" numCol="1" spcCol="1270" anchor="ctr" anchorCtr="0">
          <a:noAutofit/>
        </a:bodyPr>
        <a:lstStyle/>
        <a:p>
          <a:pPr marL="0" lvl="0" indent="0" algn="ctr" defTabSz="1689100">
            <a:lnSpc>
              <a:spcPct val="90000"/>
            </a:lnSpc>
            <a:spcBef>
              <a:spcPct val="0"/>
            </a:spcBef>
            <a:spcAft>
              <a:spcPct val="35000"/>
            </a:spcAft>
            <a:buNone/>
          </a:pPr>
          <a:r>
            <a:rPr lang="en-GB" sz="3800" kern="1200"/>
            <a:t>3</a:t>
          </a:r>
        </a:p>
      </dsp:txBody>
      <dsp:txXfrm>
        <a:off x="4993404" y="492681"/>
        <a:ext cx="617236" cy="617236"/>
      </dsp:txXfrm>
    </dsp:sp>
    <dsp:sp modelId="{FCEDF605-500F-453F-8D58-735360C73E28}">
      <dsp:nvSpPr>
        <dsp:cNvPr id="0" name=""/>
        <dsp:cNvSpPr/>
      </dsp:nvSpPr>
      <dsp:spPr>
        <a:xfrm>
          <a:off x="4328424" y="1403351"/>
          <a:ext cx="1947196" cy="1965600"/>
        </a:xfrm>
        <a:prstGeom prst="upArrowCallout">
          <a:avLst>
            <a:gd name="adj1" fmla="val 50000"/>
            <a:gd name="adj2" fmla="val 20000"/>
            <a:gd name="adj3" fmla="val 20000"/>
            <a:gd name="adj4" fmla="val 100000"/>
          </a:avLst>
        </a:prstGeom>
        <a:solidFill>
          <a:schemeClr val="accent2">
            <a:tint val="40000"/>
            <a:alpha val="90000"/>
            <a:hueOff val="3848410"/>
            <a:satOff val="-35561"/>
            <a:lumOff val="-4009"/>
            <a:alphaOff val="0"/>
          </a:schemeClr>
        </a:solidFill>
        <a:ln w="19050" cap="flat" cmpd="sng" algn="ctr">
          <a:solidFill>
            <a:schemeClr val="accent2">
              <a:tint val="40000"/>
              <a:alpha val="90000"/>
              <a:hueOff val="3848410"/>
              <a:satOff val="-35561"/>
              <a:lumOff val="-40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97" tIns="165100" rIns="153597" bIns="165100" numCol="1" spcCol="1270" anchor="t" anchorCtr="0">
          <a:noAutofit/>
        </a:bodyPr>
        <a:lstStyle/>
        <a:p>
          <a:pPr marL="0" lvl="0" indent="0" algn="l" defTabSz="488950">
            <a:lnSpc>
              <a:spcPct val="90000"/>
            </a:lnSpc>
            <a:spcBef>
              <a:spcPct val="0"/>
            </a:spcBef>
            <a:spcAft>
              <a:spcPct val="35000"/>
            </a:spcAft>
            <a:buNone/>
          </a:pPr>
          <a:r>
            <a:rPr lang="en-GB" sz="1100" kern="1200" dirty="0"/>
            <a:t>The Social Value Act considers economic, social and environmental wellbeing when public services are commissioned (Public Services(Social Value) Act 2012).</a:t>
          </a:r>
        </a:p>
      </dsp:txBody>
      <dsp:txXfrm>
        <a:off x="4328424" y="1792790"/>
        <a:ext cx="1947196" cy="1576161"/>
      </dsp:txXfrm>
    </dsp:sp>
    <dsp:sp modelId="{D73733E2-4954-4E35-9AED-C3334478F6C2}">
      <dsp:nvSpPr>
        <dsp:cNvPr id="0" name=""/>
        <dsp:cNvSpPr/>
      </dsp:nvSpPr>
      <dsp:spPr>
        <a:xfrm>
          <a:off x="6491975" y="801263"/>
          <a:ext cx="1947196" cy="72"/>
        </a:xfrm>
        <a:prstGeom prst="rect">
          <a:avLst/>
        </a:prstGeom>
        <a:solidFill>
          <a:schemeClr val="accent2">
            <a:tint val="40000"/>
            <a:alpha val="90000"/>
            <a:hueOff val="4329462"/>
            <a:satOff val="-40006"/>
            <a:lumOff val="-4510"/>
            <a:alphaOff val="0"/>
          </a:schemeClr>
        </a:solidFill>
        <a:ln w="19050" cap="flat" cmpd="sng" algn="ctr">
          <a:solidFill>
            <a:schemeClr val="accent2">
              <a:tint val="40000"/>
              <a:alpha val="90000"/>
              <a:hueOff val="4329462"/>
              <a:satOff val="-40006"/>
              <a:lumOff val="-45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F7EFBF-EBFF-4365-ACBE-B821BA54FE93}">
      <dsp:nvSpPr>
        <dsp:cNvPr id="0" name=""/>
        <dsp:cNvSpPr/>
      </dsp:nvSpPr>
      <dsp:spPr>
        <a:xfrm>
          <a:off x="8491097" y="728604"/>
          <a:ext cx="99523" cy="186930"/>
        </a:xfrm>
        <a:prstGeom prst="chevron">
          <a:avLst>
            <a:gd name="adj" fmla="val 90000"/>
          </a:avLst>
        </a:prstGeom>
        <a:solidFill>
          <a:schemeClr val="accent2">
            <a:tint val="40000"/>
            <a:alpha val="90000"/>
            <a:hueOff val="4810513"/>
            <a:satOff val="-44451"/>
            <a:lumOff val="-5011"/>
            <a:alphaOff val="0"/>
          </a:schemeClr>
        </a:solidFill>
        <a:ln w="19050" cap="flat" cmpd="sng" algn="ctr">
          <a:solidFill>
            <a:schemeClr val="accent2">
              <a:tint val="40000"/>
              <a:alpha val="90000"/>
              <a:hueOff val="4810513"/>
              <a:satOff val="-44451"/>
              <a:lumOff val="-5011"/>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7D1438-74F7-44DD-AAAC-F2F58F9A9F8A}">
      <dsp:nvSpPr>
        <dsp:cNvPr id="0" name=""/>
        <dsp:cNvSpPr/>
      </dsp:nvSpPr>
      <dsp:spPr>
        <a:xfrm>
          <a:off x="7029121" y="364847"/>
          <a:ext cx="872904" cy="872904"/>
        </a:xfrm>
        <a:prstGeom prst="ellips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874" tIns="33874" rIns="33874" bIns="33874"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7156955" y="492681"/>
        <a:ext cx="617236" cy="617236"/>
      </dsp:txXfrm>
    </dsp:sp>
    <dsp:sp modelId="{EFCEAF63-8BA5-4B4E-82BD-4B897D6A31CD}">
      <dsp:nvSpPr>
        <dsp:cNvPr id="0" name=""/>
        <dsp:cNvSpPr/>
      </dsp:nvSpPr>
      <dsp:spPr>
        <a:xfrm>
          <a:off x="6491975" y="1403351"/>
          <a:ext cx="1947196" cy="1965600"/>
        </a:xfrm>
        <a:prstGeom prst="upArrowCallout">
          <a:avLst>
            <a:gd name="adj1" fmla="val 50000"/>
            <a:gd name="adj2" fmla="val 20000"/>
            <a:gd name="adj3" fmla="val 20000"/>
            <a:gd name="adj4" fmla="val 100000"/>
          </a:avLst>
        </a:prstGeom>
        <a:solidFill>
          <a:schemeClr val="accent2">
            <a:tint val="40000"/>
            <a:alpha val="90000"/>
            <a:hueOff val="5291564"/>
            <a:satOff val="-48897"/>
            <a:lumOff val="-5512"/>
            <a:alphaOff val="0"/>
          </a:schemeClr>
        </a:solidFill>
        <a:ln w="19050" cap="flat" cmpd="sng" algn="ctr">
          <a:solidFill>
            <a:schemeClr val="accent2">
              <a:tint val="40000"/>
              <a:alpha val="90000"/>
              <a:hueOff val="5291564"/>
              <a:satOff val="-48897"/>
              <a:lumOff val="-55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97" tIns="165100" rIns="153597" bIns="165100" numCol="1" spcCol="1270" anchor="t" anchorCtr="0">
          <a:noAutofit/>
        </a:bodyPr>
        <a:lstStyle/>
        <a:p>
          <a:pPr marL="0" lvl="0" indent="0" algn="l" defTabSz="488950" rtl="0">
            <a:lnSpc>
              <a:spcPct val="90000"/>
            </a:lnSpc>
            <a:spcBef>
              <a:spcPct val="0"/>
            </a:spcBef>
            <a:spcAft>
              <a:spcPct val="35000"/>
            </a:spcAft>
            <a:buNone/>
          </a:pPr>
          <a:r>
            <a:rPr lang="en-GB" sz="1100" kern="1200" dirty="0">
              <a:latin typeface="Avenir Next LT Pro"/>
            </a:rPr>
            <a:t>Acute healthcare pressures can compete with investment in long-term prevention . Prevention requires sustained funding and partnership working (NHS England 2019).</a:t>
          </a:r>
          <a:endParaRPr lang="en-US" sz="1100" kern="1200" dirty="0"/>
        </a:p>
      </dsp:txBody>
      <dsp:txXfrm>
        <a:off x="6491975" y="1792790"/>
        <a:ext cx="1947196" cy="1576161"/>
      </dsp:txXfrm>
    </dsp:sp>
    <dsp:sp modelId="{5570D0CB-78DA-4157-BFE9-7E0045D4AB18}">
      <dsp:nvSpPr>
        <dsp:cNvPr id="0" name=""/>
        <dsp:cNvSpPr/>
      </dsp:nvSpPr>
      <dsp:spPr>
        <a:xfrm>
          <a:off x="8655527" y="801263"/>
          <a:ext cx="973598" cy="72"/>
        </a:xfrm>
        <a:prstGeom prst="rect">
          <a:avLst/>
        </a:prstGeom>
        <a:solidFill>
          <a:schemeClr val="accent2">
            <a:tint val="40000"/>
            <a:alpha val="90000"/>
            <a:hueOff val="5772616"/>
            <a:satOff val="-53342"/>
            <a:lumOff val="-6013"/>
            <a:alphaOff val="0"/>
          </a:schemeClr>
        </a:solidFill>
        <a:ln w="19050" cap="flat" cmpd="sng" algn="ctr">
          <a:solidFill>
            <a:schemeClr val="accent2">
              <a:tint val="40000"/>
              <a:alpha val="90000"/>
              <a:hueOff val="5772616"/>
              <a:satOff val="-53342"/>
              <a:lumOff val="-60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8C3ABD-AD5F-4084-8BD8-9A443E91A864}">
      <dsp:nvSpPr>
        <dsp:cNvPr id="0" name=""/>
        <dsp:cNvSpPr/>
      </dsp:nvSpPr>
      <dsp:spPr>
        <a:xfrm>
          <a:off x="9192673" y="364847"/>
          <a:ext cx="872904" cy="872904"/>
        </a:xfrm>
        <a:prstGeom prst="ellips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874" tIns="33874" rIns="33874" bIns="33874"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320507" y="492681"/>
        <a:ext cx="617236" cy="617236"/>
      </dsp:txXfrm>
    </dsp:sp>
    <dsp:sp modelId="{36395149-BB8F-449A-BF23-34364FA158F2}">
      <dsp:nvSpPr>
        <dsp:cNvPr id="0" name=""/>
        <dsp:cNvSpPr/>
      </dsp:nvSpPr>
      <dsp:spPr>
        <a:xfrm>
          <a:off x="8655527" y="1403351"/>
          <a:ext cx="1947196" cy="1965600"/>
        </a:xfrm>
        <a:prstGeom prst="upArrowCallout">
          <a:avLst>
            <a:gd name="adj1" fmla="val 50000"/>
            <a:gd name="adj2" fmla="val 20000"/>
            <a:gd name="adj3" fmla="val 20000"/>
            <a:gd name="adj4" fmla="val 100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597" tIns="165100" rIns="153597" bIns="165100" numCol="1" spcCol="1270" anchor="t" anchorCtr="0">
          <a:noAutofit/>
        </a:bodyPr>
        <a:lstStyle/>
        <a:p>
          <a:pPr marL="0" lvl="0" indent="0" algn="l" defTabSz="488950">
            <a:lnSpc>
              <a:spcPct val="90000"/>
            </a:lnSpc>
            <a:spcBef>
              <a:spcPct val="0"/>
            </a:spcBef>
            <a:spcAft>
              <a:spcPct val="35000"/>
            </a:spcAft>
            <a:buNone/>
          </a:pPr>
          <a:r>
            <a:rPr lang="en-GB" sz="1100" kern="1200" dirty="0"/>
            <a:t>Local implementation can differ, so  policy does not automatically guarantee equal outcomes (Health and Care Act 2022).</a:t>
          </a:r>
          <a:endParaRPr lang="en-US" sz="1100" kern="1200" dirty="0"/>
        </a:p>
      </dsp:txBody>
      <dsp:txXfrm>
        <a:off x="8655527" y="1792790"/>
        <a:ext cx="1947196" cy="1576161"/>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24C4-F713-28BA-7B04-1E4C85A9AA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304DE05-5DB5-F092-CDC5-981368948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15AAA7D-7938-E028-7892-44A18A0EEB2C}"/>
              </a:ext>
            </a:extLst>
          </p:cNvPr>
          <p:cNvSpPr>
            <a:spLocks noGrp="1"/>
          </p:cNvSpPr>
          <p:nvPr>
            <p:ph type="dt" sz="half" idx="10"/>
          </p:nvPr>
        </p:nvSpPr>
        <p:spPr/>
        <p:txBody>
          <a:bodyPr/>
          <a:lstStyle/>
          <a:p>
            <a:fld id="{11A6662E-FAF4-44BC-88B5-85A7CBFB6D30}" type="datetime1">
              <a:rPr lang="en-US" smtClean="0"/>
              <a:pPr/>
              <a:t>10/13/2026</a:t>
            </a:fld>
            <a:endParaRPr lang="en-US"/>
          </a:p>
        </p:txBody>
      </p:sp>
      <p:sp>
        <p:nvSpPr>
          <p:cNvPr id="5" name="Footer Placeholder 4">
            <a:extLst>
              <a:ext uri="{FF2B5EF4-FFF2-40B4-BE49-F238E27FC236}">
                <a16:creationId xmlns:a16="http://schemas.microsoft.com/office/drawing/2014/main" id="{6D025AA2-04EF-D41F-7E43-72358B2BA3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06CE3E-9277-70E6-D9E2-036C897F9A73}"/>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488322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5BD5-5318-DCA2-F030-AE777477923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D1152A4-EEB1-D4BC-E9D5-94FCAA86E0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456E09-4C4D-A975-EE06-F00E2D1AE10E}"/>
              </a:ext>
            </a:extLst>
          </p:cNvPr>
          <p:cNvSpPr>
            <a:spLocks noGrp="1"/>
          </p:cNvSpPr>
          <p:nvPr>
            <p:ph type="dt" sz="half" idx="10"/>
          </p:nvPr>
        </p:nvSpPr>
        <p:spPr/>
        <p:txBody>
          <a:bodyPr/>
          <a:lstStyle/>
          <a:p>
            <a:fld id="{0055F08A-1E71-4B2B-BB49-E743F2903911}" type="datetime1">
              <a:rPr lang="en-US" smtClean="0"/>
              <a:t>10/13/2026</a:t>
            </a:fld>
            <a:endParaRPr lang="en-US" dirty="0"/>
          </a:p>
        </p:txBody>
      </p:sp>
      <p:sp>
        <p:nvSpPr>
          <p:cNvPr id="5" name="Footer Placeholder 4">
            <a:extLst>
              <a:ext uri="{FF2B5EF4-FFF2-40B4-BE49-F238E27FC236}">
                <a16:creationId xmlns:a16="http://schemas.microsoft.com/office/drawing/2014/main" id="{0AD61C62-F6BE-FA26-52FC-32B8C0F821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EE9DD4-D54A-63E4-D51B-4ADD71A5BAC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09857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2AB1-A401-C66E-8036-7929442A5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4CD47DE-ECA1-C223-20A2-0E1C38D94B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F4F172-FDC9-3748-A518-6D2299E13BF5}"/>
              </a:ext>
            </a:extLst>
          </p:cNvPr>
          <p:cNvSpPr>
            <a:spLocks noGrp="1"/>
          </p:cNvSpPr>
          <p:nvPr>
            <p:ph type="dt" sz="half" idx="10"/>
          </p:nvPr>
        </p:nvSpPr>
        <p:spPr/>
        <p:txBody>
          <a:bodyPr/>
          <a:lstStyle/>
          <a:p>
            <a:fld id="{15417D9E-721A-44BB-8863-9873FE64DA75}" type="datetime1">
              <a:rPr lang="en-US" smtClean="0"/>
              <a:t>10/13/2026</a:t>
            </a:fld>
            <a:endParaRPr lang="en-US"/>
          </a:p>
        </p:txBody>
      </p:sp>
      <p:sp>
        <p:nvSpPr>
          <p:cNvPr id="5" name="Footer Placeholder 4">
            <a:extLst>
              <a:ext uri="{FF2B5EF4-FFF2-40B4-BE49-F238E27FC236}">
                <a16:creationId xmlns:a16="http://schemas.microsoft.com/office/drawing/2014/main" id="{78AB26B0-EC23-C8E3-853F-B7E2D9E5E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0AB0B-63B6-7397-6BB1-0A2C0335776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6447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35E8A-86DF-3498-24A2-E6618F10DAA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67BCD5-C22D-3E9B-4894-51DE13D908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0AB6830-6736-BC93-F808-1090E04C0A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6592313-E534-3BC7-308D-E9240AA2F9C6}"/>
              </a:ext>
            </a:extLst>
          </p:cNvPr>
          <p:cNvSpPr>
            <a:spLocks noGrp="1"/>
          </p:cNvSpPr>
          <p:nvPr>
            <p:ph type="dt" sz="half" idx="10"/>
          </p:nvPr>
        </p:nvSpPr>
        <p:spPr/>
        <p:txBody>
          <a:bodyPr/>
          <a:lstStyle/>
          <a:p>
            <a:fld id="{5F31DA2F-80B8-49CF-99FB-5ABCA53A607A}" type="datetime1">
              <a:rPr lang="en-US" smtClean="0"/>
              <a:t>10/13/2026</a:t>
            </a:fld>
            <a:endParaRPr lang="en-US"/>
          </a:p>
        </p:txBody>
      </p:sp>
      <p:sp>
        <p:nvSpPr>
          <p:cNvPr id="6" name="Footer Placeholder 5">
            <a:extLst>
              <a:ext uri="{FF2B5EF4-FFF2-40B4-BE49-F238E27FC236}">
                <a16:creationId xmlns:a16="http://schemas.microsoft.com/office/drawing/2014/main" id="{6699A817-9B57-9845-9E4F-7D3A9D27B8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93B85E-E384-3EEA-C609-233ABCD7C16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91591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05297-D09D-ECC3-C7A3-3712C9917AB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5C0E6B9-3361-0EB6-72B3-11D1842A5C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CD55D9-BE8A-1758-4D9B-F3EAB19DDFA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B68B90F-8AEF-E6A0-230B-97CC7CE0BA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F76A1C0-17DF-7CF3-E3AF-B8BA2C6C52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269106A-24CD-E3D3-198B-1AB7925F0AC8}"/>
              </a:ext>
            </a:extLst>
          </p:cNvPr>
          <p:cNvSpPr>
            <a:spLocks noGrp="1"/>
          </p:cNvSpPr>
          <p:nvPr>
            <p:ph type="dt" sz="half" idx="10"/>
          </p:nvPr>
        </p:nvSpPr>
        <p:spPr/>
        <p:txBody>
          <a:bodyPr/>
          <a:lstStyle/>
          <a:p>
            <a:fld id="{28852172-E6C9-4B6C-929A-A9DE3837BBF1}" type="datetime1">
              <a:rPr lang="en-US" smtClean="0"/>
              <a:t>10/13/2026</a:t>
            </a:fld>
            <a:endParaRPr lang="en-US"/>
          </a:p>
        </p:txBody>
      </p:sp>
      <p:sp>
        <p:nvSpPr>
          <p:cNvPr id="8" name="Footer Placeholder 7">
            <a:extLst>
              <a:ext uri="{FF2B5EF4-FFF2-40B4-BE49-F238E27FC236}">
                <a16:creationId xmlns:a16="http://schemas.microsoft.com/office/drawing/2014/main" id="{90118672-6E9F-3CB4-60BC-A7A7BD38D7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830693F-F267-4148-1B72-6E9599177EC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4690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64302-6BEB-A495-B3B7-A15990D0F9C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9E40759-E2CC-082A-F213-A21EAE911E27}"/>
              </a:ext>
            </a:extLst>
          </p:cNvPr>
          <p:cNvSpPr>
            <a:spLocks noGrp="1"/>
          </p:cNvSpPr>
          <p:nvPr>
            <p:ph type="dt" sz="half" idx="10"/>
          </p:nvPr>
        </p:nvSpPr>
        <p:spPr/>
        <p:txBody>
          <a:bodyPr/>
          <a:lstStyle/>
          <a:p>
            <a:fld id="{3AB41CFF-90C9-47B3-9DA1-F2BF8D839F7E}" type="datetime1">
              <a:rPr lang="en-US" smtClean="0"/>
              <a:t>10/13/2026</a:t>
            </a:fld>
            <a:endParaRPr lang="en-US"/>
          </a:p>
        </p:txBody>
      </p:sp>
      <p:sp>
        <p:nvSpPr>
          <p:cNvPr id="4" name="Footer Placeholder 3">
            <a:extLst>
              <a:ext uri="{FF2B5EF4-FFF2-40B4-BE49-F238E27FC236}">
                <a16:creationId xmlns:a16="http://schemas.microsoft.com/office/drawing/2014/main" id="{3BCE0D73-B43D-07A5-23A9-DB16474C2E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C9DE68-01F3-6996-7D9F-B3EDDA8C431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27225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97AAEB-167A-4F32-A55E-885C573B8298}"/>
              </a:ext>
            </a:extLst>
          </p:cNvPr>
          <p:cNvSpPr>
            <a:spLocks noGrp="1"/>
          </p:cNvSpPr>
          <p:nvPr>
            <p:ph type="dt" sz="half" idx="10"/>
          </p:nvPr>
        </p:nvSpPr>
        <p:spPr/>
        <p:txBody>
          <a:bodyPr/>
          <a:lstStyle/>
          <a:p>
            <a:fld id="{F06048FA-06AB-4884-A69B-986B96E68A24}" type="datetime1">
              <a:rPr lang="en-US" smtClean="0"/>
              <a:t>10/13/2026</a:t>
            </a:fld>
            <a:endParaRPr lang="en-US"/>
          </a:p>
        </p:txBody>
      </p:sp>
      <p:sp>
        <p:nvSpPr>
          <p:cNvPr id="3" name="Footer Placeholder 2">
            <a:extLst>
              <a:ext uri="{FF2B5EF4-FFF2-40B4-BE49-F238E27FC236}">
                <a16:creationId xmlns:a16="http://schemas.microsoft.com/office/drawing/2014/main" id="{8220EA17-CEBD-7681-FB03-C6416648F4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BD2797-8BCE-B654-B6F6-972503A1A01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9215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7643D-39BA-6FE6-E741-25089F233C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49CD5E-6651-8AE5-8FDD-4B35108733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C003D46-FFCF-81F5-948A-90137C9C5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184368-FAA5-8404-BF64-B33B6ADFF56D}"/>
              </a:ext>
            </a:extLst>
          </p:cNvPr>
          <p:cNvSpPr>
            <a:spLocks noGrp="1"/>
          </p:cNvSpPr>
          <p:nvPr>
            <p:ph type="dt" sz="half" idx="10"/>
          </p:nvPr>
        </p:nvSpPr>
        <p:spPr/>
        <p:txBody>
          <a:bodyPr/>
          <a:lstStyle/>
          <a:p>
            <a:fld id="{50DB7ABA-0172-4F9C-889D-567164F66BCD}" type="datetime1">
              <a:rPr lang="en-US" smtClean="0"/>
              <a:t>10/13/2026</a:t>
            </a:fld>
            <a:endParaRPr lang="en-US"/>
          </a:p>
        </p:txBody>
      </p:sp>
      <p:sp>
        <p:nvSpPr>
          <p:cNvPr id="6" name="Footer Placeholder 5">
            <a:extLst>
              <a:ext uri="{FF2B5EF4-FFF2-40B4-BE49-F238E27FC236}">
                <a16:creationId xmlns:a16="http://schemas.microsoft.com/office/drawing/2014/main" id="{2A02A8D7-FC11-258E-FC64-CBCB7AC684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56D0DB-4B6F-6F6A-6B9C-E0AC967508C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6243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91A1-7998-C017-1264-E943FB23B8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BDBB2C-167F-D64A-45F0-C556DCCBC8F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BBACD8-AD6B-556A-5003-D4539E28FE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92A983-BDDB-32F7-6D04-CD3F880EE498}"/>
              </a:ext>
            </a:extLst>
          </p:cNvPr>
          <p:cNvSpPr>
            <a:spLocks noGrp="1"/>
          </p:cNvSpPr>
          <p:nvPr>
            <p:ph type="dt" sz="half" idx="10"/>
          </p:nvPr>
        </p:nvSpPr>
        <p:spPr/>
        <p:txBody>
          <a:bodyPr/>
          <a:lstStyle/>
          <a:p>
            <a:fld id="{78AC6A5B-8AE7-4A41-B5A7-9ADC6686DC18}" type="datetime1">
              <a:rPr lang="en-US" smtClean="0"/>
              <a:t>10/13/2026</a:t>
            </a:fld>
            <a:endParaRPr lang="en-US"/>
          </a:p>
        </p:txBody>
      </p:sp>
      <p:sp>
        <p:nvSpPr>
          <p:cNvPr id="6" name="Footer Placeholder 5">
            <a:extLst>
              <a:ext uri="{FF2B5EF4-FFF2-40B4-BE49-F238E27FC236}">
                <a16:creationId xmlns:a16="http://schemas.microsoft.com/office/drawing/2014/main" id="{5C22889E-20C2-A23D-E986-A5EBF5324E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966615-2A37-3359-FCC5-F6AB11EC2DD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191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8B0F-8828-D848-5434-648C2AF17A5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6450E53-696B-63CE-15C9-05E974D66D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3AFE99-B472-4B1B-B96D-C2D75F89C323}"/>
              </a:ext>
            </a:extLst>
          </p:cNvPr>
          <p:cNvSpPr>
            <a:spLocks noGrp="1"/>
          </p:cNvSpPr>
          <p:nvPr>
            <p:ph type="dt" sz="half" idx="10"/>
          </p:nvPr>
        </p:nvSpPr>
        <p:spPr/>
        <p:txBody>
          <a:bodyPr/>
          <a:lstStyle/>
          <a:p>
            <a:fld id="{4C559632-1575-4E14-B53B-3DC3D5ED3947}" type="datetime1">
              <a:rPr lang="en-US" smtClean="0"/>
              <a:t>10/13/2026</a:t>
            </a:fld>
            <a:endParaRPr lang="en-US"/>
          </a:p>
        </p:txBody>
      </p:sp>
      <p:sp>
        <p:nvSpPr>
          <p:cNvPr id="5" name="Footer Placeholder 4">
            <a:extLst>
              <a:ext uri="{FF2B5EF4-FFF2-40B4-BE49-F238E27FC236}">
                <a16:creationId xmlns:a16="http://schemas.microsoft.com/office/drawing/2014/main" id="{3E452D40-9867-7825-C36A-11DFFE38C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4632D8-BCD9-3012-396C-DBD81BC2ED7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7722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D366B3-031D-41BE-7445-FBE9E4F79C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E8C2E54-1AA2-FF0E-1B5E-8AF62044D6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1890CD-1A8A-202C-F8FC-F9FE3E4AB184}"/>
              </a:ext>
            </a:extLst>
          </p:cNvPr>
          <p:cNvSpPr>
            <a:spLocks noGrp="1"/>
          </p:cNvSpPr>
          <p:nvPr>
            <p:ph type="dt" sz="half" idx="10"/>
          </p:nvPr>
        </p:nvSpPr>
        <p:spPr/>
        <p:txBody>
          <a:bodyPr/>
          <a:lstStyle/>
          <a:p>
            <a:fld id="{CC4A6868-2568-4CC9-B302-F37117B01A6E}" type="datetime1">
              <a:rPr lang="en-US" smtClean="0"/>
              <a:t>10/13/2026</a:t>
            </a:fld>
            <a:endParaRPr lang="en-US"/>
          </a:p>
        </p:txBody>
      </p:sp>
      <p:sp>
        <p:nvSpPr>
          <p:cNvPr id="5" name="Footer Placeholder 4">
            <a:extLst>
              <a:ext uri="{FF2B5EF4-FFF2-40B4-BE49-F238E27FC236}">
                <a16:creationId xmlns:a16="http://schemas.microsoft.com/office/drawing/2014/main" id="{0AE2A812-C0C8-E196-86FE-7C31586DF3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5D9B06-D294-7309-1B83-C01C62AADF8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6622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4C468F-1161-E65C-51B0-E2AAFF4AF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9B8F08-CD09-5872-8F7B-879F07F0A0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F4272D-2F0D-3BEE-F8E1-D9B1F0D120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E0CF6C-748E-4B7A-BC8B-3011EF78ED13}" type="datetime1">
              <a:rPr lang="en-US" smtClean="0"/>
              <a:pPr/>
              <a:t>10/13/2026</a:t>
            </a:fld>
            <a:endParaRPr lang="en-US" dirty="0"/>
          </a:p>
        </p:txBody>
      </p:sp>
      <p:sp>
        <p:nvSpPr>
          <p:cNvPr id="5" name="Footer Placeholder 4">
            <a:extLst>
              <a:ext uri="{FF2B5EF4-FFF2-40B4-BE49-F238E27FC236}">
                <a16:creationId xmlns:a16="http://schemas.microsoft.com/office/drawing/2014/main" id="{9E15F1B5-1479-8915-6828-6A280AEEDA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3EB3E85-0650-3C71-BFE6-532CD90A4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628985100"/>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roundersenseofpurpose.eu/sdgs/sdg3/"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hyperlink" Target="https://www.mhddcenter.org/webinars/?tx_post_tag=webinar" TargetMode="External"/><Relationship Id="rId3" Type="http://schemas.openxmlformats.org/officeDocument/2006/relationships/diagramLayout" Target="../diagrams/layout3.xml"/><Relationship Id="rId7" Type="http://schemas.openxmlformats.org/officeDocument/2006/relationships/image" Target="../media/image3.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hyperlink" Target="https://www.mhddcenter.org/wp-content/uploads/2021/02/BioPsychoSocial-model-scaled.jp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artofit.org/image-gallery/1125968650739937/bronfenbrenner-s-ecological-systems-theory/" TargetMode="External"/><Relationship Id="rId3" Type="http://schemas.openxmlformats.org/officeDocument/2006/relationships/diagramLayout" Target="../diagrams/layout4.xml"/><Relationship Id="rId7" Type="http://schemas.openxmlformats.org/officeDocument/2006/relationships/image" Target="../media/image4.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pbs.twimg.com/media/E7-TixNXIA4El3Z.jpg:large"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blogs.ed.ac.uk/sustainability/2016/the-sustainable-development-goals-a-lens-for-social-responsibility/" TargetMode="External"/><Relationship Id="rId3" Type="http://schemas.openxmlformats.org/officeDocument/2006/relationships/diagramLayout" Target="../diagrams/layout5.xml"/><Relationship Id="rId7" Type="http://schemas.openxmlformats.org/officeDocument/2006/relationships/image" Target="../media/image5.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hyperlink" Target="https://ukhsa.blog.gov.uk/2018/06/13/health-matters-evaluation-and-next-steps-for-the-nhs-diabetes-prevention-programme/"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ukhsa.blog.gov.uk/wp-content/uploads/sites/33/2018/06/6.4364_PHE_Health-Matters_Online_960x640_2.pn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2024/06/nhs-identifies-over-half-a-million-more-people-at-risk-of-type-2-diabetes-in-a-year" TargetMode="External"/><Relationship Id="rId3" Type="http://schemas.openxmlformats.org/officeDocument/2006/relationships/hyperlink" Target="https://doi.org/10.1017/S0033291723002660" TargetMode="External"/><Relationship Id="rId7" Type="http://schemas.openxmlformats.org/officeDocument/2006/relationships/hyperlink" Target="https://www.england.nhs.uk/2020/02/record-high-two-million-people-at-risk-of-type-2-diabetes" TargetMode="External"/><Relationship Id="rId2" Type="http://schemas.openxmlformats.org/officeDocument/2006/relationships/hyperlink" Target="https://doi.org/10.1111/dme.14804" TargetMode="External"/><Relationship Id="rId1" Type="http://schemas.openxmlformats.org/officeDocument/2006/relationships/slideLayout" Target="../slideLayouts/slideLayout2.xml"/><Relationship Id="rId6" Type="http://schemas.openxmlformats.org/officeDocument/2006/relationships/hyperlink" Target="https://www.instituteofhealthequity.org/resources-reports/fair-society-healthy-lives-the-marmot-review" TargetMode="External"/><Relationship Id="rId5" Type="http://schemas.openxmlformats.org/officeDocument/2006/relationships/hyperlink" Target="https://www.researchgate.net/profile/Narumon-Jiwattanasuk/publication/379669571_The_Holistic_Well-being_Concepts_in_Relation_to_Quality_of_Life/links/6614e6bb66ba7e2359b7be73/The-Holistic-Well-being-Concepts-in-Relation-to-Quality-of-Life.pdf" TargetMode="External"/><Relationship Id="rId4" Type="http://schemas.openxmlformats.org/officeDocument/2006/relationships/hyperlink" Target="https://www.diabetes.org.uk/about-us/about-the-charity/our-strategy/statistic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mc.ncbi.nlm.nih.gov/articles/PMC10107555/pdf/11019_2023_Article_10150.pdf" TargetMode="External"/><Relationship Id="rId3" Type="http://schemas.openxmlformats.org/officeDocument/2006/relationships/hyperlink" Target="https://www.england.nhs.uk/diabetes/diabetes-prevention/" TargetMode="External"/><Relationship Id="rId7" Type="http://schemas.openxmlformats.org/officeDocument/2006/relationships/hyperlink" Target="https://doi.org/10.1111/phn.12842" TargetMode="External"/><Relationship Id="rId2" Type="http://schemas.openxmlformats.org/officeDocument/2006/relationships/hyperlink" Target="https://www.england.nhs.uk/long-read/performance-report-23-24/" TargetMode="External"/><Relationship Id="rId1" Type="http://schemas.openxmlformats.org/officeDocument/2006/relationships/slideLayout" Target="../slideLayouts/slideLayout7.xml"/><Relationship Id="rId6" Type="http://schemas.openxmlformats.org/officeDocument/2006/relationships/hyperlink" Target="https://doi.org/10.1146/annurev-publhealth-031210-101141" TargetMode="External"/><Relationship Id="rId5" Type="http://schemas.openxmlformats.org/officeDocument/2006/relationships/hyperlink" Target="https://doi:%2010.1146/annurev-publhealth-031210-101141." TargetMode="External"/><Relationship Id="rId4" Type="http://schemas.openxmlformats.org/officeDocument/2006/relationships/hyperlink" Target="https://www.emerald.com/dts/article-pdf/4/2/111/9718758/dts-04-2024-0054.pdf" TargetMode="External"/><Relationship Id="rId9" Type="http://schemas.openxmlformats.org/officeDocument/2006/relationships/hyperlink" Target="https://doi.org/10.2196/4096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2337/dc19-1425" TargetMode="External"/><Relationship Id="rId2" Type="http://schemas.openxmlformats.org/officeDocument/2006/relationships/hyperlink" Target="https://sdgs.un.org/goal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CA373AC-9549-6257-AD8F-B0D2F72778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31239" y="1525536"/>
            <a:ext cx="3775459" cy="3775459"/>
          </a:xfrm>
          <a:prstGeom prst="rect">
            <a:avLst/>
          </a:prstGeom>
        </p:spPr>
      </p:pic>
      <p:sp>
        <p:nvSpPr>
          <p:cNvPr id="100" name="Freeform: Shape 99">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Right Triangle 10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Rectangle 103">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775961" y="962526"/>
            <a:ext cx="5384800" cy="3210689"/>
          </a:xfrm>
        </p:spPr>
        <p:txBody>
          <a:bodyPr vert="horz" lIns="91440" tIns="45720" rIns="91440" bIns="45720" rtlCol="0" anchor="b">
            <a:normAutofit/>
          </a:bodyPr>
          <a:lstStyle/>
          <a:p>
            <a:pPr algn="l"/>
            <a:r>
              <a:rPr lang="en-US" sz="1800" dirty="0">
                <a:ln w="0"/>
                <a:effectLst>
                  <a:outerShdw blurRad="38100" dist="19050" dir="2700000" algn="tl" rotWithShape="0">
                    <a:schemeClr val="dk1">
                      <a:alpha val="40000"/>
                    </a:schemeClr>
                  </a:outerShdw>
                </a:effectLst>
              </a:rPr>
              <a:t>Presentation Title: Critically Examining the Integration of Health, Wellbeing and Sustainable Development Through the NHS Diabetes Prevention </a:t>
            </a:r>
            <a:r>
              <a:rPr lang="en-US" sz="1800" dirty="0" err="1">
                <a:ln w="0"/>
                <a:effectLst>
                  <a:outerShdw blurRad="38100" dist="19050" dir="2700000" algn="tl" rotWithShape="0">
                    <a:schemeClr val="dk1">
                      <a:alpha val="40000"/>
                    </a:schemeClr>
                  </a:outerShdw>
                </a:effectLst>
              </a:rPr>
              <a:t>Programme</a:t>
            </a:r>
            <a:r>
              <a:rPr lang="en-US" sz="1800" dirty="0">
                <a:ln w="0"/>
                <a:effectLst>
                  <a:outerShdw blurRad="38100" dist="19050" dir="2700000" algn="tl" rotWithShape="0">
                    <a:schemeClr val="dk1">
                      <a:alpha val="40000"/>
                    </a:schemeClr>
                  </a:outerShdw>
                </a:effectLst>
              </a:rPr>
              <a:t> in England</a:t>
            </a:r>
          </a:p>
          <a:p>
            <a:pPr algn="l"/>
            <a:br>
              <a:rPr lang="en-US" sz="1800" dirty="0">
                <a:ln w="0"/>
                <a:effectLst>
                  <a:outerShdw blurRad="38100" dist="19050" dir="2700000" algn="tl" rotWithShape="0">
                    <a:schemeClr val="dk1">
                      <a:alpha val="40000"/>
                    </a:schemeClr>
                  </a:outerShdw>
                </a:effectLst>
              </a:rPr>
            </a:br>
            <a:br>
              <a:rPr lang="en-US" sz="1800" dirty="0">
                <a:ln w="0"/>
                <a:effectLst>
                  <a:outerShdw blurRad="38100" dist="19050" dir="2700000" algn="tl" rotWithShape="0">
                    <a:schemeClr val="dk1">
                      <a:alpha val="40000"/>
                    </a:schemeClr>
                  </a:outerShdw>
                </a:effectLst>
              </a:rPr>
            </a:br>
            <a:r>
              <a:rPr lang="en-US" sz="1800" dirty="0">
                <a:ln w="0"/>
                <a:effectLst>
                  <a:outerShdw blurRad="38100" dist="19050" dir="2700000" algn="tl" rotWithShape="0">
                    <a:schemeClr val="dk1">
                      <a:alpha val="40000"/>
                    </a:schemeClr>
                  </a:outerShdw>
                </a:effectLst>
              </a:rPr>
              <a:t>Module Title &amp; Code: Health, Wellbeing and Sustainable Development (BMHP6030)</a:t>
            </a:r>
            <a:br>
              <a:rPr lang="en-US" sz="1800" dirty="0">
                <a:ln w="0"/>
                <a:effectLst>
                  <a:outerShdw blurRad="38100" dist="19050" dir="2700000" algn="tl" rotWithShape="0">
                    <a:schemeClr val="dk1">
                      <a:alpha val="40000"/>
                    </a:schemeClr>
                  </a:outerShdw>
                </a:effectLst>
              </a:rPr>
            </a:br>
            <a:br>
              <a:rPr lang="en-US" sz="1800" dirty="0">
                <a:ln w="0"/>
                <a:effectLst>
                  <a:outerShdw blurRad="38100" dist="19050" dir="2700000" algn="tl" rotWithShape="0">
                    <a:schemeClr val="dk1">
                      <a:alpha val="40000"/>
                    </a:schemeClr>
                  </a:outerShdw>
                </a:effectLst>
              </a:rPr>
            </a:br>
            <a:br>
              <a:rPr lang="en-US" sz="1800" dirty="0">
                <a:ln w="0"/>
                <a:effectLst>
                  <a:outerShdw blurRad="38100" dist="19050" dir="2700000" algn="tl" rotWithShape="0">
                    <a:schemeClr val="dk1">
                      <a:alpha val="40000"/>
                    </a:schemeClr>
                  </a:outerShdw>
                </a:effectLst>
              </a:rPr>
            </a:br>
            <a:r>
              <a:rPr lang="en-US" sz="1800" dirty="0">
                <a:ln w="0"/>
                <a:effectLst>
                  <a:outerShdw blurRad="38100" dist="19050" dir="2700000" algn="tl" rotWithShape="0">
                    <a:schemeClr val="dk1">
                      <a:alpha val="40000"/>
                    </a:schemeClr>
                  </a:outerShdw>
                </a:effectLst>
              </a:rPr>
              <a:t>Component 1 : Individual presentation</a:t>
            </a:r>
          </a:p>
          <a:p>
            <a:pPr algn="l"/>
            <a:endParaRPr lang="en-US" sz="1800" dirty="0"/>
          </a:p>
        </p:txBody>
      </p:sp>
      <p:sp>
        <p:nvSpPr>
          <p:cNvPr id="3" name="Subtitle 2"/>
          <p:cNvSpPr>
            <a:spLocks noGrp="1"/>
          </p:cNvSpPr>
          <p:nvPr>
            <p:ph type="subTitle" idx="1"/>
          </p:nvPr>
        </p:nvSpPr>
        <p:spPr>
          <a:xfrm>
            <a:off x="5775961" y="4269462"/>
            <a:ext cx="4048760" cy="1095017"/>
          </a:xfrm>
        </p:spPr>
        <p:txBody>
          <a:bodyPr vert="horz" lIns="91440" tIns="45720" rIns="91440" bIns="45720" rtlCol="0" anchor="t">
            <a:normAutofit/>
          </a:bodyPr>
          <a:lstStyle/>
          <a:p>
            <a:pPr algn="l">
              <a:spcBef>
                <a:spcPct val="0"/>
              </a:spcBef>
            </a:pPr>
            <a:r>
              <a:rPr lang="en-US" sz="1700" dirty="0">
                <a:ln w="0"/>
                <a:effectLst>
                  <a:outerShdw blurRad="38100" dist="19050" dir="2700000" algn="tl" rotWithShape="0">
                    <a:schemeClr val="dk1">
                      <a:alpha val="40000"/>
                    </a:schemeClr>
                  </a:outerShdw>
                </a:effectLst>
              </a:rPr>
              <a:t>Student Name : Nashima Ghufran</a:t>
            </a:r>
          </a:p>
          <a:p>
            <a:pPr algn="l">
              <a:spcBef>
                <a:spcPct val="0"/>
              </a:spcBef>
            </a:pPr>
            <a:r>
              <a:rPr lang="en-US" sz="1700" dirty="0">
                <a:ln w="0"/>
                <a:effectLst>
                  <a:outerShdw blurRad="38100" dist="19050" dir="2700000" algn="tl" rotWithShape="0">
                    <a:schemeClr val="dk1">
                      <a:alpha val="40000"/>
                    </a:schemeClr>
                  </a:outerShdw>
                </a:effectLst>
              </a:rPr>
              <a:t>Student ID: 2321291</a:t>
            </a:r>
          </a:p>
          <a:p>
            <a:pPr algn="l">
              <a:spcBef>
                <a:spcPct val="0"/>
              </a:spcBef>
            </a:pPr>
            <a:r>
              <a:rPr lang="en-US" sz="1700" dirty="0">
                <a:ln w="0"/>
                <a:effectLst>
                  <a:outerShdw blurRad="38100" dist="19050" dir="2700000" algn="tl" rotWithShape="0">
                    <a:schemeClr val="dk1">
                      <a:alpha val="40000"/>
                    </a:schemeClr>
                  </a:outerShdw>
                </a:effectLst>
              </a:rPr>
              <a:t>Lecturer Name : Parese Ahmed</a:t>
            </a:r>
          </a:p>
          <a:p>
            <a:pPr algn="l">
              <a:spcBef>
                <a:spcPct val="0"/>
              </a:spcBef>
            </a:pPr>
            <a:r>
              <a:rPr lang="en-US" sz="1700" dirty="0">
                <a:ln w="0"/>
                <a:effectLst>
                  <a:outerShdw blurRad="38100" dist="19050" dir="2700000" algn="tl" rotWithShape="0">
                    <a:schemeClr val="dk1">
                      <a:alpha val="40000"/>
                    </a:schemeClr>
                  </a:outerShdw>
                </a:effectLst>
              </a:rPr>
              <a:t>Date : 12/10/2026</a:t>
            </a: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9" name="Graphic 68" descr="Open Hand with Plant">
            <a:extLst>
              <a:ext uri="{FF2B5EF4-FFF2-40B4-BE49-F238E27FC236}">
                <a16:creationId xmlns:a16="http://schemas.microsoft.com/office/drawing/2014/main" id="{086F00B8-2261-9843-D7CE-D8A3A23500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79" name="Arc 7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B43D51-03E5-2D07-DBE6-9E55C207135B}"/>
              </a:ext>
            </a:extLst>
          </p:cNvPr>
          <p:cNvSpPr>
            <a:spLocks noGrp="1"/>
          </p:cNvSpPr>
          <p:nvPr>
            <p:ph type="title"/>
          </p:nvPr>
        </p:nvSpPr>
        <p:spPr>
          <a:xfrm>
            <a:off x="838201" y="479493"/>
            <a:ext cx="5257800" cy="1325563"/>
          </a:xfrm>
        </p:spPr>
        <p:txBody>
          <a:bodyPr>
            <a:normAutofit/>
          </a:bodyPr>
          <a:lstStyle/>
          <a:p>
            <a:r>
              <a:rPr lang="en-GB"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rPr>
              <a:t>Introduction</a:t>
            </a:r>
            <a:endParaRPr lang="en-US"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endParaRPr>
          </a:p>
        </p:txBody>
      </p:sp>
      <p:sp>
        <p:nvSpPr>
          <p:cNvPr id="70" name="Content Placeholder 2">
            <a:extLst>
              <a:ext uri="{FF2B5EF4-FFF2-40B4-BE49-F238E27FC236}">
                <a16:creationId xmlns:a16="http://schemas.microsoft.com/office/drawing/2014/main" id="{B148D6E6-CF53-247D-82D9-A5F3AE3A4212}"/>
              </a:ext>
            </a:extLst>
          </p:cNvPr>
          <p:cNvSpPr>
            <a:spLocks noGrp="1"/>
          </p:cNvSpPr>
          <p:nvPr>
            <p:ph idx="1"/>
          </p:nvPr>
        </p:nvSpPr>
        <p:spPr>
          <a:xfrm>
            <a:off x="838201" y="1984443"/>
            <a:ext cx="5257800" cy="4192520"/>
          </a:xfrm>
        </p:spPr>
        <p:txBody>
          <a:bodyPr vert="horz" lIns="91440" tIns="45720" rIns="91440" bIns="45720" rtlCol="0">
            <a:normAutofit fontScale="92500" lnSpcReduction="20000"/>
          </a:bodyPr>
          <a:lstStyle/>
          <a:p>
            <a:pPr marL="0" indent="0">
              <a:buNone/>
            </a:pPr>
            <a:r>
              <a:rPr lang="en-GB" sz="1500" b="1" dirty="0">
                <a:latin typeface="Calibri"/>
                <a:ea typeface="Calibri"/>
                <a:cs typeface="Calibri"/>
              </a:rPr>
              <a:t>Health, wellbeing and Sustainable Development</a:t>
            </a:r>
            <a:endParaRPr lang="en-US" sz="1500" b="1" dirty="0">
              <a:latin typeface="Calibri"/>
              <a:ea typeface="Calibri"/>
              <a:cs typeface="Calibri"/>
            </a:endParaRPr>
          </a:p>
          <a:p>
            <a:r>
              <a:rPr lang="en-GB" sz="1500" dirty="0">
                <a:latin typeface="Calibri"/>
                <a:ea typeface="Calibri"/>
                <a:cs typeface="Calibri"/>
              </a:rPr>
              <a:t>Health is influenced by physical, mental and social factors as well as the environment (WHO,2021).</a:t>
            </a:r>
          </a:p>
          <a:p>
            <a:r>
              <a:rPr lang="en-GB" sz="1500" dirty="0">
                <a:latin typeface="Calibri"/>
                <a:ea typeface="Calibri"/>
                <a:cs typeface="Calibri"/>
              </a:rPr>
              <a:t>Wellbeing includes objective and subjective experiences (Schramme,2025).</a:t>
            </a:r>
          </a:p>
          <a:p>
            <a:r>
              <a:rPr lang="en-GB" sz="1500" dirty="0">
                <a:latin typeface="Calibri"/>
                <a:ea typeface="Calibri"/>
                <a:cs typeface="Calibri"/>
              </a:rPr>
              <a:t>Around 2 million people in England are at risk of Type 2 diabetes (NHS England,2020).</a:t>
            </a:r>
          </a:p>
          <a:p>
            <a:r>
              <a:rPr lang="en-GB" sz="1500" dirty="0">
                <a:latin typeface="Calibri"/>
                <a:ea typeface="Calibri"/>
                <a:cs typeface="Calibri"/>
              </a:rPr>
              <a:t>Diabetes costs the NHS around 10 billion annually, approximately  10</a:t>
            </a:r>
            <a:r>
              <a:rPr lang="en-GB" sz="1300" dirty="0"/>
              <a:t>%</a:t>
            </a:r>
            <a:r>
              <a:rPr lang="en-GB" sz="1500" dirty="0">
                <a:latin typeface="Calibri"/>
                <a:ea typeface="Calibri"/>
                <a:cs typeface="Calibri"/>
              </a:rPr>
              <a:t> of its budget (NHS England,2024).</a:t>
            </a:r>
          </a:p>
          <a:p>
            <a:r>
              <a:rPr lang="en-GB" sz="1500" dirty="0">
                <a:latin typeface="Calibri"/>
                <a:ea typeface="Calibri"/>
                <a:cs typeface="Calibri"/>
              </a:rPr>
              <a:t>Sustainable healthcare considers current and future population health (WHO,2023b).</a:t>
            </a:r>
          </a:p>
          <a:p>
            <a:r>
              <a:rPr lang="en-GB" sz="1500" dirty="0">
                <a:latin typeface="Calibri"/>
                <a:ea typeface="Calibri"/>
                <a:cs typeface="Calibri"/>
              </a:rPr>
              <a:t> Prevention can reduce the impact of non-communicable diseases (NCDs) (NHS England,2025).  </a:t>
            </a:r>
          </a:p>
          <a:p>
            <a:r>
              <a:rPr lang="en-GB" sz="1500" dirty="0">
                <a:latin typeface="Calibri"/>
                <a:ea typeface="Calibri"/>
                <a:cs typeface="Calibri"/>
              </a:rPr>
              <a:t>Type 2 diabetes creates significant health, social and economic pressures (NHS England,2025).</a:t>
            </a:r>
          </a:p>
          <a:p>
            <a:pPr marL="0" indent="0">
              <a:buNone/>
            </a:pPr>
            <a:r>
              <a:rPr lang="en-GB" sz="1500" dirty="0">
                <a:latin typeface="Calibri"/>
                <a:ea typeface="Calibri"/>
                <a:cs typeface="Calibri"/>
              </a:rPr>
              <a:t>This presentation critically examines the NHS Diabetes Prevention Programme (NHS DPP) as an example of prevention in England.</a:t>
            </a:r>
          </a:p>
          <a:p>
            <a:pPr marL="0" indent="0">
              <a:buNone/>
            </a:pPr>
            <a:r>
              <a:rPr lang="en-GB" sz="1500" dirty="0">
                <a:latin typeface="Calibri"/>
                <a:ea typeface="Calibri"/>
                <a:cs typeface="Calibri"/>
              </a:rPr>
              <a:t>    </a:t>
            </a:r>
            <a:endParaRPr lang="en-GB" sz="1500" dirty="0"/>
          </a:p>
        </p:txBody>
      </p:sp>
    </p:spTree>
    <p:extLst>
      <p:ext uri="{BB962C8B-B14F-4D97-AF65-F5344CB8AC3E}">
        <p14:creationId xmlns:p14="http://schemas.microsoft.com/office/powerpoint/2010/main" val="3245412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DFB4CD-5340-68DC-4BC9-F95C64427587}"/>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582093-4407-716E-0D19-FF7CE9109FE7}"/>
              </a:ext>
            </a:extLst>
          </p:cNvPr>
          <p:cNvSpPr>
            <a:spLocks noGrp="1"/>
          </p:cNvSpPr>
          <p:nvPr>
            <p:ph type="title"/>
          </p:nvPr>
        </p:nvSpPr>
        <p:spPr>
          <a:xfrm>
            <a:off x="1371597" y="348865"/>
            <a:ext cx="10044023" cy="877729"/>
          </a:xfrm>
        </p:spPr>
        <p:txBody>
          <a:bodyPr anchor="ctr">
            <a:normAutofit/>
          </a:bodyPr>
          <a:lstStyle/>
          <a:p>
            <a:r>
              <a:rPr lang="en-GB" sz="3400" b="1">
                <a:ln w="12700">
                  <a:solidFill>
                    <a:schemeClr val="accent1"/>
                  </a:solidFill>
                  <a:prstDash val="solid"/>
                </a:ln>
                <a:solidFill>
                  <a:srgbClr val="FFFFFF"/>
                </a:solidFill>
                <a:effectLst>
                  <a:outerShdw dist="38100" dir="2640000" algn="bl" rotWithShape="0">
                    <a:schemeClr val="accent1"/>
                  </a:outerShdw>
                </a:effectLst>
                <a:latin typeface="Calibri"/>
                <a:ea typeface="Calibri"/>
                <a:cs typeface="Calibri"/>
              </a:rPr>
              <a:t>Definitions and key-concepts (health &amp; well-being)</a:t>
            </a:r>
          </a:p>
        </p:txBody>
      </p:sp>
      <p:graphicFrame>
        <p:nvGraphicFramePr>
          <p:cNvPr id="27" name="Content Placeholder 2">
            <a:extLst>
              <a:ext uri="{FF2B5EF4-FFF2-40B4-BE49-F238E27FC236}">
                <a16:creationId xmlns:a16="http://schemas.microsoft.com/office/drawing/2014/main" id="{BF50436C-1A4C-3104-C723-8C39092BAE98}"/>
              </a:ext>
            </a:extLst>
          </p:cNvPr>
          <p:cNvGraphicFramePr>
            <a:graphicFrameLocks noGrp="1"/>
          </p:cNvGraphicFramePr>
          <p:nvPr>
            <p:ph idx="1"/>
            <p:extLst>
              <p:ext uri="{D42A27DB-BD31-4B8C-83A1-F6EECF244321}">
                <p14:modId xmlns:p14="http://schemas.microsoft.com/office/powerpoint/2010/main" val="39861322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1470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E8781-2D5A-AB3B-4F81-D2BAB1D0F366}"/>
              </a:ext>
            </a:extLst>
          </p:cNvPr>
          <p:cNvSpPr>
            <a:spLocks noGrp="1"/>
          </p:cNvSpPr>
          <p:nvPr>
            <p:ph type="title"/>
          </p:nvPr>
        </p:nvSpPr>
        <p:spPr>
          <a:xfrm>
            <a:off x="838200" y="557188"/>
            <a:ext cx="10515600" cy="1133499"/>
          </a:xfrm>
        </p:spPr>
        <p:txBody>
          <a:bodyPr vert="horz" lIns="91440" tIns="45720" rIns="91440" bIns="45720" rtlCol="0">
            <a:normAutofit/>
          </a:bodyPr>
          <a:lstStyle/>
          <a:p>
            <a:pPr algn="ctr"/>
            <a:r>
              <a:rPr lang="en-US" sz="3600" b="1" dirty="0">
                <a:ln w="12700">
                  <a:solidFill>
                    <a:schemeClr val="accent1"/>
                  </a:solidFill>
                  <a:prstDash val="solid"/>
                </a:ln>
                <a:effectLst>
                  <a:outerShdw dist="38100" dir="2640000" algn="bl" rotWithShape="0">
                    <a:schemeClr val="accent1"/>
                  </a:outerShdw>
                </a:effectLst>
                <a:latin typeface="Calibri"/>
                <a:ea typeface="Calibri"/>
                <a:cs typeface="Calibri"/>
              </a:rPr>
              <a:t>Definitions and key-concepts (sustainable-development)</a:t>
            </a:r>
          </a:p>
          <a:p>
            <a:pPr algn="ctr"/>
            <a:endParaRPr lang="en-US" sz="3600" dirty="0"/>
          </a:p>
        </p:txBody>
      </p:sp>
      <p:graphicFrame>
        <p:nvGraphicFramePr>
          <p:cNvPr id="4" name="Diagram 3">
            <a:extLst>
              <a:ext uri="{FF2B5EF4-FFF2-40B4-BE49-F238E27FC236}">
                <a16:creationId xmlns:a16="http://schemas.microsoft.com/office/drawing/2014/main" id="{15ABE0CF-4C4C-5267-EAD4-45DC6505D88C}"/>
              </a:ext>
            </a:extLst>
          </p:cNvPr>
          <p:cNvGraphicFramePr/>
          <p:nvPr>
            <p:extLst>
              <p:ext uri="{D42A27DB-BD31-4B8C-83A1-F6EECF244321}">
                <p14:modId xmlns:p14="http://schemas.microsoft.com/office/powerpoint/2010/main" val="8326529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515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0A9F3-541A-EC0C-7B38-316E3FD90D38}"/>
              </a:ext>
            </a:extLst>
          </p:cNvPr>
          <p:cNvSpPr>
            <a:spLocks noGrp="1"/>
          </p:cNvSpPr>
          <p:nvPr>
            <p:ph type="title"/>
          </p:nvPr>
        </p:nvSpPr>
        <p:spPr>
          <a:xfrm>
            <a:off x="363749" y="487927"/>
            <a:ext cx="3293851" cy="5649820"/>
          </a:xfrm>
        </p:spPr>
        <p:txBody>
          <a:bodyPr>
            <a:normAutofit/>
          </a:bodyPr>
          <a:lstStyle/>
          <a:p>
            <a:r>
              <a:rPr lang="en-GB" sz="2400" b="1" dirty="0">
                <a:ln w="12700">
                  <a:solidFill>
                    <a:schemeClr val="accent1"/>
                  </a:solidFill>
                  <a:prstDash val="solid"/>
                </a:ln>
                <a:solidFill>
                  <a:srgbClr val="FF0000"/>
                </a:solidFill>
                <a:effectLst>
                  <a:outerShdw dist="38100" dir="2640000" algn="bl" rotWithShape="0">
                    <a:schemeClr val="accent1"/>
                  </a:outerShdw>
                </a:effectLst>
              </a:rPr>
              <a:t>Theories (Biopsychosocial model)</a:t>
            </a:r>
          </a:p>
        </p:txBody>
      </p:sp>
      <p:graphicFrame>
        <p:nvGraphicFramePr>
          <p:cNvPr id="16" name="Content Placeholder 2">
            <a:extLst>
              <a:ext uri="{FF2B5EF4-FFF2-40B4-BE49-F238E27FC236}">
                <a16:creationId xmlns:a16="http://schemas.microsoft.com/office/drawing/2014/main" id="{A5A3FE9F-DB31-AAB6-87D9-4490B8D0019A}"/>
              </a:ext>
            </a:extLst>
          </p:cNvPr>
          <p:cNvGraphicFramePr>
            <a:graphicFrameLocks noGrp="1"/>
          </p:cNvGraphicFramePr>
          <p:nvPr>
            <p:ph idx="1"/>
            <p:extLst>
              <p:ext uri="{D42A27DB-BD31-4B8C-83A1-F6EECF244321}">
                <p14:modId xmlns:p14="http://schemas.microsoft.com/office/powerpoint/2010/main" val="3551833445"/>
              </p:ext>
            </p:extLst>
          </p:nvPr>
        </p:nvGraphicFramePr>
        <p:xfrm>
          <a:off x="4807223" y="487927"/>
          <a:ext cx="6640029" cy="6628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FA93ED5-C467-0AC0-1F86-445E6E26ECA1}"/>
              </a:ext>
            </a:extLst>
          </p:cNvPr>
          <p:cNvSpPr txBox="1"/>
          <p:nvPr/>
        </p:nvSpPr>
        <p:spPr>
          <a:xfrm>
            <a:off x="4919650" y="108365"/>
            <a:ext cx="6288658" cy="3570208"/>
          </a:xfrm>
          <a:prstGeom prst="rect">
            <a:avLst/>
          </a:prstGeom>
          <a:solidFill>
            <a:schemeClr val="accent6">
              <a:lumMod val="40000"/>
              <a:lumOff val="60000"/>
            </a:schemeClr>
          </a:solid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Biological: genetics, physical health and disease risk </a:t>
            </a:r>
            <a:r>
              <a:rPr lang="en-GB" sz="1200" dirty="0">
                <a:latin typeface="Arial" panose="020B0604020202020204" pitchFamily="34" charset="0"/>
                <a:cs typeface="Arial" panose="020B0604020202020204" pitchFamily="34" charset="0"/>
              </a:rPr>
              <a:t>(Roberts,2023).</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Psychological: stress, emotions, behaviour and motivation </a:t>
            </a:r>
            <a:r>
              <a:rPr lang="en-GB" sz="1200" dirty="0">
                <a:latin typeface="Arial" panose="020B0604020202020204" pitchFamily="34" charset="0"/>
                <a:cs typeface="Arial" panose="020B0604020202020204" pitchFamily="34" charset="0"/>
              </a:rPr>
              <a:t>(Bolton,2023).</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Social: family, community and socioeconomic circumstances </a:t>
            </a:r>
            <a:r>
              <a:rPr lang="en-GB" sz="1200" dirty="0">
                <a:latin typeface="Arial" panose="020B0604020202020204" pitchFamily="34" charset="0"/>
                <a:cs typeface="Arial" panose="020B0604020202020204" pitchFamily="34" charset="0"/>
              </a:rPr>
              <a:t>(Bolton,2023).</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model is broader than a purely biomedical approach </a:t>
            </a:r>
            <a:r>
              <a:rPr lang="en-GB" sz="1200" dirty="0">
                <a:latin typeface="Arial" panose="020B0604020202020204" pitchFamily="34" charset="0"/>
                <a:cs typeface="Arial" panose="020B0604020202020204" pitchFamily="34" charset="0"/>
              </a:rPr>
              <a:t>(Roberts,2023).</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It supports person-centred and multidisciplinary care </a:t>
            </a:r>
            <a:r>
              <a:rPr lang="en-GB" sz="1200" dirty="0">
                <a:solidFill>
                  <a:schemeClr val="tx2"/>
                </a:solidFill>
                <a:latin typeface="Arial" panose="020B0604020202020204" pitchFamily="34" charset="0"/>
                <a:ea typeface="Calibri"/>
                <a:cs typeface="Arial" panose="020B0604020202020204" pitchFamily="34" charset="0"/>
              </a:rPr>
              <a:t>(</a:t>
            </a:r>
            <a:r>
              <a:rPr lang="en-GB" sz="1200" dirty="0" err="1">
                <a:solidFill>
                  <a:schemeClr val="tx2"/>
                </a:solidFill>
                <a:latin typeface="Arial" panose="020B0604020202020204" pitchFamily="34" charset="0"/>
                <a:ea typeface="Calibri"/>
                <a:cs typeface="Arial" panose="020B0604020202020204" pitchFamily="34" charset="0"/>
              </a:rPr>
              <a:t>Jiwattanasuk</a:t>
            </a:r>
            <a:r>
              <a:rPr lang="en-GB" sz="1200" dirty="0">
                <a:solidFill>
                  <a:schemeClr val="tx2"/>
                </a:solidFill>
                <a:latin typeface="Arial" panose="020B0604020202020204" pitchFamily="34" charset="0"/>
                <a:ea typeface="Calibri"/>
                <a:cs typeface="Arial" panose="020B0604020202020204" pitchFamily="34" charset="0"/>
              </a:rPr>
              <a:t> , </a:t>
            </a:r>
            <a:r>
              <a:rPr lang="en-GB" sz="1200" dirty="0" err="1">
                <a:solidFill>
                  <a:schemeClr val="tx2"/>
                </a:solidFill>
                <a:latin typeface="Arial" panose="020B0604020202020204" pitchFamily="34" charset="0"/>
                <a:ea typeface="Calibri"/>
                <a:cs typeface="Arial" panose="020B0604020202020204" pitchFamily="34" charset="0"/>
              </a:rPr>
              <a:t>Pannavoravat</a:t>
            </a:r>
            <a:r>
              <a:rPr lang="en-GB" sz="1200" dirty="0">
                <a:solidFill>
                  <a:schemeClr val="tx2"/>
                </a:solidFill>
                <a:latin typeface="Arial" panose="020B0604020202020204" pitchFamily="34" charset="0"/>
                <a:ea typeface="Calibri"/>
                <a:cs typeface="Arial" panose="020B0604020202020204" pitchFamily="34" charset="0"/>
              </a:rPr>
              <a:t> &amp; Sirikanchana,2022).</a:t>
            </a:r>
            <a:endParaRPr lang="en-GB" sz="1600" dirty="0">
              <a:solidFill>
                <a:schemeClr val="tx2"/>
              </a:solidFill>
              <a:latin typeface="Arial" panose="020B0604020202020204" pitchFamily="34" charset="0"/>
              <a:ea typeface="Calibri"/>
              <a:cs typeface="Arial" panose="020B0604020202020204" pitchFamily="34" charset="0"/>
            </a:endParaRPr>
          </a:p>
          <a:p>
            <a:endParaRPr lang="en-GB" sz="1400" dirty="0">
              <a:solidFill>
                <a:schemeClr val="tx2"/>
              </a:solidFill>
              <a:latin typeface="Arial" panose="020B0604020202020204" pitchFamily="34" charset="0"/>
              <a:ea typeface="Calibri"/>
              <a:cs typeface="Arial" panose="020B0604020202020204" pitchFamily="34" charset="0"/>
            </a:endParaRPr>
          </a:p>
          <a:p>
            <a:pPr marL="285750" indent="-285750">
              <a:buFont typeface="Arial" panose="020B0604020202020204" pitchFamily="34" charset="0"/>
              <a:buChar char="•"/>
            </a:pPr>
            <a:r>
              <a:rPr lang="en-GB" sz="1400" dirty="0">
                <a:solidFill>
                  <a:schemeClr val="tx2"/>
                </a:solidFill>
                <a:latin typeface="Arial" panose="020B0604020202020204" pitchFamily="34" charset="0"/>
                <a:ea typeface="Calibri"/>
                <a:cs typeface="Arial" panose="020B0604020202020204" pitchFamily="34" charset="0"/>
              </a:rPr>
              <a:t>It is relevant to diabetes prevention because lifestyle change is influenced by psychological and social factors </a:t>
            </a:r>
            <a:r>
              <a:rPr lang="en-GB" sz="1200" dirty="0">
                <a:solidFill>
                  <a:schemeClr val="tx2"/>
                </a:solidFill>
                <a:latin typeface="Arial" panose="020B0604020202020204" pitchFamily="34" charset="0"/>
                <a:ea typeface="Calibri"/>
                <a:cs typeface="Arial" panose="020B0604020202020204" pitchFamily="34" charset="0"/>
              </a:rPr>
              <a:t>(Bolton,2023).</a:t>
            </a:r>
            <a:endParaRPr lang="en-GB" sz="1400" dirty="0">
              <a:solidFill>
                <a:schemeClr val="tx2"/>
              </a:solidFill>
              <a:latin typeface="Arial" panose="020B0604020202020204" pitchFamily="34" charset="0"/>
              <a:ea typeface="Calibri"/>
              <a:cs typeface="Arial" panose="020B0604020202020204" pitchFamily="34" charset="0"/>
            </a:endParaRPr>
          </a:p>
          <a:p>
            <a:pPr marL="285750" indent="-285750">
              <a:buFont typeface="Arial" panose="020B0604020202020204" pitchFamily="34" charset="0"/>
              <a:buChar char="•"/>
            </a:pPr>
            <a:endParaRPr lang="en-GB" sz="1400" dirty="0">
              <a:solidFill>
                <a:schemeClr val="tx2"/>
              </a:solidFill>
              <a:latin typeface="Arial" panose="020B0604020202020204" pitchFamily="34" charset="0"/>
              <a:ea typeface="Calibri"/>
              <a:cs typeface="Arial" panose="020B0604020202020204" pitchFamily="34" charset="0"/>
            </a:endParaRPr>
          </a:p>
          <a:p>
            <a:pPr marL="285750" indent="-285750">
              <a:buFont typeface="Arial" panose="020B0604020202020204" pitchFamily="34" charset="0"/>
              <a:buChar char="•"/>
            </a:pPr>
            <a:r>
              <a:rPr lang="en-GB" sz="1400" dirty="0">
                <a:solidFill>
                  <a:schemeClr val="tx2"/>
                </a:solidFill>
                <a:latin typeface="Arial" panose="020B0604020202020204" pitchFamily="34" charset="0"/>
                <a:ea typeface="Calibri"/>
                <a:cs typeface="Arial" panose="020B0604020202020204" pitchFamily="34" charset="0"/>
              </a:rPr>
              <a:t>A limitation is that applying the model can require more time and resources </a:t>
            </a:r>
            <a:r>
              <a:rPr lang="en-GB" sz="1200" dirty="0">
                <a:solidFill>
                  <a:schemeClr val="tx2"/>
                </a:solidFill>
                <a:latin typeface="Arial" panose="020B0604020202020204" pitchFamily="34" charset="0"/>
                <a:ea typeface="Calibri"/>
                <a:cs typeface="Arial" panose="020B0604020202020204" pitchFamily="34" charset="0"/>
              </a:rPr>
              <a:t>(Roberts,2023).</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029387D-E775-2801-6CAA-EA4E97F2A27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990957" y="4201366"/>
            <a:ext cx="6272559" cy="2416364"/>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8" name="TextBox 7">
            <a:extLst>
              <a:ext uri="{FF2B5EF4-FFF2-40B4-BE49-F238E27FC236}">
                <a16:creationId xmlns:a16="http://schemas.microsoft.com/office/drawing/2014/main" id="{323643F9-ADCA-4956-B332-51EF96ECA031}"/>
              </a:ext>
            </a:extLst>
          </p:cNvPr>
          <p:cNvSpPr txBox="1"/>
          <p:nvPr/>
        </p:nvSpPr>
        <p:spPr>
          <a:xfrm>
            <a:off x="8045899" y="6617730"/>
            <a:ext cx="2666647" cy="215444"/>
          </a:xfrm>
          <a:prstGeom prst="rect">
            <a:avLst/>
          </a:prstGeom>
          <a:noFill/>
        </p:spPr>
        <p:txBody>
          <a:bodyPr wrap="square" rtlCol="0">
            <a:spAutoFit/>
          </a:bodyPr>
          <a:lstStyle/>
          <a:p>
            <a:r>
              <a:rPr lang="en-GB" sz="800" dirty="0">
                <a:hlinkClick r:id="rId9"/>
              </a:rPr>
              <a:t>BioPsychoSocial-model-scaled.jpg (2560×1978)</a:t>
            </a:r>
            <a:endParaRPr lang="en-GB" sz="800" dirty="0"/>
          </a:p>
        </p:txBody>
      </p:sp>
    </p:spTree>
    <p:extLst>
      <p:ext uri="{BB962C8B-B14F-4D97-AF65-F5344CB8AC3E}">
        <p14:creationId xmlns:p14="http://schemas.microsoft.com/office/powerpoint/2010/main" val="4123418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47DF4-D7A5-756F-5258-3B1948D3E642}"/>
              </a:ext>
            </a:extLst>
          </p:cNvPr>
          <p:cNvSpPr>
            <a:spLocks noGrp="1"/>
          </p:cNvSpPr>
          <p:nvPr>
            <p:ph type="title"/>
          </p:nvPr>
        </p:nvSpPr>
        <p:spPr>
          <a:xfrm>
            <a:off x="838201" y="559813"/>
            <a:ext cx="2819399" cy="5577934"/>
          </a:xfrm>
        </p:spPr>
        <p:txBody>
          <a:bodyPr>
            <a:normAutofit/>
          </a:bodyPr>
          <a:lstStyle/>
          <a:p>
            <a:r>
              <a:rPr lang="en-GB"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rPr>
              <a:t>Theories (Ecological Model)</a:t>
            </a:r>
            <a:endParaRPr lang="en-US" b="1" dirty="0">
              <a:ln w="12700">
                <a:solidFill>
                  <a:schemeClr val="accent1"/>
                </a:solidFill>
                <a:prstDash val="solid"/>
              </a:ln>
              <a:solidFill>
                <a:srgbClr val="FF0000"/>
              </a:solidFill>
              <a:effectLst>
                <a:outerShdw dist="38100" dir="2640000" algn="bl" rotWithShape="0">
                  <a:schemeClr val="accent1"/>
                </a:outerShdw>
              </a:effectLst>
            </a:endParaRPr>
          </a:p>
        </p:txBody>
      </p:sp>
      <p:graphicFrame>
        <p:nvGraphicFramePr>
          <p:cNvPr id="5" name="Content Placeholder 2">
            <a:extLst>
              <a:ext uri="{FF2B5EF4-FFF2-40B4-BE49-F238E27FC236}">
                <a16:creationId xmlns:a16="http://schemas.microsoft.com/office/drawing/2014/main" id="{2C1B061A-E7EA-7AF5-99AC-342EDBCFFAFD}"/>
              </a:ext>
            </a:extLst>
          </p:cNvPr>
          <p:cNvGraphicFramePr>
            <a:graphicFrameLocks noGrp="1"/>
          </p:cNvGraphicFramePr>
          <p:nvPr>
            <p:ph idx="1"/>
            <p:extLst>
              <p:ext uri="{D42A27DB-BD31-4B8C-83A1-F6EECF244321}">
                <p14:modId xmlns:p14="http://schemas.microsoft.com/office/powerpoint/2010/main" val="81458694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2403B52-97E8-7D27-5CCA-EF6F9DC39770}"/>
              </a:ext>
            </a:extLst>
          </p:cNvPr>
          <p:cNvSpPr txBox="1"/>
          <p:nvPr/>
        </p:nvSpPr>
        <p:spPr>
          <a:xfrm>
            <a:off x="4692771" y="241540"/>
            <a:ext cx="7118230" cy="3077766"/>
          </a:xfrm>
          <a:prstGeom prst="rect">
            <a:avLst/>
          </a:prstGeom>
          <a:solidFill>
            <a:schemeClr val="accent6">
              <a:lumMod val="20000"/>
              <a:lumOff val="80000"/>
            </a:schemeClr>
          </a:solidFill>
        </p:spPr>
        <p:txBody>
          <a:bodyPr wrap="square" rtlCol="0">
            <a:spAutoFit/>
          </a:bodyPr>
          <a:lstStyle/>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Individual: knowledge, motivation and behaviour.</a:t>
            </a:r>
            <a:endParaRPr lang="en-GB" sz="12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Interpersonal: family and social support.</a:t>
            </a:r>
          </a:p>
          <a:p>
            <a:pPr marL="285750" indent="-285750" fontAlgn="auto">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Community: local services and environments </a:t>
            </a:r>
            <a:r>
              <a:rPr lang="en-GB" sz="12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Wider environment: socioeconomic conditions, policies and food environments </a:t>
            </a:r>
            <a:r>
              <a:rPr lang="en-GB" sz="12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Lifestyle education can support individual behaviour change.</a:t>
            </a:r>
          </a:p>
          <a:p>
            <a:pPr marL="285750" indent="-285750" fontAlgn="auto">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Wider factors can make healthy choices easier or harder.</a:t>
            </a:r>
            <a:endParaRPr lang="en-GB" sz="12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fontAlgn="auto">
              <a:buFont typeface="Arial" panose="020B0604020202020204" pitchFamily="34" charset="0"/>
              <a:buChar char="•"/>
            </a:pPr>
            <a:r>
              <a:rPr lang="en-GB" sz="1400" dirty="0">
                <a:latin typeface="Arial" panose="020B0604020202020204" pitchFamily="34" charset="0"/>
                <a:cs typeface="Arial" panose="020B0604020202020204" pitchFamily="34" charset="0"/>
              </a:rPr>
              <a:t>Health education alone may have limited impact when wider barriers are not addressed </a:t>
            </a:r>
            <a:r>
              <a:rPr lang="en-GB" sz="1200" dirty="0">
                <a:latin typeface="Arial" panose="020B0604020202020204" pitchFamily="34" charset="0"/>
                <a:cs typeface="Arial" panose="020B0604020202020204" pitchFamily="34" charset="0"/>
              </a:rPr>
              <a:t>(Richard, Gauvin and Raine, 2011).</a:t>
            </a:r>
            <a:endParaRPr lang="en-GB"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8442E66-5A3B-3196-64D8-115012FAA86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451937" y="3859154"/>
            <a:ext cx="4208340" cy="279883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18DDF12E-92C2-4C1C-59E9-516CEA63CFA8}"/>
              </a:ext>
            </a:extLst>
          </p:cNvPr>
          <p:cNvSpPr txBox="1"/>
          <p:nvPr/>
        </p:nvSpPr>
        <p:spPr>
          <a:xfrm>
            <a:off x="4838852" y="4508740"/>
            <a:ext cx="3541643" cy="369332"/>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3A0BF49F-CD19-6329-4B05-25183BA7F7DD}"/>
              </a:ext>
            </a:extLst>
          </p:cNvPr>
          <p:cNvSpPr txBox="1"/>
          <p:nvPr/>
        </p:nvSpPr>
        <p:spPr>
          <a:xfrm>
            <a:off x="4849962" y="4420872"/>
            <a:ext cx="3541643" cy="369332"/>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9F57DD2D-3CF0-F0BB-AA7F-B5AB7229DC97}"/>
              </a:ext>
            </a:extLst>
          </p:cNvPr>
          <p:cNvSpPr txBox="1"/>
          <p:nvPr/>
        </p:nvSpPr>
        <p:spPr>
          <a:xfrm>
            <a:off x="5143652" y="4813540"/>
            <a:ext cx="3541643" cy="369332"/>
          </a:xfrm>
          <a:prstGeom prst="rect">
            <a:avLst/>
          </a:prstGeom>
          <a:noFill/>
        </p:spPr>
        <p:txBody>
          <a:bodyPr wrap="square" rtlCol="0">
            <a:spAutoFit/>
          </a:bodyPr>
          <a:lstStyle/>
          <a:p>
            <a:endParaRPr lang="en-GB" dirty="0"/>
          </a:p>
        </p:txBody>
      </p:sp>
      <p:sp>
        <p:nvSpPr>
          <p:cNvPr id="21" name="TextBox 20">
            <a:extLst>
              <a:ext uri="{FF2B5EF4-FFF2-40B4-BE49-F238E27FC236}">
                <a16:creationId xmlns:a16="http://schemas.microsoft.com/office/drawing/2014/main" id="{723D0FDC-B9D4-8F53-8F95-F4C0F5FFD7FC}"/>
              </a:ext>
            </a:extLst>
          </p:cNvPr>
          <p:cNvSpPr txBox="1"/>
          <p:nvPr/>
        </p:nvSpPr>
        <p:spPr>
          <a:xfrm>
            <a:off x="5296052" y="4965940"/>
            <a:ext cx="3541643" cy="369332"/>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A2CD75CB-AA5D-87D6-E786-24AC8759B683}"/>
              </a:ext>
            </a:extLst>
          </p:cNvPr>
          <p:cNvSpPr txBox="1"/>
          <p:nvPr/>
        </p:nvSpPr>
        <p:spPr>
          <a:xfrm>
            <a:off x="9297990" y="6665662"/>
            <a:ext cx="3541643" cy="184666"/>
          </a:xfrm>
          <a:prstGeom prst="rect">
            <a:avLst/>
          </a:prstGeom>
          <a:noFill/>
        </p:spPr>
        <p:txBody>
          <a:bodyPr wrap="square" rtlCol="0">
            <a:spAutoFit/>
          </a:bodyPr>
          <a:lstStyle/>
          <a:p>
            <a:r>
              <a:rPr lang="en-GB" sz="600" dirty="0">
                <a:hlinkClick r:id="rId9"/>
              </a:rPr>
              <a:t>E7-TixNXIA4El3Z.jpg:large (1900×1900)</a:t>
            </a:r>
            <a:endParaRPr lang="en-GB" sz="600" dirty="0"/>
          </a:p>
        </p:txBody>
      </p:sp>
    </p:spTree>
    <p:extLst>
      <p:ext uri="{BB962C8B-B14F-4D97-AF65-F5344CB8AC3E}">
        <p14:creationId xmlns:p14="http://schemas.microsoft.com/office/powerpoint/2010/main" val="1876776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BA2D3-150D-EB9F-82D1-DBA4BA8CAA0F}"/>
              </a:ext>
            </a:extLst>
          </p:cNvPr>
          <p:cNvSpPr>
            <a:spLocks noGrp="1"/>
          </p:cNvSpPr>
          <p:nvPr>
            <p:ph type="title"/>
          </p:nvPr>
        </p:nvSpPr>
        <p:spPr>
          <a:xfrm>
            <a:off x="6553200" y="586992"/>
            <a:ext cx="4953000" cy="1664573"/>
          </a:xfrm>
        </p:spPr>
        <p:txBody>
          <a:bodyPr>
            <a:normAutofit/>
          </a:bodyPr>
          <a:lstStyle/>
          <a:p>
            <a:pPr>
              <a:lnSpc>
                <a:spcPct val="90000"/>
              </a:lnSpc>
            </a:pPr>
            <a:r>
              <a:rPr lang="en-GB" sz="3700" b="1" dirty="0">
                <a:ln w="12700">
                  <a:solidFill>
                    <a:schemeClr val="accent1"/>
                  </a:solidFill>
                  <a:prstDash val="solid"/>
                </a:ln>
                <a:solidFill>
                  <a:srgbClr val="FF0000"/>
                </a:solidFill>
                <a:effectLst>
                  <a:outerShdw dist="38100" dir="2640000" algn="bl" rotWithShape="0">
                    <a:schemeClr val="accent1"/>
                  </a:outerShdw>
                </a:effectLst>
              </a:rPr>
              <a:t>Sustainable Development Goal 3</a:t>
            </a:r>
          </a:p>
        </p:txBody>
      </p:sp>
      <p:graphicFrame>
        <p:nvGraphicFramePr>
          <p:cNvPr id="9" name="Content Placeholder 2">
            <a:extLst>
              <a:ext uri="{FF2B5EF4-FFF2-40B4-BE49-F238E27FC236}">
                <a16:creationId xmlns:a16="http://schemas.microsoft.com/office/drawing/2014/main" id="{B4FB2528-46C3-1E37-AEF1-778EB73DDA97}"/>
              </a:ext>
            </a:extLst>
          </p:cNvPr>
          <p:cNvGraphicFramePr>
            <a:graphicFrameLocks noGrp="1"/>
          </p:cNvGraphicFramePr>
          <p:nvPr>
            <p:ph idx="1"/>
            <p:extLst>
              <p:ext uri="{D42A27DB-BD31-4B8C-83A1-F6EECF244321}">
                <p14:modId xmlns:p14="http://schemas.microsoft.com/office/powerpoint/2010/main" val="3737570081"/>
              </p:ext>
            </p:extLst>
          </p:nvPr>
        </p:nvGraphicFramePr>
        <p:xfrm>
          <a:off x="6290772" y="2009955"/>
          <a:ext cx="5215110" cy="4580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5659A1F-C685-B993-6D81-3730E59F230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62778" y="1424261"/>
            <a:ext cx="4724400" cy="37795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ED755338-78EB-0187-9A26-A22512E1F9B6}"/>
              </a:ext>
            </a:extLst>
          </p:cNvPr>
          <p:cNvSpPr txBox="1"/>
          <p:nvPr/>
        </p:nvSpPr>
        <p:spPr>
          <a:xfrm>
            <a:off x="1322987" y="5436798"/>
            <a:ext cx="2688027" cy="533160"/>
          </a:xfrm>
          <a:prstGeom prst="rect">
            <a:avLst/>
          </a:prstGeom>
        </p:spPr>
        <p:txBody>
          <a:bodyPr lIns="91440" tIns="45720" rIns="91440" bIns="45720" anchor="t">
            <a:normAutofit/>
          </a:bodyPr>
          <a:lstStyle/>
          <a:p>
            <a:pPr>
              <a:lnSpc>
                <a:spcPct val="90000"/>
              </a:lnSpc>
              <a:spcAft>
                <a:spcPts val="600"/>
              </a:spcAft>
            </a:pPr>
            <a:r>
              <a:rPr lang="en-US" sz="1700" dirty="0">
                <a:solidFill>
                  <a:schemeClr val="bg1"/>
                </a:solidFill>
              </a:rPr>
              <a:t>(UN, 2026)</a:t>
            </a:r>
          </a:p>
        </p:txBody>
      </p:sp>
    </p:spTree>
    <p:extLst>
      <p:ext uri="{BB962C8B-B14F-4D97-AF65-F5344CB8AC3E}">
        <p14:creationId xmlns:p14="http://schemas.microsoft.com/office/powerpoint/2010/main" val="1318217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F1A7FB-5C13-C881-DC25-15CD7077792C}"/>
            </a:ext>
          </a:extLst>
        </p:cNvPr>
        <p:cNvGrpSpPr/>
        <p:nvPr/>
      </p:nvGrpSpPr>
      <p:grpSpPr>
        <a:xfrm>
          <a:off x="0" y="0"/>
          <a:ext cx="0" cy="0"/>
          <a:chOff x="0" y="0"/>
          <a:chExt cx="0" cy="0"/>
        </a:xfrm>
      </p:grpSpPr>
      <p:sp useBgFill="1">
        <p:nvSpPr>
          <p:cNvPr id="124" name="Rectangle 12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ABDB9-C4E6-A29E-ECBF-3E27D70AC384}"/>
              </a:ext>
            </a:extLst>
          </p:cNvPr>
          <p:cNvSpPr>
            <a:spLocks noGrp="1"/>
          </p:cNvSpPr>
          <p:nvPr>
            <p:ph type="title"/>
          </p:nvPr>
        </p:nvSpPr>
        <p:spPr>
          <a:xfrm>
            <a:off x="4572001" y="601744"/>
            <a:ext cx="6781800" cy="1338696"/>
          </a:xfrm>
        </p:spPr>
        <p:txBody>
          <a:bodyPr>
            <a:normAutofit/>
          </a:bodyPr>
          <a:lstStyle/>
          <a:p>
            <a:r>
              <a:rPr lang="en-GB" sz="4100" b="1">
                <a:ln w="12700">
                  <a:solidFill>
                    <a:schemeClr val="accent1"/>
                  </a:solidFill>
                  <a:prstDash val="solid"/>
                </a:ln>
                <a:effectLst>
                  <a:outerShdw dist="38100" dir="2640000" algn="bl" rotWithShape="0">
                    <a:schemeClr val="accent1"/>
                  </a:outerShdw>
                </a:effectLst>
                <a:ea typeface="+mj-lt"/>
                <a:cs typeface="+mj-lt"/>
              </a:rPr>
              <a:t>SDG Integration in UK Health &amp; Social Care Systems</a:t>
            </a:r>
            <a:endParaRPr lang="en-US" sz="4100" b="1">
              <a:ln w="12700">
                <a:solidFill>
                  <a:schemeClr val="accent1"/>
                </a:solidFill>
                <a:prstDash val="solid"/>
              </a:ln>
              <a:effectLst>
                <a:outerShdw dist="38100" dir="2640000" algn="bl" rotWithShape="0">
                  <a:schemeClr val="accent1"/>
                </a:outerShdw>
              </a:effectLst>
              <a:ea typeface="+mj-lt"/>
              <a:cs typeface="+mj-lt"/>
            </a:endParaRPr>
          </a:p>
        </p:txBody>
      </p:sp>
      <p:pic>
        <p:nvPicPr>
          <p:cNvPr id="115" name="Picture 114" descr="Capsules and pills inside a glass bowl">
            <a:extLst>
              <a:ext uri="{FF2B5EF4-FFF2-40B4-BE49-F238E27FC236}">
                <a16:creationId xmlns:a16="http://schemas.microsoft.com/office/drawing/2014/main" id="{5BBDB4D4-91C4-E1A8-15D3-312CE9F71248}"/>
              </a:ext>
            </a:extLst>
          </p:cNvPr>
          <p:cNvPicPr>
            <a:picLocks noChangeAspect="1"/>
          </p:cNvPicPr>
          <p:nvPr/>
        </p:nvPicPr>
        <p:blipFill>
          <a:blip r:embed="rId2"/>
          <a:srcRect l="2741" r="56196"/>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graphicFrame>
        <p:nvGraphicFramePr>
          <p:cNvPr id="123" name="Content Placeholder 2">
            <a:extLst>
              <a:ext uri="{FF2B5EF4-FFF2-40B4-BE49-F238E27FC236}">
                <a16:creationId xmlns:a16="http://schemas.microsoft.com/office/drawing/2014/main" id="{65B83F2E-1209-B329-FD8F-114C954C0378}"/>
              </a:ext>
            </a:extLst>
          </p:cNvPr>
          <p:cNvGraphicFramePr>
            <a:graphicFrameLocks noGrp="1"/>
          </p:cNvGraphicFramePr>
          <p:nvPr>
            <p:ph idx="1"/>
            <p:extLst>
              <p:ext uri="{D42A27DB-BD31-4B8C-83A1-F6EECF244321}">
                <p14:modId xmlns:p14="http://schemas.microsoft.com/office/powerpoint/2010/main" val="2126186892"/>
              </p:ext>
            </p:extLst>
          </p:nvPr>
        </p:nvGraphicFramePr>
        <p:xfrm>
          <a:off x="4572001" y="2201958"/>
          <a:ext cx="6781800" cy="3900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4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1D1672-E57F-32E1-4AB6-194F575443D2}"/>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D9590-99EB-8E72-5386-515CDDC5132D}"/>
              </a:ext>
            </a:extLst>
          </p:cNvPr>
          <p:cNvSpPr>
            <a:spLocks noGrp="1"/>
          </p:cNvSpPr>
          <p:nvPr>
            <p:ph type="title"/>
          </p:nvPr>
        </p:nvSpPr>
        <p:spPr>
          <a:xfrm>
            <a:off x="838200" y="557189"/>
            <a:ext cx="3374136" cy="5567891"/>
          </a:xfrm>
        </p:spPr>
        <p:txBody>
          <a:bodyPr anchor="t">
            <a:normAutofit/>
          </a:bodyPr>
          <a:lstStyle/>
          <a:p>
            <a:r>
              <a:rPr lang="en-GB"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rPr>
              <a:t>Policy and Governance (Frameworks &amp; Ideologies)</a:t>
            </a:r>
            <a:endParaRPr lang="en-US"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endParaRPr>
          </a:p>
        </p:txBody>
      </p:sp>
      <p:graphicFrame>
        <p:nvGraphicFramePr>
          <p:cNvPr id="5" name="Content Placeholder 2">
            <a:extLst>
              <a:ext uri="{FF2B5EF4-FFF2-40B4-BE49-F238E27FC236}">
                <a16:creationId xmlns:a16="http://schemas.microsoft.com/office/drawing/2014/main" id="{DB99B8FF-A689-B910-2ABE-FD815F832B17}"/>
              </a:ext>
            </a:extLst>
          </p:cNvPr>
          <p:cNvGraphicFramePr>
            <a:graphicFrameLocks noGrp="1"/>
          </p:cNvGraphicFramePr>
          <p:nvPr>
            <p:ph idx="1"/>
            <p:extLst>
              <p:ext uri="{D42A27DB-BD31-4B8C-83A1-F6EECF244321}">
                <p14:modId xmlns:p14="http://schemas.microsoft.com/office/powerpoint/2010/main" val="143003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7638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F83292-E8C3-CB2D-16BD-98744E69B321}"/>
            </a:ext>
          </a:extLst>
        </p:cNvPr>
        <p:cNvGrpSpPr/>
        <p:nvPr/>
      </p:nvGrpSpPr>
      <p:grpSpPr>
        <a:xfrm>
          <a:off x="0" y="0"/>
          <a:ext cx="0" cy="0"/>
          <a:chOff x="0" y="0"/>
          <a:chExt cx="0" cy="0"/>
        </a:xfrm>
      </p:grpSpPr>
      <p:sp>
        <p:nvSpPr>
          <p:cNvPr id="52" name="Rectangle 5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4" name="Group 5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55" name="Rectangle 5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8" name="Freeform: Shape 5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0" name="Rectangle 5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B9C0767-7783-FBF9-9FDA-D70E67770331}"/>
              </a:ext>
            </a:extLst>
          </p:cNvPr>
          <p:cNvSpPr>
            <a:spLocks noGrp="1"/>
          </p:cNvSpPr>
          <p:nvPr>
            <p:ph type="title"/>
          </p:nvPr>
        </p:nvSpPr>
        <p:spPr>
          <a:xfrm>
            <a:off x="1143000" y="990599"/>
            <a:ext cx="9906000" cy="685800"/>
          </a:xfrm>
        </p:spPr>
        <p:txBody>
          <a:bodyPr>
            <a:normAutofit/>
          </a:bodyPr>
          <a:lstStyle/>
          <a:p>
            <a:r>
              <a:rPr lang="en-GB" sz="4000" b="1">
                <a:ln w="12700">
                  <a:solidFill>
                    <a:schemeClr val="accent1"/>
                  </a:solidFill>
                  <a:prstDash val="solid"/>
                </a:ln>
                <a:effectLst>
                  <a:outerShdw dist="38100" dir="2640000" algn="bl" rotWithShape="0">
                    <a:schemeClr val="accent1"/>
                  </a:outerShdw>
                </a:effectLst>
                <a:latin typeface="Calibri"/>
                <a:ea typeface="Calibri"/>
                <a:cs typeface="Calibri"/>
              </a:rPr>
              <a:t>Policy impact on Practice</a:t>
            </a:r>
            <a:endParaRPr lang="en-US" sz="4000" b="1">
              <a:ln w="12700">
                <a:solidFill>
                  <a:schemeClr val="accent1"/>
                </a:solidFill>
                <a:prstDash val="solid"/>
              </a:ln>
              <a:effectLst>
                <a:outerShdw dist="38100" dir="2640000" algn="bl" rotWithShape="0">
                  <a:schemeClr val="accent1"/>
                </a:outerShdw>
              </a:effectLst>
            </a:endParaRPr>
          </a:p>
        </p:txBody>
      </p:sp>
      <p:graphicFrame>
        <p:nvGraphicFramePr>
          <p:cNvPr id="5" name="Content Placeholder 2">
            <a:extLst>
              <a:ext uri="{FF2B5EF4-FFF2-40B4-BE49-F238E27FC236}">
                <a16:creationId xmlns:a16="http://schemas.microsoft.com/office/drawing/2014/main" id="{400E577F-F546-EFA4-778C-7E64C793E916}"/>
              </a:ext>
            </a:extLst>
          </p:cNvPr>
          <p:cNvGraphicFramePr>
            <a:graphicFrameLocks noGrp="1"/>
          </p:cNvGraphicFramePr>
          <p:nvPr>
            <p:ph idx="1"/>
            <p:extLst>
              <p:ext uri="{D42A27DB-BD31-4B8C-83A1-F6EECF244321}">
                <p14:modId xmlns:p14="http://schemas.microsoft.com/office/powerpoint/2010/main" val="159928252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42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40">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A81D65-0D24-D3AC-D9E6-AA613EFD5B7E}"/>
              </a:ext>
            </a:extLst>
          </p:cNvPr>
          <p:cNvSpPr>
            <a:spLocks noGrp="1"/>
          </p:cNvSpPr>
          <p:nvPr>
            <p:ph type="title"/>
          </p:nvPr>
        </p:nvSpPr>
        <p:spPr>
          <a:xfrm>
            <a:off x="5215855" y="609600"/>
            <a:ext cx="5982131" cy="1330839"/>
          </a:xfrm>
        </p:spPr>
        <p:txBody>
          <a:bodyPr>
            <a:normAutofit/>
          </a:bodyPr>
          <a:lstStyle/>
          <a:p>
            <a:r>
              <a:rPr lang="en-GB" b="1" dirty="0">
                <a:ln w="12700">
                  <a:solidFill>
                    <a:schemeClr val="accent1"/>
                  </a:solidFill>
                  <a:prstDash val="solid"/>
                </a:ln>
                <a:solidFill>
                  <a:srgbClr val="FF0000"/>
                </a:solidFill>
                <a:effectLst>
                  <a:outerShdw dist="38100" dir="2640000" algn="bl" rotWithShape="0">
                    <a:schemeClr val="accent1"/>
                  </a:outerShdw>
                </a:effectLst>
                <a:latin typeface="Calibri"/>
                <a:ea typeface="Calibri"/>
                <a:cs typeface="Calibri"/>
              </a:rPr>
              <a:t>Example: NHS diabetes Prevention program</a:t>
            </a:r>
          </a:p>
        </p:txBody>
      </p:sp>
      <p:sp>
        <p:nvSpPr>
          <p:cNvPr id="68" name="Freeform: Shape 4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E5C5CC97-B25C-E109-F167-7D33C58567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372" r="21947" b="1"/>
          <a:stretch>
            <a:fillRect/>
          </a:stretch>
        </p:blipFill>
        <p:spPr>
          <a:xfrm>
            <a:off x="723899" y="969818"/>
            <a:ext cx="3704013" cy="4976553"/>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sp>
        <p:nvSpPr>
          <p:cNvPr id="69"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ntent Placeholder 2">
            <a:extLst>
              <a:ext uri="{FF2B5EF4-FFF2-40B4-BE49-F238E27FC236}">
                <a16:creationId xmlns:a16="http://schemas.microsoft.com/office/drawing/2014/main" id="{9A5C4D1B-CEA8-B8FA-3350-49958BDF59DA}"/>
              </a:ext>
            </a:extLst>
          </p:cNvPr>
          <p:cNvSpPr>
            <a:spLocks noGrp="1"/>
          </p:cNvSpPr>
          <p:nvPr>
            <p:ph idx="1"/>
          </p:nvPr>
        </p:nvSpPr>
        <p:spPr>
          <a:xfrm>
            <a:off x="5215855" y="2194101"/>
            <a:ext cx="5982132" cy="3908587"/>
          </a:xfrm>
        </p:spPr>
        <p:txBody>
          <a:bodyPr vert="horz" lIns="91440" tIns="45720" rIns="91440" bIns="45720" rtlCol="0">
            <a:normAutofit/>
          </a:bodyPr>
          <a:lstStyle/>
          <a:p>
            <a:r>
              <a:rPr lang="en-GB" sz="1400" dirty="0">
                <a:latin typeface="Arial" panose="020B0604020202020204" pitchFamily="34" charset="0"/>
                <a:ea typeface="+mn-lt"/>
                <a:cs typeface="Arial" panose="020B0604020202020204" pitchFamily="34" charset="0"/>
              </a:rPr>
              <a:t>Susceptibility : understanding personal diabetes risk.</a:t>
            </a:r>
          </a:p>
          <a:p>
            <a:r>
              <a:rPr lang="en-GB" sz="1400" dirty="0">
                <a:latin typeface="Arial" panose="020B0604020202020204" pitchFamily="34" charset="0"/>
                <a:ea typeface="+mn-lt"/>
                <a:cs typeface="Arial" panose="020B0604020202020204" pitchFamily="34" charset="0"/>
              </a:rPr>
              <a:t>Severity: understanding possible complications.</a:t>
            </a:r>
          </a:p>
          <a:p>
            <a:r>
              <a:rPr lang="en-GB" sz="1400" dirty="0">
                <a:latin typeface="Arial" panose="020B0604020202020204" pitchFamily="34" charset="0"/>
                <a:ea typeface="+mn-lt"/>
                <a:cs typeface="Arial" panose="020B0604020202020204" pitchFamily="34" charset="0"/>
              </a:rPr>
              <a:t>Benefits: understanding the benefits of lifestyle change.</a:t>
            </a:r>
          </a:p>
          <a:p>
            <a:r>
              <a:rPr lang="en-GB" sz="1400" dirty="0">
                <a:latin typeface="Arial" panose="020B0604020202020204" pitchFamily="34" charset="0"/>
                <a:ea typeface="+mn-lt"/>
                <a:cs typeface="Arial" panose="020B0604020202020204" pitchFamily="34" charset="0"/>
              </a:rPr>
              <a:t>Barriers: cost, time, transport and social factors.</a:t>
            </a:r>
          </a:p>
          <a:p>
            <a:r>
              <a:rPr lang="en-GB" sz="1400" dirty="0">
                <a:latin typeface="Arial" panose="020B0604020202020204" pitchFamily="34" charset="0"/>
                <a:ea typeface="+mn-lt"/>
                <a:cs typeface="Arial" panose="020B0604020202020204" pitchFamily="34" charset="0"/>
              </a:rPr>
              <a:t>Cues to action: GP or healthcare-professional referral.</a:t>
            </a:r>
          </a:p>
          <a:p>
            <a:r>
              <a:rPr lang="en-GB" sz="1400" dirty="0">
                <a:latin typeface="Arial" panose="020B0604020202020204" pitchFamily="34" charset="0"/>
                <a:ea typeface="+mn-lt"/>
                <a:cs typeface="Arial" panose="020B0604020202020204" pitchFamily="34" charset="0"/>
              </a:rPr>
              <a:t>Self-efficacy: coaching and support can increase confidence (Ritchie, Van den </a:t>
            </a:r>
            <a:r>
              <a:rPr lang="en-GB" sz="1400" dirty="0" err="1">
                <a:latin typeface="Arial" panose="020B0604020202020204" pitchFamily="34" charset="0"/>
                <a:ea typeface="+mn-lt"/>
                <a:cs typeface="Arial" panose="020B0604020202020204" pitchFamily="34" charset="0"/>
              </a:rPr>
              <a:t>Broucke</a:t>
            </a:r>
            <a:r>
              <a:rPr lang="en-GB" sz="1400" dirty="0">
                <a:latin typeface="Arial" panose="020B0604020202020204" pitchFamily="34" charset="0"/>
                <a:ea typeface="+mn-lt"/>
                <a:cs typeface="Arial" panose="020B0604020202020204" pitchFamily="34" charset="0"/>
              </a:rPr>
              <a:t> and Van Hal,2021).</a:t>
            </a:r>
          </a:p>
          <a:p>
            <a:r>
              <a:rPr lang="en-GB" sz="1400" dirty="0">
                <a:latin typeface="Arial" panose="020B0604020202020204" pitchFamily="34" charset="0"/>
                <a:ea typeface="+mn-lt"/>
                <a:cs typeface="Arial" panose="020B0604020202020204" pitchFamily="34" charset="0"/>
              </a:rPr>
              <a:t>An early national evaluation found an average weight loss of 2.3 kg among all participants and 3.3 kg among those who completed the programme  (</a:t>
            </a:r>
            <a:r>
              <a:rPr lang="en-GB" sz="1400" dirty="0" err="1">
                <a:latin typeface="Arial" panose="020B0604020202020204" pitchFamily="34" charset="0"/>
                <a:ea typeface="+mn-lt"/>
                <a:cs typeface="Arial" panose="020B0604020202020204" pitchFamily="34" charset="0"/>
              </a:rPr>
              <a:t>Valabhji</a:t>
            </a:r>
            <a:r>
              <a:rPr lang="en-GB" sz="1400" dirty="0">
                <a:latin typeface="Arial" panose="020B0604020202020204" pitchFamily="34" charset="0"/>
                <a:ea typeface="+mn-lt"/>
                <a:cs typeface="Arial" panose="020B0604020202020204" pitchFamily="34" charset="0"/>
              </a:rPr>
              <a:t> et al.,2020).</a:t>
            </a:r>
          </a:p>
          <a:p>
            <a:r>
              <a:rPr lang="en-GB" sz="1400" dirty="0">
                <a:latin typeface="Arial" panose="020B0604020202020204" pitchFamily="34" charset="0"/>
                <a:ea typeface="+mn-lt"/>
                <a:cs typeface="Arial" panose="020B0604020202020204" pitchFamily="34" charset="0"/>
              </a:rPr>
              <a:t>Qualitative research shows that understanding diabetes, support and practical accessibility influence participation (Begum et al.,2022).</a:t>
            </a:r>
          </a:p>
          <a:p>
            <a:r>
              <a:rPr lang="en-GB" sz="1400" dirty="0">
                <a:latin typeface="Arial" panose="020B0604020202020204" pitchFamily="34" charset="0"/>
                <a:ea typeface="+mn-lt"/>
                <a:cs typeface="Arial" panose="020B0604020202020204" pitchFamily="34" charset="0"/>
              </a:rPr>
              <a:t>Digital DPP research also highlights motivation, self-efficacy, support and accessibility (Ross et al.,2023).</a:t>
            </a:r>
          </a:p>
          <a:p>
            <a:endParaRPr lang="en-GB" sz="1400" dirty="0">
              <a:latin typeface="Arial" panose="020B0604020202020204" pitchFamily="34" charset="0"/>
              <a:cs typeface="Arial" panose="020B0604020202020204" pitchFamily="34" charset="0"/>
            </a:endParaRPr>
          </a:p>
          <a:p>
            <a:endParaRPr lang="en-GB" sz="1400" dirty="0"/>
          </a:p>
        </p:txBody>
      </p:sp>
      <p:sp>
        <p:nvSpPr>
          <p:cNvPr id="6" name="TextBox 5">
            <a:extLst>
              <a:ext uri="{FF2B5EF4-FFF2-40B4-BE49-F238E27FC236}">
                <a16:creationId xmlns:a16="http://schemas.microsoft.com/office/drawing/2014/main" id="{7B841EF9-7E56-AB22-9296-F585D5EAC772}"/>
              </a:ext>
            </a:extLst>
          </p:cNvPr>
          <p:cNvSpPr txBox="1"/>
          <p:nvPr/>
        </p:nvSpPr>
        <p:spPr>
          <a:xfrm>
            <a:off x="7909378" y="6858000"/>
            <a:ext cx="4410015" cy="184666"/>
          </a:xfrm>
          <a:prstGeom prst="rect">
            <a:avLst/>
          </a:prstGeom>
          <a:noFill/>
        </p:spPr>
        <p:txBody>
          <a:bodyPr wrap="square" rtlCol="0">
            <a:spAutoFit/>
          </a:bodyPr>
          <a:lstStyle/>
          <a:p>
            <a:pPr>
              <a:spcAft>
                <a:spcPts val="600"/>
              </a:spcAft>
            </a:pPr>
            <a:r>
              <a:rPr lang="en-GB" sz="600" dirty="0">
                <a:hlinkClick r:id="rId4"/>
              </a:rPr>
              <a:t>https://ukhsa.blog.gov.uk/wp-content/uploads/sites/33/2018/06/6.4364_PHE_Health-Matters_Online_960x640_2.png</a:t>
            </a:r>
            <a:endParaRPr lang="en-GB" sz="600" dirty="0"/>
          </a:p>
        </p:txBody>
      </p:sp>
    </p:spTree>
    <p:extLst>
      <p:ext uri="{BB962C8B-B14F-4D97-AF65-F5344CB8AC3E}">
        <p14:creationId xmlns:p14="http://schemas.microsoft.com/office/powerpoint/2010/main" val="1573832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CCE7D4-EE0A-8EFA-53E7-F278EB8AF9EB}"/>
            </a:ext>
          </a:extLst>
        </p:cNvPr>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64EBF-1A98-62C5-69FE-68856717B9BF}"/>
              </a:ext>
            </a:extLst>
          </p:cNvPr>
          <p:cNvSpPr>
            <a:spLocks noGrp="1"/>
          </p:cNvSpPr>
          <p:nvPr>
            <p:ph type="title"/>
          </p:nvPr>
        </p:nvSpPr>
        <p:spPr>
          <a:xfrm>
            <a:off x="572493" y="238539"/>
            <a:ext cx="11018520" cy="1434415"/>
          </a:xfrm>
        </p:spPr>
        <p:txBody>
          <a:bodyPr anchor="b">
            <a:normAutofit/>
          </a:bodyPr>
          <a:lstStyle/>
          <a:p>
            <a:r>
              <a:rPr lang="en-GB" sz="5400" b="1">
                <a:ln w="12700">
                  <a:solidFill>
                    <a:schemeClr val="accent1"/>
                  </a:solidFill>
                  <a:prstDash val="solid"/>
                </a:ln>
                <a:effectLst>
                  <a:outerShdw dist="38100" dir="2640000" algn="bl" rotWithShape="0">
                    <a:schemeClr val="accent1"/>
                  </a:outerShdw>
                </a:effectLst>
              </a:rPr>
              <a:t>Equity and access</a:t>
            </a:r>
          </a:p>
        </p:txBody>
      </p:sp>
      <p:sp>
        <p:nvSpPr>
          <p:cNvPr id="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42FE62C5-4BAA-C1A7-59C0-F48FCF57AFB7}"/>
              </a:ext>
            </a:extLst>
          </p:cNvPr>
          <p:cNvSpPr>
            <a:spLocks noGrp="1"/>
          </p:cNvSpPr>
          <p:nvPr>
            <p:ph idx="1"/>
          </p:nvPr>
        </p:nvSpPr>
        <p:spPr>
          <a:xfrm>
            <a:off x="572493" y="2071316"/>
            <a:ext cx="6713552" cy="4119172"/>
          </a:xfrm>
        </p:spPr>
        <p:txBody>
          <a:bodyPr vert="horz" lIns="91440" tIns="45720" rIns="91440" bIns="45720" rtlCol="0">
            <a:normAutofit/>
          </a:bodyPr>
          <a:lstStyle/>
          <a:p>
            <a:r>
              <a:rPr lang="en-GB" sz="1200" dirty="0">
                <a:latin typeface="Calibri"/>
                <a:ea typeface="Calibri"/>
                <a:cs typeface="Calibri"/>
              </a:rPr>
              <a:t>Type 2 diabetes is more common in some ethnic minority and socioeconomically disadvantaged populations (Diabetes UK 2025). </a:t>
            </a:r>
          </a:p>
          <a:p>
            <a:r>
              <a:rPr lang="en-GB" sz="1200" dirty="0">
                <a:latin typeface="Calibri"/>
                <a:ea typeface="Calibri"/>
                <a:cs typeface="Calibri"/>
              </a:rPr>
              <a:t>Social conditions such as income, housing and education contribute to health inequalities (Marmot,2010).</a:t>
            </a:r>
          </a:p>
          <a:p>
            <a:r>
              <a:rPr lang="en-GB" sz="1200">
                <a:latin typeface="Calibri"/>
                <a:ea typeface="Calibri"/>
                <a:cs typeface="Calibri"/>
              </a:rPr>
              <a:t>Dahlgren and Whitehead Model shows how individual lifestyle, social networks and wider living conditions influence health (Dahlgren and Whitehead,1991).</a:t>
            </a:r>
          </a:p>
          <a:p>
            <a:r>
              <a:rPr lang="en-GB" sz="1200" dirty="0">
                <a:latin typeface="Calibri"/>
                <a:ea typeface="Calibri"/>
                <a:cs typeface="Calibri"/>
              </a:rPr>
              <a:t>Digital exclusion can create barriers to accessing digital health services (Raihan et al.,2025).</a:t>
            </a:r>
          </a:p>
          <a:p>
            <a:r>
              <a:rPr lang="en-GB" sz="1200" dirty="0">
                <a:latin typeface="Calibri"/>
                <a:ea typeface="Calibri"/>
                <a:cs typeface="Calibri"/>
              </a:rPr>
              <a:t>Other barriers include language, employment, transport, food costs and cultural relevance.</a:t>
            </a:r>
          </a:p>
          <a:p>
            <a:r>
              <a:rPr lang="en-GB" sz="1200" dirty="0">
                <a:latin typeface="Calibri"/>
                <a:ea typeface="Calibri"/>
                <a:cs typeface="Calibri"/>
              </a:rPr>
              <a:t>Digital delivery can be flexible and convenient but may disadvantage people with limited digital access or skills (Ross et al.,2023).</a:t>
            </a:r>
          </a:p>
          <a:p>
            <a:r>
              <a:rPr lang="en-GB" sz="1200" dirty="0">
                <a:latin typeface="Calibri"/>
                <a:ea typeface="Calibri"/>
                <a:cs typeface="Calibri"/>
              </a:rPr>
              <a:t>Face-to-face support provides personal support but may involve travel and local availability barriers .</a:t>
            </a:r>
          </a:p>
          <a:p>
            <a:r>
              <a:rPr lang="en-GB" sz="1200" dirty="0">
                <a:latin typeface="Calibri"/>
                <a:ea typeface="Calibri"/>
                <a:cs typeface="Calibri"/>
              </a:rPr>
              <a:t>Culturally appropriate information and community support can improve accessibility (WHO, 2021; WHO, 2023b).</a:t>
            </a:r>
          </a:p>
          <a:p>
            <a:r>
              <a:rPr lang="en-GB" sz="1200" dirty="0">
                <a:latin typeface="Calibri"/>
                <a:ea typeface="Calibri"/>
                <a:cs typeface="Calibri"/>
              </a:rPr>
              <a:t>Different delivery options can help reduce barriers to participation (Ross et al.,2023).</a:t>
            </a:r>
          </a:p>
          <a:p>
            <a:pPr marL="0" indent="0">
              <a:buNone/>
            </a:pPr>
            <a:r>
              <a:rPr lang="en-GB" sz="1200" dirty="0">
                <a:latin typeface="Calibri"/>
                <a:ea typeface="Calibri"/>
                <a:cs typeface="Calibri"/>
              </a:rPr>
              <a:t>          Equal availability does not always mean equal access.</a:t>
            </a:r>
          </a:p>
        </p:txBody>
      </p:sp>
      <p:pic>
        <p:nvPicPr>
          <p:cNvPr id="31" name="Picture 30" descr="Colourful pills stacked to make a bar graph">
            <a:extLst>
              <a:ext uri="{FF2B5EF4-FFF2-40B4-BE49-F238E27FC236}">
                <a16:creationId xmlns:a16="http://schemas.microsoft.com/office/drawing/2014/main" id="{B22B2B5A-77F3-7FEC-2F64-03D02BED21A1}"/>
              </a:ext>
            </a:extLst>
          </p:cNvPr>
          <p:cNvPicPr>
            <a:picLocks noChangeAspect="1"/>
          </p:cNvPicPr>
          <p:nvPr/>
        </p:nvPicPr>
        <p:blipFill>
          <a:blip r:embed="rId2"/>
          <a:srcRect l="26659" r="7198"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29048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BE0801-8743-4C66-7590-C909125655FF}"/>
            </a:ext>
          </a:extLst>
        </p:cNvPr>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F4753-73A3-6D0E-3648-7D113BD5BD91}"/>
              </a:ext>
            </a:extLst>
          </p:cNvPr>
          <p:cNvSpPr>
            <a:spLocks noGrp="1"/>
          </p:cNvSpPr>
          <p:nvPr>
            <p:ph type="title"/>
          </p:nvPr>
        </p:nvSpPr>
        <p:spPr>
          <a:xfrm>
            <a:off x="572493" y="238539"/>
            <a:ext cx="11018520" cy="1434415"/>
          </a:xfrm>
        </p:spPr>
        <p:txBody>
          <a:bodyPr anchor="b">
            <a:normAutofit/>
          </a:bodyPr>
          <a:lstStyle/>
          <a:p>
            <a:r>
              <a:rPr lang="en-GB" sz="5400" b="1">
                <a:ln w="12700">
                  <a:solidFill>
                    <a:schemeClr val="accent1"/>
                  </a:solidFill>
                  <a:prstDash val="solid"/>
                </a:ln>
                <a:effectLst>
                  <a:outerShdw dist="38100" dir="2640000" algn="bl" rotWithShape="0">
                    <a:schemeClr val="accent1"/>
                  </a:outerShdw>
                </a:effectLst>
              </a:rPr>
              <a:t>Conclusion</a:t>
            </a:r>
          </a:p>
        </p:txBody>
      </p:sp>
      <p:sp>
        <p:nvSpPr>
          <p:cNvPr id="9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Content Placeholder 2">
            <a:extLst>
              <a:ext uri="{FF2B5EF4-FFF2-40B4-BE49-F238E27FC236}">
                <a16:creationId xmlns:a16="http://schemas.microsoft.com/office/drawing/2014/main" id="{5DE31EC5-CD9C-CD2B-544B-0DDA6D07CF84}"/>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fontAlgn="auto">
              <a:buNone/>
            </a:pPr>
            <a:r>
              <a:rPr lang="en-GB" sz="1200">
                <a:latin typeface="Arial" panose="020B0604020202020204" pitchFamily="34" charset="0"/>
                <a:cs typeface="Arial" panose="020B0604020202020204" pitchFamily="34" charset="0"/>
              </a:rPr>
              <a:t>Health, wellbeing and sustainable development are closely connected (WHO,2021; WCED,1987).</a:t>
            </a:r>
          </a:p>
          <a:p>
            <a:pPr marL="0" indent="0" fontAlgn="auto">
              <a:buNone/>
            </a:pPr>
            <a:r>
              <a:rPr lang="en-GB" sz="1200">
                <a:latin typeface="Arial" panose="020B0604020202020204" pitchFamily="34" charset="0"/>
                <a:cs typeface="Arial" panose="020B0604020202020204" pitchFamily="34" charset="0"/>
              </a:rPr>
              <a:t>The NHS Diabetes Prevention Programme demonstrates how prevention can support population health and reduce the risk of Type 2 diabetes (NHS England, 2025).</a:t>
            </a:r>
          </a:p>
          <a:p>
            <a:pPr marL="0" indent="0" fontAlgn="auto">
              <a:buNone/>
            </a:pPr>
            <a:r>
              <a:rPr lang="en-GB" sz="1200">
                <a:latin typeface="Arial" panose="020B0604020202020204" pitchFamily="34" charset="0"/>
                <a:cs typeface="Arial" panose="020B0604020202020204" pitchFamily="34" charset="0"/>
              </a:rPr>
              <a:t>The Biopsychosocial Model highlights biological, psychological and social influences on health(Roberts,2023), while the Ecological Model shows how wider environments affect health (Richard, Gauvin and Raine, 2011).</a:t>
            </a:r>
          </a:p>
          <a:p>
            <a:pPr marL="0" indent="0" fontAlgn="auto">
              <a:buNone/>
            </a:pPr>
            <a:r>
              <a:rPr lang="en-GB" sz="1200">
                <a:latin typeface="Arial" panose="020B0604020202020204" pitchFamily="34" charset="0"/>
                <a:cs typeface="Arial" panose="020B0604020202020204" pitchFamily="34" charset="0"/>
              </a:rPr>
              <a:t>The Health Belief Model helps explain individual behaviour change, but it needs to be considered alongside wider social and environmental factors (Ritchie, Van den Broucke and Van Hal,2021).</a:t>
            </a:r>
          </a:p>
          <a:p>
            <a:pPr marL="0" indent="0" fontAlgn="auto">
              <a:buNone/>
            </a:pPr>
            <a:r>
              <a:rPr lang="en-GB" sz="1200">
                <a:latin typeface="Arial" panose="020B0604020202020204" pitchFamily="34" charset="0"/>
                <a:cs typeface="Arial" panose="020B0604020202020204" pitchFamily="34" charset="0"/>
              </a:rPr>
              <a:t>Overall, although the programme supports prevention, access and engagement are not equal for everyone. Research into the programme highlights the importance of understanding both outcomes and people’s experiences of participation (Valabhji et al., 2020; Ross et al.,2023).</a:t>
            </a:r>
          </a:p>
          <a:p>
            <a:pPr marL="0" indent="0" fontAlgn="auto">
              <a:buNone/>
            </a:pPr>
            <a:r>
              <a:rPr lang="en-GB" sz="1200">
                <a:latin typeface="Arial" panose="020B0604020202020204" pitchFamily="34" charset="0"/>
                <a:cs typeface="Arial" panose="020B0604020202020204" pitchFamily="34" charset="0"/>
              </a:rPr>
              <a:t>To improve practice, services should continue offering both digital and face-to-face options, work with community organisations to reach different groups, and provide culturally appropriate support. </a:t>
            </a:r>
          </a:p>
          <a:p>
            <a:pPr marL="0" indent="0" fontAlgn="auto">
              <a:buNone/>
            </a:pPr>
            <a:r>
              <a:rPr lang="en-GB" sz="1200">
                <a:latin typeface="Arial" panose="020B0604020202020204" pitchFamily="34" charset="0"/>
                <a:cs typeface="Arial" panose="020B0604020202020204" pitchFamily="34" charset="0"/>
              </a:rPr>
              <a:t>These approaches can improve access and engagement while supporting more equitable and sustainable prevention.</a:t>
            </a:r>
          </a:p>
          <a:p>
            <a:pPr marL="0" indent="0" fontAlgn="auto">
              <a:buNone/>
            </a:pPr>
            <a:r>
              <a:rPr lang="en-GB" sz="1200">
                <a:latin typeface="Arial" panose="020B0604020202020204" pitchFamily="34" charset="0"/>
                <a:cs typeface="Arial" panose="020B0604020202020204" pitchFamily="34" charset="0"/>
              </a:rPr>
              <a:t>To conclude, sustainable healthcare therefore requires prevention, partnership working, equitable access and long-term investment (WHO,2023b).</a:t>
            </a:r>
          </a:p>
          <a:p>
            <a:endParaRPr lang="en-GB" sz="1200"/>
          </a:p>
        </p:txBody>
      </p:sp>
      <p:pic>
        <p:nvPicPr>
          <p:cNvPr id="16" name="Picture 15" descr="Colourful carved figures of humans">
            <a:extLst>
              <a:ext uri="{FF2B5EF4-FFF2-40B4-BE49-F238E27FC236}">
                <a16:creationId xmlns:a16="http://schemas.microsoft.com/office/drawing/2014/main" id="{E672401C-03F2-F4CA-7C31-9698F4C7088E}"/>
              </a:ext>
            </a:extLst>
          </p:cNvPr>
          <p:cNvPicPr>
            <a:picLocks noChangeAspect="1"/>
          </p:cNvPicPr>
          <p:nvPr/>
        </p:nvPicPr>
        <p:blipFill>
          <a:blip r:embed="rId2"/>
          <a:srcRect l="16087" r="15368"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7338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1C9045-FE2E-259F-412F-366E4E323655}"/>
            </a:ext>
          </a:extLst>
        </p:cNvPr>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8ACFA-4FB9-3547-EEF8-2DA553012AA6}"/>
              </a:ext>
            </a:extLst>
          </p:cNvPr>
          <p:cNvSpPr>
            <a:spLocks noGrp="1"/>
          </p:cNvSpPr>
          <p:nvPr>
            <p:ph type="title"/>
          </p:nvPr>
        </p:nvSpPr>
        <p:spPr>
          <a:xfrm>
            <a:off x="686834" y="1153572"/>
            <a:ext cx="3200400" cy="4461163"/>
          </a:xfrm>
        </p:spPr>
        <p:txBody>
          <a:bodyPr>
            <a:normAutofit/>
          </a:bodyPr>
          <a:lstStyle/>
          <a:p>
            <a:r>
              <a:rPr lang="en-GB" b="1" dirty="0">
                <a:ln w="12700">
                  <a:solidFill>
                    <a:schemeClr val="accent1"/>
                  </a:solidFill>
                  <a:prstDash val="solid"/>
                </a:ln>
                <a:solidFill>
                  <a:srgbClr val="FFFFFF"/>
                </a:solidFill>
                <a:effectLst>
                  <a:outerShdw dist="38100" dir="2640000" algn="bl" rotWithShape="0">
                    <a:schemeClr val="accent1"/>
                  </a:outerShdw>
                </a:effectLst>
              </a:rPr>
              <a:t>References</a:t>
            </a:r>
          </a:p>
        </p:txBody>
      </p:sp>
      <p:sp>
        <p:nvSpPr>
          <p:cNvPr id="117" name="Arc 1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3158C6A1-1CED-FE45-5263-2E4406710D46}"/>
              </a:ext>
            </a:extLst>
          </p:cNvPr>
          <p:cNvSpPr>
            <a:spLocks noGrp="1"/>
          </p:cNvSpPr>
          <p:nvPr>
            <p:ph idx="1"/>
          </p:nvPr>
        </p:nvSpPr>
        <p:spPr>
          <a:xfrm>
            <a:off x="4389120" y="599440"/>
            <a:ext cx="7670800" cy="5577523"/>
          </a:xfrm>
        </p:spPr>
        <p:txBody>
          <a:bodyPr vert="horz" lIns="91440" tIns="45720" rIns="91440" bIns="45720" rtlCol="0" anchor="ctr">
            <a:normAutofit lnSpcReduction="10000"/>
          </a:bodyPr>
          <a:lstStyle/>
          <a:p>
            <a:endParaRPr lang="en-GB" sz="900" dirty="0">
              <a:latin typeface="Calibri"/>
              <a:ea typeface="Calibri"/>
              <a:cs typeface="Calibri"/>
            </a:endParaRPr>
          </a:p>
          <a:p>
            <a:pPr marL="0" indent="0">
              <a:buNone/>
            </a:pPr>
            <a:r>
              <a:rPr lang="en-GB" sz="1200" dirty="0">
                <a:latin typeface="Arial" panose="020B0604020202020204" pitchFamily="34" charset="0"/>
                <a:cs typeface="Arial" panose="020B0604020202020204" pitchFamily="34" charset="0"/>
              </a:rPr>
              <a:t>Begum, S.,  Povey, R. Ellis N , Gidlow C. and Chadwick P. (2022) ‘Influences of decisions to attend a national diabetes prevention programme from people living in a socioeconomically deprived area</a:t>
            </a:r>
            <a:r>
              <a:rPr lang="en-GB" sz="1200" i="1" dirty="0">
                <a:latin typeface="Arial" panose="020B0604020202020204" pitchFamily="34" charset="0"/>
                <a:cs typeface="Arial" panose="020B0604020202020204" pitchFamily="34" charset="0"/>
              </a:rPr>
              <a:t>’, Diabetic Medicine</a:t>
            </a:r>
            <a:r>
              <a:rPr lang="en-GB" sz="1200" dirty="0">
                <a:latin typeface="Arial" panose="020B0604020202020204" pitchFamily="34" charset="0"/>
                <a:cs typeface="Arial" panose="020B0604020202020204" pitchFamily="34" charset="0"/>
              </a:rPr>
              <a:t>, 39(7), e14804. </a:t>
            </a:r>
            <a:r>
              <a:rPr lang="en-GB" sz="1200" dirty="0">
                <a:latin typeface="Arial" panose="020B0604020202020204" pitchFamily="34" charset="0"/>
                <a:cs typeface="Arial" panose="020B0604020202020204" pitchFamily="34" charset="0"/>
                <a:hlinkClick r:id="rId2"/>
              </a:rPr>
              <a:t>https://doi.org/10.1111/dme.14804Digital Object Identifier (DOI)</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GB" sz="1200" i="1" dirty="0">
                <a:latin typeface="Arial" panose="020B0604020202020204" pitchFamily="34" charset="0"/>
                <a:cs typeface="Arial" panose="020B0604020202020204" pitchFamily="34" charset="0"/>
              </a:rPr>
              <a:t>Psychological Medicine</a:t>
            </a:r>
            <a:r>
              <a:rPr lang="en-GB" sz="1200" dirty="0">
                <a:latin typeface="Arial" panose="020B0604020202020204" pitchFamily="34" charset="0"/>
                <a:cs typeface="Arial" panose="020B0604020202020204" pitchFamily="34" charset="0"/>
              </a:rPr>
              <a:t>, 53(16), pp. 7504-7511 </a:t>
            </a:r>
            <a:r>
              <a:rPr lang="en-GB" sz="1200" u="sng" dirty="0">
                <a:latin typeface="Arial" panose="020B0604020202020204" pitchFamily="34" charset="0"/>
                <a:cs typeface="Arial" panose="020B0604020202020204" pitchFamily="34" charset="0"/>
                <a:hlinkClick r:id="rId3"/>
              </a:rPr>
              <a:t>https://doi.org/10.1017/S0033291723002660</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ea typeface="Calibri"/>
                <a:cs typeface="Arial" panose="020B0604020202020204" pitchFamily="34" charset="0"/>
              </a:rPr>
              <a:t>Diabetes UK (2025) </a:t>
            </a:r>
            <a:r>
              <a:rPr lang="en-GB" sz="1200" i="1" dirty="0">
                <a:latin typeface="Arial" panose="020B0604020202020204" pitchFamily="34" charset="0"/>
                <a:ea typeface="Calibri"/>
                <a:cs typeface="Arial" panose="020B0604020202020204" pitchFamily="34" charset="0"/>
              </a:rPr>
              <a:t>How many people in the UK have diabetes ? </a:t>
            </a:r>
            <a:r>
              <a:rPr lang="en-GB" sz="1200" dirty="0">
                <a:latin typeface="Arial" panose="020B0604020202020204" pitchFamily="34" charset="0"/>
                <a:ea typeface="Calibri"/>
                <a:cs typeface="Arial" panose="020B0604020202020204" pitchFamily="34" charset="0"/>
              </a:rPr>
              <a:t>Available at: </a:t>
            </a:r>
            <a:r>
              <a:rPr lang="en-GB" sz="1200" dirty="0">
                <a:latin typeface="Arial" panose="020B0604020202020204" pitchFamily="34" charset="0"/>
                <a:ea typeface="Calibri"/>
                <a:cs typeface="Arial" panose="020B0604020202020204" pitchFamily="34" charset="0"/>
                <a:hlinkClick r:id="rId4"/>
              </a:rPr>
              <a:t>https://www.diabetes.org.uk/about-us/about-the-charity/our-strategy/statistics</a:t>
            </a:r>
            <a:r>
              <a:rPr lang="en-GB" sz="1200" dirty="0">
                <a:latin typeface="Arial" panose="020B0604020202020204" pitchFamily="34" charset="0"/>
                <a:ea typeface="Calibri"/>
                <a:cs typeface="Arial" panose="020B0604020202020204" pitchFamily="34" charset="0"/>
              </a:rPr>
              <a:t> [Accessed on 22nd sept 2026].</a:t>
            </a:r>
          </a:p>
          <a:p>
            <a:pPr marL="0" indent="0">
              <a:buNone/>
            </a:pPr>
            <a:r>
              <a:rPr lang="en-GB" sz="1200" dirty="0">
                <a:latin typeface="Arial" panose="020B0604020202020204" pitchFamily="34" charset="0"/>
                <a:cs typeface="Arial" panose="020B0604020202020204" pitchFamily="34" charset="0"/>
              </a:rPr>
              <a:t>Dahlgren, G. and Whitehead, M. (1991) </a:t>
            </a:r>
            <a:r>
              <a:rPr lang="en-GB" sz="1200" i="1" dirty="0">
                <a:latin typeface="Arial" panose="020B0604020202020204" pitchFamily="34" charset="0"/>
                <a:cs typeface="Arial" panose="020B0604020202020204" pitchFamily="34" charset="0"/>
              </a:rPr>
              <a:t>Policies and strategies to promote social equity in health</a:t>
            </a:r>
            <a:r>
              <a:rPr lang="en-GB" sz="1200" dirty="0">
                <a:latin typeface="Arial" panose="020B0604020202020204" pitchFamily="34" charset="0"/>
                <a:cs typeface="Arial" panose="020B0604020202020204" pitchFamily="34" charset="0"/>
              </a:rPr>
              <a:t>. Stockholm: Institute for Futures Studies. </a:t>
            </a:r>
            <a:endParaRPr lang="en-GB" sz="1200" dirty="0">
              <a:latin typeface="Arial" panose="020B0604020202020204" pitchFamily="34" charset="0"/>
              <a:ea typeface="Calibri"/>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Health and Care Act 2022 (2022) </a:t>
            </a:r>
            <a:r>
              <a:rPr lang="en-GB" sz="1200" i="1" dirty="0">
                <a:latin typeface="Arial" panose="020B0604020202020204" pitchFamily="34" charset="0"/>
                <a:cs typeface="Arial" panose="020B0604020202020204" pitchFamily="34" charset="0"/>
              </a:rPr>
              <a:t>Health and Care Act 2022</a:t>
            </a:r>
            <a:r>
              <a:rPr lang="en-GB" sz="1200" dirty="0">
                <a:latin typeface="Arial" panose="020B0604020202020204" pitchFamily="34" charset="0"/>
                <a:cs typeface="Arial" panose="020B0604020202020204" pitchFamily="34" charset="0"/>
              </a:rPr>
              <a:t>. London: The Stationery Office.</a:t>
            </a:r>
            <a:endParaRPr lang="en-US" sz="1200" dirty="0">
              <a:latin typeface="Arial" panose="020B0604020202020204" pitchFamily="34" charset="0"/>
              <a:ea typeface="Calibri"/>
              <a:cs typeface="Arial" panose="020B0604020202020204" pitchFamily="34" charset="0"/>
            </a:endParaRPr>
          </a:p>
          <a:p>
            <a:pPr marL="0" indent="0">
              <a:buNone/>
            </a:pPr>
            <a:r>
              <a:rPr lang="en-GB" sz="1200" dirty="0" err="1">
                <a:latin typeface="Arial" panose="020B0604020202020204" pitchFamily="34" charset="0"/>
                <a:ea typeface="Calibri"/>
                <a:cs typeface="Arial" panose="020B0604020202020204" pitchFamily="34" charset="0"/>
              </a:rPr>
              <a:t>Jiwattanasuk</a:t>
            </a:r>
            <a:r>
              <a:rPr lang="en-GB" sz="1200" dirty="0">
                <a:latin typeface="Arial" panose="020B0604020202020204" pitchFamily="34" charset="0"/>
                <a:ea typeface="Calibri"/>
                <a:cs typeface="Arial" panose="020B0604020202020204" pitchFamily="34" charset="0"/>
              </a:rPr>
              <a:t>, N., </a:t>
            </a:r>
            <a:r>
              <a:rPr lang="en-GB" sz="1200" dirty="0" err="1">
                <a:latin typeface="Arial" panose="020B0604020202020204" pitchFamily="34" charset="0"/>
                <a:ea typeface="Calibri"/>
                <a:cs typeface="Arial" panose="020B0604020202020204" pitchFamily="34" charset="0"/>
              </a:rPr>
              <a:t>Pannavoravat</a:t>
            </a:r>
            <a:r>
              <a:rPr lang="en-GB" sz="1200" dirty="0">
                <a:latin typeface="Arial" panose="020B0604020202020204" pitchFamily="34" charset="0"/>
                <a:ea typeface="Calibri"/>
                <a:cs typeface="Arial" panose="020B0604020202020204" pitchFamily="34" charset="0"/>
              </a:rPr>
              <a:t>, P. and </a:t>
            </a:r>
            <a:r>
              <a:rPr lang="en-GB" sz="1200" dirty="0" err="1">
                <a:latin typeface="Arial" panose="020B0604020202020204" pitchFamily="34" charset="0"/>
                <a:ea typeface="Calibri"/>
                <a:cs typeface="Arial" panose="020B0604020202020204" pitchFamily="34" charset="0"/>
              </a:rPr>
              <a:t>Sirikanchana</a:t>
            </a:r>
            <a:r>
              <a:rPr lang="en-GB" sz="1200" dirty="0">
                <a:latin typeface="Arial" panose="020B0604020202020204" pitchFamily="34" charset="0"/>
                <a:ea typeface="Calibri"/>
                <a:cs typeface="Arial" panose="020B0604020202020204" pitchFamily="34" charset="0"/>
              </a:rPr>
              <a:t>, P. (2022) 'The holistic well-being concepts in relation to quality of life', </a:t>
            </a:r>
            <a:r>
              <a:rPr lang="en-GB" sz="1200" i="1" dirty="0">
                <a:latin typeface="Arial" panose="020B0604020202020204" pitchFamily="34" charset="0"/>
                <a:ea typeface="Calibri"/>
                <a:cs typeface="Arial" panose="020B0604020202020204" pitchFamily="34" charset="0"/>
              </a:rPr>
              <a:t>ABAC ODI Journal Vision. Action. Outcome</a:t>
            </a:r>
            <a:r>
              <a:rPr lang="en-GB" sz="1200" dirty="0">
                <a:latin typeface="Arial" panose="020B0604020202020204" pitchFamily="34" charset="0"/>
                <a:ea typeface="Calibri"/>
                <a:cs typeface="Arial" panose="020B0604020202020204" pitchFamily="34" charset="0"/>
              </a:rPr>
              <a:t>, 10(1), p. 28. Available at: </a:t>
            </a:r>
            <a:r>
              <a:rPr lang="en-GB" sz="1200" dirty="0">
                <a:latin typeface="Arial" panose="020B0604020202020204" pitchFamily="34" charset="0"/>
                <a:ea typeface="Calibri"/>
                <a:cs typeface="Arial" panose="020B0604020202020204" pitchFamily="34" charset="0"/>
                <a:hlinkClick r:id="rId5"/>
              </a:rPr>
              <a:t>https://www.researchgate.net/profile/Narumon-Jiwattanasuk/publication/379669571_The_Holistic_Well-being_Concepts_in_Relation_to_Quality_of_Life/links/6614e6bb66ba7e2359b7be73/The-Holistic-Well-being-Concepts-in-Relation-to-Quality-of-Life.pdf</a:t>
            </a:r>
            <a:r>
              <a:rPr lang="en-GB" sz="1200" dirty="0">
                <a:latin typeface="Arial" panose="020B0604020202020204" pitchFamily="34" charset="0"/>
                <a:ea typeface="Calibri"/>
                <a:cs typeface="Arial" panose="020B0604020202020204" pitchFamily="34" charset="0"/>
              </a:rPr>
              <a:t>  (Accessed: 22 September 2026).</a:t>
            </a:r>
          </a:p>
          <a:p>
            <a:pPr marL="0" indent="0">
              <a:buNone/>
            </a:pPr>
            <a:r>
              <a:rPr lang="en-GB" sz="1200" dirty="0">
                <a:latin typeface="Arial" panose="020B0604020202020204" pitchFamily="34" charset="0"/>
                <a:cs typeface="Arial" panose="020B0604020202020204" pitchFamily="34" charset="0"/>
              </a:rPr>
              <a:t>Marmot, M. (2010) </a:t>
            </a:r>
            <a:r>
              <a:rPr lang="en-GB" sz="1200" i="1" dirty="0">
                <a:latin typeface="Arial" panose="020B0604020202020204" pitchFamily="34" charset="0"/>
                <a:cs typeface="Arial" panose="020B0604020202020204" pitchFamily="34" charset="0"/>
              </a:rPr>
              <a:t>Fair society, healthy lives: strategic review of health inequalities in England post-2010</a:t>
            </a:r>
            <a:r>
              <a:rPr lang="en-GB" sz="1200" dirty="0">
                <a:latin typeface="Arial" panose="020B0604020202020204" pitchFamily="34" charset="0"/>
                <a:cs typeface="Arial" panose="020B0604020202020204" pitchFamily="34" charset="0"/>
              </a:rPr>
              <a:t>. London: The Marmot Review. Available at: </a:t>
            </a:r>
            <a:r>
              <a:rPr lang="en-GB" sz="1200" dirty="0">
                <a:latin typeface="Arial" panose="020B0604020202020204" pitchFamily="34" charset="0"/>
                <a:cs typeface="Arial" panose="020B0604020202020204" pitchFamily="34" charset="0"/>
                <a:hlinkClick r:id="rId6"/>
              </a:rPr>
              <a:t>https://www.instituteofhealthequity.org/resources-reports/fair-society-healthy-lives-the-marmot-review</a:t>
            </a:r>
            <a:r>
              <a:rPr lang="en-GB" sz="1200" dirty="0">
                <a:latin typeface="Arial" panose="020B0604020202020204" pitchFamily="34" charset="0"/>
                <a:cs typeface="Arial" panose="020B0604020202020204" pitchFamily="34" charset="0"/>
              </a:rPr>
              <a:t>(Accessed: 11 October 2026). </a:t>
            </a:r>
          </a:p>
          <a:p>
            <a:pPr marL="0" indent="0">
              <a:buNone/>
            </a:pPr>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England.</a:t>
            </a:r>
          </a:p>
          <a:p>
            <a:pPr marL="0" indent="0">
              <a:buNone/>
            </a:pPr>
            <a:r>
              <a:rPr lang="en-GB" sz="1200" dirty="0">
                <a:latin typeface="Arial" panose="020B0604020202020204" pitchFamily="34" charset="0"/>
                <a:cs typeface="Arial" panose="020B0604020202020204" pitchFamily="34" charset="0"/>
              </a:rPr>
              <a:t>NHS England (2020) </a:t>
            </a:r>
            <a:r>
              <a:rPr lang="en-GB" sz="1200" i="1" dirty="0">
                <a:latin typeface="Arial" panose="020B0604020202020204" pitchFamily="34" charset="0"/>
                <a:cs typeface="Arial" panose="020B0604020202020204" pitchFamily="34" charset="0"/>
              </a:rPr>
              <a:t>Record high two million people at risk of Type 2 Diabetes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https://www.england.nhs.uk/2020/02/record-high-two-million-people-at-risk-of-type-2-diabetes</a:t>
            </a:r>
            <a:r>
              <a:rPr lang="en-GB" sz="1200" dirty="0">
                <a:latin typeface="Arial" panose="020B0604020202020204" pitchFamily="34" charset="0"/>
                <a:cs typeface="Arial" panose="020B0604020202020204" pitchFamily="34" charset="0"/>
              </a:rPr>
              <a:t>/ (Accessed: 13 October 2026).</a:t>
            </a:r>
          </a:p>
          <a:p>
            <a:pPr marL="0" indent="0">
              <a:buNone/>
            </a:pPr>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NHS identifies over half a million more people at risk of type 2 diabetes in a year.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https://www.england.nhs.uk/2024/06/nhs-identifies-over-half-a-million-more-people-at-risk-of-type-2-diabetes-in-a-year</a:t>
            </a:r>
            <a:r>
              <a:rPr lang="en-GB" sz="1200" dirty="0">
                <a:latin typeface="Arial" panose="020B0604020202020204" pitchFamily="34" charset="0"/>
                <a:cs typeface="Arial" panose="020B0604020202020204" pitchFamily="34" charset="0"/>
              </a:rPr>
              <a:t>/ (Accessed: 13 October 2026).</a:t>
            </a:r>
          </a:p>
        </p:txBody>
      </p:sp>
    </p:spTree>
    <p:extLst>
      <p:ext uri="{BB962C8B-B14F-4D97-AF65-F5344CB8AC3E}">
        <p14:creationId xmlns:p14="http://schemas.microsoft.com/office/powerpoint/2010/main" val="4123151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5D6C407-0D62-346A-F8C8-4A699094AB9C}"/>
              </a:ext>
            </a:extLst>
          </p:cNvPr>
          <p:cNvSpPr txBox="1"/>
          <p:nvPr/>
        </p:nvSpPr>
        <p:spPr>
          <a:xfrm>
            <a:off x="4447308" y="591344"/>
            <a:ext cx="6906491" cy="5585619"/>
          </a:xfrm>
          <a:prstGeom prst="rect">
            <a:avLst/>
          </a:prstGeom>
        </p:spPr>
        <p:txBody>
          <a:bodyPr vert="horz" lIns="91440" tIns="45720" rIns="91440" bIns="45720" rtlCol="0" anchor="ctr">
            <a:normAutofit lnSpcReduction="10000"/>
          </a:bodyPr>
          <a:lstStyle/>
          <a:p>
            <a:pPr fontAlgn="auto">
              <a:lnSpc>
                <a:spcPct val="90000"/>
              </a:lnSpc>
              <a:buClr>
                <a:schemeClr val="accent1"/>
              </a:buClr>
            </a:pPr>
            <a:endParaRPr lang="en-US" sz="1100" dirty="0">
              <a:latin typeface="Arial" panose="020B0604020202020204" pitchFamily="34" charset="0"/>
              <a:cs typeface="Arial" panose="020B0604020202020204" pitchFamily="34" charset="0"/>
            </a:endParaRPr>
          </a:p>
          <a:p>
            <a:pPr fontAlgn="auto">
              <a:lnSpc>
                <a:spcPct val="90000"/>
              </a:lnSpc>
              <a:buClr>
                <a:schemeClr val="accent1"/>
              </a:buClr>
            </a:pPr>
            <a:endParaRPr lang="en-US" sz="1100" dirty="0">
              <a:latin typeface="Arial" panose="020B0604020202020204" pitchFamily="34" charset="0"/>
              <a:cs typeface="Arial" panose="020B0604020202020204" pitchFamily="34" charset="0"/>
            </a:endParaRPr>
          </a:p>
          <a:p>
            <a:pPr fontAlgn="auto">
              <a:lnSpc>
                <a:spcPct val="90000"/>
              </a:lnSpc>
              <a:buClr>
                <a:schemeClr val="accent1"/>
              </a:buClr>
            </a:pPr>
            <a:endParaRPr lang="en-US" sz="11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Performance report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https://www.england.nhs.uk/long-read/performance-report-23-24/ </a:t>
            </a:r>
            <a:r>
              <a:rPr lang="en-GB" sz="1200" dirty="0">
                <a:latin typeface="Arial" panose="020B0604020202020204" pitchFamily="34" charset="0"/>
                <a:cs typeface="Arial" panose="020B0604020202020204" pitchFamily="34" charset="0"/>
              </a:rPr>
              <a:t>(Accessed: 13 October 2026). </a:t>
            </a:r>
          </a:p>
          <a:p>
            <a:endParaRPr lang="en-GB" sz="1200" dirty="0">
              <a:latin typeface="Arial" panose="020B0604020202020204" pitchFamily="34" charset="0"/>
              <a:ea typeface="Calibri"/>
              <a:cs typeface="Arial" panose="020B0604020202020204" pitchFamily="34" charset="0"/>
            </a:endParaRPr>
          </a:p>
          <a:p>
            <a:r>
              <a:rPr lang="en-GB" sz="1200" dirty="0">
                <a:latin typeface="Arial" panose="020B0604020202020204" pitchFamily="34" charset="0"/>
                <a:ea typeface="Calibri"/>
                <a:cs typeface="Arial" panose="020B0604020202020204" pitchFamily="34" charset="0"/>
              </a:rPr>
              <a:t>NHS England (2025) </a:t>
            </a:r>
            <a:r>
              <a:rPr lang="en-GB" sz="1200" i="1" dirty="0">
                <a:latin typeface="Arial" panose="020B0604020202020204" pitchFamily="34" charset="0"/>
                <a:ea typeface="Calibri"/>
                <a:cs typeface="Arial" panose="020B0604020202020204" pitchFamily="34" charset="0"/>
              </a:rPr>
              <a:t>NHS Diabetes prevention programme.</a:t>
            </a:r>
            <a:r>
              <a:rPr lang="en-GB" sz="1200" dirty="0">
                <a:latin typeface="Arial" panose="020B0604020202020204" pitchFamily="34" charset="0"/>
                <a:ea typeface="Calibri"/>
                <a:cs typeface="Arial" panose="020B0604020202020204" pitchFamily="34" charset="0"/>
              </a:rPr>
              <a:t> Available at: </a:t>
            </a:r>
            <a:r>
              <a:rPr lang="en-GB" sz="1200" dirty="0">
                <a:latin typeface="Arial" panose="020B0604020202020204" pitchFamily="34" charset="0"/>
                <a:ea typeface="Calibri"/>
                <a:cs typeface="Arial" panose="020B0604020202020204" pitchFamily="34" charset="0"/>
                <a:hlinkClick r:id="rId3"/>
              </a:rPr>
              <a:t>https://www.england.nhs.uk/diabetes/diabetes-prevention/</a:t>
            </a:r>
            <a:r>
              <a:rPr lang="en-GB" sz="1200" dirty="0">
                <a:latin typeface="Arial" panose="020B0604020202020204" pitchFamily="34" charset="0"/>
                <a:ea typeface="Calibri"/>
                <a:cs typeface="Arial" panose="020B0604020202020204" pitchFamily="34" charset="0"/>
              </a:rPr>
              <a:t> [Accessed on: 22nd sept 2026]. </a:t>
            </a:r>
          </a:p>
          <a:p>
            <a:endParaRPr lang="en-GB" sz="1200" dirty="0">
              <a:latin typeface="Arial" panose="020B0604020202020204" pitchFamily="34" charset="0"/>
              <a:ea typeface="Calibri"/>
              <a:cs typeface="Arial" panose="020B0604020202020204" pitchFamily="34" charset="0"/>
            </a:endParaRPr>
          </a:p>
          <a:p>
            <a:r>
              <a:rPr lang="en-GB" sz="1200" dirty="0">
                <a:latin typeface="Arial" panose="020B0604020202020204" pitchFamily="34" charset="0"/>
                <a:cs typeface="Arial" panose="020B0604020202020204" pitchFamily="34" charset="0"/>
              </a:rPr>
              <a:t>Public Services (Social Value) Act 2012 (2012) </a:t>
            </a:r>
            <a:r>
              <a:rPr lang="en-GB" sz="1200" i="1" dirty="0">
                <a:latin typeface="Arial" panose="020B0604020202020204" pitchFamily="34" charset="0"/>
                <a:cs typeface="Arial" panose="020B0604020202020204" pitchFamily="34" charset="0"/>
              </a:rPr>
              <a:t>Public Services (Social Value) Act 2012</a:t>
            </a:r>
            <a:r>
              <a:rPr lang="en-GB" sz="1200" dirty="0">
                <a:latin typeface="Arial" panose="020B0604020202020204" pitchFamily="34" charset="0"/>
                <a:cs typeface="Arial" panose="020B0604020202020204" pitchFamily="34" charset="0"/>
              </a:rPr>
              <a:t>. London: The Stationery Office.</a:t>
            </a:r>
            <a:endParaRPr lang="en-GB" sz="1200" dirty="0">
              <a:latin typeface="Arial" panose="020B0604020202020204" pitchFamily="34" charset="0"/>
              <a:ea typeface="Calibri"/>
              <a:cs typeface="Arial" panose="020B0604020202020204" pitchFamily="34" charset="0"/>
            </a:endParaRPr>
          </a:p>
          <a:p>
            <a:pPr fontAlgn="auto">
              <a:lnSpc>
                <a:spcPct val="90000"/>
              </a:lnSpc>
              <a:buClr>
                <a:schemeClr val="accent1"/>
              </a:buClr>
            </a:pPr>
            <a:endParaRPr lang="en-US" sz="1200" dirty="0">
              <a:latin typeface="Arial" panose="020B0604020202020204" pitchFamily="34" charset="0"/>
              <a:cs typeface="Arial" panose="020B0604020202020204" pitchFamily="34" charset="0"/>
            </a:endParaRPr>
          </a:p>
          <a:p>
            <a:pPr>
              <a:lnSpc>
                <a:spcPct val="90000"/>
              </a:lnSpc>
              <a:buClr>
                <a:schemeClr val="accent1"/>
              </a:buClr>
            </a:pPr>
            <a:r>
              <a:rPr lang="en-GB" sz="1200" dirty="0">
                <a:latin typeface="Arial" panose="020B0604020202020204" pitchFamily="34" charset="0"/>
                <a:ea typeface="Calibri"/>
                <a:cs typeface="Arial" panose="020B0604020202020204" pitchFamily="34" charset="0"/>
              </a:rPr>
              <a:t>Raihan, M. M.H</a:t>
            </a:r>
            <a:r>
              <a:rPr lang="en-GB" sz="1200" i="1" dirty="0">
                <a:latin typeface="Arial" panose="020B0604020202020204" pitchFamily="34" charset="0"/>
                <a:ea typeface="Calibri"/>
                <a:cs typeface="Arial" panose="020B0604020202020204" pitchFamily="34" charset="0"/>
              </a:rPr>
              <a:t>.,</a:t>
            </a:r>
            <a:r>
              <a:rPr lang="en-GB" sz="1200" dirty="0" err="1">
                <a:latin typeface="Arial" panose="020B0604020202020204" pitchFamily="34" charset="0"/>
                <a:ea typeface="Calibri"/>
                <a:cs typeface="Arial" panose="020B0604020202020204" pitchFamily="34" charset="0"/>
              </a:rPr>
              <a:t>Subroto,S</a:t>
            </a:r>
            <a:r>
              <a:rPr lang="en-GB" sz="1200" dirty="0">
                <a:latin typeface="Arial" panose="020B0604020202020204" pitchFamily="34" charset="0"/>
                <a:ea typeface="Calibri"/>
                <a:cs typeface="Arial" panose="020B0604020202020204" pitchFamily="34" charset="0"/>
              </a:rPr>
              <a:t>.,</a:t>
            </a:r>
            <a:r>
              <a:rPr lang="en-GB" sz="1200" dirty="0">
                <a:latin typeface="Arial" panose="020B0604020202020204" pitchFamily="34" charset="0"/>
                <a:cs typeface="Arial" panose="020B0604020202020204" pitchFamily="34" charset="0"/>
              </a:rPr>
              <a:t> Chowdhury, N., Koch, K., Ruttan, E. and </a:t>
            </a:r>
            <a:r>
              <a:rPr lang="en-GB" sz="1200" dirty="0" err="1">
                <a:latin typeface="Arial" panose="020B0604020202020204" pitchFamily="34" charset="0"/>
                <a:cs typeface="Arial" panose="020B0604020202020204" pitchFamily="34" charset="0"/>
              </a:rPr>
              <a:t>Turin,T.C</a:t>
            </a:r>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ea typeface="Calibri"/>
                <a:cs typeface="Arial" panose="020B0604020202020204" pitchFamily="34" charset="0"/>
              </a:rPr>
              <a:t> (2025) 'Dimensions and barriers for digital (in) equity and digital divide: A systematic integrative review', </a:t>
            </a:r>
            <a:r>
              <a:rPr lang="en-GB" sz="1200" i="1" dirty="0">
                <a:latin typeface="Arial" panose="020B0604020202020204" pitchFamily="34" charset="0"/>
                <a:ea typeface="Calibri"/>
                <a:cs typeface="Arial" panose="020B0604020202020204" pitchFamily="34" charset="0"/>
              </a:rPr>
              <a:t>Digital Transformation and Society</a:t>
            </a:r>
            <a:r>
              <a:rPr lang="en-GB" sz="1200" dirty="0">
                <a:latin typeface="Arial" panose="020B0604020202020204" pitchFamily="34" charset="0"/>
                <a:ea typeface="Calibri"/>
                <a:cs typeface="Arial" panose="020B0604020202020204" pitchFamily="34" charset="0"/>
              </a:rPr>
              <a:t>, 4(2), pp. 111-127. Available at: </a:t>
            </a:r>
            <a:r>
              <a:rPr lang="en-GB" sz="1200" dirty="0">
                <a:latin typeface="Arial" panose="020B0604020202020204" pitchFamily="34" charset="0"/>
                <a:ea typeface="Calibri"/>
                <a:cs typeface="Arial" panose="020B0604020202020204" pitchFamily="34" charset="0"/>
                <a:hlinkClick r:id="rId4"/>
              </a:rPr>
              <a:t>https://www.emerald.com/dts/article-pdf/4/2/111/9718758/dts-04-2024-0054.pdf</a:t>
            </a:r>
            <a:r>
              <a:rPr lang="en-GB" sz="1200" dirty="0">
                <a:latin typeface="Arial" panose="020B0604020202020204" pitchFamily="34" charset="0"/>
                <a:ea typeface="Calibri"/>
                <a:cs typeface="Arial" panose="020B0604020202020204" pitchFamily="34" charset="0"/>
              </a:rPr>
              <a:t> (Accessed: 22 September 2026).</a:t>
            </a:r>
          </a:p>
          <a:p>
            <a:pPr fontAlgn="auto">
              <a:lnSpc>
                <a:spcPct val="90000"/>
              </a:lnSpc>
              <a:buClr>
                <a:schemeClr val="accent1"/>
              </a:buClr>
            </a:pPr>
            <a:endParaRPr lang="en-US" sz="1200" dirty="0">
              <a:latin typeface="Arial" panose="020B0604020202020204" pitchFamily="34" charset="0"/>
              <a:cs typeface="Arial" panose="020B0604020202020204" pitchFamily="34" charset="0"/>
            </a:endParaRPr>
          </a:p>
          <a:p>
            <a:pPr>
              <a:lnSpc>
                <a:spcPct val="90000"/>
              </a:lnSpc>
              <a:buClr>
                <a:schemeClr val="accent1"/>
              </a:buClr>
            </a:pPr>
            <a:r>
              <a:rPr lang="en-GB" sz="1200" dirty="0">
                <a:latin typeface="Arial" panose="020B0604020202020204" pitchFamily="34" charset="0"/>
                <a:cs typeface="Arial" panose="020B0604020202020204" pitchFamily="34" charset="0"/>
              </a:rPr>
              <a:t>Richard, L., Gauvin, L. and Raine, K. (2011) ‘Ecological models revisited: their uses and evolution in health promotion over two decades</a:t>
            </a:r>
            <a:r>
              <a:rPr lang="en-GB" sz="1200" i="1" dirty="0">
                <a:latin typeface="Arial" panose="020B0604020202020204" pitchFamily="34" charset="0"/>
                <a:cs typeface="Arial" panose="020B0604020202020204" pitchFamily="34" charset="0"/>
              </a:rPr>
              <a:t>’, Annual Review of Public Health</a:t>
            </a:r>
            <a:r>
              <a:rPr lang="en-GB" sz="1200" dirty="0">
                <a:latin typeface="Arial" panose="020B0604020202020204" pitchFamily="34" charset="0"/>
                <a:cs typeface="Arial" panose="020B0604020202020204" pitchFamily="34" charset="0"/>
              </a:rPr>
              <a:t>, 32, pp. 307–326.</a:t>
            </a:r>
            <a:br>
              <a:rPr lang="en-GB" sz="1200" dirty="0">
                <a:latin typeface="Arial" panose="020B0604020202020204" pitchFamily="34" charset="0"/>
                <a:cs typeface="Arial" panose="020B0604020202020204" pitchFamily="34" charset="0"/>
                <a:hlinkClick r:id="rId5"/>
              </a:rPr>
            </a:br>
            <a:r>
              <a:rPr lang="en-GB" sz="1200" dirty="0">
                <a:latin typeface="Arial" panose="020B0604020202020204" pitchFamily="34" charset="0"/>
                <a:cs typeface="Arial" panose="020B0604020202020204" pitchFamily="34" charset="0"/>
                <a:hlinkClick r:id="rId6"/>
              </a:rPr>
              <a:t>https://doi.org/10.1146/annurev-publhealth-031210-101141</a:t>
            </a:r>
            <a:endParaRPr lang="en-GB" sz="1200" dirty="0">
              <a:latin typeface="Arial" panose="020B0604020202020204" pitchFamily="34" charset="0"/>
              <a:cs typeface="Arial" panose="020B0604020202020204" pitchFamily="34" charset="0"/>
            </a:endParaRPr>
          </a:p>
          <a:p>
            <a:pPr fontAlgn="auto">
              <a:lnSpc>
                <a:spcPct val="90000"/>
              </a:lnSpc>
              <a:buClr>
                <a:schemeClr val="accent1"/>
              </a:buClr>
            </a:pPr>
            <a:endParaRPr lang="en-US" sz="1200" dirty="0">
              <a:latin typeface="Arial" panose="020B0604020202020204" pitchFamily="34" charset="0"/>
              <a:cs typeface="Arial" panose="020B0604020202020204" pitchFamily="34" charset="0"/>
            </a:endParaRPr>
          </a:p>
          <a:p>
            <a:pPr fontAlgn="auto">
              <a:lnSpc>
                <a:spcPct val="90000"/>
              </a:lnSpc>
              <a:buClr>
                <a:schemeClr val="accent1"/>
              </a:buClr>
            </a:pPr>
            <a:r>
              <a:rPr lang="en-US" sz="1200" dirty="0">
                <a:latin typeface="Arial" panose="020B0604020202020204" pitchFamily="34" charset="0"/>
                <a:cs typeface="Arial" panose="020B0604020202020204" pitchFamily="34" charset="0"/>
              </a:rPr>
              <a:t>Ritchie, D., Van den </a:t>
            </a:r>
            <a:r>
              <a:rPr lang="en-US" sz="1200" dirty="0" err="1">
                <a:latin typeface="Arial" panose="020B0604020202020204" pitchFamily="34" charset="0"/>
                <a:cs typeface="Arial" panose="020B0604020202020204" pitchFamily="34" charset="0"/>
              </a:rPr>
              <a:t>Broucke</a:t>
            </a:r>
            <a:r>
              <a:rPr lang="en-US" sz="1200" dirty="0">
                <a:latin typeface="Arial" panose="020B0604020202020204" pitchFamily="34" charset="0"/>
                <a:cs typeface="Arial" panose="020B0604020202020204" pitchFamily="34" charset="0"/>
              </a:rPr>
              <a:t>, S. and Van Hal, G. (2021) ‘The health belief model and theory of planned behavior applied to mammography screening: a systematic review and meta-analysis’, </a:t>
            </a:r>
            <a:r>
              <a:rPr lang="en-US" sz="1200" i="1" dirty="0">
                <a:latin typeface="Arial" panose="020B0604020202020204" pitchFamily="34" charset="0"/>
                <a:cs typeface="Arial" panose="020B0604020202020204" pitchFamily="34" charset="0"/>
              </a:rPr>
              <a:t>Public Health Nursing</a:t>
            </a:r>
            <a:r>
              <a:rPr lang="en-US" sz="1200" dirty="0">
                <a:latin typeface="Arial" panose="020B0604020202020204" pitchFamily="34" charset="0"/>
                <a:cs typeface="Arial" panose="020B0604020202020204" pitchFamily="34" charset="0"/>
              </a:rPr>
              <a:t>, 38(3), pp. 482–492. </a:t>
            </a:r>
            <a:r>
              <a:rPr lang="en-US" sz="1200" dirty="0">
                <a:latin typeface="Arial" panose="020B0604020202020204" pitchFamily="34" charset="0"/>
                <a:cs typeface="Arial" panose="020B0604020202020204" pitchFamily="34" charset="0"/>
                <a:hlinkClick r:id="rId7"/>
              </a:rPr>
              <a:t>https://doi.org/10.1111/phn.12842</a:t>
            </a:r>
            <a:endParaRPr lang="en-US" sz="1200" dirty="0">
              <a:latin typeface="Arial" panose="020B0604020202020204" pitchFamily="34" charset="0"/>
              <a:cs typeface="Arial" panose="020B0604020202020204" pitchFamily="34" charset="0"/>
            </a:endParaRPr>
          </a:p>
          <a:p>
            <a:pPr>
              <a:lnSpc>
                <a:spcPct val="90000"/>
              </a:lnSpc>
              <a:buClr>
                <a:schemeClr val="accent1"/>
              </a:buClr>
            </a:pPr>
            <a:endParaRPr lang="en-US" sz="1200" dirty="0">
              <a:latin typeface="Arial" panose="020B0604020202020204" pitchFamily="34" charset="0"/>
              <a:cs typeface="Arial" panose="020B0604020202020204" pitchFamily="34" charset="0"/>
            </a:endParaRPr>
          </a:p>
          <a:p>
            <a:pPr>
              <a:lnSpc>
                <a:spcPct val="90000"/>
              </a:lnSpc>
              <a:buClr>
                <a:schemeClr val="accent1"/>
              </a:buClr>
            </a:pPr>
            <a:r>
              <a:rPr lang="en-US" sz="1200" dirty="0">
                <a:latin typeface="Arial" panose="020B0604020202020204" pitchFamily="34" charset="0"/>
                <a:cs typeface="Arial" panose="020B0604020202020204" pitchFamily="34" charset="0"/>
              </a:rPr>
              <a:t>Roberts, A. (2023). The biopsychosocial model: Its use and abuse. </a:t>
            </a:r>
            <a:r>
              <a:rPr lang="en-US" sz="1200" i="1" dirty="0">
                <a:latin typeface="Arial" panose="020B0604020202020204" pitchFamily="34" charset="0"/>
                <a:cs typeface="Arial" panose="020B0604020202020204" pitchFamily="34" charset="0"/>
              </a:rPr>
              <a:t>Medicine, Health Care and Philosophy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26</a:t>
            </a:r>
            <a:r>
              <a:rPr lang="en-US" sz="1200" dirty="0">
                <a:latin typeface="Arial" panose="020B0604020202020204" pitchFamily="34" charset="0"/>
                <a:cs typeface="Arial" panose="020B0604020202020204" pitchFamily="34" charset="0"/>
              </a:rPr>
              <a:t>(3), pp.367-384.</a:t>
            </a:r>
            <a:r>
              <a:rPr lang="en-US" sz="1200" u="sng" dirty="0">
                <a:latin typeface="Arial" panose="020B0604020202020204" pitchFamily="34" charset="0"/>
                <a:cs typeface="Arial" panose="020B0604020202020204" pitchFamily="34" charset="0"/>
                <a:hlinkClick r:id="rId8"/>
              </a:rPr>
              <a:t>https://pmc.ncbi.nlm.nih.gov/articles/PMC10107555/pdf/11019_2023_Article_10150.pdf </a:t>
            </a:r>
            <a:r>
              <a:rPr lang="en-US" sz="1200" u="sng" dirty="0">
                <a:latin typeface="Arial" panose="020B0604020202020204" pitchFamily="34" charset="0"/>
                <a:cs typeface="Arial" panose="020B0604020202020204" pitchFamily="34" charset="0"/>
              </a:rPr>
              <a:t> </a:t>
            </a:r>
          </a:p>
          <a:p>
            <a:pPr>
              <a:lnSpc>
                <a:spcPct val="90000"/>
              </a:lnSpc>
              <a:buClr>
                <a:schemeClr val="accent1"/>
              </a:buClr>
            </a:pPr>
            <a:endParaRPr lang="en-US" sz="1200" dirty="0">
              <a:latin typeface="Arial" panose="020B0604020202020204" pitchFamily="34" charset="0"/>
              <a:cs typeface="Arial" panose="020B0604020202020204" pitchFamily="34" charset="0"/>
            </a:endParaRPr>
          </a:p>
          <a:p>
            <a:pPr fontAlgn="auto">
              <a:lnSpc>
                <a:spcPct val="90000"/>
              </a:lnSpc>
              <a:spcAft>
                <a:spcPts val="600"/>
              </a:spcAft>
              <a:buClr>
                <a:schemeClr val="accent1"/>
              </a:buClr>
            </a:pPr>
            <a:r>
              <a:rPr lang="en-US" sz="1200" dirty="0">
                <a:latin typeface="Arial" panose="020B0604020202020204" pitchFamily="34" charset="0"/>
                <a:cs typeface="Arial" panose="020B0604020202020204" pitchFamily="34" charset="0"/>
              </a:rPr>
              <a:t>Ross, J., Cotterill, S., Bower, P. and Murray, E. (2023) ‘Influences on patient uptake of and engagement with the National Health Service Digital Diabetes Prevention </a:t>
            </a:r>
            <a:r>
              <a:rPr lang="en-US" sz="1200" dirty="0" err="1">
                <a:latin typeface="Arial" panose="020B0604020202020204" pitchFamily="34" charset="0"/>
                <a:cs typeface="Arial" panose="020B0604020202020204" pitchFamily="34" charset="0"/>
              </a:rPr>
              <a:t>Programme</a:t>
            </a:r>
            <a:r>
              <a:rPr lang="en-US" sz="1200" dirty="0">
                <a:latin typeface="Arial" panose="020B0604020202020204" pitchFamily="34" charset="0"/>
                <a:cs typeface="Arial" panose="020B0604020202020204" pitchFamily="34" charset="0"/>
              </a:rPr>
              <a:t>: qualitative interview study’, </a:t>
            </a:r>
            <a:r>
              <a:rPr lang="en-US" sz="1200" i="1" dirty="0">
                <a:latin typeface="Arial" panose="020B0604020202020204" pitchFamily="34" charset="0"/>
                <a:cs typeface="Arial" panose="020B0604020202020204" pitchFamily="34" charset="0"/>
              </a:rPr>
              <a:t>Journal of Medical Internet Research</a:t>
            </a:r>
            <a:r>
              <a:rPr lang="en-US" sz="1200" dirty="0">
                <a:latin typeface="Arial" panose="020B0604020202020204" pitchFamily="34" charset="0"/>
                <a:cs typeface="Arial" panose="020B0604020202020204" pitchFamily="34" charset="0"/>
              </a:rPr>
              <a:t>, 25, e40961. </a:t>
            </a:r>
            <a:r>
              <a:rPr lang="en-US" sz="1200" dirty="0" err="1">
                <a:latin typeface="Arial" panose="020B0604020202020204" pitchFamily="34" charset="0"/>
                <a:cs typeface="Arial" panose="020B0604020202020204" pitchFamily="34" charset="0"/>
              </a:rPr>
              <a:t>doi</a:t>
            </a:r>
            <a:r>
              <a:rPr lang="en-US" sz="1200" dirty="0">
                <a:latin typeface="Arial" panose="020B0604020202020204" pitchFamily="34" charset="0"/>
                <a:cs typeface="Arial" panose="020B0604020202020204" pitchFamily="34" charset="0"/>
              </a:rPr>
              <a:t>: </a:t>
            </a:r>
            <a:r>
              <a:rPr lang="en-US" sz="12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10.2196/40961</a:t>
            </a:r>
            <a:endParaRPr lang="en-US" sz="1200" dirty="0">
              <a:latin typeface="Arial" panose="020B0604020202020204" pitchFamily="34" charset="0"/>
              <a:cs typeface="Arial" panose="020B0604020202020204" pitchFamily="34" charset="0"/>
            </a:endParaRPr>
          </a:p>
          <a:p>
            <a:pPr fontAlgn="auto">
              <a:lnSpc>
                <a:spcPct val="90000"/>
              </a:lnSpc>
              <a:spcAft>
                <a:spcPts val="600"/>
              </a:spcAft>
              <a:buClr>
                <a:schemeClr val="accent1"/>
              </a:buClr>
            </a:pPr>
            <a:r>
              <a:rPr lang="en-US" sz="1200" dirty="0" err="1">
                <a:latin typeface="Arial" panose="020B0604020202020204" pitchFamily="34" charset="0"/>
                <a:cs typeface="Arial" panose="020B0604020202020204" pitchFamily="34" charset="0"/>
              </a:rPr>
              <a:t>Schramme</a:t>
            </a:r>
            <a:r>
              <a:rPr lang="en-US" sz="1200" dirty="0">
                <a:latin typeface="Arial" panose="020B0604020202020204" pitchFamily="34" charset="0"/>
                <a:cs typeface="Arial" panose="020B0604020202020204" pitchFamily="34" charset="0"/>
              </a:rPr>
              <a:t>, T. (2025) ‘Subjective and objective accounts of well-being and quality of life’, in </a:t>
            </a:r>
            <a:r>
              <a:rPr lang="en-US" sz="1200" dirty="0" err="1">
                <a:latin typeface="Arial" panose="020B0604020202020204" pitchFamily="34" charset="0"/>
                <a:cs typeface="Arial" panose="020B0604020202020204" pitchFamily="34" charset="0"/>
              </a:rPr>
              <a:t>Schramme</a:t>
            </a:r>
            <a:r>
              <a:rPr lang="en-US" sz="1200" dirty="0">
                <a:latin typeface="Arial" panose="020B0604020202020204" pitchFamily="34" charset="0"/>
                <a:cs typeface="Arial" panose="020B0604020202020204" pitchFamily="34" charset="0"/>
              </a:rPr>
              <a:t>, T. and Walker, M.J. (eds.) </a:t>
            </a:r>
            <a:r>
              <a:rPr lang="en-US" sz="1200" i="1" dirty="0">
                <a:latin typeface="Arial" panose="020B0604020202020204" pitchFamily="34" charset="0"/>
                <a:cs typeface="Arial" panose="020B0604020202020204" pitchFamily="34" charset="0"/>
              </a:rPr>
              <a:t>Handbook of the Philosophy of Medicine</a:t>
            </a:r>
            <a:r>
              <a:rPr lang="en-US" sz="1200" dirty="0">
                <a:latin typeface="Arial" panose="020B0604020202020204" pitchFamily="34" charset="0"/>
                <a:cs typeface="Arial" panose="020B0604020202020204" pitchFamily="34" charset="0"/>
              </a:rPr>
              <a:t>. Dordrecht: Springer, pp. 177–187.</a:t>
            </a:r>
          </a:p>
          <a:p>
            <a:pPr fontAlgn="auto">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indent="-228600">
              <a:lnSpc>
                <a:spcPct val="90000"/>
              </a:lnSpc>
              <a:spcAft>
                <a:spcPts val="600"/>
              </a:spcAft>
              <a:buClr>
                <a:schemeClr val="accent1"/>
              </a:buClr>
              <a:buFont typeface="Arial" panose="020B0604020202020204" pitchFamily="34" charset="0"/>
              <a:buChar char="•"/>
            </a:pPr>
            <a:endParaRPr lang="en-US" sz="1100" dirty="0"/>
          </a:p>
        </p:txBody>
      </p:sp>
    </p:spTree>
    <p:extLst>
      <p:ext uri="{BB962C8B-B14F-4D97-AF65-F5344CB8AC3E}">
        <p14:creationId xmlns:p14="http://schemas.microsoft.com/office/powerpoint/2010/main" val="394849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01E2F870-F1CB-3658-B890-A37E77578BB9}"/>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United Nations (2026) </a:t>
            </a:r>
            <a:r>
              <a:rPr lang="en-US" sz="1100" i="1" dirty="0">
                <a:latin typeface="Arial" panose="020B0604020202020204" pitchFamily="34" charset="0"/>
                <a:cs typeface="Arial" panose="020B0604020202020204" pitchFamily="34" charset="0"/>
              </a:rPr>
              <a:t>Sustainable Development Goals</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https://sdgs.un.org/goals </a:t>
            </a:r>
            <a:r>
              <a:rPr lang="en-US" sz="1100" dirty="0">
                <a:latin typeface="Arial" panose="020B0604020202020204" pitchFamily="34" charset="0"/>
                <a:cs typeface="Arial" panose="020B0604020202020204" pitchFamily="34" charset="0"/>
              </a:rPr>
              <a:t>(Accessed: 22 September 2026).</a:t>
            </a: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err="1">
                <a:latin typeface="Arial" panose="020B0604020202020204" pitchFamily="34" charset="0"/>
                <a:cs typeface="Arial" panose="020B0604020202020204" pitchFamily="34" charset="0"/>
              </a:rPr>
              <a:t>Valabhji</a:t>
            </a:r>
            <a:r>
              <a:rPr lang="en-US" sz="1100" dirty="0">
                <a:latin typeface="Arial" panose="020B0604020202020204" pitchFamily="34" charset="0"/>
                <a:cs typeface="Arial" panose="020B0604020202020204" pitchFamily="34" charset="0"/>
              </a:rPr>
              <a:t>, J., Barron, E., Bradley, D., </a:t>
            </a:r>
            <a:r>
              <a:rPr lang="en-US" sz="1100" dirty="0" err="1">
                <a:latin typeface="Arial" panose="020B0604020202020204" pitchFamily="34" charset="0"/>
                <a:cs typeface="Arial" panose="020B0604020202020204" pitchFamily="34" charset="0"/>
              </a:rPr>
              <a:t>Bakhai</a:t>
            </a:r>
            <a:r>
              <a:rPr lang="en-US" sz="1100" dirty="0">
                <a:latin typeface="Arial" panose="020B0604020202020204" pitchFamily="34" charset="0"/>
                <a:cs typeface="Arial" panose="020B0604020202020204" pitchFamily="34" charset="0"/>
              </a:rPr>
              <a:t>, C., Fagg, J., O'Neill, S., Young, B., Wareham, N., </a:t>
            </a:r>
            <a:r>
              <a:rPr lang="en-US" sz="1100" dirty="0" err="1">
                <a:latin typeface="Arial" panose="020B0604020202020204" pitchFamily="34" charset="0"/>
                <a:cs typeface="Arial" panose="020B0604020202020204" pitchFamily="34" charset="0"/>
              </a:rPr>
              <a:t>Khunti</a:t>
            </a:r>
            <a:r>
              <a:rPr lang="en-US" sz="1100" dirty="0">
                <a:latin typeface="Arial" panose="020B0604020202020204" pitchFamily="34" charset="0"/>
                <a:cs typeface="Arial" panose="020B0604020202020204" pitchFamily="34" charset="0"/>
              </a:rPr>
              <a:t>, K., Jebb, S., and Smith, J. (2020) ‘Early outcomes from the English National Health Service Diabetes Prevention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Diabetes Care</a:t>
            </a:r>
            <a:r>
              <a:rPr lang="en-US" sz="1100" dirty="0">
                <a:latin typeface="Arial" panose="020B0604020202020204" pitchFamily="34" charset="0"/>
                <a:cs typeface="Arial" panose="020B0604020202020204" pitchFamily="34" charset="0"/>
              </a:rPr>
              <a:t>, 43(1), pp. 152–160.</a:t>
            </a:r>
            <a:r>
              <a:rPr lang="en-US" sz="1100" dirty="0">
                <a:latin typeface="Arial" panose="020B0604020202020204" pitchFamily="34" charset="0"/>
                <a:cs typeface="Arial" panose="020B0604020202020204" pitchFamily="34" charset="0"/>
                <a:hlinkClick r:id="rId3"/>
              </a:rPr>
              <a:t> https://doi.org/10.2337/dc19-1425</a:t>
            </a: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fontAlgn="auto">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Commission on Environment and Development (1987) </a:t>
            </a:r>
            <a:r>
              <a:rPr lang="en-US" sz="1100" i="1" dirty="0">
                <a:latin typeface="Arial" panose="020B0604020202020204" pitchFamily="34" charset="0"/>
                <a:cs typeface="Arial" panose="020B0604020202020204" pitchFamily="34" charset="0"/>
              </a:rPr>
              <a:t>Our Common Future</a:t>
            </a:r>
            <a:r>
              <a:rPr lang="en-US" sz="1100" dirty="0">
                <a:latin typeface="Arial" panose="020B0604020202020204" pitchFamily="34" charset="0"/>
                <a:cs typeface="Arial" panose="020B0604020202020204" pitchFamily="34" charset="0"/>
              </a:rPr>
              <a:t>. Oxford: Oxford University Press.</a:t>
            </a:r>
          </a:p>
          <a:p>
            <a:pPr fontAlgn="auto">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(2021) </a:t>
            </a:r>
            <a:r>
              <a:rPr lang="en-US" sz="1100" i="1" dirty="0">
                <a:latin typeface="Arial" panose="020B0604020202020204" pitchFamily="34" charset="0"/>
                <a:cs typeface="Arial" panose="020B0604020202020204" pitchFamily="34" charset="0"/>
              </a:rPr>
              <a:t>Health Promotion Glossary of Terms 2021</a:t>
            </a:r>
            <a:r>
              <a:rPr lang="en-US" sz="1100" dirty="0">
                <a:latin typeface="Arial" panose="020B0604020202020204" pitchFamily="34" charset="0"/>
                <a:cs typeface="Arial" panose="020B0604020202020204" pitchFamily="34" charset="0"/>
              </a:rPr>
              <a:t>. Geneva: World Health Organization.</a:t>
            </a: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(2023a) </a:t>
            </a:r>
            <a:r>
              <a:rPr lang="en-US" sz="1100" i="1" dirty="0">
                <a:latin typeface="Arial" panose="020B0604020202020204" pitchFamily="34" charset="0"/>
                <a:cs typeface="Arial" panose="020B0604020202020204" pitchFamily="34" charset="0"/>
              </a:rPr>
              <a:t>Climate change and noncommunicable diseases: connections</a:t>
            </a:r>
            <a:r>
              <a:rPr lang="en-US" sz="1100" dirty="0">
                <a:latin typeface="Arial" panose="020B0604020202020204" pitchFamily="34" charset="0"/>
                <a:cs typeface="Arial" panose="020B0604020202020204" pitchFamily="34" charset="0"/>
              </a:rPr>
              <a:t>. Geneva: World Health Organization.</a:t>
            </a: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(2023b) </a:t>
            </a:r>
            <a:r>
              <a:rPr lang="en-US" sz="1100" i="1" dirty="0">
                <a:latin typeface="Arial" panose="020B0604020202020204" pitchFamily="34" charset="0"/>
                <a:cs typeface="Arial" panose="020B0604020202020204" pitchFamily="34" charset="0"/>
              </a:rPr>
              <a:t>Working together for equity and healthier populations: sustainable multisectoral collaboration based on Health in All Policies approaches</a:t>
            </a:r>
            <a:r>
              <a:rPr lang="en-US" sz="1100" dirty="0">
                <a:latin typeface="Arial" panose="020B0604020202020204" pitchFamily="34" charset="0"/>
                <a:cs typeface="Arial" panose="020B0604020202020204" pitchFamily="34" charset="0"/>
              </a:rPr>
              <a:t>. Geneva: World Health Organization</a:t>
            </a:r>
          </a:p>
        </p:txBody>
      </p:sp>
      <p:sp>
        <p:nvSpPr>
          <p:cNvPr id="3" name="TextBox 2">
            <a:extLst>
              <a:ext uri="{FF2B5EF4-FFF2-40B4-BE49-F238E27FC236}">
                <a16:creationId xmlns:a16="http://schemas.microsoft.com/office/drawing/2014/main" id="{E59A1430-0A06-AB51-54EE-335D642963FD}"/>
              </a:ext>
            </a:extLst>
          </p:cNvPr>
          <p:cNvSpPr txBox="1"/>
          <p:nvPr/>
        </p:nvSpPr>
        <p:spPr>
          <a:xfrm>
            <a:off x="3047281" y="-4997922"/>
            <a:ext cx="6094562" cy="1771254"/>
          </a:xfrm>
          <a:prstGeom prst="rect">
            <a:avLst/>
          </a:prstGeom>
          <a:noFill/>
        </p:spPr>
        <p:txBody>
          <a:bodyPr wrap="square">
            <a:spAutoFit/>
          </a:bodyPr>
          <a:lstStyle/>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(2021) </a:t>
            </a:r>
            <a:r>
              <a:rPr lang="en-US" sz="1100" i="1" dirty="0">
                <a:latin typeface="Arial" panose="020B0604020202020204" pitchFamily="34" charset="0"/>
                <a:cs typeface="Arial" panose="020B0604020202020204" pitchFamily="34" charset="0"/>
              </a:rPr>
              <a:t>Health Promotion Glossary of Terms 2021</a:t>
            </a:r>
            <a:r>
              <a:rPr lang="en-US" sz="1100" dirty="0">
                <a:latin typeface="Arial" panose="020B0604020202020204" pitchFamily="34" charset="0"/>
                <a:cs typeface="Arial" panose="020B0604020202020204" pitchFamily="34" charset="0"/>
              </a:rPr>
              <a:t>. Geneva: World Health Organization.</a:t>
            </a: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(2023a) </a:t>
            </a:r>
            <a:r>
              <a:rPr lang="en-US" sz="1100" i="1" dirty="0">
                <a:latin typeface="Arial" panose="020B0604020202020204" pitchFamily="34" charset="0"/>
                <a:cs typeface="Arial" panose="020B0604020202020204" pitchFamily="34" charset="0"/>
              </a:rPr>
              <a:t>Climate change and noncommunicable diseases: connections</a:t>
            </a:r>
            <a:r>
              <a:rPr lang="en-US" sz="1100" dirty="0">
                <a:latin typeface="Arial" panose="020B0604020202020204" pitchFamily="34" charset="0"/>
                <a:cs typeface="Arial" panose="020B0604020202020204" pitchFamily="34" charset="0"/>
              </a:rPr>
              <a:t>. Geneva: World Health Organization.</a:t>
            </a:r>
          </a:p>
          <a:p>
            <a:pPr>
              <a:lnSpc>
                <a:spcPct val="90000"/>
              </a:lnSpc>
              <a:spcAft>
                <a:spcPts val="600"/>
              </a:spcAft>
              <a:buClr>
                <a:schemeClr val="accent1"/>
              </a:buClr>
            </a:pPr>
            <a:endParaRPr lang="en-US" sz="1100" dirty="0">
              <a:latin typeface="Arial" panose="020B0604020202020204" pitchFamily="34" charset="0"/>
              <a:cs typeface="Arial" panose="020B0604020202020204" pitchFamily="34" charset="0"/>
            </a:endParaRPr>
          </a:p>
          <a:p>
            <a:pPr>
              <a:lnSpc>
                <a:spcPct val="90000"/>
              </a:lnSpc>
              <a:spcAft>
                <a:spcPts val="600"/>
              </a:spcAft>
              <a:buClr>
                <a:schemeClr val="accent1"/>
              </a:buClr>
            </a:pPr>
            <a:r>
              <a:rPr lang="en-US" sz="1100" dirty="0">
                <a:latin typeface="Arial" panose="020B0604020202020204" pitchFamily="34" charset="0"/>
                <a:cs typeface="Arial" panose="020B0604020202020204" pitchFamily="34" charset="0"/>
              </a:rPr>
              <a:t>World Health Organization (2023b) </a:t>
            </a:r>
            <a:r>
              <a:rPr lang="en-US" sz="1100" i="1" dirty="0">
                <a:latin typeface="Arial" panose="020B0604020202020204" pitchFamily="34" charset="0"/>
                <a:cs typeface="Arial" panose="020B0604020202020204" pitchFamily="34" charset="0"/>
              </a:rPr>
              <a:t>Working together for equity and healthier populations: sustainable multisectoral collaboration based on Health in All Policies approaches</a:t>
            </a:r>
            <a:r>
              <a:rPr lang="en-US" sz="1100" dirty="0">
                <a:latin typeface="Arial" panose="020B0604020202020204" pitchFamily="34" charset="0"/>
                <a:cs typeface="Arial" panose="020B0604020202020204" pitchFamily="34" charset="0"/>
              </a:rPr>
              <a:t>. Geneva: World Health Organization.</a:t>
            </a:r>
          </a:p>
        </p:txBody>
      </p:sp>
    </p:spTree>
    <p:extLst>
      <p:ext uri="{BB962C8B-B14F-4D97-AF65-F5344CB8AC3E}">
        <p14:creationId xmlns:p14="http://schemas.microsoft.com/office/powerpoint/2010/main" val="3926223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724</TotalTime>
  <Words>2802</Words>
  <Application>Microsoft Office PowerPoint</Application>
  <PresentationFormat>Widescreen</PresentationFormat>
  <Paragraphs>175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Avenir Next LT Pro</vt:lpstr>
      <vt:lpstr>Calibri</vt:lpstr>
      <vt:lpstr>Office Theme</vt:lpstr>
      <vt:lpstr>Presentation Title: Critically Examining the Integration of Health, Wellbeing and Sustainable Development Through the NHS Diabetes Prevention Programme in England   Module Title &amp; Code: Health, Wellbeing and Sustainable Development (BMHP6030)   Component 1 : Individual presentation </vt:lpstr>
      <vt:lpstr>Introduction</vt:lpstr>
      <vt:lpstr>Definitions and key-concepts (health &amp; well-being)</vt:lpstr>
      <vt:lpstr>Definitions and key-concepts (sustainable-development) </vt:lpstr>
      <vt:lpstr>Theories (Biopsychosocial model)</vt:lpstr>
      <vt:lpstr>Theories (Ecological Model)</vt:lpstr>
      <vt:lpstr>Sustainable Development Goal 3</vt:lpstr>
      <vt:lpstr>SDG Integration in UK Health &amp; Social Care Systems</vt:lpstr>
      <vt:lpstr>Policy and Governance (Frameworks &amp; Ideologies)</vt:lpstr>
      <vt:lpstr>Policy impact on Practice</vt:lpstr>
      <vt:lpstr>Example: NHS diabetes Prevention program</vt:lpstr>
      <vt:lpstr>Equity and access</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Nashima Ghufran</dc:creator>
  <cp:lastModifiedBy>Nashima Ghufran</cp:lastModifiedBy>
  <cp:revision>369</cp:revision>
  <dcterms:created xsi:type="dcterms:W3CDTF">2026-09-22T09:09:36Z</dcterms:created>
  <dcterms:modified xsi:type="dcterms:W3CDTF">2026-10-13T21:09:50Z</dcterms:modified>
</cp:coreProperties>
</file>