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6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62" r:id="rId11"/>
    <p:sldId id="264" r:id="rId12"/>
    <p:sldId id="267" r:id="rId13"/>
    <p:sldId id="268" r:id="rId14"/>
    <p:sldId id="269" r:id="rId15"/>
    <p:sldId id="263" r:id="rId16"/>
    <p:sldId id="270" r:id="rId17"/>
    <p:sldId id="271" r:id="rId18"/>
    <p:sldId id="272" r:id="rId19"/>
    <p:sldId id="273" r:id="rId20"/>
    <p:sldId id="265" r:id="rId21"/>
    <p:sldId id="266" r:id="rId22"/>
    <p:sldId id="274" r:id="rId23"/>
    <p:sldId id="275" r:id="rId24"/>
    <p:sldId id="277" r:id="rId25"/>
    <p:sldId id="276" r:id="rId26"/>
    <p:sldId id="258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2"/>
    <p:restoredTop sz="96327"/>
  </p:normalViewPr>
  <p:slideViewPr>
    <p:cSldViewPr snapToGrid="0" snapToObjects="1">
      <p:cViewPr varScale="1">
        <p:scale>
          <a:sx n="117" d="100"/>
          <a:sy n="117" d="100"/>
        </p:scale>
        <p:origin x="108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presProps" Target="pres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9BD2BD76-ACB6-46A7-9B4C-4165016F0BB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3883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1647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273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0.png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74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2" r:id="rId4"/>
    <p:sldLayoutId id="214748374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.gov.uk/news/article/1356/birmingham_city_council_supports_asb_awareness_week" TargetMode="External"/><Relationship Id="rId2" Type="http://schemas.openxmlformats.org/officeDocument/2006/relationships/hyperlink" Target="https://www.birminghamworld.uk/news/save-birmingham-campaign-launches-to-protect-the-citys-community-places-amid-council-bankruptcy-4370352#:~:text=They%20are%20planning%20to%20protect,sale%20by%20around%20six%20months" TargetMode="External"/><Relationship Id="rId1" Type="http://schemas.openxmlformats.org/officeDocument/2006/relationships/slideLayout" Target="../slideLayouts/slideLayout23.xml"/><Relationship Id="rId5" Type="http://schemas.openxmlformats.org/officeDocument/2006/relationships/hyperlink" Target="https://www.birminghamandsolihullccg.nhs.uk/get-involved/campaigns-and-toolkits" TargetMode="External"/><Relationship Id="rId4" Type="http://schemas.openxmlformats.org/officeDocument/2006/relationships/hyperlink" Target="https://www.local.gov.uk/case-studies/permission-smile-campaign-boost-friendlines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ourcecentre.org.uk/information-category/getting-your-message-across/campaigning/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eativeboom.com/news/ad-agency-cpb-london-launches-imagine-campaign-to-tackle-gender-bias/" TargetMode="External"/><Relationship Id="rId7" Type="http://schemas.openxmlformats.org/officeDocument/2006/relationships/hyperlink" Target="https://www.nhsemployers.org/events/calendar-national-campaigns" TargetMode="External"/><Relationship Id="rId2" Type="http://schemas.openxmlformats.org/officeDocument/2006/relationships/hyperlink" Target="https://shesacrowd.com/about-us/" TargetMode="External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karmanirvana.org.uk/campaigns/current-campaigns/" TargetMode="External"/><Relationship Id="rId5" Type="http://schemas.openxmlformats.org/officeDocument/2006/relationships/hyperlink" Target="https://uksaysnomore.org/no-more-week-2023/" TargetMode="External"/><Relationship Id="rId4" Type="http://schemas.openxmlformats.org/officeDocument/2006/relationships/hyperlink" Target="https://blacklivesmatter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d.co.uk/news-and-campaigns/campaigns/sickle-cell-awareness-2023/" TargetMode="External"/><Relationship Id="rId2" Type="http://schemas.openxmlformats.org/officeDocument/2006/relationships/hyperlink" Target="https://www.sahf.org.uk/" TargetMode="Externa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www.ageuk.org.uk/latest-press/articles/2023/age-uk-launches-new-campaign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ourwork/prevention/" TargetMode="External"/><Relationship Id="rId2" Type="http://schemas.openxmlformats.org/officeDocument/2006/relationships/hyperlink" Target="https://www.health.org.uk/publications/long-reads/a-framework-for-nhs-action-on-social-determinants-of-health#:~:text=Integrated%20care%20systems%20will%20be,anchor%20institution'%20is%20also%20introduced" TargetMode="Externa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www.gov.uk/government/collections/health-matters-public-health-issues#child-dental-health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campaign" TargetMode="External"/><Relationship Id="rId2" Type="http://schemas.openxmlformats.org/officeDocument/2006/relationships/hyperlink" Target="https://www.cdc.gov/physicalactivity/community-strategies/community-wide-campaigns.html" TargetMode="Externa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www.rsph.org.uk/our-work.html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20CE8-EFE9-92F1-27AD-BAAFA7BD00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Campaigns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77F33-4EC3-AA69-880B-8BE27871C0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Community and Media Campaigns</a:t>
            </a:r>
          </a:p>
        </p:txBody>
      </p:sp>
    </p:spTree>
    <p:extLst>
      <p:ext uri="{BB962C8B-B14F-4D97-AF65-F5344CB8AC3E}">
        <p14:creationId xmlns:p14="http://schemas.microsoft.com/office/powerpoint/2010/main" val="2705648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47BAE-124B-3C26-BD4B-BE2B9C32E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3477" y="90547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What is a Campaign?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07ADC-AE64-7DEF-DC8C-58CA57CC5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4643" y="2810402"/>
            <a:ext cx="10115550" cy="365571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(noun) a planned group of especially political, business or military activities that are intended to achieve a particular aim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(verb) to organise a series of activities to try to achieve something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(Cambridge Dictionary, 2022).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Most of us have heard of this term and are familiar with some of the biggest campaigns in recent years but what about community campaigns on a smaller scale?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0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90D30-C68D-3F95-43B3-7621F4F1B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5027" y="895804"/>
            <a:ext cx="4131044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0F61-59FA-A667-675A-991E81B49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2120" y="2927804"/>
            <a:ext cx="9364352" cy="206873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Campaigns can be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global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such as WHO campaigns and Black Lives Matter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many can you think of....?</a:t>
            </a:r>
          </a:p>
        </p:txBody>
      </p:sp>
    </p:spTree>
    <p:extLst>
      <p:ext uri="{BB962C8B-B14F-4D97-AF65-F5344CB8AC3E}">
        <p14:creationId xmlns:p14="http://schemas.microsoft.com/office/powerpoint/2010/main" val="9567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163" y="94478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Community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058" y="2756353"/>
            <a:ext cx="10634191" cy="30729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 Campaign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means…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‘an organised effort, not connected to a time specific community event/activity …to encourage and promote community identity, culture, vibrancy tradition or history’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(Law Insider, 2022)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campaigns often promote health and well-being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often tackle issues on a local rather than a national scale</a:t>
            </a:r>
          </a:p>
        </p:txBody>
      </p:sp>
    </p:spTree>
    <p:extLst>
      <p:ext uri="{BB962C8B-B14F-4D97-AF65-F5344CB8AC3E}">
        <p14:creationId xmlns:p14="http://schemas.microsoft.com/office/powerpoint/2010/main" val="448024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105" y="936625"/>
            <a:ext cx="6174095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Local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386" y="2878818"/>
            <a:ext cx="10601534" cy="46672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you know of any of these in Birmingham (or your local area)?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 about this, perhaps look online then feedback…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did you find?</a:t>
            </a:r>
          </a:p>
        </p:txBody>
      </p:sp>
    </p:spTree>
    <p:extLst>
      <p:ext uri="{BB962C8B-B14F-4D97-AF65-F5344CB8AC3E}">
        <p14:creationId xmlns:p14="http://schemas.microsoft.com/office/powerpoint/2010/main" val="177062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1255" y="88763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Local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451" y="2826354"/>
            <a:ext cx="10824605" cy="3318936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Save Birmingham Campaign 2023-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 the city’s treasured community places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https://www.birminghamworld.uk/news/save-birmingham-campaign-launches-to-protect-the-citys-community-places-amid-council-bankruptcy-4370352#:~:text=They%20are%20planning%20to%20protect,sale%20by%20around%20six%20months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ASB Awareness Week 2023-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Birmingham City Council and West Midlands Police Support a national campaign to tackle anti-social behaviour.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https://www.birmingham.gov.uk/news/article/1356/birmingham_city_council_supports_asb_awareness_week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‘Permission to Smile’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2020 Birmingham Friendliness Campaign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https://www.local.gov.uk/case-studies/permission-smile-campaign-boost-friendliness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Birmingham and Solihull Campaigns and Toolkits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https://www.birminghamandsolihullccg.nhs.uk/get-involved/campaigns-and-toolkits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2581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8388" y="1009724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Community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934" y="2687560"/>
            <a:ext cx="10420352" cy="33189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Campaigns could focus on specific issues relevant to an area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you think of some examples of these?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Thinking about the community you developed for assignment 1, what would you campaign for?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would you determine this and what would be your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campaign actions?</a:t>
            </a:r>
          </a:p>
        </p:txBody>
      </p:sp>
    </p:spTree>
    <p:extLst>
      <p:ext uri="{BB962C8B-B14F-4D97-AF65-F5344CB8AC3E}">
        <p14:creationId xmlns:p14="http://schemas.microsoft.com/office/powerpoint/2010/main" val="59034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A28BA0-1F8B-F59F-5B3D-53F4796888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27" t="8888" r="59414" b="11177"/>
          <a:stretch/>
        </p:blipFill>
        <p:spPr>
          <a:xfrm>
            <a:off x="555171" y="138793"/>
            <a:ext cx="6866165" cy="660490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810C32-0D99-6F5B-F81C-A70AE099991C}"/>
              </a:ext>
            </a:extLst>
          </p:cNvPr>
          <p:cNvSpPr txBox="1"/>
          <p:nvPr/>
        </p:nvSpPr>
        <p:spPr>
          <a:xfrm>
            <a:off x="8073735" y="4029164"/>
            <a:ext cx="33889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https://www.resourcecentre.org.uk/information-category/getting-your-message-across/campaigning/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62EB07-7AC4-1F48-0965-F288F49EA8D3}"/>
              </a:ext>
            </a:extLst>
          </p:cNvPr>
          <p:cNvSpPr txBox="1"/>
          <p:nvPr/>
        </p:nvSpPr>
        <p:spPr>
          <a:xfrm>
            <a:off x="8007184" y="1268432"/>
            <a:ext cx="37248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Resource Centre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community groups set up events, raise funding and organise campaigns.</a:t>
            </a:r>
          </a:p>
        </p:txBody>
      </p:sp>
    </p:spTree>
    <p:extLst>
      <p:ext uri="{BB962C8B-B14F-4D97-AF65-F5344CB8AC3E}">
        <p14:creationId xmlns:p14="http://schemas.microsoft.com/office/powerpoint/2010/main" val="2158674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068" y="830490"/>
            <a:ext cx="9670806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Community-wide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236" y="2625725"/>
            <a:ext cx="10956471" cy="402000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Community-wide campaigns use a variety of strategies such as media coverage and promotions, risk factor screening (particularly for health campaigns), education, community events and policy and programme initiatives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Community-wide campaigns are large-scale, high visibility and high intensity.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Multiple sectors can be brought together, and tested communication techniques are used to bring the community together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(CDC, 2024; RSPH, 2023). </a:t>
            </a:r>
            <a:r>
              <a:rPr lang="en-GB" sz="18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*note CDC is USA based and RSPH is UK based.</a:t>
            </a:r>
          </a:p>
        </p:txBody>
      </p:sp>
    </p:spTree>
    <p:extLst>
      <p:ext uri="{BB962C8B-B14F-4D97-AF65-F5344CB8AC3E}">
        <p14:creationId xmlns:p14="http://schemas.microsoft.com/office/powerpoint/2010/main" val="117827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BA86-468C-5603-B8A3-5FF17D99A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8953" y="912132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National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DC115-7128-CFAD-31CC-F623001B2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28" y="2576739"/>
            <a:ext cx="11097986" cy="42077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many National campaigns can you think of?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also campaigns which are international and even global.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type of media is used in these campaigns?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Global television news?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Radio?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Newspapers?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Internet?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Platforms?</a:t>
            </a:r>
          </a:p>
        </p:txBody>
      </p:sp>
    </p:spTree>
    <p:extLst>
      <p:ext uri="{BB962C8B-B14F-4D97-AF65-F5344CB8AC3E}">
        <p14:creationId xmlns:p14="http://schemas.microsoft.com/office/powerpoint/2010/main" val="119576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089F3-0A4E-FF5B-CBE9-354658BDC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3631" y="960436"/>
            <a:ext cx="9184738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Campaigns in Your Chosen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66F65-4D2F-DC88-828B-6FC475316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613" y="2718481"/>
            <a:ext cx="9258216" cy="251777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 of your chosen community and decide which campaigns you will be looking at in your essay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following slides are some of the most well-known campaigns of recent years…</a:t>
            </a:r>
          </a:p>
        </p:txBody>
      </p:sp>
    </p:spTree>
    <p:extLst>
      <p:ext uri="{BB962C8B-B14F-4D97-AF65-F5344CB8AC3E}">
        <p14:creationId xmlns:p14="http://schemas.microsoft.com/office/powerpoint/2010/main" val="3227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9EB5-5FEB-5D9D-1048-6EE26191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571" y="94478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Current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75D3E-8D5C-CDA9-E5E3-BF4268E4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07" y="2540617"/>
            <a:ext cx="10896350" cy="3960421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She’s a Crowd-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Counteracting Gender violence through data collection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https://shesacrowd.com/about-us/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‘Imagine’-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Counteracting gender bias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https://www.creativeboom.com/news/ad-agency-cpb-london-launches-imagine-campaign-to-tackle-gender-bias/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Black Lives Matter-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Campaigning against discrimination and systemic racial inequality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https://blacklivesmatter.com/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More-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Raising awareness of domestic abuse and sexual violence.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https://uksaysnomore.org/no-more-week-2023/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Karma Nirvana-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Creating change and raising awareness about Honour-Based-Abuse.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https://karmanirvana.org.uk/campaigns/current-campaigns/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Calendar of National Campaigns 2024-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https://www.nhsemployers.org/events/calendar-national-campaigns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406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9EB5-5FEB-5D9D-1048-6EE26191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9699" y="905442"/>
            <a:ext cx="679260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Current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75D3E-8D5C-CDA9-E5E3-BF4268E4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77" y="2740973"/>
            <a:ext cx="10753848" cy="396042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South Asian Health Foundation-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Campaigns to promote good health in the UK’s South Asian communities.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https://www.sahf.org.uk/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Fight Sickle –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Sickle Cell is a life-threatening blood disorder that mainly affects people with a Black African or Black Caribbean background. Donate to save lives!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https://www.blood.co.uk/news-and-campaigns/campaigns/sickle-cell-awareness-2023/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UK. Know what to do-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Raising awareness of help available to older people in this difficult time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https://www.ageuk.org.uk/latest-press/articles/2023/age-uk-launches-new-campaign/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a number of physical and mental health campaigns run by organisations including the UK Government and NHS- how many can you find?</a:t>
            </a:r>
          </a:p>
        </p:txBody>
      </p:sp>
    </p:spTree>
    <p:extLst>
      <p:ext uri="{BB962C8B-B14F-4D97-AF65-F5344CB8AC3E}">
        <p14:creationId xmlns:p14="http://schemas.microsoft.com/office/powerpoint/2010/main" val="379843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4BA40-D588-5F7B-1C3D-381A85474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361" y="1077686"/>
            <a:ext cx="2710459" cy="1715181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Task…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AB16D-29B2-BD1C-3EB9-427FE3BB29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227" y="2968625"/>
            <a:ext cx="7956222" cy="2452461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Look for campaigns or initiatives that are relevant to your community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Feed back to the class…</a:t>
            </a:r>
          </a:p>
        </p:txBody>
      </p:sp>
    </p:spTree>
    <p:extLst>
      <p:ext uri="{BB962C8B-B14F-4D97-AF65-F5344CB8AC3E}">
        <p14:creationId xmlns:p14="http://schemas.microsoft.com/office/powerpoint/2010/main" val="11483013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14BFE-022D-A602-B3E8-748214321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9749" y="871311"/>
            <a:ext cx="599250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2611A-1C96-1A1D-BBB8-753F600D5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50" y="2511425"/>
            <a:ext cx="10862791" cy="41098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 Foundation-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framework for NHS action on social determinants of health (identifies key policies on addressing H+S needs in the UK)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https://www.health.org.uk/publications/long-reads/a-framework-for-nhs-action-on-social-determinants-of-health#:~:text=Integrated%20care%20systems%20will%20be,anchor%20institution'%20is%20also%20introduced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Prevention Programme-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Initiatives focused on addressing the health of the population and preventing illness and disease.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https://www.england.nhs.uk/ourwork/prevention/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Gov.UK- Health Matters: Public Health Issues-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A-Z guide to public health issues and initiatives. </a:t>
            </a: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https://www.gov.uk/government/collections/health-matters-public-health-issues#child-dental-health</a:t>
            </a: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6076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1111D-39A7-BCD1-32EC-F1803236F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5717" y="961117"/>
            <a:ext cx="5200566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FF206-3BB2-7D88-D164-14348A4A4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6452" y="3035903"/>
            <a:ext cx="9099096" cy="331893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CDC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Community-wide Campaigns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https://www.cdc.gov/physicalactivity/community-strategies/community-wide-campaigns.html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23 January 2024).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Cambridge Dictionary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Campaign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https://dictionary.cambridge.org/dictionary/english/campaign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23 January 2024).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RSPH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Campaigns and Activities Hub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https://www.rsph.org.uk/our-work.html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11 January 2024).</a:t>
            </a:r>
          </a:p>
        </p:txBody>
      </p:sp>
    </p:spTree>
    <p:extLst>
      <p:ext uri="{BB962C8B-B14F-4D97-AF65-F5344CB8AC3E}">
        <p14:creationId xmlns:p14="http://schemas.microsoft.com/office/powerpoint/2010/main" val="24854307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483481-869C-45E1-8782-B1DFC8E0F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1073</Words>
  <Application>Microsoft Office PowerPoint</Application>
  <PresentationFormat>Widescreen</PresentationFormat>
  <Paragraphs>76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Campaigns</vt:lpstr>
      <vt:lpstr>What is a Campaign?</vt:lpstr>
      <vt:lpstr>Campaigns</vt:lpstr>
      <vt:lpstr>Community Campaigns</vt:lpstr>
      <vt:lpstr>Local Campaigns</vt:lpstr>
      <vt:lpstr>Local Campaigns</vt:lpstr>
      <vt:lpstr>Community Campaigns</vt:lpstr>
      <vt:lpstr>PowerPoint Presentation</vt:lpstr>
      <vt:lpstr>Community-wide Campaigns</vt:lpstr>
      <vt:lpstr>National Campaigns</vt:lpstr>
      <vt:lpstr>Campaigns in Your Chosen Community</vt:lpstr>
      <vt:lpstr>Current Campaigns</vt:lpstr>
      <vt:lpstr>Current Campaigns</vt:lpstr>
      <vt:lpstr>Task… </vt:lpstr>
      <vt:lpstr>Useful Resources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19</cp:revision>
  <dcterms:created xsi:type="dcterms:W3CDTF">2021-03-09T15:35:42Z</dcterms:created>
  <dcterms:modified xsi:type="dcterms:W3CDTF">2024-02-01T14:42:42Z</dcterms:modified>
</cp:coreProperties>
</file>