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82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85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8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64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04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28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84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94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374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414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56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6E450-ED49-40CC-9BFB-ADBB88D15928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1D5466-F694-466E-AE09-92AC2FB8E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04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lightentherapyuk.co.uk/" TargetMode="External"/><Relationship Id="rId2" Type="http://schemas.openxmlformats.org/officeDocument/2006/relationships/hyperlink" Target="mailto:info@enlightentherapyuk.co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txBody>
          <a:bodyPr/>
          <a:lstStyle/>
          <a:p>
            <a:r>
              <a:rPr lang="en-GB" dirty="0"/>
              <a:t>Body Based Therapies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6858000"/>
            <a:ext cx="6400800" cy="531440"/>
          </a:xfrm>
        </p:spPr>
        <p:txBody>
          <a:bodyPr>
            <a:normAutofit lnSpcReduction="1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523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body based therapies?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Reiki </a:t>
            </a:r>
          </a:p>
          <a:p>
            <a:r>
              <a:rPr lang="en-GB" dirty="0"/>
              <a:t>Reflexology</a:t>
            </a:r>
          </a:p>
          <a:p>
            <a:r>
              <a:rPr lang="en-GB" dirty="0"/>
              <a:t>Indian Head Massage</a:t>
            </a:r>
          </a:p>
          <a:p>
            <a:r>
              <a:rPr lang="en-GB" dirty="0"/>
              <a:t>Massage – discuss the different types trigger point </a:t>
            </a:r>
            <a:r>
              <a:rPr lang="en-GB" dirty="0" err="1"/>
              <a:t>etc</a:t>
            </a:r>
            <a:r>
              <a:rPr lang="en-GB" dirty="0"/>
              <a:t>…..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Discussion – has anyone ever had any of the above, if so what for?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780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ailments would this therapy benefit?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Soft tissue release</a:t>
            </a:r>
          </a:p>
          <a:p>
            <a:r>
              <a:rPr lang="en-GB" dirty="0"/>
              <a:t>Emotional Release</a:t>
            </a:r>
          </a:p>
          <a:p>
            <a:r>
              <a:rPr lang="en-GB" dirty="0"/>
              <a:t>Improve body function</a:t>
            </a:r>
          </a:p>
          <a:p>
            <a:r>
              <a:rPr lang="en-GB" dirty="0"/>
              <a:t>Relieve stress and anxiety </a:t>
            </a:r>
          </a:p>
          <a:p>
            <a:r>
              <a:rPr lang="en-GB" dirty="0"/>
              <a:t>Joint aches and pains</a:t>
            </a:r>
          </a:p>
          <a:p>
            <a:r>
              <a:rPr lang="en-GB" dirty="0"/>
              <a:t>Imbalances within the skeletal system </a:t>
            </a:r>
          </a:p>
          <a:p>
            <a:r>
              <a:rPr lang="en-GB" dirty="0"/>
              <a:t>Imbalances within the muscles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39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kind of client would </a:t>
            </a:r>
            <a:r>
              <a:rPr lang="en-GB" dirty="0" err="1"/>
              <a:t>benedit</a:t>
            </a:r>
            <a:r>
              <a:rPr lang="en-GB" dirty="0"/>
              <a:t> from this treatment?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discussion and questions.</a:t>
            </a:r>
          </a:p>
        </p:txBody>
      </p:sp>
    </p:spTree>
    <p:extLst>
      <p:ext uri="{BB962C8B-B14F-4D97-AF65-F5344CB8AC3E}">
        <p14:creationId xmlns:p14="http://schemas.microsoft.com/office/powerpoint/2010/main" val="80954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Sports players</a:t>
            </a:r>
          </a:p>
          <a:p>
            <a:r>
              <a:rPr lang="en-GB" dirty="0"/>
              <a:t>People who are prone to Injuries</a:t>
            </a:r>
          </a:p>
          <a:p>
            <a:r>
              <a:rPr lang="en-GB" dirty="0"/>
              <a:t>Ex sports professionals</a:t>
            </a:r>
          </a:p>
          <a:p>
            <a:r>
              <a:rPr lang="en-GB" dirty="0"/>
              <a:t>If you’ve been in an accident</a:t>
            </a:r>
          </a:p>
          <a:p>
            <a:r>
              <a:rPr lang="en-GB" dirty="0"/>
              <a:t>Rehabilitation after an operation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Joint problems</a:t>
            </a:r>
          </a:p>
          <a:p>
            <a:r>
              <a:rPr lang="en-GB" dirty="0"/>
              <a:t>Skeletal imbalances (leg Length)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364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Preventative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discussion </a:t>
            </a:r>
          </a:p>
          <a:p>
            <a:r>
              <a:rPr lang="en-GB" dirty="0"/>
              <a:t>What can we do in order to keep our bodies, mind and healthy…</a:t>
            </a:r>
          </a:p>
        </p:txBody>
      </p:sp>
    </p:spTree>
    <p:extLst>
      <p:ext uri="{BB962C8B-B14F-4D97-AF65-F5344CB8AC3E}">
        <p14:creationId xmlns:p14="http://schemas.microsoft.com/office/powerpoint/2010/main" val="1441800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  <a:p>
            <a:r>
              <a:rPr lang="en-GB" dirty="0"/>
              <a:t>Stretching</a:t>
            </a:r>
          </a:p>
          <a:p>
            <a:r>
              <a:rPr lang="en-GB" dirty="0"/>
              <a:t>Yoga</a:t>
            </a:r>
          </a:p>
          <a:p>
            <a:r>
              <a:rPr lang="en-GB" dirty="0"/>
              <a:t>Pilates</a:t>
            </a:r>
          </a:p>
          <a:p>
            <a:r>
              <a:rPr lang="en-GB" dirty="0"/>
              <a:t>Regular massages</a:t>
            </a:r>
          </a:p>
          <a:p>
            <a:r>
              <a:rPr lang="en-GB" dirty="0"/>
              <a:t>Good diet</a:t>
            </a:r>
          </a:p>
          <a:p>
            <a:r>
              <a:rPr lang="en-GB" dirty="0"/>
              <a:t>Good water intake</a:t>
            </a:r>
          </a:p>
        </p:txBody>
      </p:sp>
    </p:spTree>
    <p:extLst>
      <p:ext uri="{BB962C8B-B14F-4D97-AF65-F5344CB8AC3E}">
        <p14:creationId xmlns:p14="http://schemas.microsoft.com/office/powerpoint/2010/main" val="489699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Breathing and facial and head massage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send all information over to Mark for you all.</a:t>
            </a:r>
          </a:p>
          <a:p>
            <a:endParaRPr lang="en-GB" dirty="0"/>
          </a:p>
          <a:p>
            <a:r>
              <a:rPr lang="en-GB" dirty="0"/>
              <a:t>Email – </a:t>
            </a:r>
            <a:r>
              <a:rPr lang="en-GB" dirty="0">
                <a:hlinkClick r:id="rId2"/>
              </a:rPr>
              <a:t>info@enlightentherapyuk.co.uk</a:t>
            </a:r>
            <a:endParaRPr lang="en-GB" dirty="0"/>
          </a:p>
          <a:p>
            <a:r>
              <a:rPr lang="en-GB" dirty="0"/>
              <a:t>Website – </a:t>
            </a:r>
            <a:r>
              <a:rPr lang="en-GB" dirty="0">
                <a:hlinkClick r:id="rId3"/>
              </a:rPr>
              <a:t>www.enlightentherapyuk.co.uk</a:t>
            </a:r>
            <a:endParaRPr lang="en-GB" dirty="0"/>
          </a:p>
          <a:p>
            <a:r>
              <a:rPr lang="en-GB" dirty="0"/>
              <a:t>Tel – 07961025780 </a:t>
            </a:r>
          </a:p>
        </p:txBody>
      </p:sp>
    </p:spTree>
    <p:extLst>
      <p:ext uri="{BB962C8B-B14F-4D97-AF65-F5344CB8AC3E}">
        <p14:creationId xmlns:p14="http://schemas.microsoft.com/office/powerpoint/2010/main" val="2611084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190</Words>
  <Application>Microsoft Office PowerPoint</Application>
  <PresentationFormat>On-screen Show (4:3)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Body Based Therapies</vt:lpstr>
      <vt:lpstr>What are body based therapies?</vt:lpstr>
      <vt:lpstr>What ailments would this therapy benefit?</vt:lpstr>
      <vt:lpstr>What kind of client would benedit from this treatment?</vt:lpstr>
      <vt:lpstr>Suggested answers</vt:lpstr>
      <vt:lpstr>Preventative Care</vt:lpstr>
      <vt:lpstr>Answers </vt:lpstr>
      <vt:lpstr>Breathing and facial and head massage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Manipulative Therapies</dc:title>
  <dc:creator>user</dc:creator>
  <cp:lastModifiedBy>Mark Gallagher-Read</cp:lastModifiedBy>
  <cp:revision>7</cp:revision>
  <dcterms:created xsi:type="dcterms:W3CDTF">2020-06-15T07:27:05Z</dcterms:created>
  <dcterms:modified xsi:type="dcterms:W3CDTF">2020-06-15T10:49:20Z</dcterms:modified>
</cp:coreProperties>
</file>