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58" r:id="rId3"/>
    <p:sldId id="257"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20707F-463D-427F-B641-829CA86E5F4F}" v="3" dt="2023-03-13T06:58:33.6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66" y="2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orin Solomon" userId="3d30f8b7dfe656c3" providerId="LiveId" clId="{6B20707F-463D-427F-B641-829CA86E5F4F}"/>
    <pc:docChg chg="undo redo custSel addSld modSld sldOrd">
      <pc:chgData name="Florin Solomon" userId="3d30f8b7dfe656c3" providerId="LiveId" clId="{6B20707F-463D-427F-B641-829CA86E5F4F}" dt="2023-03-13T07:00:40.100" v="516" actId="26606"/>
      <pc:docMkLst>
        <pc:docMk/>
      </pc:docMkLst>
      <pc:sldChg chg="addSp delSp modSp new mod setBg">
        <pc:chgData name="Florin Solomon" userId="3d30f8b7dfe656c3" providerId="LiveId" clId="{6B20707F-463D-427F-B641-829CA86E5F4F}" dt="2023-03-12T17:31:31.255" v="89" actId="26606"/>
        <pc:sldMkLst>
          <pc:docMk/>
          <pc:sldMk cId="1620709526" sldId="256"/>
        </pc:sldMkLst>
        <pc:spChg chg="mod">
          <ac:chgData name="Florin Solomon" userId="3d30f8b7dfe656c3" providerId="LiveId" clId="{6B20707F-463D-427F-B641-829CA86E5F4F}" dt="2023-03-12T17:31:31.255" v="89" actId="26606"/>
          <ac:spMkLst>
            <pc:docMk/>
            <pc:sldMk cId="1620709526" sldId="256"/>
            <ac:spMk id="2" creationId="{F97B5898-5FC3-2D09-7485-DCDA7C01FFA7}"/>
          </ac:spMkLst>
        </pc:spChg>
        <pc:spChg chg="mod">
          <ac:chgData name="Florin Solomon" userId="3d30f8b7dfe656c3" providerId="LiveId" clId="{6B20707F-463D-427F-B641-829CA86E5F4F}" dt="2023-03-12T17:31:31.255" v="89" actId="26606"/>
          <ac:spMkLst>
            <pc:docMk/>
            <pc:sldMk cId="1620709526" sldId="256"/>
            <ac:spMk id="3" creationId="{185DD962-A663-8492-CEA0-B536BD612FB9}"/>
          </ac:spMkLst>
        </pc:spChg>
        <pc:spChg chg="add del">
          <ac:chgData name="Florin Solomon" userId="3d30f8b7dfe656c3" providerId="LiveId" clId="{6B20707F-463D-427F-B641-829CA86E5F4F}" dt="2023-03-12T17:31:31.255" v="89" actId="26606"/>
          <ac:spMkLst>
            <pc:docMk/>
            <pc:sldMk cId="1620709526" sldId="256"/>
            <ac:spMk id="10" creationId="{E91DC736-0EF8-4F87-9146-EBF1D2EE4D3D}"/>
          </ac:spMkLst>
        </pc:spChg>
        <pc:spChg chg="add del">
          <ac:chgData name="Florin Solomon" userId="3d30f8b7dfe656c3" providerId="LiveId" clId="{6B20707F-463D-427F-B641-829CA86E5F4F}" dt="2023-03-12T17:31:31.255" v="89" actId="26606"/>
          <ac:spMkLst>
            <pc:docMk/>
            <pc:sldMk cId="1620709526" sldId="256"/>
            <ac:spMk id="12" creationId="{097CD68E-23E3-4007-8847-CD0944C4F7BE}"/>
          </ac:spMkLst>
        </pc:spChg>
        <pc:spChg chg="add del">
          <ac:chgData name="Florin Solomon" userId="3d30f8b7dfe656c3" providerId="LiveId" clId="{6B20707F-463D-427F-B641-829CA86E5F4F}" dt="2023-03-12T17:31:31.255" v="89" actId="26606"/>
          <ac:spMkLst>
            <pc:docMk/>
            <pc:sldMk cId="1620709526" sldId="256"/>
            <ac:spMk id="14" creationId="{AF2F604E-43BE-4DC3-B983-E071523364F8}"/>
          </ac:spMkLst>
        </pc:spChg>
        <pc:spChg chg="add del">
          <ac:chgData name="Florin Solomon" userId="3d30f8b7dfe656c3" providerId="LiveId" clId="{6B20707F-463D-427F-B641-829CA86E5F4F}" dt="2023-03-12T17:31:31.255" v="89" actId="26606"/>
          <ac:spMkLst>
            <pc:docMk/>
            <pc:sldMk cId="1620709526" sldId="256"/>
            <ac:spMk id="16" creationId="{08C9B587-E65E-4B52-B37C-ABEBB6E87928}"/>
          </ac:spMkLst>
        </pc:spChg>
        <pc:spChg chg="add">
          <ac:chgData name="Florin Solomon" userId="3d30f8b7dfe656c3" providerId="LiveId" clId="{6B20707F-463D-427F-B641-829CA86E5F4F}" dt="2023-03-12T17:31:31.255" v="89" actId="26606"/>
          <ac:spMkLst>
            <pc:docMk/>
            <pc:sldMk cId="1620709526" sldId="256"/>
            <ac:spMk id="21" creationId="{7DA3C418-758E-4180-A5D0-8655D6804587}"/>
          </ac:spMkLst>
        </pc:spChg>
        <pc:spChg chg="add">
          <ac:chgData name="Florin Solomon" userId="3d30f8b7dfe656c3" providerId="LiveId" clId="{6B20707F-463D-427F-B641-829CA86E5F4F}" dt="2023-03-12T17:31:31.255" v="89" actId="26606"/>
          <ac:spMkLst>
            <pc:docMk/>
            <pc:sldMk cId="1620709526" sldId="256"/>
            <ac:spMk id="23" creationId="{28C8EF06-5EC3-4883-AFAF-D74FF46550FB}"/>
          </ac:spMkLst>
        </pc:spChg>
        <pc:picChg chg="add mod ord">
          <ac:chgData name="Florin Solomon" userId="3d30f8b7dfe656c3" providerId="LiveId" clId="{6B20707F-463D-427F-B641-829CA86E5F4F}" dt="2023-03-12T17:31:31.255" v="89" actId="26606"/>
          <ac:picMkLst>
            <pc:docMk/>
            <pc:sldMk cId="1620709526" sldId="256"/>
            <ac:picMk id="5" creationId="{6E248E1D-E063-AF3B-BC8F-83F10CC7D61E}"/>
          </ac:picMkLst>
        </pc:picChg>
      </pc:sldChg>
      <pc:sldChg chg="addSp modSp new mod setBg">
        <pc:chgData name="Florin Solomon" userId="3d30f8b7dfe656c3" providerId="LiveId" clId="{6B20707F-463D-427F-B641-829CA86E5F4F}" dt="2023-03-12T18:25:55.231" v="257"/>
        <pc:sldMkLst>
          <pc:docMk/>
          <pc:sldMk cId="1637533553" sldId="257"/>
        </pc:sldMkLst>
        <pc:spChg chg="mod">
          <ac:chgData name="Florin Solomon" userId="3d30f8b7dfe656c3" providerId="LiveId" clId="{6B20707F-463D-427F-B641-829CA86E5F4F}" dt="2023-03-12T18:10:42.593" v="161" actId="26606"/>
          <ac:spMkLst>
            <pc:docMk/>
            <pc:sldMk cId="1637533553" sldId="257"/>
            <ac:spMk id="2" creationId="{5765980D-1E85-6AE3-3B1C-20F8CDDFBA9A}"/>
          </ac:spMkLst>
        </pc:spChg>
        <pc:spChg chg="mod">
          <ac:chgData name="Florin Solomon" userId="3d30f8b7dfe656c3" providerId="LiveId" clId="{6B20707F-463D-427F-B641-829CA86E5F4F}" dt="2023-03-12T18:25:55.231" v="257"/>
          <ac:spMkLst>
            <pc:docMk/>
            <pc:sldMk cId="1637533553" sldId="257"/>
            <ac:spMk id="3" creationId="{2C5702F3-3023-DBBF-8FE0-DF9DAFE62F25}"/>
          </ac:spMkLst>
        </pc:spChg>
        <pc:spChg chg="add">
          <ac:chgData name="Florin Solomon" userId="3d30f8b7dfe656c3" providerId="LiveId" clId="{6B20707F-463D-427F-B641-829CA86E5F4F}" dt="2023-03-12T18:10:42.593" v="161" actId="26606"/>
          <ac:spMkLst>
            <pc:docMk/>
            <pc:sldMk cId="1637533553" sldId="257"/>
            <ac:spMk id="8" creationId="{907EF6B7-1338-4443-8C46-6A318D952DFD}"/>
          </ac:spMkLst>
        </pc:spChg>
        <pc:spChg chg="add">
          <ac:chgData name="Florin Solomon" userId="3d30f8b7dfe656c3" providerId="LiveId" clId="{6B20707F-463D-427F-B641-829CA86E5F4F}" dt="2023-03-12T18:10:42.593" v="161" actId="26606"/>
          <ac:spMkLst>
            <pc:docMk/>
            <pc:sldMk cId="1637533553" sldId="257"/>
            <ac:spMk id="10" creationId="{DAAE4CDD-124C-4DCF-9584-B6033B545DD5}"/>
          </ac:spMkLst>
        </pc:spChg>
        <pc:spChg chg="add">
          <ac:chgData name="Florin Solomon" userId="3d30f8b7dfe656c3" providerId="LiveId" clId="{6B20707F-463D-427F-B641-829CA86E5F4F}" dt="2023-03-12T18:10:42.593" v="161" actId="26606"/>
          <ac:spMkLst>
            <pc:docMk/>
            <pc:sldMk cId="1637533553" sldId="257"/>
            <ac:spMk id="12" creationId="{081E4A58-353D-44AE-B2FC-2A74E2E400F7}"/>
          </ac:spMkLst>
        </pc:spChg>
      </pc:sldChg>
      <pc:sldChg chg="addSp modSp new mod ord setBg setClrOvrMap">
        <pc:chgData name="Florin Solomon" userId="3d30f8b7dfe656c3" providerId="LiveId" clId="{6B20707F-463D-427F-B641-829CA86E5F4F}" dt="2023-03-12T18:22:11.204" v="254" actId="20577"/>
        <pc:sldMkLst>
          <pc:docMk/>
          <pc:sldMk cId="1102740279" sldId="258"/>
        </pc:sldMkLst>
        <pc:spChg chg="mod">
          <ac:chgData name="Florin Solomon" userId="3d30f8b7dfe656c3" providerId="LiveId" clId="{6B20707F-463D-427F-B641-829CA86E5F4F}" dt="2023-03-12T18:10:20.515" v="160" actId="26606"/>
          <ac:spMkLst>
            <pc:docMk/>
            <pc:sldMk cId="1102740279" sldId="258"/>
            <ac:spMk id="2" creationId="{D1619A6D-92AE-8A91-4E56-961A0BCB54A6}"/>
          </ac:spMkLst>
        </pc:spChg>
        <pc:spChg chg="mod">
          <ac:chgData name="Florin Solomon" userId="3d30f8b7dfe656c3" providerId="LiveId" clId="{6B20707F-463D-427F-B641-829CA86E5F4F}" dt="2023-03-12T18:22:11.204" v="254" actId="20577"/>
          <ac:spMkLst>
            <pc:docMk/>
            <pc:sldMk cId="1102740279" sldId="258"/>
            <ac:spMk id="3" creationId="{E2622632-3F6D-5C22-7DF5-6A56DAEECCBA}"/>
          </ac:spMkLst>
        </pc:spChg>
        <pc:spChg chg="add">
          <ac:chgData name="Florin Solomon" userId="3d30f8b7dfe656c3" providerId="LiveId" clId="{6B20707F-463D-427F-B641-829CA86E5F4F}" dt="2023-03-12T18:10:20.515" v="160" actId="26606"/>
          <ac:spMkLst>
            <pc:docMk/>
            <pc:sldMk cId="1102740279" sldId="258"/>
            <ac:spMk id="10" creationId="{9228552E-C8B1-4A80-8448-0787CE0FC704}"/>
          </ac:spMkLst>
        </pc:spChg>
        <pc:picChg chg="add mod ord">
          <ac:chgData name="Florin Solomon" userId="3d30f8b7dfe656c3" providerId="LiveId" clId="{6B20707F-463D-427F-B641-829CA86E5F4F}" dt="2023-03-12T18:17:37.170" v="208" actId="14100"/>
          <ac:picMkLst>
            <pc:docMk/>
            <pc:sldMk cId="1102740279" sldId="258"/>
            <ac:picMk id="5" creationId="{6D1078BF-F062-4149-02A6-973C6CFEF145}"/>
          </ac:picMkLst>
        </pc:picChg>
      </pc:sldChg>
      <pc:sldChg chg="modSp new mod ord">
        <pc:chgData name="Florin Solomon" userId="3d30f8b7dfe656c3" providerId="LiveId" clId="{6B20707F-463D-427F-B641-829CA86E5F4F}" dt="2023-03-12T18:28:03.006" v="276" actId="20577"/>
        <pc:sldMkLst>
          <pc:docMk/>
          <pc:sldMk cId="1109226474" sldId="259"/>
        </pc:sldMkLst>
        <pc:spChg chg="mod">
          <ac:chgData name="Florin Solomon" userId="3d30f8b7dfe656c3" providerId="LiveId" clId="{6B20707F-463D-427F-B641-829CA86E5F4F}" dt="2023-03-12T18:27:30.321" v="270" actId="20577"/>
          <ac:spMkLst>
            <pc:docMk/>
            <pc:sldMk cId="1109226474" sldId="259"/>
            <ac:spMk id="2" creationId="{C4CCCD9E-534C-0AFF-10E1-D87E90DCE0B0}"/>
          </ac:spMkLst>
        </pc:spChg>
        <pc:spChg chg="mod">
          <ac:chgData name="Florin Solomon" userId="3d30f8b7dfe656c3" providerId="LiveId" clId="{6B20707F-463D-427F-B641-829CA86E5F4F}" dt="2023-03-12T18:28:03.006" v="276" actId="20577"/>
          <ac:spMkLst>
            <pc:docMk/>
            <pc:sldMk cId="1109226474" sldId="259"/>
            <ac:spMk id="3" creationId="{B9FC4388-8E49-A393-627D-675225E904BD}"/>
          </ac:spMkLst>
        </pc:spChg>
      </pc:sldChg>
      <pc:sldChg chg="modSp new mod">
        <pc:chgData name="Florin Solomon" userId="3d30f8b7dfe656c3" providerId="LiveId" clId="{6B20707F-463D-427F-B641-829CA86E5F4F}" dt="2023-03-13T06:52:44.259" v="303" actId="27636"/>
        <pc:sldMkLst>
          <pc:docMk/>
          <pc:sldMk cId="663526843" sldId="260"/>
        </pc:sldMkLst>
        <pc:spChg chg="mod">
          <ac:chgData name="Florin Solomon" userId="3d30f8b7dfe656c3" providerId="LiveId" clId="{6B20707F-463D-427F-B641-829CA86E5F4F}" dt="2023-03-12T18:45:11.184" v="301" actId="20577"/>
          <ac:spMkLst>
            <pc:docMk/>
            <pc:sldMk cId="663526843" sldId="260"/>
            <ac:spMk id="2" creationId="{9BF44AD7-15BF-38B6-BF6E-CBC27B97ABB8}"/>
          </ac:spMkLst>
        </pc:spChg>
        <pc:spChg chg="mod">
          <ac:chgData name="Florin Solomon" userId="3d30f8b7dfe656c3" providerId="LiveId" clId="{6B20707F-463D-427F-B641-829CA86E5F4F}" dt="2023-03-13T06:52:44.259" v="303" actId="27636"/>
          <ac:spMkLst>
            <pc:docMk/>
            <pc:sldMk cId="663526843" sldId="260"/>
            <ac:spMk id="3" creationId="{972FA4CE-07BE-4C0D-0F55-03B3C4A8E140}"/>
          </ac:spMkLst>
        </pc:spChg>
      </pc:sldChg>
      <pc:sldChg chg="addSp delSp modSp new mod setBg">
        <pc:chgData name="Florin Solomon" userId="3d30f8b7dfe656c3" providerId="LiveId" clId="{6B20707F-463D-427F-B641-829CA86E5F4F}" dt="2023-03-13T07:00:40.100" v="516" actId="26606"/>
        <pc:sldMkLst>
          <pc:docMk/>
          <pc:sldMk cId="2066940873" sldId="261"/>
        </pc:sldMkLst>
        <pc:spChg chg="mod">
          <ac:chgData name="Florin Solomon" userId="3d30f8b7dfe656c3" providerId="LiveId" clId="{6B20707F-463D-427F-B641-829CA86E5F4F}" dt="2023-03-13T07:00:40.100" v="516" actId="26606"/>
          <ac:spMkLst>
            <pc:docMk/>
            <pc:sldMk cId="2066940873" sldId="261"/>
            <ac:spMk id="2" creationId="{DA365A2E-F5EC-7F56-6383-65818DC02E99}"/>
          </ac:spMkLst>
        </pc:spChg>
        <pc:spChg chg="del mod">
          <ac:chgData name="Florin Solomon" userId="3d30f8b7dfe656c3" providerId="LiveId" clId="{6B20707F-463D-427F-B641-829CA86E5F4F}" dt="2023-03-13T07:00:40.100" v="516" actId="26606"/>
          <ac:spMkLst>
            <pc:docMk/>
            <pc:sldMk cId="2066940873" sldId="261"/>
            <ac:spMk id="3" creationId="{E0E2C54D-15EB-0C55-AF3E-4DEFE34CE84B}"/>
          </ac:spMkLst>
        </pc:spChg>
        <pc:spChg chg="add">
          <ac:chgData name="Florin Solomon" userId="3d30f8b7dfe656c3" providerId="LiveId" clId="{6B20707F-463D-427F-B641-829CA86E5F4F}" dt="2023-03-13T07:00:40.100" v="516" actId="26606"/>
          <ac:spMkLst>
            <pc:docMk/>
            <pc:sldMk cId="2066940873" sldId="261"/>
            <ac:spMk id="9" creationId="{2E442304-DDBD-4F7B-8017-36BCC863FB40}"/>
          </ac:spMkLst>
        </pc:spChg>
        <pc:spChg chg="add">
          <ac:chgData name="Florin Solomon" userId="3d30f8b7dfe656c3" providerId="LiveId" clId="{6B20707F-463D-427F-B641-829CA86E5F4F}" dt="2023-03-13T07:00:40.100" v="516" actId="26606"/>
          <ac:spMkLst>
            <pc:docMk/>
            <pc:sldMk cId="2066940873" sldId="261"/>
            <ac:spMk id="11" creationId="{5E107275-3853-46FD-A241-DE4355A42675}"/>
          </ac:spMkLst>
        </pc:spChg>
        <pc:graphicFrameChg chg="add del mod">
          <ac:chgData name="Florin Solomon" userId="3d30f8b7dfe656c3" providerId="LiveId" clId="{6B20707F-463D-427F-B641-829CA86E5F4F}" dt="2023-03-13T06:58:35.497" v="422" actId="478"/>
          <ac:graphicFrameMkLst>
            <pc:docMk/>
            <pc:sldMk cId="2066940873" sldId="261"/>
            <ac:graphicFrameMk id="4" creationId="{BD0D99BA-B898-AEB1-C4BF-D2991CC9DA74}"/>
          </ac:graphicFrameMkLst>
        </pc:graphicFrameChg>
        <pc:graphicFrameChg chg="add">
          <ac:chgData name="Florin Solomon" userId="3d30f8b7dfe656c3" providerId="LiveId" clId="{6B20707F-463D-427F-B641-829CA86E5F4F}" dt="2023-03-13T07:00:40.100" v="516" actId="26606"/>
          <ac:graphicFrameMkLst>
            <pc:docMk/>
            <pc:sldMk cId="2066940873" sldId="261"/>
            <ac:graphicFrameMk id="5" creationId="{2E0FB2C0-A0D3-5610-F37C-C49CCE944829}"/>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2A0B49-1A53-4B61-BB35-7EB3F6114F0B}"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189B717F-F9BA-4F0A-A65F-EC1406AF7467}">
      <dgm:prSet/>
      <dgm:spPr/>
      <dgm:t>
        <a:bodyPr/>
        <a:lstStyle/>
        <a:p>
          <a:r>
            <a:rPr lang="en-GB"/>
            <a:t>STUDENT NAME: FLORIN SOLOMON</a:t>
          </a:r>
          <a:endParaRPr lang="en-US"/>
        </a:p>
      </dgm:t>
    </dgm:pt>
    <dgm:pt modelId="{E87CCF05-6F1B-4AB4-9002-735497B0DC82}" type="parTrans" cxnId="{BC9E84E5-FE9F-4FD6-9331-D73046CDC346}">
      <dgm:prSet/>
      <dgm:spPr/>
      <dgm:t>
        <a:bodyPr/>
        <a:lstStyle/>
        <a:p>
          <a:endParaRPr lang="en-US"/>
        </a:p>
      </dgm:t>
    </dgm:pt>
    <dgm:pt modelId="{437D2E27-1187-42B3-A0AF-4D9F24AAF5FF}" type="sibTrans" cxnId="{BC9E84E5-FE9F-4FD6-9331-D73046CDC346}">
      <dgm:prSet/>
      <dgm:spPr/>
      <dgm:t>
        <a:bodyPr/>
        <a:lstStyle/>
        <a:p>
          <a:endParaRPr lang="en-US"/>
        </a:p>
      </dgm:t>
    </dgm:pt>
    <dgm:pt modelId="{9963E1D5-25E6-4372-9200-0A90C66FC10B}">
      <dgm:prSet/>
      <dgm:spPr/>
      <dgm:t>
        <a:bodyPr/>
        <a:lstStyle/>
        <a:p>
          <a:r>
            <a:rPr lang="en-GB"/>
            <a:t>STUDENT ID: 2126932</a:t>
          </a:r>
          <a:endParaRPr lang="en-US"/>
        </a:p>
      </dgm:t>
    </dgm:pt>
    <dgm:pt modelId="{D142D9B6-4BBF-482B-9483-2A89425A8F33}" type="parTrans" cxnId="{7CC36A7C-A638-4B0D-9498-E9ADB4967BA6}">
      <dgm:prSet/>
      <dgm:spPr/>
      <dgm:t>
        <a:bodyPr/>
        <a:lstStyle/>
        <a:p>
          <a:endParaRPr lang="en-US"/>
        </a:p>
      </dgm:t>
    </dgm:pt>
    <dgm:pt modelId="{7A9D5A0E-BC4D-49BB-B917-51C82DEE7B5B}" type="sibTrans" cxnId="{7CC36A7C-A638-4B0D-9498-E9ADB4967BA6}">
      <dgm:prSet/>
      <dgm:spPr/>
      <dgm:t>
        <a:bodyPr/>
        <a:lstStyle/>
        <a:p>
          <a:endParaRPr lang="en-US"/>
        </a:p>
      </dgm:t>
    </dgm:pt>
    <dgm:pt modelId="{BDCD2E36-C3D8-49E3-BB0B-BFF37706226B}">
      <dgm:prSet/>
      <dgm:spPr/>
      <dgm:t>
        <a:bodyPr/>
        <a:lstStyle/>
        <a:p>
          <a:r>
            <a:rPr lang="en-GB"/>
            <a:t>MODULE:PROFESSIONAL DEVELOPMENT WITHIN SOCIAL AND HEALTH CARE</a:t>
          </a:r>
          <a:endParaRPr lang="en-US"/>
        </a:p>
      </dgm:t>
    </dgm:pt>
    <dgm:pt modelId="{8490AEB7-08E7-46E0-B3BA-5FA8A249C882}" type="parTrans" cxnId="{47A8384D-BC8C-4548-9C38-43B15C00DA16}">
      <dgm:prSet/>
      <dgm:spPr/>
      <dgm:t>
        <a:bodyPr/>
        <a:lstStyle/>
        <a:p>
          <a:endParaRPr lang="en-US"/>
        </a:p>
      </dgm:t>
    </dgm:pt>
    <dgm:pt modelId="{F8F6EF44-4AB3-4A13-B8B1-91B0372FB3DE}" type="sibTrans" cxnId="{47A8384D-BC8C-4548-9C38-43B15C00DA16}">
      <dgm:prSet/>
      <dgm:spPr/>
      <dgm:t>
        <a:bodyPr/>
        <a:lstStyle/>
        <a:p>
          <a:endParaRPr lang="en-US"/>
        </a:p>
      </dgm:t>
    </dgm:pt>
    <dgm:pt modelId="{0FF717B0-6100-4A93-AD9A-1DC95348F941}">
      <dgm:prSet/>
      <dgm:spPr/>
      <dgm:t>
        <a:bodyPr/>
        <a:lstStyle/>
        <a:p>
          <a:r>
            <a:rPr lang="en-GB"/>
            <a:t>MODULE CODE:LCHS4005_BIRM</a:t>
          </a:r>
          <a:endParaRPr lang="en-US"/>
        </a:p>
      </dgm:t>
    </dgm:pt>
    <dgm:pt modelId="{3056BBE6-7BA8-4A3A-AE90-4C1415262C4C}" type="parTrans" cxnId="{24D90DF6-1817-4521-9FD8-2832FF6E4A38}">
      <dgm:prSet/>
      <dgm:spPr/>
      <dgm:t>
        <a:bodyPr/>
        <a:lstStyle/>
        <a:p>
          <a:endParaRPr lang="en-US"/>
        </a:p>
      </dgm:t>
    </dgm:pt>
    <dgm:pt modelId="{BAA35534-9E9A-4F53-8200-3D75FE78AB06}" type="sibTrans" cxnId="{24D90DF6-1817-4521-9FD8-2832FF6E4A38}">
      <dgm:prSet/>
      <dgm:spPr/>
      <dgm:t>
        <a:bodyPr/>
        <a:lstStyle/>
        <a:p>
          <a:endParaRPr lang="en-US"/>
        </a:p>
      </dgm:t>
    </dgm:pt>
    <dgm:pt modelId="{66E1B523-0666-4818-99C1-2C983E37E7D7}">
      <dgm:prSet/>
      <dgm:spPr/>
      <dgm:t>
        <a:bodyPr/>
        <a:lstStyle/>
        <a:p>
          <a:r>
            <a:rPr lang="en-GB"/>
            <a:t>LECTURER NAME: </a:t>
          </a:r>
          <a:r>
            <a:rPr lang="en-GB" b="1"/>
            <a:t>Fouziya Farheen </a:t>
          </a:r>
          <a:endParaRPr lang="en-US"/>
        </a:p>
      </dgm:t>
    </dgm:pt>
    <dgm:pt modelId="{95FA0061-2D06-4F27-BDA2-884A0EEEA4A1}" type="parTrans" cxnId="{68FC2DD8-6DF3-4CE3-AB0E-8C160BEE5498}">
      <dgm:prSet/>
      <dgm:spPr/>
      <dgm:t>
        <a:bodyPr/>
        <a:lstStyle/>
        <a:p>
          <a:endParaRPr lang="en-US"/>
        </a:p>
      </dgm:t>
    </dgm:pt>
    <dgm:pt modelId="{8B332093-DD7A-4170-B32F-4D5C9543450E}" type="sibTrans" cxnId="{68FC2DD8-6DF3-4CE3-AB0E-8C160BEE5498}">
      <dgm:prSet/>
      <dgm:spPr/>
      <dgm:t>
        <a:bodyPr/>
        <a:lstStyle/>
        <a:p>
          <a:endParaRPr lang="en-US"/>
        </a:p>
      </dgm:t>
    </dgm:pt>
    <dgm:pt modelId="{312AB001-A344-44AB-8FEF-BDFCAFC86DBC}">
      <dgm:prSet/>
      <dgm:spPr/>
      <dgm:t>
        <a:bodyPr/>
        <a:lstStyle/>
        <a:p>
          <a:r>
            <a:rPr lang="en-GB"/>
            <a:t>ASSIGNMENT: KEY SKILLS -PRESENTATION</a:t>
          </a:r>
          <a:endParaRPr lang="en-US"/>
        </a:p>
      </dgm:t>
    </dgm:pt>
    <dgm:pt modelId="{DFA89B7D-7921-420C-80DD-BC8E8C64DCDB}" type="parTrans" cxnId="{F65E5D69-0273-4AFD-B0CE-71A8E06A1135}">
      <dgm:prSet/>
      <dgm:spPr/>
      <dgm:t>
        <a:bodyPr/>
        <a:lstStyle/>
        <a:p>
          <a:endParaRPr lang="en-US"/>
        </a:p>
      </dgm:t>
    </dgm:pt>
    <dgm:pt modelId="{3FAEF2A0-E361-4069-8DE9-7E1BE378C38A}" type="sibTrans" cxnId="{F65E5D69-0273-4AFD-B0CE-71A8E06A1135}">
      <dgm:prSet/>
      <dgm:spPr/>
      <dgm:t>
        <a:bodyPr/>
        <a:lstStyle/>
        <a:p>
          <a:endParaRPr lang="en-US"/>
        </a:p>
      </dgm:t>
    </dgm:pt>
    <dgm:pt modelId="{8F69A115-5342-4659-ADBE-BF7D71850EF4}" type="pres">
      <dgm:prSet presAssocID="{1D2A0B49-1A53-4B61-BB35-7EB3F6114F0B}" presName="vert0" presStyleCnt="0">
        <dgm:presLayoutVars>
          <dgm:dir/>
          <dgm:animOne val="branch"/>
          <dgm:animLvl val="lvl"/>
        </dgm:presLayoutVars>
      </dgm:prSet>
      <dgm:spPr/>
    </dgm:pt>
    <dgm:pt modelId="{045B8C0F-A0C6-4F3D-B34A-056CE34D96BD}" type="pres">
      <dgm:prSet presAssocID="{189B717F-F9BA-4F0A-A65F-EC1406AF7467}" presName="thickLine" presStyleLbl="alignNode1" presStyleIdx="0" presStyleCnt="6"/>
      <dgm:spPr/>
    </dgm:pt>
    <dgm:pt modelId="{461A7063-3206-41B0-993C-13B58D83EBF5}" type="pres">
      <dgm:prSet presAssocID="{189B717F-F9BA-4F0A-A65F-EC1406AF7467}" presName="horz1" presStyleCnt="0"/>
      <dgm:spPr/>
    </dgm:pt>
    <dgm:pt modelId="{8FFFB9F5-5D76-4D95-AE51-E590D54DCA1E}" type="pres">
      <dgm:prSet presAssocID="{189B717F-F9BA-4F0A-A65F-EC1406AF7467}" presName="tx1" presStyleLbl="revTx" presStyleIdx="0" presStyleCnt="6"/>
      <dgm:spPr/>
    </dgm:pt>
    <dgm:pt modelId="{65D38771-116C-4576-8F57-538C407CA7B8}" type="pres">
      <dgm:prSet presAssocID="{189B717F-F9BA-4F0A-A65F-EC1406AF7467}" presName="vert1" presStyleCnt="0"/>
      <dgm:spPr/>
    </dgm:pt>
    <dgm:pt modelId="{FE9A53EC-EDC8-4C47-8AB0-539238738788}" type="pres">
      <dgm:prSet presAssocID="{9963E1D5-25E6-4372-9200-0A90C66FC10B}" presName="thickLine" presStyleLbl="alignNode1" presStyleIdx="1" presStyleCnt="6"/>
      <dgm:spPr/>
    </dgm:pt>
    <dgm:pt modelId="{A93B7502-8789-4260-8BD6-7C4BDC67ACED}" type="pres">
      <dgm:prSet presAssocID="{9963E1D5-25E6-4372-9200-0A90C66FC10B}" presName="horz1" presStyleCnt="0"/>
      <dgm:spPr/>
    </dgm:pt>
    <dgm:pt modelId="{3EEB4113-A3F4-4569-B4CF-FAC262B76630}" type="pres">
      <dgm:prSet presAssocID="{9963E1D5-25E6-4372-9200-0A90C66FC10B}" presName="tx1" presStyleLbl="revTx" presStyleIdx="1" presStyleCnt="6"/>
      <dgm:spPr/>
    </dgm:pt>
    <dgm:pt modelId="{0EB3F3E1-4AA1-40F1-87BD-AAB6AE11B203}" type="pres">
      <dgm:prSet presAssocID="{9963E1D5-25E6-4372-9200-0A90C66FC10B}" presName="vert1" presStyleCnt="0"/>
      <dgm:spPr/>
    </dgm:pt>
    <dgm:pt modelId="{B4921EFB-861F-4302-B680-C51857AC17C7}" type="pres">
      <dgm:prSet presAssocID="{BDCD2E36-C3D8-49E3-BB0B-BFF37706226B}" presName="thickLine" presStyleLbl="alignNode1" presStyleIdx="2" presStyleCnt="6"/>
      <dgm:spPr/>
    </dgm:pt>
    <dgm:pt modelId="{0C96B17B-103F-4ACD-BF2A-24B7D2312FB4}" type="pres">
      <dgm:prSet presAssocID="{BDCD2E36-C3D8-49E3-BB0B-BFF37706226B}" presName="horz1" presStyleCnt="0"/>
      <dgm:spPr/>
    </dgm:pt>
    <dgm:pt modelId="{FC8F68A2-6A83-47D2-8156-E1B4E023775E}" type="pres">
      <dgm:prSet presAssocID="{BDCD2E36-C3D8-49E3-BB0B-BFF37706226B}" presName="tx1" presStyleLbl="revTx" presStyleIdx="2" presStyleCnt="6"/>
      <dgm:spPr/>
    </dgm:pt>
    <dgm:pt modelId="{27A0A5A1-083D-4D24-91A0-647362B885D1}" type="pres">
      <dgm:prSet presAssocID="{BDCD2E36-C3D8-49E3-BB0B-BFF37706226B}" presName="vert1" presStyleCnt="0"/>
      <dgm:spPr/>
    </dgm:pt>
    <dgm:pt modelId="{BFC6ED2E-074E-4B8B-BA9C-AD71DB07BB86}" type="pres">
      <dgm:prSet presAssocID="{0FF717B0-6100-4A93-AD9A-1DC95348F941}" presName="thickLine" presStyleLbl="alignNode1" presStyleIdx="3" presStyleCnt="6"/>
      <dgm:spPr/>
    </dgm:pt>
    <dgm:pt modelId="{C931B50D-7450-43F1-A33A-7043E6CFAB0A}" type="pres">
      <dgm:prSet presAssocID="{0FF717B0-6100-4A93-AD9A-1DC95348F941}" presName="horz1" presStyleCnt="0"/>
      <dgm:spPr/>
    </dgm:pt>
    <dgm:pt modelId="{A62F3DB0-0029-46B3-87C6-53AAF1AEB00B}" type="pres">
      <dgm:prSet presAssocID="{0FF717B0-6100-4A93-AD9A-1DC95348F941}" presName="tx1" presStyleLbl="revTx" presStyleIdx="3" presStyleCnt="6"/>
      <dgm:spPr/>
    </dgm:pt>
    <dgm:pt modelId="{E2FE1EFF-70C6-4441-8B6B-AD121090E203}" type="pres">
      <dgm:prSet presAssocID="{0FF717B0-6100-4A93-AD9A-1DC95348F941}" presName="vert1" presStyleCnt="0"/>
      <dgm:spPr/>
    </dgm:pt>
    <dgm:pt modelId="{981BC436-C2DC-499F-AB3D-DDD08048B66E}" type="pres">
      <dgm:prSet presAssocID="{66E1B523-0666-4818-99C1-2C983E37E7D7}" presName="thickLine" presStyleLbl="alignNode1" presStyleIdx="4" presStyleCnt="6"/>
      <dgm:spPr/>
    </dgm:pt>
    <dgm:pt modelId="{CB8314F2-C85D-451A-9F09-9A0A5E3031BF}" type="pres">
      <dgm:prSet presAssocID="{66E1B523-0666-4818-99C1-2C983E37E7D7}" presName="horz1" presStyleCnt="0"/>
      <dgm:spPr/>
    </dgm:pt>
    <dgm:pt modelId="{D8531937-ABF8-48F1-92A0-25953B636675}" type="pres">
      <dgm:prSet presAssocID="{66E1B523-0666-4818-99C1-2C983E37E7D7}" presName="tx1" presStyleLbl="revTx" presStyleIdx="4" presStyleCnt="6"/>
      <dgm:spPr/>
    </dgm:pt>
    <dgm:pt modelId="{25482CD1-9553-4A9B-BAEE-291E7E03428A}" type="pres">
      <dgm:prSet presAssocID="{66E1B523-0666-4818-99C1-2C983E37E7D7}" presName="vert1" presStyleCnt="0"/>
      <dgm:spPr/>
    </dgm:pt>
    <dgm:pt modelId="{ECF765BD-45DB-41B8-8BA7-C2411158A998}" type="pres">
      <dgm:prSet presAssocID="{312AB001-A344-44AB-8FEF-BDFCAFC86DBC}" presName="thickLine" presStyleLbl="alignNode1" presStyleIdx="5" presStyleCnt="6"/>
      <dgm:spPr/>
    </dgm:pt>
    <dgm:pt modelId="{8CC2701E-C597-4E70-A48A-D7BEC4AC195F}" type="pres">
      <dgm:prSet presAssocID="{312AB001-A344-44AB-8FEF-BDFCAFC86DBC}" presName="horz1" presStyleCnt="0"/>
      <dgm:spPr/>
    </dgm:pt>
    <dgm:pt modelId="{6EA6971A-D499-4FFC-8E1F-5BBB372A46E6}" type="pres">
      <dgm:prSet presAssocID="{312AB001-A344-44AB-8FEF-BDFCAFC86DBC}" presName="tx1" presStyleLbl="revTx" presStyleIdx="5" presStyleCnt="6"/>
      <dgm:spPr/>
    </dgm:pt>
    <dgm:pt modelId="{D19D2F8B-395B-43E9-B2A1-23DAB71A034A}" type="pres">
      <dgm:prSet presAssocID="{312AB001-A344-44AB-8FEF-BDFCAFC86DBC}" presName="vert1" presStyleCnt="0"/>
      <dgm:spPr/>
    </dgm:pt>
  </dgm:ptLst>
  <dgm:cxnLst>
    <dgm:cxn modelId="{0FE97D13-D411-4777-AC30-C3F4E1671226}" type="presOf" srcId="{BDCD2E36-C3D8-49E3-BB0B-BFF37706226B}" destId="{FC8F68A2-6A83-47D2-8156-E1B4E023775E}" srcOrd="0" destOrd="0" presId="urn:microsoft.com/office/officeart/2008/layout/LinedList"/>
    <dgm:cxn modelId="{61DB4634-5CCA-4BB4-AC4C-45E98F7300ED}" type="presOf" srcId="{66E1B523-0666-4818-99C1-2C983E37E7D7}" destId="{D8531937-ABF8-48F1-92A0-25953B636675}" srcOrd="0" destOrd="0" presId="urn:microsoft.com/office/officeart/2008/layout/LinedList"/>
    <dgm:cxn modelId="{0BEA583C-4CB5-4B36-A5D8-4CA203845555}" type="presOf" srcId="{1D2A0B49-1A53-4B61-BB35-7EB3F6114F0B}" destId="{8F69A115-5342-4659-ADBE-BF7D71850EF4}" srcOrd="0" destOrd="0" presId="urn:microsoft.com/office/officeart/2008/layout/LinedList"/>
    <dgm:cxn modelId="{21BADD60-567B-487E-96CA-EBEBB1E0C220}" type="presOf" srcId="{9963E1D5-25E6-4372-9200-0A90C66FC10B}" destId="{3EEB4113-A3F4-4569-B4CF-FAC262B76630}" srcOrd="0" destOrd="0" presId="urn:microsoft.com/office/officeart/2008/layout/LinedList"/>
    <dgm:cxn modelId="{BAFC8762-DA5D-47C9-BFD8-8F6F07A2522F}" type="presOf" srcId="{189B717F-F9BA-4F0A-A65F-EC1406AF7467}" destId="{8FFFB9F5-5D76-4D95-AE51-E590D54DCA1E}" srcOrd="0" destOrd="0" presId="urn:microsoft.com/office/officeart/2008/layout/LinedList"/>
    <dgm:cxn modelId="{F65E5D69-0273-4AFD-B0CE-71A8E06A1135}" srcId="{1D2A0B49-1A53-4B61-BB35-7EB3F6114F0B}" destId="{312AB001-A344-44AB-8FEF-BDFCAFC86DBC}" srcOrd="5" destOrd="0" parTransId="{DFA89B7D-7921-420C-80DD-BC8E8C64DCDB}" sibTransId="{3FAEF2A0-E361-4069-8DE9-7E1BE378C38A}"/>
    <dgm:cxn modelId="{47A8384D-BC8C-4548-9C38-43B15C00DA16}" srcId="{1D2A0B49-1A53-4B61-BB35-7EB3F6114F0B}" destId="{BDCD2E36-C3D8-49E3-BB0B-BFF37706226B}" srcOrd="2" destOrd="0" parTransId="{8490AEB7-08E7-46E0-B3BA-5FA8A249C882}" sibTransId="{F8F6EF44-4AB3-4A13-B8B1-91B0372FB3DE}"/>
    <dgm:cxn modelId="{7CC36A7C-A638-4B0D-9498-E9ADB4967BA6}" srcId="{1D2A0B49-1A53-4B61-BB35-7EB3F6114F0B}" destId="{9963E1D5-25E6-4372-9200-0A90C66FC10B}" srcOrd="1" destOrd="0" parTransId="{D142D9B6-4BBF-482B-9483-2A89425A8F33}" sibTransId="{7A9D5A0E-BC4D-49BB-B917-51C82DEE7B5B}"/>
    <dgm:cxn modelId="{18B37989-BDD4-42AE-A8F9-FE2C73A3A17D}" type="presOf" srcId="{0FF717B0-6100-4A93-AD9A-1DC95348F941}" destId="{A62F3DB0-0029-46B3-87C6-53AAF1AEB00B}" srcOrd="0" destOrd="0" presId="urn:microsoft.com/office/officeart/2008/layout/LinedList"/>
    <dgm:cxn modelId="{E9220CAB-CFA1-42D6-B547-445F4722E525}" type="presOf" srcId="{312AB001-A344-44AB-8FEF-BDFCAFC86DBC}" destId="{6EA6971A-D499-4FFC-8E1F-5BBB372A46E6}" srcOrd="0" destOrd="0" presId="urn:microsoft.com/office/officeart/2008/layout/LinedList"/>
    <dgm:cxn modelId="{68FC2DD8-6DF3-4CE3-AB0E-8C160BEE5498}" srcId="{1D2A0B49-1A53-4B61-BB35-7EB3F6114F0B}" destId="{66E1B523-0666-4818-99C1-2C983E37E7D7}" srcOrd="4" destOrd="0" parTransId="{95FA0061-2D06-4F27-BDA2-884A0EEEA4A1}" sibTransId="{8B332093-DD7A-4170-B32F-4D5C9543450E}"/>
    <dgm:cxn modelId="{BC9E84E5-FE9F-4FD6-9331-D73046CDC346}" srcId="{1D2A0B49-1A53-4B61-BB35-7EB3F6114F0B}" destId="{189B717F-F9BA-4F0A-A65F-EC1406AF7467}" srcOrd="0" destOrd="0" parTransId="{E87CCF05-6F1B-4AB4-9002-735497B0DC82}" sibTransId="{437D2E27-1187-42B3-A0AF-4D9F24AAF5FF}"/>
    <dgm:cxn modelId="{24D90DF6-1817-4521-9FD8-2832FF6E4A38}" srcId="{1D2A0B49-1A53-4B61-BB35-7EB3F6114F0B}" destId="{0FF717B0-6100-4A93-AD9A-1DC95348F941}" srcOrd="3" destOrd="0" parTransId="{3056BBE6-7BA8-4A3A-AE90-4C1415262C4C}" sibTransId="{BAA35534-9E9A-4F53-8200-3D75FE78AB06}"/>
    <dgm:cxn modelId="{4FB0C159-A965-447F-878D-C791C7DFC076}" type="presParOf" srcId="{8F69A115-5342-4659-ADBE-BF7D71850EF4}" destId="{045B8C0F-A0C6-4F3D-B34A-056CE34D96BD}" srcOrd="0" destOrd="0" presId="urn:microsoft.com/office/officeart/2008/layout/LinedList"/>
    <dgm:cxn modelId="{40DE2666-D6E7-41EC-9BCE-5891126E0D42}" type="presParOf" srcId="{8F69A115-5342-4659-ADBE-BF7D71850EF4}" destId="{461A7063-3206-41B0-993C-13B58D83EBF5}" srcOrd="1" destOrd="0" presId="urn:microsoft.com/office/officeart/2008/layout/LinedList"/>
    <dgm:cxn modelId="{D21B4CBD-C8DC-4BF1-B4F8-9A5D2717840B}" type="presParOf" srcId="{461A7063-3206-41B0-993C-13B58D83EBF5}" destId="{8FFFB9F5-5D76-4D95-AE51-E590D54DCA1E}" srcOrd="0" destOrd="0" presId="urn:microsoft.com/office/officeart/2008/layout/LinedList"/>
    <dgm:cxn modelId="{CF4EA80F-7F0A-4EB5-942A-84C682D95C4C}" type="presParOf" srcId="{461A7063-3206-41B0-993C-13B58D83EBF5}" destId="{65D38771-116C-4576-8F57-538C407CA7B8}" srcOrd="1" destOrd="0" presId="urn:microsoft.com/office/officeart/2008/layout/LinedList"/>
    <dgm:cxn modelId="{F37B7DB6-3D8F-4F99-B4BD-3813FFAC8DEA}" type="presParOf" srcId="{8F69A115-5342-4659-ADBE-BF7D71850EF4}" destId="{FE9A53EC-EDC8-4C47-8AB0-539238738788}" srcOrd="2" destOrd="0" presId="urn:microsoft.com/office/officeart/2008/layout/LinedList"/>
    <dgm:cxn modelId="{0F6B5404-D7B7-4714-BE50-722152118D3E}" type="presParOf" srcId="{8F69A115-5342-4659-ADBE-BF7D71850EF4}" destId="{A93B7502-8789-4260-8BD6-7C4BDC67ACED}" srcOrd="3" destOrd="0" presId="urn:microsoft.com/office/officeart/2008/layout/LinedList"/>
    <dgm:cxn modelId="{71650535-2800-46D5-A09B-739365DB5CF2}" type="presParOf" srcId="{A93B7502-8789-4260-8BD6-7C4BDC67ACED}" destId="{3EEB4113-A3F4-4569-B4CF-FAC262B76630}" srcOrd="0" destOrd="0" presId="urn:microsoft.com/office/officeart/2008/layout/LinedList"/>
    <dgm:cxn modelId="{BDAA92BA-DB12-4632-8E42-D244D4DCA8D7}" type="presParOf" srcId="{A93B7502-8789-4260-8BD6-7C4BDC67ACED}" destId="{0EB3F3E1-4AA1-40F1-87BD-AAB6AE11B203}" srcOrd="1" destOrd="0" presId="urn:microsoft.com/office/officeart/2008/layout/LinedList"/>
    <dgm:cxn modelId="{F00180AC-D029-4031-B49C-C077B6233E7E}" type="presParOf" srcId="{8F69A115-5342-4659-ADBE-BF7D71850EF4}" destId="{B4921EFB-861F-4302-B680-C51857AC17C7}" srcOrd="4" destOrd="0" presId="urn:microsoft.com/office/officeart/2008/layout/LinedList"/>
    <dgm:cxn modelId="{9123638D-367D-4CD7-B88C-85CFC563D656}" type="presParOf" srcId="{8F69A115-5342-4659-ADBE-BF7D71850EF4}" destId="{0C96B17B-103F-4ACD-BF2A-24B7D2312FB4}" srcOrd="5" destOrd="0" presId="urn:microsoft.com/office/officeart/2008/layout/LinedList"/>
    <dgm:cxn modelId="{5C10DAE2-ED91-49B6-A418-EF11FEEB14AA}" type="presParOf" srcId="{0C96B17B-103F-4ACD-BF2A-24B7D2312FB4}" destId="{FC8F68A2-6A83-47D2-8156-E1B4E023775E}" srcOrd="0" destOrd="0" presId="urn:microsoft.com/office/officeart/2008/layout/LinedList"/>
    <dgm:cxn modelId="{427F52AE-9062-4643-8668-B04FA0AA527B}" type="presParOf" srcId="{0C96B17B-103F-4ACD-BF2A-24B7D2312FB4}" destId="{27A0A5A1-083D-4D24-91A0-647362B885D1}" srcOrd="1" destOrd="0" presId="urn:microsoft.com/office/officeart/2008/layout/LinedList"/>
    <dgm:cxn modelId="{0EF03F88-832D-468F-BE3C-C4F22480E75D}" type="presParOf" srcId="{8F69A115-5342-4659-ADBE-BF7D71850EF4}" destId="{BFC6ED2E-074E-4B8B-BA9C-AD71DB07BB86}" srcOrd="6" destOrd="0" presId="urn:microsoft.com/office/officeart/2008/layout/LinedList"/>
    <dgm:cxn modelId="{222B30D1-D232-432E-A9FC-C356AEDEEF4D}" type="presParOf" srcId="{8F69A115-5342-4659-ADBE-BF7D71850EF4}" destId="{C931B50D-7450-43F1-A33A-7043E6CFAB0A}" srcOrd="7" destOrd="0" presId="urn:microsoft.com/office/officeart/2008/layout/LinedList"/>
    <dgm:cxn modelId="{A4DD655A-6DDA-49C8-9FA8-47D6282FFC8D}" type="presParOf" srcId="{C931B50D-7450-43F1-A33A-7043E6CFAB0A}" destId="{A62F3DB0-0029-46B3-87C6-53AAF1AEB00B}" srcOrd="0" destOrd="0" presId="urn:microsoft.com/office/officeart/2008/layout/LinedList"/>
    <dgm:cxn modelId="{D5E49A73-D900-4BB1-B5E7-D990B360707C}" type="presParOf" srcId="{C931B50D-7450-43F1-A33A-7043E6CFAB0A}" destId="{E2FE1EFF-70C6-4441-8B6B-AD121090E203}" srcOrd="1" destOrd="0" presId="urn:microsoft.com/office/officeart/2008/layout/LinedList"/>
    <dgm:cxn modelId="{1425CC87-2762-4097-9BB9-BF1547964F5E}" type="presParOf" srcId="{8F69A115-5342-4659-ADBE-BF7D71850EF4}" destId="{981BC436-C2DC-499F-AB3D-DDD08048B66E}" srcOrd="8" destOrd="0" presId="urn:microsoft.com/office/officeart/2008/layout/LinedList"/>
    <dgm:cxn modelId="{3EF60FB6-8556-43DC-8F53-0EC4F37E44AF}" type="presParOf" srcId="{8F69A115-5342-4659-ADBE-BF7D71850EF4}" destId="{CB8314F2-C85D-451A-9F09-9A0A5E3031BF}" srcOrd="9" destOrd="0" presId="urn:microsoft.com/office/officeart/2008/layout/LinedList"/>
    <dgm:cxn modelId="{D09FA76B-ED97-416D-B0E0-119C93D0DDF2}" type="presParOf" srcId="{CB8314F2-C85D-451A-9F09-9A0A5E3031BF}" destId="{D8531937-ABF8-48F1-92A0-25953B636675}" srcOrd="0" destOrd="0" presId="urn:microsoft.com/office/officeart/2008/layout/LinedList"/>
    <dgm:cxn modelId="{C3442A78-323C-431C-958F-CD8C93624ACA}" type="presParOf" srcId="{CB8314F2-C85D-451A-9F09-9A0A5E3031BF}" destId="{25482CD1-9553-4A9B-BAEE-291E7E03428A}" srcOrd="1" destOrd="0" presId="urn:microsoft.com/office/officeart/2008/layout/LinedList"/>
    <dgm:cxn modelId="{029660BB-17EF-4A07-8E7C-7AACAB33839F}" type="presParOf" srcId="{8F69A115-5342-4659-ADBE-BF7D71850EF4}" destId="{ECF765BD-45DB-41B8-8BA7-C2411158A998}" srcOrd="10" destOrd="0" presId="urn:microsoft.com/office/officeart/2008/layout/LinedList"/>
    <dgm:cxn modelId="{6FD10616-8E7D-40AE-A7B6-1521FAAC707D}" type="presParOf" srcId="{8F69A115-5342-4659-ADBE-BF7D71850EF4}" destId="{8CC2701E-C597-4E70-A48A-D7BEC4AC195F}" srcOrd="11" destOrd="0" presId="urn:microsoft.com/office/officeart/2008/layout/LinedList"/>
    <dgm:cxn modelId="{52486E6A-C789-4DA1-88AD-9511E74DB7A5}" type="presParOf" srcId="{8CC2701E-C597-4E70-A48A-D7BEC4AC195F}" destId="{6EA6971A-D499-4FFC-8E1F-5BBB372A46E6}" srcOrd="0" destOrd="0" presId="urn:microsoft.com/office/officeart/2008/layout/LinedList"/>
    <dgm:cxn modelId="{1FD259AC-0886-431A-8BDC-5367B8EE387F}" type="presParOf" srcId="{8CC2701E-C597-4E70-A48A-D7BEC4AC195F}" destId="{D19D2F8B-395B-43E9-B2A1-23DAB71A034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5B8C0F-A0C6-4F3D-B34A-056CE34D96BD}">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FFB9F5-5D76-4D95-AE51-E590D54DCA1E}">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STUDENT NAME: FLORIN SOLOMON</a:t>
          </a:r>
          <a:endParaRPr lang="en-US" sz="2500" kern="1200"/>
        </a:p>
      </dsp:txBody>
      <dsp:txXfrm>
        <a:off x="0" y="2703"/>
        <a:ext cx="6900512" cy="921789"/>
      </dsp:txXfrm>
    </dsp:sp>
    <dsp:sp modelId="{FE9A53EC-EDC8-4C47-8AB0-539238738788}">
      <dsp:nvSpPr>
        <dsp:cNvPr id="0" name=""/>
        <dsp:cNvSpPr/>
      </dsp:nvSpPr>
      <dsp:spPr>
        <a:xfrm>
          <a:off x="0" y="924492"/>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EB4113-A3F4-4569-B4CF-FAC262B76630}">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STUDENT ID: 2126932</a:t>
          </a:r>
          <a:endParaRPr lang="en-US" sz="2500" kern="1200"/>
        </a:p>
      </dsp:txBody>
      <dsp:txXfrm>
        <a:off x="0" y="924492"/>
        <a:ext cx="6900512" cy="921789"/>
      </dsp:txXfrm>
    </dsp:sp>
    <dsp:sp modelId="{B4921EFB-861F-4302-B680-C51857AC17C7}">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8F68A2-6A83-47D2-8156-E1B4E023775E}">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MODULE:PROFESSIONAL DEVELOPMENT WITHIN SOCIAL AND HEALTH CARE</a:t>
          </a:r>
          <a:endParaRPr lang="en-US" sz="2500" kern="1200"/>
        </a:p>
      </dsp:txBody>
      <dsp:txXfrm>
        <a:off x="0" y="1846281"/>
        <a:ext cx="6900512" cy="921789"/>
      </dsp:txXfrm>
    </dsp:sp>
    <dsp:sp modelId="{BFC6ED2E-074E-4B8B-BA9C-AD71DB07BB86}">
      <dsp:nvSpPr>
        <dsp:cNvPr id="0" name=""/>
        <dsp:cNvSpPr/>
      </dsp:nvSpPr>
      <dsp:spPr>
        <a:xfrm>
          <a:off x="0" y="2768070"/>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2F3DB0-0029-46B3-87C6-53AAF1AEB00B}">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MODULE CODE:LCHS4005_BIRM</a:t>
          </a:r>
          <a:endParaRPr lang="en-US" sz="2500" kern="1200"/>
        </a:p>
      </dsp:txBody>
      <dsp:txXfrm>
        <a:off x="0" y="2768070"/>
        <a:ext cx="6900512" cy="921789"/>
      </dsp:txXfrm>
    </dsp:sp>
    <dsp:sp modelId="{981BC436-C2DC-499F-AB3D-DDD08048B66E}">
      <dsp:nvSpPr>
        <dsp:cNvPr id="0" name=""/>
        <dsp:cNvSpPr/>
      </dsp:nvSpPr>
      <dsp:spPr>
        <a:xfrm>
          <a:off x="0" y="3689859"/>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531937-ABF8-48F1-92A0-25953B636675}">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LECTURER NAME: </a:t>
          </a:r>
          <a:r>
            <a:rPr lang="en-GB" sz="2500" b="1" kern="1200"/>
            <a:t>Fouziya Farheen </a:t>
          </a:r>
          <a:endParaRPr lang="en-US" sz="2500" kern="1200"/>
        </a:p>
      </dsp:txBody>
      <dsp:txXfrm>
        <a:off x="0" y="3689859"/>
        <a:ext cx="6900512" cy="921789"/>
      </dsp:txXfrm>
    </dsp:sp>
    <dsp:sp modelId="{ECF765BD-45DB-41B8-8BA7-C2411158A998}">
      <dsp:nvSpPr>
        <dsp:cNvPr id="0" name=""/>
        <dsp:cNvSpPr/>
      </dsp:nvSpPr>
      <dsp:spPr>
        <a:xfrm>
          <a:off x="0" y="4611648"/>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A6971A-D499-4FFC-8E1F-5BBB372A46E6}">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ASSIGNMENT: KEY SKILLS -PRESENTATION</a:t>
          </a:r>
          <a:endParaRPr lang="en-US" sz="2500" kern="1200"/>
        </a:p>
      </dsp:txBody>
      <dsp:txXfrm>
        <a:off x="0" y="4611648"/>
        <a:ext cx="6900512" cy="92178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6E5E43-A162-4169-BD73-FBFAEAD03EE7}" type="datetimeFigureOut">
              <a:rPr lang="en-GB" smtClean="0"/>
              <a:t>12/03/2023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5CAD25-48A6-4D21-852B-2601D8EAECA9}" type="slidenum">
              <a:rPr lang="en-GB" smtClean="0"/>
              <a:t>‹#›</a:t>
            </a:fld>
            <a:endParaRPr lang="en-GB"/>
          </a:p>
        </p:txBody>
      </p:sp>
    </p:spTree>
    <p:extLst>
      <p:ext uri="{BB962C8B-B14F-4D97-AF65-F5344CB8AC3E}">
        <p14:creationId xmlns:p14="http://schemas.microsoft.com/office/powerpoint/2010/main" val="25082451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5CAD25-48A6-4D21-852B-2601D8EAECA9}" type="slidenum">
              <a:rPr lang="en-GB" smtClean="0"/>
              <a:t>2</a:t>
            </a:fld>
            <a:endParaRPr lang="en-GB"/>
          </a:p>
        </p:txBody>
      </p:sp>
    </p:spTree>
    <p:extLst>
      <p:ext uri="{BB962C8B-B14F-4D97-AF65-F5344CB8AC3E}">
        <p14:creationId xmlns:p14="http://schemas.microsoft.com/office/powerpoint/2010/main" val="4174395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8A535-A0B8-F5E6-B01D-BC963180A67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7F27A99-C087-95C6-C575-168ACF589B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6523E70-7856-74FC-4903-697A1A21EB21}"/>
              </a:ext>
            </a:extLst>
          </p:cNvPr>
          <p:cNvSpPr>
            <a:spLocks noGrp="1"/>
          </p:cNvSpPr>
          <p:nvPr>
            <p:ph type="dt" sz="half" idx="10"/>
          </p:nvPr>
        </p:nvSpPr>
        <p:spPr/>
        <p:txBody>
          <a:bodyPr/>
          <a:lstStyle/>
          <a:p>
            <a:fld id="{B5E2140E-26EC-4464-837D-F7290D8F3E8C}" type="datetimeFigureOut">
              <a:rPr lang="en-GB" smtClean="0"/>
              <a:t>12/03/2023</a:t>
            </a:fld>
            <a:endParaRPr lang="en-GB"/>
          </a:p>
        </p:txBody>
      </p:sp>
      <p:sp>
        <p:nvSpPr>
          <p:cNvPr id="5" name="Footer Placeholder 4">
            <a:extLst>
              <a:ext uri="{FF2B5EF4-FFF2-40B4-BE49-F238E27FC236}">
                <a16:creationId xmlns:a16="http://schemas.microsoft.com/office/drawing/2014/main" id="{617E8BFC-CF45-4D09-E708-0305CE312D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262013-4A88-23F0-C38E-15FD3292402B}"/>
              </a:ext>
            </a:extLst>
          </p:cNvPr>
          <p:cNvSpPr>
            <a:spLocks noGrp="1"/>
          </p:cNvSpPr>
          <p:nvPr>
            <p:ph type="sldNum" sz="quarter" idx="12"/>
          </p:nvPr>
        </p:nvSpPr>
        <p:spPr/>
        <p:txBody>
          <a:bodyPr/>
          <a:lstStyle/>
          <a:p>
            <a:fld id="{57DAFAE4-101C-451E-B562-669226E8B1C6}" type="slidenum">
              <a:rPr lang="en-GB" smtClean="0"/>
              <a:t>‹#›</a:t>
            </a:fld>
            <a:endParaRPr lang="en-GB"/>
          </a:p>
        </p:txBody>
      </p:sp>
    </p:spTree>
    <p:extLst>
      <p:ext uri="{BB962C8B-B14F-4D97-AF65-F5344CB8AC3E}">
        <p14:creationId xmlns:p14="http://schemas.microsoft.com/office/powerpoint/2010/main" val="15428034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033CD-175E-4FA1-C250-C7B0E1E9F0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FDF7CC0-9A8B-3FC0-41DB-70F400F62AA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5B4AD2-C530-ACC2-64C5-49890D417E6B}"/>
              </a:ext>
            </a:extLst>
          </p:cNvPr>
          <p:cNvSpPr>
            <a:spLocks noGrp="1"/>
          </p:cNvSpPr>
          <p:nvPr>
            <p:ph type="dt" sz="half" idx="10"/>
          </p:nvPr>
        </p:nvSpPr>
        <p:spPr/>
        <p:txBody>
          <a:bodyPr/>
          <a:lstStyle/>
          <a:p>
            <a:fld id="{B5E2140E-26EC-4464-837D-F7290D8F3E8C}" type="datetimeFigureOut">
              <a:rPr lang="en-GB" smtClean="0"/>
              <a:t>12/03/2023</a:t>
            </a:fld>
            <a:endParaRPr lang="en-GB"/>
          </a:p>
        </p:txBody>
      </p:sp>
      <p:sp>
        <p:nvSpPr>
          <p:cNvPr id="5" name="Footer Placeholder 4">
            <a:extLst>
              <a:ext uri="{FF2B5EF4-FFF2-40B4-BE49-F238E27FC236}">
                <a16:creationId xmlns:a16="http://schemas.microsoft.com/office/drawing/2014/main" id="{49D24FD5-6567-5D78-B65D-546E99124F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922E7C-E96E-44EC-75DB-44B572835D60}"/>
              </a:ext>
            </a:extLst>
          </p:cNvPr>
          <p:cNvSpPr>
            <a:spLocks noGrp="1"/>
          </p:cNvSpPr>
          <p:nvPr>
            <p:ph type="sldNum" sz="quarter" idx="12"/>
          </p:nvPr>
        </p:nvSpPr>
        <p:spPr/>
        <p:txBody>
          <a:bodyPr/>
          <a:lstStyle/>
          <a:p>
            <a:fld id="{57DAFAE4-101C-451E-B562-669226E8B1C6}" type="slidenum">
              <a:rPr lang="en-GB" smtClean="0"/>
              <a:t>‹#›</a:t>
            </a:fld>
            <a:endParaRPr lang="en-GB"/>
          </a:p>
        </p:txBody>
      </p:sp>
    </p:spTree>
    <p:extLst>
      <p:ext uri="{BB962C8B-B14F-4D97-AF65-F5344CB8AC3E}">
        <p14:creationId xmlns:p14="http://schemas.microsoft.com/office/powerpoint/2010/main" val="2563156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E1CA0-51AD-EE31-B889-477E0D97B1E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E51FF52-0481-52EC-C552-C66D3269AAF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2ABEB59-1702-9EAF-99FC-104658CCF2A2}"/>
              </a:ext>
            </a:extLst>
          </p:cNvPr>
          <p:cNvSpPr>
            <a:spLocks noGrp="1"/>
          </p:cNvSpPr>
          <p:nvPr>
            <p:ph type="dt" sz="half" idx="10"/>
          </p:nvPr>
        </p:nvSpPr>
        <p:spPr/>
        <p:txBody>
          <a:bodyPr/>
          <a:lstStyle/>
          <a:p>
            <a:fld id="{B5E2140E-26EC-4464-837D-F7290D8F3E8C}" type="datetimeFigureOut">
              <a:rPr lang="en-GB" smtClean="0"/>
              <a:t>12/03/2023</a:t>
            </a:fld>
            <a:endParaRPr lang="en-GB"/>
          </a:p>
        </p:txBody>
      </p:sp>
      <p:sp>
        <p:nvSpPr>
          <p:cNvPr id="5" name="Footer Placeholder 4">
            <a:extLst>
              <a:ext uri="{FF2B5EF4-FFF2-40B4-BE49-F238E27FC236}">
                <a16:creationId xmlns:a16="http://schemas.microsoft.com/office/drawing/2014/main" id="{AB0B8011-06E6-35A6-B19C-45C4239E86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326B5C-913A-A5C8-BA71-017FAC1BBF1C}"/>
              </a:ext>
            </a:extLst>
          </p:cNvPr>
          <p:cNvSpPr>
            <a:spLocks noGrp="1"/>
          </p:cNvSpPr>
          <p:nvPr>
            <p:ph type="sldNum" sz="quarter" idx="12"/>
          </p:nvPr>
        </p:nvSpPr>
        <p:spPr/>
        <p:txBody>
          <a:bodyPr/>
          <a:lstStyle/>
          <a:p>
            <a:fld id="{57DAFAE4-101C-451E-B562-669226E8B1C6}" type="slidenum">
              <a:rPr lang="en-GB" smtClean="0"/>
              <a:t>‹#›</a:t>
            </a:fld>
            <a:endParaRPr lang="en-GB"/>
          </a:p>
        </p:txBody>
      </p:sp>
    </p:spTree>
    <p:extLst>
      <p:ext uri="{BB962C8B-B14F-4D97-AF65-F5344CB8AC3E}">
        <p14:creationId xmlns:p14="http://schemas.microsoft.com/office/powerpoint/2010/main" val="5521535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20E78-452C-041D-014C-E5C1C92A6C0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F7BC39-80DE-F088-2608-6922C38EF5A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4299383-E20B-7491-D477-813ED366739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337D267-AF65-1F88-C1CB-751F89DAB153}"/>
              </a:ext>
            </a:extLst>
          </p:cNvPr>
          <p:cNvSpPr>
            <a:spLocks noGrp="1"/>
          </p:cNvSpPr>
          <p:nvPr>
            <p:ph type="dt" sz="half" idx="10"/>
          </p:nvPr>
        </p:nvSpPr>
        <p:spPr/>
        <p:txBody>
          <a:bodyPr/>
          <a:lstStyle/>
          <a:p>
            <a:fld id="{B5E2140E-26EC-4464-837D-F7290D8F3E8C}" type="datetimeFigureOut">
              <a:rPr lang="en-GB" smtClean="0"/>
              <a:t>12/03/2023</a:t>
            </a:fld>
            <a:endParaRPr lang="en-GB"/>
          </a:p>
        </p:txBody>
      </p:sp>
      <p:sp>
        <p:nvSpPr>
          <p:cNvPr id="6" name="Footer Placeholder 5">
            <a:extLst>
              <a:ext uri="{FF2B5EF4-FFF2-40B4-BE49-F238E27FC236}">
                <a16:creationId xmlns:a16="http://schemas.microsoft.com/office/drawing/2014/main" id="{4020963C-04CA-0542-659A-C7A37DC97F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4A996F-46FE-E494-C47E-0A973C2D6E77}"/>
              </a:ext>
            </a:extLst>
          </p:cNvPr>
          <p:cNvSpPr>
            <a:spLocks noGrp="1"/>
          </p:cNvSpPr>
          <p:nvPr>
            <p:ph type="sldNum" sz="quarter" idx="12"/>
          </p:nvPr>
        </p:nvSpPr>
        <p:spPr/>
        <p:txBody>
          <a:bodyPr/>
          <a:lstStyle/>
          <a:p>
            <a:fld id="{57DAFAE4-101C-451E-B562-669226E8B1C6}" type="slidenum">
              <a:rPr lang="en-GB" smtClean="0"/>
              <a:t>‹#›</a:t>
            </a:fld>
            <a:endParaRPr lang="en-GB"/>
          </a:p>
        </p:txBody>
      </p:sp>
    </p:spTree>
    <p:extLst>
      <p:ext uri="{BB962C8B-B14F-4D97-AF65-F5344CB8AC3E}">
        <p14:creationId xmlns:p14="http://schemas.microsoft.com/office/powerpoint/2010/main" val="2390666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F7EE6-9340-BEAE-AC31-5CD1B04F00A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F38D75-5FAF-ABD7-4039-637BC6EF8A9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3AF0B3-9C19-8536-7663-355FAC5DB6A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DCE0D51-3D87-6CB5-8F7D-650735A511B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D3B1C3-B43E-E6D9-E669-8DE0D3F823E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B8380AC-60DA-EF63-572A-1EDDE9FAA35A}"/>
              </a:ext>
            </a:extLst>
          </p:cNvPr>
          <p:cNvSpPr>
            <a:spLocks noGrp="1"/>
          </p:cNvSpPr>
          <p:nvPr>
            <p:ph type="dt" sz="half" idx="10"/>
          </p:nvPr>
        </p:nvSpPr>
        <p:spPr/>
        <p:txBody>
          <a:bodyPr/>
          <a:lstStyle/>
          <a:p>
            <a:fld id="{B5E2140E-26EC-4464-837D-F7290D8F3E8C}" type="datetimeFigureOut">
              <a:rPr lang="en-GB" smtClean="0"/>
              <a:t>12/03/2023</a:t>
            </a:fld>
            <a:endParaRPr lang="en-GB"/>
          </a:p>
        </p:txBody>
      </p:sp>
      <p:sp>
        <p:nvSpPr>
          <p:cNvPr id="8" name="Footer Placeholder 7">
            <a:extLst>
              <a:ext uri="{FF2B5EF4-FFF2-40B4-BE49-F238E27FC236}">
                <a16:creationId xmlns:a16="http://schemas.microsoft.com/office/drawing/2014/main" id="{3F7D8558-4C1C-08C9-210D-2C75E04CDA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701D3F8-220C-405A-BA3B-1FE4DC514DE7}"/>
              </a:ext>
            </a:extLst>
          </p:cNvPr>
          <p:cNvSpPr>
            <a:spLocks noGrp="1"/>
          </p:cNvSpPr>
          <p:nvPr>
            <p:ph type="sldNum" sz="quarter" idx="12"/>
          </p:nvPr>
        </p:nvSpPr>
        <p:spPr/>
        <p:txBody>
          <a:bodyPr/>
          <a:lstStyle/>
          <a:p>
            <a:fld id="{57DAFAE4-101C-451E-B562-669226E8B1C6}" type="slidenum">
              <a:rPr lang="en-GB" smtClean="0"/>
              <a:t>‹#›</a:t>
            </a:fld>
            <a:endParaRPr lang="en-GB"/>
          </a:p>
        </p:txBody>
      </p:sp>
    </p:spTree>
    <p:extLst>
      <p:ext uri="{BB962C8B-B14F-4D97-AF65-F5344CB8AC3E}">
        <p14:creationId xmlns:p14="http://schemas.microsoft.com/office/powerpoint/2010/main" val="3591366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BA80D-BBCE-24DF-C8D5-A6106A282AA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51B576-A035-EC0B-38DB-1E5DA0A85422}"/>
              </a:ext>
            </a:extLst>
          </p:cNvPr>
          <p:cNvSpPr>
            <a:spLocks noGrp="1"/>
          </p:cNvSpPr>
          <p:nvPr>
            <p:ph type="dt" sz="half" idx="10"/>
          </p:nvPr>
        </p:nvSpPr>
        <p:spPr/>
        <p:txBody>
          <a:bodyPr/>
          <a:lstStyle/>
          <a:p>
            <a:fld id="{B5E2140E-26EC-4464-837D-F7290D8F3E8C}" type="datetimeFigureOut">
              <a:rPr lang="en-GB" smtClean="0"/>
              <a:t>12/03/2023</a:t>
            </a:fld>
            <a:endParaRPr lang="en-GB"/>
          </a:p>
        </p:txBody>
      </p:sp>
      <p:sp>
        <p:nvSpPr>
          <p:cNvPr id="4" name="Footer Placeholder 3">
            <a:extLst>
              <a:ext uri="{FF2B5EF4-FFF2-40B4-BE49-F238E27FC236}">
                <a16:creationId xmlns:a16="http://schemas.microsoft.com/office/drawing/2014/main" id="{7EFD7E67-BE39-547C-A5E7-5B4FD6DD19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DE9430-384E-946A-933E-83D33B5D8B56}"/>
              </a:ext>
            </a:extLst>
          </p:cNvPr>
          <p:cNvSpPr>
            <a:spLocks noGrp="1"/>
          </p:cNvSpPr>
          <p:nvPr>
            <p:ph type="sldNum" sz="quarter" idx="12"/>
          </p:nvPr>
        </p:nvSpPr>
        <p:spPr/>
        <p:txBody>
          <a:bodyPr/>
          <a:lstStyle/>
          <a:p>
            <a:fld id="{57DAFAE4-101C-451E-B562-669226E8B1C6}" type="slidenum">
              <a:rPr lang="en-GB" smtClean="0"/>
              <a:t>‹#›</a:t>
            </a:fld>
            <a:endParaRPr lang="en-GB"/>
          </a:p>
        </p:txBody>
      </p:sp>
    </p:spTree>
    <p:extLst>
      <p:ext uri="{BB962C8B-B14F-4D97-AF65-F5344CB8AC3E}">
        <p14:creationId xmlns:p14="http://schemas.microsoft.com/office/powerpoint/2010/main" val="888528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8DA55F-A9C4-503E-1949-B76EF1E7032E}"/>
              </a:ext>
            </a:extLst>
          </p:cNvPr>
          <p:cNvSpPr>
            <a:spLocks noGrp="1"/>
          </p:cNvSpPr>
          <p:nvPr>
            <p:ph type="dt" sz="half" idx="10"/>
          </p:nvPr>
        </p:nvSpPr>
        <p:spPr/>
        <p:txBody>
          <a:bodyPr/>
          <a:lstStyle/>
          <a:p>
            <a:fld id="{B5E2140E-26EC-4464-837D-F7290D8F3E8C}" type="datetimeFigureOut">
              <a:rPr lang="en-GB" smtClean="0"/>
              <a:t>12/03/2023</a:t>
            </a:fld>
            <a:endParaRPr lang="en-GB"/>
          </a:p>
        </p:txBody>
      </p:sp>
      <p:sp>
        <p:nvSpPr>
          <p:cNvPr id="3" name="Footer Placeholder 2">
            <a:extLst>
              <a:ext uri="{FF2B5EF4-FFF2-40B4-BE49-F238E27FC236}">
                <a16:creationId xmlns:a16="http://schemas.microsoft.com/office/drawing/2014/main" id="{43E98464-C81C-3A06-DEEA-8A0472CE35D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75B4F92-9E2F-B15C-491A-D17237CFD315}"/>
              </a:ext>
            </a:extLst>
          </p:cNvPr>
          <p:cNvSpPr>
            <a:spLocks noGrp="1"/>
          </p:cNvSpPr>
          <p:nvPr>
            <p:ph type="sldNum" sz="quarter" idx="12"/>
          </p:nvPr>
        </p:nvSpPr>
        <p:spPr/>
        <p:txBody>
          <a:bodyPr/>
          <a:lstStyle/>
          <a:p>
            <a:fld id="{57DAFAE4-101C-451E-B562-669226E8B1C6}" type="slidenum">
              <a:rPr lang="en-GB" smtClean="0"/>
              <a:t>‹#›</a:t>
            </a:fld>
            <a:endParaRPr lang="en-GB"/>
          </a:p>
        </p:txBody>
      </p:sp>
    </p:spTree>
    <p:extLst>
      <p:ext uri="{BB962C8B-B14F-4D97-AF65-F5344CB8AC3E}">
        <p14:creationId xmlns:p14="http://schemas.microsoft.com/office/powerpoint/2010/main" val="2535314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A4286-2ED4-44C4-F990-4B51D061D3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F3080F2-E0AC-2A0F-6044-C3AD5CCFBCE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C7283E3-0223-9F25-8DE5-A40198F77D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4A31AF-B937-7381-647E-5833CC19C0D9}"/>
              </a:ext>
            </a:extLst>
          </p:cNvPr>
          <p:cNvSpPr>
            <a:spLocks noGrp="1"/>
          </p:cNvSpPr>
          <p:nvPr>
            <p:ph type="dt" sz="half" idx="10"/>
          </p:nvPr>
        </p:nvSpPr>
        <p:spPr/>
        <p:txBody>
          <a:bodyPr/>
          <a:lstStyle/>
          <a:p>
            <a:fld id="{B5E2140E-26EC-4464-837D-F7290D8F3E8C}" type="datetimeFigureOut">
              <a:rPr lang="en-GB" smtClean="0"/>
              <a:t>12/03/2023</a:t>
            </a:fld>
            <a:endParaRPr lang="en-GB"/>
          </a:p>
        </p:txBody>
      </p:sp>
      <p:sp>
        <p:nvSpPr>
          <p:cNvPr id="6" name="Footer Placeholder 5">
            <a:extLst>
              <a:ext uri="{FF2B5EF4-FFF2-40B4-BE49-F238E27FC236}">
                <a16:creationId xmlns:a16="http://schemas.microsoft.com/office/drawing/2014/main" id="{6644BCDB-616B-B11E-D8B1-35781029B7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38C80A-4C3F-9C14-CCB9-D3F264417E5E}"/>
              </a:ext>
            </a:extLst>
          </p:cNvPr>
          <p:cNvSpPr>
            <a:spLocks noGrp="1"/>
          </p:cNvSpPr>
          <p:nvPr>
            <p:ph type="sldNum" sz="quarter" idx="12"/>
          </p:nvPr>
        </p:nvSpPr>
        <p:spPr/>
        <p:txBody>
          <a:bodyPr/>
          <a:lstStyle/>
          <a:p>
            <a:fld id="{57DAFAE4-101C-451E-B562-669226E8B1C6}" type="slidenum">
              <a:rPr lang="en-GB" smtClean="0"/>
              <a:t>‹#›</a:t>
            </a:fld>
            <a:endParaRPr lang="en-GB"/>
          </a:p>
        </p:txBody>
      </p:sp>
    </p:spTree>
    <p:extLst>
      <p:ext uri="{BB962C8B-B14F-4D97-AF65-F5344CB8AC3E}">
        <p14:creationId xmlns:p14="http://schemas.microsoft.com/office/powerpoint/2010/main" val="1053844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1569C-0916-E684-BBEC-34019D1DD8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127DB50-037A-8623-BFE8-93FD4341C6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691D069-56FF-01AE-EDC3-9375D1DFEC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F97844-91FF-F894-2EFB-A162742666C0}"/>
              </a:ext>
            </a:extLst>
          </p:cNvPr>
          <p:cNvSpPr>
            <a:spLocks noGrp="1"/>
          </p:cNvSpPr>
          <p:nvPr>
            <p:ph type="dt" sz="half" idx="10"/>
          </p:nvPr>
        </p:nvSpPr>
        <p:spPr/>
        <p:txBody>
          <a:bodyPr/>
          <a:lstStyle/>
          <a:p>
            <a:fld id="{B5E2140E-26EC-4464-837D-F7290D8F3E8C}" type="datetimeFigureOut">
              <a:rPr lang="en-GB" smtClean="0"/>
              <a:t>12/03/2023</a:t>
            </a:fld>
            <a:endParaRPr lang="en-GB"/>
          </a:p>
        </p:txBody>
      </p:sp>
      <p:sp>
        <p:nvSpPr>
          <p:cNvPr id="6" name="Footer Placeholder 5">
            <a:extLst>
              <a:ext uri="{FF2B5EF4-FFF2-40B4-BE49-F238E27FC236}">
                <a16:creationId xmlns:a16="http://schemas.microsoft.com/office/drawing/2014/main" id="{92F62A87-F484-E539-EC65-E970DECBE4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9857E1-D561-4773-10F2-72459D95EF37}"/>
              </a:ext>
            </a:extLst>
          </p:cNvPr>
          <p:cNvSpPr>
            <a:spLocks noGrp="1"/>
          </p:cNvSpPr>
          <p:nvPr>
            <p:ph type="sldNum" sz="quarter" idx="12"/>
          </p:nvPr>
        </p:nvSpPr>
        <p:spPr/>
        <p:txBody>
          <a:bodyPr/>
          <a:lstStyle/>
          <a:p>
            <a:fld id="{57DAFAE4-101C-451E-B562-669226E8B1C6}" type="slidenum">
              <a:rPr lang="en-GB" smtClean="0"/>
              <a:t>‹#›</a:t>
            </a:fld>
            <a:endParaRPr lang="en-GB"/>
          </a:p>
        </p:txBody>
      </p:sp>
    </p:spTree>
    <p:extLst>
      <p:ext uri="{BB962C8B-B14F-4D97-AF65-F5344CB8AC3E}">
        <p14:creationId xmlns:p14="http://schemas.microsoft.com/office/powerpoint/2010/main" val="37891895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374B6-F88B-3B0A-D032-EB92A640B48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1CA7F5-9EAE-3CB3-09B6-7EDF747F11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B186F5-D264-F34E-EB82-65EDBAC597BA}"/>
              </a:ext>
            </a:extLst>
          </p:cNvPr>
          <p:cNvSpPr>
            <a:spLocks noGrp="1"/>
          </p:cNvSpPr>
          <p:nvPr>
            <p:ph type="dt" sz="half" idx="10"/>
          </p:nvPr>
        </p:nvSpPr>
        <p:spPr/>
        <p:txBody>
          <a:bodyPr/>
          <a:lstStyle/>
          <a:p>
            <a:fld id="{B5E2140E-26EC-4464-837D-F7290D8F3E8C}" type="datetimeFigureOut">
              <a:rPr lang="en-GB" smtClean="0"/>
              <a:t>12/03/2023</a:t>
            </a:fld>
            <a:endParaRPr lang="en-GB"/>
          </a:p>
        </p:txBody>
      </p:sp>
      <p:sp>
        <p:nvSpPr>
          <p:cNvPr id="5" name="Footer Placeholder 4">
            <a:extLst>
              <a:ext uri="{FF2B5EF4-FFF2-40B4-BE49-F238E27FC236}">
                <a16:creationId xmlns:a16="http://schemas.microsoft.com/office/drawing/2014/main" id="{1AB80F4A-05F6-DB26-90B7-F4AB79686F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4B5A20-9302-CA42-420B-1B78EDB69A1A}"/>
              </a:ext>
            </a:extLst>
          </p:cNvPr>
          <p:cNvSpPr>
            <a:spLocks noGrp="1"/>
          </p:cNvSpPr>
          <p:nvPr>
            <p:ph type="sldNum" sz="quarter" idx="12"/>
          </p:nvPr>
        </p:nvSpPr>
        <p:spPr/>
        <p:txBody>
          <a:bodyPr/>
          <a:lstStyle/>
          <a:p>
            <a:fld id="{57DAFAE4-101C-451E-B562-669226E8B1C6}" type="slidenum">
              <a:rPr lang="en-GB" smtClean="0"/>
              <a:t>‹#›</a:t>
            </a:fld>
            <a:endParaRPr lang="en-GB"/>
          </a:p>
        </p:txBody>
      </p:sp>
    </p:spTree>
    <p:extLst>
      <p:ext uri="{BB962C8B-B14F-4D97-AF65-F5344CB8AC3E}">
        <p14:creationId xmlns:p14="http://schemas.microsoft.com/office/powerpoint/2010/main" val="2083605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AD4D36-4E47-123A-763A-03380CBDD6C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6B9916-C58E-CC33-9874-A9AF2E0AE5B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48286-2C11-A6AF-9255-1C365A52A9D0}"/>
              </a:ext>
            </a:extLst>
          </p:cNvPr>
          <p:cNvSpPr>
            <a:spLocks noGrp="1"/>
          </p:cNvSpPr>
          <p:nvPr>
            <p:ph type="dt" sz="half" idx="10"/>
          </p:nvPr>
        </p:nvSpPr>
        <p:spPr/>
        <p:txBody>
          <a:bodyPr/>
          <a:lstStyle/>
          <a:p>
            <a:fld id="{B5E2140E-26EC-4464-837D-F7290D8F3E8C}" type="datetimeFigureOut">
              <a:rPr lang="en-GB" smtClean="0"/>
              <a:t>12/03/2023</a:t>
            </a:fld>
            <a:endParaRPr lang="en-GB"/>
          </a:p>
        </p:txBody>
      </p:sp>
      <p:sp>
        <p:nvSpPr>
          <p:cNvPr id="5" name="Footer Placeholder 4">
            <a:extLst>
              <a:ext uri="{FF2B5EF4-FFF2-40B4-BE49-F238E27FC236}">
                <a16:creationId xmlns:a16="http://schemas.microsoft.com/office/drawing/2014/main" id="{AA57E184-12EB-CB8B-5E4F-705661449B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C3EFE4-1605-7B30-8CE4-A3A6BE483F45}"/>
              </a:ext>
            </a:extLst>
          </p:cNvPr>
          <p:cNvSpPr>
            <a:spLocks noGrp="1"/>
          </p:cNvSpPr>
          <p:nvPr>
            <p:ph type="sldNum" sz="quarter" idx="12"/>
          </p:nvPr>
        </p:nvSpPr>
        <p:spPr/>
        <p:txBody>
          <a:bodyPr/>
          <a:lstStyle/>
          <a:p>
            <a:fld id="{57DAFAE4-101C-451E-B562-669226E8B1C6}" type="slidenum">
              <a:rPr lang="en-GB" smtClean="0"/>
              <a:t>‹#›</a:t>
            </a:fld>
            <a:endParaRPr lang="en-GB"/>
          </a:p>
        </p:txBody>
      </p:sp>
    </p:spTree>
    <p:extLst>
      <p:ext uri="{BB962C8B-B14F-4D97-AF65-F5344CB8AC3E}">
        <p14:creationId xmlns:p14="http://schemas.microsoft.com/office/powerpoint/2010/main" val="3939745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8EB3E7-EB0A-0BBB-6DFC-B9D4E3DF61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D43896-903F-A77D-0FF9-9D2DA8244A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629FF2-2C32-A41A-4AC9-A303D9B0806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E2140E-26EC-4464-837D-F7290D8F3E8C}" type="datetimeFigureOut">
              <a:rPr lang="en-GB" smtClean="0"/>
              <a:t>12/03/2023</a:t>
            </a:fld>
            <a:endParaRPr lang="en-GB"/>
          </a:p>
        </p:txBody>
      </p:sp>
      <p:sp>
        <p:nvSpPr>
          <p:cNvPr id="5" name="Footer Placeholder 4">
            <a:extLst>
              <a:ext uri="{FF2B5EF4-FFF2-40B4-BE49-F238E27FC236}">
                <a16:creationId xmlns:a16="http://schemas.microsoft.com/office/drawing/2014/main" id="{74BA7EDC-EA9B-7695-584B-06D4A1DD0C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5E8CA10-A664-C458-4F14-98B4701483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DAFAE4-101C-451E-B562-669226E8B1C6}" type="slidenum">
              <a:rPr lang="en-GB" smtClean="0"/>
              <a:t>‹#›</a:t>
            </a:fld>
            <a:endParaRPr lang="en-GB"/>
          </a:p>
        </p:txBody>
      </p:sp>
    </p:spTree>
    <p:extLst>
      <p:ext uri="{BB962C8B-B14F-4D97-AF65-F5344CB8AC3E}">
        <p14:creationId xmlns:p14="http://schemas.microsoft.com/office/powerpoint/2010/main" val="42575935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scie.org.uk/integrated-care/research-practice/activities/multidisciplinary-teams#work" TargetMode="External"/><Relationship Id="rId2" Type="http://schemas.openxmlformats.org/officeDocument/2006/relationships/hyperlink" Target="https://www.therecoveryplace.co.uk/partnership-working-in-health-and-social-care-the-bridge-perspective/" TargetMode="External"/><Relationship Id="rId1" Type="http://schemas.openxmlformats.org/officeDocument/2006/relationships/slideLayout" Target="../slideLayouts/slideLayout2.xml"/><Relationship Id="rId4" Type="http://schemas.openxmlformats.org/officeDocument/2006/relationships/hyperlink" Target="https://www.ehow.co.uk/list_6576957_benefits-teamwork-healthcare_.html"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miling hospital staff">
            <a:extLst>
              <a:ext uri="{FF2B5EF4-FFF2-40B4-BE49-F238E27FC236}">
                <a16:creationId xmlns:a16="http://schemas.microsoft.com/office/drawing/2014/main" id="{6E248E1D-E063-AF3B-BC8F-83F10CC7D61E}"/>
              </a:ext>
            </a:extLst>
          </p:cNvPr>
          <p:cNvPicPr>
            <a:picLocks noChangeAspect="1"/>
          </p:cNvPicPr>
          <p:nvPr/>
        </p:nvPicPr>
        <p:blipFill rotWithShape="1">
          <a:blip r:embed="rId2">
            <a:extLst>
              <a:ext uri="{28A0092B-C50C-407E-A947-70E740481C1C}">
                <a14:useLocalDpi xmlns:a14="http://schemas.microsoft.com/office/drawing/2010/main" val="0"/>
              </a:ext>
            </a:extLst>
          </a:blip>
          <a:srcRect l="2977" r="2000" b="1"/>
          <a:stretch/>
        </p:blipFill>
        <p:spPr>
          <a:xfrm>
            <a:off x="2915455" y="10"/>
            <a:ext cx="9276545" cy="68579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p:spPr>
      </p:pic>
      <p:sp>
        <p:nvSpPr>
          <p:cNvPr id="2" name="Title 1">
            <a:extLst>
              <a:ext uri="{FF2B5EF4-FFF2-40B4-BE49-F238E27FC236}">
                <a16:creationId xmlns:a16="http://schemas.microsoft.com/office/drawing/2014/main" id="{F97B5898-5FC3-2D09-7485-DCDA7C01FFA7}"/>
              </a:ext>
            </a:extLst>
          </p:cNvPr>
          <p:cNvSpPr>
            <a:spLocks noGrp="1"/>
          </p:cNvSpPr>
          <p:nvPr>
            <p:ph type="ctrTitle"/>
          </p:nvPr>
        </p:nvSpPr>
        <p:spPr>
          <a:xfrm>
            <a:off x="661916" y="2852381"/>
            <a:ext cx="3161940" cy="2640247"/>
          </a:xfrm>
        </p:spPr>
        <p:txBody>
          <a:bodyPr>
            <a:normAutofit/>
          </a:bodyPr>
          <a:lstStyle/>
          <a:p>
            <a:pPr algn="l"/>
            <a:r>
              <a:rPr lang="en-GB" sz="3600">
                <a:solidFill>
                  <a:schemeClr val="tx1">
                    <a:lumMod val="85000"/>
                    <a:lumOff val="15000"/>
                  </a:schemeClr>
                </a:solidFill>
              </a:rPr>
              <a:t>WORKING IN TEAMS</a:t>
            </a:r>
          </a:p>
        </p:txBody>
      </p:sp>
      <p:sp>
        <p:nvSpPr>
          <p:cNvPr id="3" name="Subtitle 2">
            <a:extLst>
              <a:ext uri="{FF2B5EF4-FFF2-40B4-BE49-F238E27FC236}">
                <a16:creationId xmlns:a16="http://schemas.microsoft.com/office/drawing/2014/main" id="{185DD962-A663-8492-CEA0-B536BD612FB9}"/>
              </a:ext>
            </a:extLst>
          </p:cNvPr>
          <p:cNvSpPr>
            <a:spLocks noGrp="1"/>
          </p:cNvSpPr>
          <p:nvPr>
            <p:ph type="subTitle" idx="1"/>
          </p:nvPr>
        </p:nvSpPr>
        <p:spPr>
          <a:xfrm>
            <a:off x="661915" y="5676901"/>
            <a:ext cx="3306089" cy="665802"/>
          </a:xfrm>
        </p:spPr>
        <p:txBody>
          <a:bodyPr>
            <a:normAutofit/>
          </a:bodyPr>
          <a:lstStyle/>
          <a:p>
            <a:pPr algn="l"/>
            <a:r>
              <a:rPr lang="en-GB" sz="1600">
                <a:solidFill>
                  <a:schemeClr val="tx1">
                    <a:lumMod val="85000"/>
                    <a:lumOff val="15000"/>
                  </a:schemeClr>
                </a:solidFill>
              </a:rPr>
              <a:t>A relevant  key skill to work within Health and Social Care</a:t>
            </a:r>
          </a:p>
        </p:txBody>
      </p:sp>
    </p:spTree>
    <p:extLst>
      <p:ext uri="{BB962C8B-B14F-4D97-AF65-F5344CB8AC3E}">
        <p14:creationId xmlns:p14="http://schemas.microsoft.com/office/powerpoint/2010/main" val="1620709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ick figure families holding hands">
            <a:extLst>
              <a:ext uri="{FF2B5EF4-FFF2-40B4-BE49-F238E27FC236}">
                <a16:creationId xmlns:a16="http://schemas.microsoft.com/office/drawing/2014/main" id="{6D1078BF-F062-4149-02A6-973C6CFEF145}"/>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t="10323" b="5407"/>
          <a:stretch/>
        </p:blipFill>
        <p:spPr>
          <a:xfrm>
            <a:off x="-135904" y="-365116"/>
            <a:ext cx="12327904" cy="7223115"/>
          </a:xfrm>
          <a:prstGeom prst="rect">
            <a:avLst/>
          </a:prstGeom>
        </p:spPr>
      </p:pic>
      <p:sp>
        <p:nvSpPr>
          <p:cNvPr id="2" name="Title 1">
            <a:extLst>
              <a:ext uri="{FF2B5EF4-FFF2-40B4-BE49-F238E27FC236}">
                <a16:creationId xmlns:a16="http://schemas.microsoft.com/office/drawing/2014/main" id="{D1619A6D-92AE-8A91-4E56-961A0BCB54A6}"/>
              </a:ext>
            </a:extLst>
          </p:cNvPr>
          <p:cNvSpPr>
            <a:spLocks noGrp="1"/>
          </p:cNvSpPr>
          <p:nvPr>
            <p:ph type="title"/>
          </p:nvPr>
        </p:nvSpPr>
        <p:spPr>
          <a:xfrm>
            <a:off x="838200" y="365125"/>
            <a:ext cx="10515600" cy="1325563"/>
          </a:xfrm>
        </p:spPr>
        <p:txBody>
          <a:bodyPr>
            <a:normAutofit/>
          </a:bodyPr>
          <a:lstStyle/>
          <a:p>
            <a:r>
              <a:rPr lang="en-GB" b="0" i="0">
                <a:solidFill>
                  <a:srgbClr val="FFFFFF"/>
                </a:solidFill>
                <a:effectLst/>
                <a:latin typeface="Open Sans" panose="020B0606030504020204" pitchFamily="34" charset="0"/>
              </a:rPr>
              <a:t>Multidisciplinary teams </a:t>
            </a:r>
            <a:endParaRPr lang="en-GB">
              <a:solidFill>
                <a:srgbClr val="FFFFFF"/>
              </a:solidFill>
            </a:endParaRPr>
          </a:p>
        </p:txBody>
      </p:sp>
      <p:sp>
        <p:nvSpPr>
          <p:cNvPr id="3" name="Content Placeholder 2">
            <a:extLst>
              <a:ext uri="{FF2B5EF4-FFF2-40B4-BE49-F238E27FC236}">
                <a16:creationId xmlns:a16="http://schemas.microsoft.com/office/drawing/2014/main" id="{E2622632-3F6D-5C22-7DF5-6A56DAEECCBA}"/>
              </a:ext>
            </a:extLst>
          </p:cNvPr>
          <p:cNvSpPr>
            <a:spLocks noGrp="1"/>
          </p:cNvSpPr>
          <p:nvPr>
            <p:ph idx="1"/>
          </p:nvPr>
        </p:nvSpPr>
        <p:spPr>
          <a:xfrm>
            <a:off x="0" y="1346886"/>
            <a:ext cx="12056076" cy="5511103"/>
          </a:xfrm>
        </p:spPr>
        <p:txBody>
          <a:bodyPr>
            <a:noAutofit/>
          </a:bodyPr>
          <a:lstStyle/>
          <a:p>
            <a:endParaRPr lang="en-US" sz="1600" dirty="0">
              <a:solidFill>
                <a:srgbClr val="FFFFFF"/>
              </a:solidFill>
              <a:latin typeface="Arial" panose="020B0604020202020204" pitchFamily="34" charset="0"/>
              <a:cs typeface="Arial" panose="020B0604020202020204" pitchFamily="34" charset="0"/>
            </a:endParaRPr>
          </a:p>
          <a:p>
            <a:r>
              <a:rPr lang="en-US" sz="1400" dirty="0">
                <a:solidFill>
                  <a:srgbClr val="FFFFFF"/>
                </a:solidFill>
                <a:latin typeface="Arial" panose="020B0604020202020204" pitchFamily="34" charset="0"/>
                <a:cs typeface="Arial" panose="020B0604020202020204" pitchFamily="34" charset="0"/>
              </a:rPr>
              <a:t>The </a:t>
            </a:r>
            <a:r>
              <a:rPr lang="en-US" sz="1400" dirty="0" err="1">
                <a:solidFill>
                  <a:srgbClr val="FFFFFF"/>
                </a:solidFill>
                <a:latin typeface="Arial" panose="020B0604020202020204" pitchFamily="34" charset="0"/>
                <a:cs typeface="Arial" panose="020B0604020202020204" pitchFamily="34" charset="0"/>
              </a:rPr>
              <a:t>organisation</a:t>
            </a:r>
            <a:r>
              <a:rPr lang="en-US" sz="1400" dirty="0">
                <a:solidFill>
                  <a:srgbClr val="FFFFFF"/>
                </a:solidFill>
                <a:latin typeface="Arial" panose="020B0604020202020204" pitchFamily="34" charset="0"/>
                <a:cs typeface="Arial" panose="020B0604020202020204" pitchFamily="34" charset="0"/>
              </a:rPr>
              <a:t> and coordination of health and care services to satisfy the requirements of persons who have complex care needs is accomplished via the use of multidisciplinary teams, often known as </a:t>
            </a:r>
            <a:r>
              <a:rPr lang="en-US" sz="1400" dirty="0" err="1">
                <a:solidFill>
                  <a:srgbClr val="FFFFFF"/>
                </a:solidFill>
                <a:latin typeface="Arial" panose="020B0604020202020204" pitchFamily="34" charset="0"/>
                <a:cs typeface="Arial" panose="020B0604020202020204" pitchFamily="34" charset="0"/>
              </a:rPr>
              <a:t>MDTs.Many</a:t>
            </a:r>
            <a:r>
              <a:rPr lang="en-US" sz="1400" dirty="0">
                <a:solidFill>
                  <a:srgbClr val="FFFFFF"/>
                </a:solidFill>
                <a:latin typeface="Arial" panose="020B0604020202020204" pitchFamily="34" charset="0"/>
                <a:cs typeface="Arial" panose="020B0604020202020204" pitchFamily="34" charset="0"/>
              </a:rPr>
              <a:t> professions contribute their knowledge and experience to the teams, which then use that information to collectively </a:t>
            </a:r>
            <a:r>
              <a:rPr lang="en-US" sz="1400" dirty="0" err="1">
                <a:solidFill>
                  <a:srgbClr val="FFFFFF"/>
                </a:solidFill>
                <a:latin typeface="Arial" panose="020B0604020202020204" pitchFamily="34" charset="0"/>
                <a:cs typeface="Arial" panose="020B0604020202020204" pitchFamily="34" charset="0"/>
              </a:rPr>
              <a:t>analyse</a:t>
            </a:r>
            <a:r>
              <a:rPr lang="en-US" sz="1400" dirty="0">
                <a:solidFill>
                  <a:srgbClr val="FFFFFF"/>
                </a:solidFill>
                <a:latin typeface="Arial" panose="020B0604020202020204" pitchFamily="34" charset="0"/>
                <a:cs typeface="Arial" panose="020B0604020202020204" pitchFamily="34" charset="0"/>
              </a:rPr>
              <a:t>, plan, and manage patient care. MDTs are supposed to work proactively to support the care objectives of clients, and they are often based in the community and networked with primary care </a:t>
            </a:r>
            <a:r>
              <a:rPr lang="en-US" sz="1400" dirty="0" err="1">
                <a:solidFill>
                  <a:srgbClr val="FFFFFF"/>
                </a:solidFill>
                <a:latin typeface="Arial" panose="020B0604020202020204" pitchFamily="34" charset="0"/>
                <a:cs typeface="Arial" panose="020B0604020202020204" pitchFamily="34" charset="0"/>
              </a:rPr>
              <a:t>providers.MDTs</a:t>
            </a:r>
            <a:r>
              <a:rPr lang="en-US" sz="1400" dirty="0">
                <a:solidFill>
                  <a:srgbClr val="FFFFFF"/>
                </a:solidFill>
                <a:latin typeface="Arial" panose="020B0604020202020204" pitchFamily="34" charset="0"/>
                <a:cs typeface="Arial" panose="020B0604020202020204" pitchFamily="34" charset="0"/>
              </a:rPr>
              <a:t> focus on keeping people healthy and independent by delivering the appropriate care at home or in the community to prevent unnecessary hospital care. This is accomplished by gaining access to a variety of community services, including those related to health and social care, as well as other community-based services.</a:t>
            </a:r>
          </a:p>
          <a:p>
            <a:pPr marL="0" indent="0">
              <a:buNone/>
            </a:pPr>
            <a:endParaRPr lang="en-US" sz="2000" b="1" i="0" dirty="0">
              <a:solidFill>
                <a:schemeClr val="tx1">
                  <a:lumMod val="95000"/>
                </a:schemeClr>
              </a:solidFill>
              <a:effectLst/>
              <a:latin typeface="Arial" panose="020B0604020202020204" pitchFamily="34" charset="0"/>
              <a:cs typeface="Arial" panose="020B0604020202020204" pitchFamily="34" charset="0"/>
            </a:endParaRPr>
          </a:p>
          <a:p>
            <a:pPr marL="0" indent="0">
              <a:buNone/>
            </a:pPr>
            <a:r>
              <a:rPr lang="en-US" sz="2000" b="1" i="0" dirty="0">
                <a:solidFill>
                  <a:schemeClr val="tx1">
                    <a:lumMod val="95000"/>
                  </a:schemeClr>
                </a:solidFill>
                <a:effectLst/>
                <a:latin typeface="Arial" panose="020B0604020202020204" pitchFamily="34" charset="0"/>
                <a:cs typeface="Arial" panose="020B0604020202020204" pitchFamily="34" charset="0"/>
              </a:rPr>
              <a:t>                             Benefits of Integrated Health and Social Care Teams</a:t>
            </a:r>
          </a:p>
          <a:p>
            <a:pPr marL="0" indent="0">
              <a:buNone/>
            </a:pPr>
            <a:endParaRPr lang="en-US" sz="1600" dirty="0">
              <a:solidFill>
                <a:srgbClr val="FFFFFF"/>
              </a:solidFill>
              <a:latin typeface="Arial" panose="020B0604020202020204" pitchFamily="34" charset="0"/>
              <a:cs typeface="Arial" panose="020B0604020202020204" pitchFamily="34" charset="0"/>
            </a:endParaRPr>
          </a:p>
          <a:p>
            <a:pPr marL="0" indent="0">
              <a:buNone/>
            </a:pPr>
            <a:r>
              <a:rPr lang="en-US" sz="1400" dirty="0">
                <a:solidFill>
                  <a:srgbClr val="FFFFFF"/>
                </a:solidFill>
                <a:latin typeface="Arial" panose="020B0604020202020204" pitchFamily="34" charset="0"/>
                <a:cs typeface="Arial" panose="020B0604020202020204" pitchFamily="34" charset="0"/>
              </a:rPr>
              <a:t>Patients will have one place to go for all their </a:t>
            </a:r>
            <a:r>
              <a:rPr lang="en-US" sz="1400" dirty="0" err="1">
                <a:solidFill>
                  <a:srgbClr val="FFFFFF"/>
                </a:solidFill>
                <a:latin typeface="Arial" panose="020B0604020202020204" pitchFamily="34" charset="0"/>
                <a:cs typeface="Arial" panose="020B0604020202020204" pitchFamily="34" charset="0"/>
              </a:rPr>
              <a:t>needs.Care</a:t>
            </a:r>
            <a:r>
              <a:rPr lang="en-US" sz="1400" dirty="0">
                <a:solidFill>
                  <a:srgbClr val="FFFFFF"/>
                </a:solidFill>
                <a:latin typeface="Arial" panose="020B0604020202020204" pitchFamily="34" charset="0"/>
                <a:cs typeface="Arial" panose="020B0604020202020204" pitchFamily="34" charset="0"/>
              </a:rPr>
              <a:t> is given closer to where people </a:t>
            </a:r>
            <a:r>
              <a:rPr lang="en-US" sz="1400" dirty="0" err="1">
                <a:solidFill>
                  <a:srgbClr val="FFFFFF"/>
                </a:solidFill>
                <a:latin typeface="Arial" panose="020B0604020202020204" pitchFamily="34" charset="0"/>
                <a:cs typeface="Arial" panose="020B0604020202020204" pitchFamily="34" charset="0"/>
              </a:rPr>
              <a:t>live.Quick</a:t>
            </a:r>
            <a:r>
              <a:rPr lang="en-US" sz="1400" dirty="0">
                <a:solidFill>
                  <a:srgbClr val="FFFFFF"/>
                </a:solidFill>
                <a:latin typeface="Arial" panose="020B0604020202020204" pitchFamily="34" charset="0"/>
                <a:cs typeface="Arial" panose="020B0604020202020204" pitchFamily="34" charset="0"/>
              </a:rPr>
              <a:t> access to the best team member and a wider range of </a:t>
            </a:r>
            <a:r>
              <a:rPr lang="en-US" sz="1400" dirty="0" err="1">
                <a:solidFill>
                  <a:srgbClr val="FFFFFF"/>
                </a:solidFill>
                <a:latin typeface="Arial" panose="020B0604020202020204" pitchFamily="34" charset="0"/>
                <a:cs typeface="Arial" panose="020B0604020202020204" pitchFamily="34" charset="0"/>
              </a:rPr>
              <a:t>services.Service</a:t>
            </a:r>
            <a:r>
              <a:rPr lang="en-US" sz="1400" dirty="0">
                <a:solidFill>
                  <a:srgbClr val="FFFFFF"/>
                </a:solidFill>
                <a:latin typeface="Arial" panose="020B0604020202020204" pitchFamily="34" charset="0"/>
                <a:cs typeface="Arial" panose="020B0604020202020204" pitchFamily="34" charset="0"/>
              </a:rPr>
              <a:t> users should have more choices and more freedom, and carers should get breaks and </a:t>
            </a:r>
            <a:r>
              <a:rPr lang="en-US" sz="1400" dirty="0" err="1">
                <a:solidFill>
                  <a:srgbClr val="FFFFFF"/>
                </a:solidFill>
                <a:latin typeface="Arial" panose="020B0604020202020204" pitchFamily="34" charset="0"/>
                <a:cs typeface="Arial" panose="020B0604020202020204" pitchFamily="34" charset="0"/>
              </a:rPr>
              <a:t>help.Having</a:t>
            </a:r>
            <a:r>
              <a:rPr lang="en-US" sz="1400" dirty="0">
                <a:solidFill>
                  <a:srgbClr val="FFFFFF"/>
                </a:solidFill>
                <a:latin typeface="Arial" panose="020B0604020202020204" pitchFamily="34" charset="0"/>
                <a:cs typeface="Arial" panose="020B0604020202020204" pitchFamily="34" charset="0"/>
              </a:rPr>
              <a:t> the means to help people stay in their own </a:t>
            </a:r>
            <a:r>
              <a:rPr lang="en-US" sz="1400" dirty="0" err="1">
                <a:solidFill>
                  <a:srgbClr val="FFFFFF"/>
                </a:solidFill>
                <a:latin typeface="Arial" panose="020B0604020202020204" pitchFamily="34" charset="0"/>
                <a:cs typeface="Arial" panose="020B0604020202020204" pitchFamily="34" charset="0"/>
              </a:rPr>
              <a:t>homes.An</a:t>
            </a:r>
            <a:r>
              <a:rPr lang="en-US" sz="1400" dirty="0">
                <a:solidFill>
                  <a:srgbClr val="FFFFFF"/>
                </a:solidFill>
                <a:latin typeface="Arial" panose="020B0604020202020204" pitchFamily="34" charset="0"/>
                <a:cs typeface="Arial" panose="020B0604020202020204" pitchFamily="34" charset="0"/>
              </a:rPr>
              <a:t> improvement in information sharing with </a:t>
            </a:r>
            <a:r>
              <a:rPr lang="en-US" sz="1400" dirty="0" err="1">
                <a:solidFill>
                  <a:srgbClr val="FFFFFF"/>
                </a:solidFill>
                <a:latin typeface="Arial" panose="020B0604020202020204" pitchFamily="34" charset="0"/>
                <a:cs typeface="Arial" panose="020B0604020202020204" pitchFamily="34" charset="0"/>
              </a:rPr>
              <a:t>patients.Less</a:t>
            </a:r>
            <a:r>
              <a:rPr lang="en-US" sz="1400" dirty="0">
                <a:solidFill>
                  <a:srgbClr val="FFFFFF"/>
                </a:solidFill>
                <a:latin typeface="Arial" panose="020B0604020202020204" pitchFamily="34" charset="0"/>
                <a:cs typeface="Arial" panose="020B0604020202020204" pitchFamily="34" charset="0"/>
              </a:rPr>
              <a:t> assessments and services will be done twice as </a:t>
            </a:r>
            <a:r>
              <a:rPr lang="en-US" sz="1400" dirty="0" err="1">
                <a:solidFill>
                  <a:srgbClr val="FFFFFF"/>
                </a:solidFill>
                <a:latin typeface="Arial" panose="020B0604020202020204" pitchFamily="34" charset="0"/>
                <a:cs typeface="Arial" panose="020B0604020202020204" pitchFamily="34" charset="0"/>
              </a:rPr>
              <a:t>often.A</a:t>
            </a:r>
            <a:r>
              <a:rPr lang="en-US" sz="1400" dirty="0">
                <a:solidFill>
                  <a:srgbClr val="FFFFFF"/>
                </a:solidFill>
                <a:latin typeface="Arial" panose="020B0604020202020204" pitchFamily="34" charset="0"/>
                <a:cs typeface="Arial" panose="020B0604020202020204" pitchFamily="34" charset="0"/>
              </a:rPr>
              <a:t> better understanding of what each member of the care team does and how they </a:t>
            </a:r>
            <a:r>
              <a:rPr lang="en-US" sz="1400" dirty="0" err="1">
                <a:solidFill>
                  <a:srgbClr val="FFFFFF"/>
                </a:solidFill>
                <a:latin typeface="Arial" panose="020B0604020202020204" pitchFamily="34" charset="0"/>
                <a:cs typeface="Arial" panose="020B0604020202020204" pitchFamily="34" charset="0"/>
              </a:rPr>
              <a:t>help.Support</a:t>
            </a:r>
            <a:r>
              <a:rPr lang="en-US" sz="1400" dirty="0">
                <a:solidFill>
                  <a:srgbClr val="FFFFFF"/>
                </a:solidFill>
                <a:latin typeface="Arial" panose="020B0604020202020204" pitchFamily="34" charset="0"/>
                <a:cs typeface="Arial" panose="020B0604020202020204" pitchFamily="34" charset="0"/>
              </a:rPr>
              <a:t> professionals and volunteers will be happier with their </a:t>
            </a:r>
            <a:r>
              <a:rPr lang="en-US" sz="1400" dirty="0" err="1">
                <a:solidFill>
                  <a:srgbClr val="FFFFFF"/>
                </a:solidFill>
                <a:latin typeface="Arial" panose="020B0604020202020204" pitchFamily="34" charset="0"/>
                <a:cs typeface="Arial" panose="020B0604020202020204" pitchFamily="34" charset="0"/>
              </a:rPr>
              <a:t>jobs.Creating</a:t>
            </a:r>
            <a:r>
              <a:rPr lang="en-US" sz="1400" dirty="0">
                <a:solidFill>
                  <a:srgbClr val="FFFFFF"/>
                </a:solidFill>
                <a:latin typeface="Arial" panose="020B0604020202020204" pitchFamily="34" charset="0"/>
                <a:cs typeface="Arial" panose="020B0604020202020204" pitchFamily="34" charset="0"/>
              </a:rPr>
              <a:t> a workforce with many different </a:t>
            </a:r>
            <a:r>
              <a:rPr lang="en-US" sz="1400" dirty="0" err="1">
                <a:solidFill>
                  <a:srgbClr val="FFFFFF"/>
                </a:solidFill>
                <a:latin typeface="Arial" panose="020B0604020202020204" pitchFamily="34" charset="0"/>
                <a:cs typeface="Arial" panose="020B0604020202020204" pitchFamily="34" charset="0"/>
              </a:rPr>
              <a:t>skills.There</a:t>
            </a:r>
            <a:r>
              <a:rPr lang="en-US" sz="1400" dirty="0">
                <a:solidFill>
                  <a:srgbClr val="FFFFFF"/>
                </a:solidFill>
                <a:latin typeface="Arial" panose="020B0604020202020204" pitchFamily="34" charset="0"/>
                <a:cs typeface="Arial" panose="020B0604020202020204" pitchFamily="34" charset="0"/>
              </a:rPr>
              <a:t> would be less overlap between support workers and a better use of the skills of front-line </a:t>
            </a:r>
            <a:r>
              <a:rPr lang="en-US" sz="1400" dirty="0" err="1">
                <a:solidFill>
                  <a:srgbClr val="FFFFFF"/>
                </a:solidFill>
                <a:latin typeface="Arial" panose="020B0604020202020204" pitchFamily="34" charset="0"/>
                <a:cs typeface="Arial" panose="020B0604020202020204" pitchFamily="34" charset="0"/>
              </a:rPr>
              <a:t>workers.A</a:t>
            </a:r>
            <a:r>
              <a:rPr lang="en-US" sz="1400" dirty="0">
                <a:solidFill>
                  <a:srgbClr val="FFFFFF"/>
                </a:solidFill>
                <a:latin typeface="Arial" panose="020B0604020202020204" pitchFamily="34" charset="0"/>
                <a:cs typeface="Arial" panose="020B0604020202020204" pitchFamily="34" charset="0"/>
              </a:rPr>
              <a:t> health and social care evaluation framework and performance indicators that are the </a:t>
            </a:r>
            <a:r>
              <a:rPr lang="en-US" sz="1400" dirty="0" err="1">
                <a:solidFill>
                  <a:srgbClr val="FFFFFF"/>
                </a:solidFill>
                <a:latin typeface="Arial" panose="020B0604020202020204" pitchFamily="34" charset="0"/>
                <a:cs typeface="Arial" panose="020B0604020202020204" pitchFamily="34" charset="0"/>
              </a:rPr>
              <a:t>same.Less</a:t>
            </a:r>
            <a:r>
              <a:rPr lang="en-US" sz="1400" dirty="0">
                <a:solidFill>
                  <a:srgbClr val="FFFFFF"/>
                </a:solidFill>
                <a:latin typeface="Arial" panose="020B0604020202020204" pitchFamily="34" charset="0"/>
                <a:cs typeface="Arial" panose="020B0604020202020204" pitchFamily="34" charset="0"/>
              </a:rPr>
              <a:t> emergency admissions and shorter </a:t>
            </a:r>
            <a:r>
              <a:rPr lang="en-US" sz="1400" dirty="0" err="1">
                <a:solidFill>
                  <a:srgbClr val="FFFFFF"/>
                </a:solidFill>
                <a:latin typeface="Arial" panose="020B0604020202020204" pitchFamily="34" charset="0"/>
                <a:cs typeface="Arial" panose="020B0604020202020204" pitchFamily="34" charset="0"/>
              </a:rPr>
              <a:t>stays.Less</a:t>
            </a:r>
            <a:r>
              <a:rPr lang="en-US" sz="1400" dirty="0">
                <a:solidFill>
                  <a:srgbClr val="FFFFFF"/>
                </a:solidFill>
                <a:latin typeface="Arial" panose="020B0604020202020204" pitchFamily="34" charset="0"/>
                <a:cs typeface="Arial" panose="020B0604020202020204" pitchFamily="34" charset="0"/>
              </a:rPr>
              <a:t> frequent hospital stays for people with long-term </a:t>
            </a:r>
            <a:r>
              <a:rPr lang="en-US" sz="1400" dirty="0" err="1">
                <a:solidFill>
                  <a:srgbClr val="FFFFFF"/>
                </a:solidFill>
                <a:latin typeface="Arial" panose="020B0604020202020204" pitchFamily="34" charset="0"/>
                <a:cs typeface="Arial" panose="020B0604020202020204" pitchFamily="34" charset="0"/>
              </a:rPr>
              <a:t>conditions.Help</a:t>
            </a:r>
            <a:r>
              <a:rPr lang="en-US" sz="1400" dirty="0">
                <a:solidFill>
                  <a:srgbClr val="FFFFFF"/>
                </a:solidFill>
                <a:latin typeface="Arial" panose="020B0604020202020204" pitchFamily="34" charset="0"/>
                <a:cs typeface="Arial" panose="020B0604020202020204" pitchFamily="34" charset="0"/>
              </a:rPr>
              <a:t> people get out of the hospital quickly and </a:t>
            </a:r>
            <a:r>
              <a:rPr lang="en-US" sz="1400" dirty="0" err="1">
                <a:solidFill>
                  <a:srgbClr val="FFFFFF"/>
                </a:solidFill>
                <a:latin typeface="Arial" panose="020B0604020202020204" pitchFamily="34" charset="0"/>
                <a:cs typeface="Arial" panose="020B0604020202020204" pitchFamily="34" charset="0"/>
              </a:rPr>
              <a:t>safely.Measurable</a:t>
            </a:r>
            <a:r>
              <a:rPr lang="en-US" sz="1400" dirty="0">
                <a:solidFill>
                  <a:srgbClr val="FFFFFF"/>
                </a:solidFill>
                <a:latin typeface="Arial" panose="020B0604020202020204" pitchFamily="34" charset="0"/>
                <a:cs typeface="Arial" panose="020B0604020202020204" pitchFamily="34" charset="0"/>
              </a:rPr>
              <a:t> risk was avoided or its effect was </a:t>
            </a:r>
            <a:r>
              <a:rPr lang="en-US" sz="1400" dirty="0" err="1">
                <a:solidFill>
                  <a:srgbClr val="FFFFFF"/>
                </a:solidFill>
                <a:latin typeface="Arial" panose="020B0604020202020204" pitchFamily="34" charset="0"/>
                <a:cs typeface="Arial" panose="020B0604020202020204" pitchFamily="34" charset="0"/>
              </a:rPr>
              <a:t>lessened.The</a:t>
            </a:r>
            <a:r>
              <a:rPr lang="en-US" sz="1400" dirty="0">
                <a:solidFill>
                  <a:srgbClr val="FFFFFF"/>
                </a:solidFill>
                <a:latin typeface="Arial" panose="020B0604020202020204" pitchFamily="34" charset="0"/>
                <a:cs typeface="Arial" panose="020B0604020202020204" pitchFamily="34" charset="0"/>
              </a:rPr>
              <a:t> making of a role that covers both health care and social </a:t>
            </a:r>
            <a:r>
              <a:rPr lang="en-US" sz="1400" dirty="0" err="1">
                <a:solidFill>
                  <a:srgbClr val="FFFFFF"/>
                </a:solidFill>
                <a:latin typeface="Arial" panose="020B0604020202020204" pitchFamily="34" charset="0"/>
                <a:cs typeface="Arial" panose="020B0604020202020204" pitchFamily="34" charset="0"/>
              </a:rPr>
              <a:t>care.A</a:t>
            </a:r>
            <a:r>
              <a:rPr lang="en-US" sz="1400" dirty="0">
                <a:solidFill>
                  <a:srgbClr val="FFFFFF"/>
                </a:solidFill>
                <a:latin typeface="Arial" panose="020B0604020202020204" pitchFamily="34" charset="0"/>
                <a:cs typeface="Arial" panose="020B0604020202020204" pitchFamily="34" charset="0"/>
              </a:rPr>
              <a:t> better way to keep support </a:t>
            </a:r>
            <a:r>
              <a:rPr lang="en-US" sz="1400" dirty="0" err="1">
                <a:solidFill>
                  <a:srgbClr val="FFFFFF"/>
                </a:solidFill>
                <a:latin typeface="Arial" panose="020B0604020202020204" pitchFamily="34" charset="0"/>
                <a:cs typeface="Arial" panose="020B0604020202020204" pitchFamily="34" charset="0"/>
              </a:rPr>
              <a:t>workers.More</a:t>
            </a:r>
            <a:r>
              <a:rPr lang="en-US" sz="1400" dirty="0">
                <a:solidFill>
                  <a:srgbClr val="FFFFFF"/>
                </a:solidFill>
                <a:latin typeface="Arial" panose="020B0604020202020204" pitchFamily="34" charset="0"/>
                <a:cs typeface="Arial" panose="020B0604020202020204" pitchFamily="34" charset="0"/>
              </a:rPr>
              <a:t> effective use of joint </a:t>
            </a:r>
            <a:r>
              <a:rPr lang="en-US" sz="1400" dirty="0" err="1">
                <a:solidFill>
                  <a:srgbClr val="FFFFFF"/>
                </a:solidFill>
                <a:latin typeface="Arial" panose="020B0604020202020204" pitchFamily="34" charset="0"/>
                <a:cs typeface="Arial" panose="020B0604020202020204" pitchFamily="34" charset="0"/>
              </a:rPr>
              <a:t>resources.The</a:t>
            </a:r>
            <a:r>
              <a:rPr lang="en-US" sz="1400" dirty="0">
                <a:solidFill>
                  <a:srgbClr val="FFFFFF"/>
                </a:solidFill>
                <a:latin typeface="Arial" panose="020B0604020202020204" pitchFamily="34" charset="0"/>
                <a:cs typeface="Arial" panose="020B0604020202020204" pitchFamily="34" charset="0"/>
              </a:rPr>
              <a:t> ability to keep an eye on patients who are hard to </a:t>
            </a:r>
            <a:r>
              <a:rPr lang="en-US" sz="1400" dirty="0" err="1">
                <a:solidFill>
                  <a:srgbClr val="FFFFFF"/>
                </a:solidFill>
                <a:latin typeface="Arial" panose="020B0604020202020204" pitchFamily="34" charset="0"/>
                <a:cs typeface="Arial" panose="020B0604020202020204" pitchFamily="34" charset="0"/>
              </a:rPr>
              <a:t>reach.Shared</a:t>
            </a:r>
            <a:r>
              <a:rPr lang="en-US" sz="1400" dirty="0">
                <a:solidFill>
                  <a:srgbClr val="FFFFFF"/>
                </a:solidFill>
                <a:latin typeface="Arial" panose="020B0604020202020204" pitchFamily="34" charset="0"/>
                <a:cs typeface="Arial" panose="020B0604020202020204" pitchFamily="34" charset="0"/>
              </a:rPr>
              <a:t> learning across </a:t>
            </a:r>
            <a:r>
              <a:rPr lang="en-US" sz="1400" dirty="0" err="1">
                <a:solidFill>
                  <a:srgbClr val="FFFFFF"/>
                </a:solidFill>
                <a:latin typeface="Arial" panose="020B0604020202020204" pitchFamily="34" charset="0"/>
                <a:cs typeface="Arial" panose="020B0604020202020204" pitchFamily="34" charset="0"/>
              </a:rPr>
              <a:t>organisations</a:t>
            </a:r>
            <a:r>
              <a:rPr lang="en-US" sz="1400" dirty="0">
                <a:solidFill>
                  <a:srgbClr val="FFFFFF"/>
                </a:solidFill>
                <a:latin typeface="Arial" panose="020B0604020202020204" pitchFamily="34" charset="0"/>
                <a:cs typeface="Arial" panose="020B0604020202020204" pitchFamily="34" charset="0"/>
              </a:rPr>
              <a:t>.</a:t>
            </a:r>
            <a:endParaRPr lang="en-GB" sz="14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274027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65980D-1E85-6AE3-3B1C-20F8CDDFBA9A}"/>
              </a:ext>
            </a:extLst>
          </p:cNvPr>
          <p:cNvSpPr>
            <a:spLocks noGrp="1"/>
          </p:cNvSpPr>
          <p:nvPr>
            <p:ph type="title"/>
          </p:nvPr>
        </p:nvSpPr>
        <p:spPr>
          <a:xfrm>
            <a:off x="686834" y="1153572"/>
            <a:ext cx="3200400" cy="4461163"/>
          </a:xfrm>
        </p:spPr>
        <p:txBody>
          <a:bodyPr>
            <a:normAutofit/>
          </a:bodyPr>
          <a:lstStyle/>
          <a:p>
            <a:r>
              <a:rPr lang="en-GB" sz="3700">
                <a:solidFill>
                  <a:srgbClr val="FFFFFF"/>
                </a:solidFill>
                <a:latin typeface="Arial" panose="020B0604020202020204" pitchFamily="34" charset="0"/>
                <a:cs typeface="Arial" panose="020B0604020202020204" pitchFamily="34" charset="0"/>
              </a:rPr>
              <a:t>TEAMWORK MEANING &amp; BENEFITS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C5702F3-3023-DBBF-8FE0-DF9DAFE62F25}"/>
              </a:ext>
            </a:extLst>
          </p:cNvPr>
          <p:cNvSpPr>
            <a:spLocks noGrp="1"/>
          </p:cNvSpPr>
          <p:nvPr>
            <p:ph idx="1"/>
          </p:nvPr>
        </p:nvSpPr>
        <p:spPr>
          <a:xfrm>
            <a:off x="4447308" y="591344"/>
            <a:ext cx="6906491" cy="5585619"/>
          </a:xfrm>
        </p:spPr>
        <p:txBody>
          <a:bodyPr anchor="ctr">
            <a:normAutofit/>
          </a:bodyPr>
          <a:lstStyle/>
          <a:p>
            <a:r>
              <a:rPr lang="en-US" sz="1800" dirty="0">
                <a:latin typeface="Arial" panose="020B0604020202020204" pitchFamily="34" charset="0"/>
                <a:cs typeface="Arial" panose="020B0604020202020204" pitchFamily="34" charset="0"/>
              </a:rPr>
              <a:t>Collaboration, or cooperating with other individuals in order to accomplish a common objective, is an important skill to have in virtually any setting, including the workplace, the household, and the playing pitch. Even if there are some circumstances in which acting alone is preferable, understanding how to collaborate with others in a way that avoids conflict is an essential ability that may help practically anybody attain greater levels of success.</a:t>
            </a:r>
          </a:p>
          <a:p>
            <a:r>
              <a:rPr lang="en-US" sz="1800" dirty="0">
                <a:latin typeface="Arial" panose="020B0604020202020204" pitchFamily="34" charset="0"/>
                <a:cs typeface="Arial" panose="020B0604020202020204" pitchFamily="34" charset="0"/>
              </a:rPr>
              <a:t>It is standard </a:t>
            </a:r>
            <a:r>
              <a:rPr lang="en-US" sz="1800" dirty="0" err="1">
                <a:latin typeface="Arial" panose="020B0604020202020204" pitchFamily="34" charset="0"/>
                <a:cs typeface="Arial" panose="020B0604020202020204" pitchFamily="34" charset="0"/>
              </a:rPr>
              <a:t>practise</a:t>
            </a:r>
            <a:r>
              <a:rPr lang="en-US" sz="1800" dirty="0">
                <a:latin typeface="Arial" panose="020B0604020202020204" pitchFamily="34" charset="0"/>
                <a:cs typeface="Arial" panose="020B0604020202020204" pitchFamily="34" charset="0"/>
              </a:rPr>
              <a:t> for members of the medical community who </a:t>
            </a:r>
            <a:r>
              <a:rPr lang="en-US" sz="1800" dirty="0" err="1">
                <a:latin typeface="Arial" panose="020B0604020202020204" pitchFamily="34" charset="0"/>
                <a:cs typeface="Arial" panose="020B0604020202020204" pitchFamily="34" charset="0"/>
              </a:rPr>
              <a:t>practise</a:t>
            </a:r>
            <a:r>
              <a:rPr lang="en-US" sz="1800" dirty="0">
                <a:latin typeface="Arial" panose="020B0604020202020204" pitchFamily="34" charset="0"/>
                <a:cs typeface="Arial" panose="020B0604020202020204" pitchFamily="34" charset="0"/>
              </a:rPr>
              <a:t> in various specialties but have patients or objectives in common to work together in an effort to enhance the quality of treatment provided overall. In the race to save a patient's life, the physicians, nurses, and administrators at emergency departments and trauma </a:t>
            </a:r>
            <a:r>
              <a:rPr lang="en-US" sz="1800" dirty="0" err="1">
                <a:latin typeface="Arial" panose="020B0604020202020204" pitchFamily="34" charset="0"/>
                <a:cs typeface="Arial" panose="020B0604020202020204" pitchFamily="34" charset="0"/>
              </a:rPr>
              <a:t>centres</a:t>
            </a:r>
            <a:r>
              <a:rPr lang="en-US" sz="1800" dirty="0">
                <a:latin typeface="Arial" panose="020B0604020202020204" pitchFamily="34" charset="0"/>
                <a:cs typeface="Arial" panose="020B0604020202020204" pitchFamily="34" charset="0"/>
              </a:rPr>
              <a:t> demonstrate the importance of working together as a team. Working together as a team in the medical field provides several advantages, particularly in the areas of coordination, communication and responsibility.</a:t>
            </a:r>
          </a:p>
        </p:txBody>
      </p:sp>
    </p:spTree>
    <p:extLst>
      <p:ext uri="{BB962C8B-B14F-4D97-AF65-F5344CB8AC3E}">
        <p14:creationId xmlns:p14="http://schemas.microsoft.com/office/powerpoint/2010/main" val="1637533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CCD9E-534C-0AFF-10E1-D87E90DCE0B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9FC4388-8E49-A393-627D-675225E904BD}"/>
              </a:ext>
            </a:extLst>
          </p:cNvPr>
          <p:cNvSpPr>
            <a:spLocks noGrp="1"/>
          </p:cNvSpPr>
          <p:nvPr>
            <p:ph idx="1"/>
          </p:nvPr>
        </p:nvSpPr>
        <p:spPr/>
        <p:txBody>
          <a:bodyPr/>
          <a:lstStyle/>
          <a:p>
            <a:r>
              <a:rPr lang="en-US" dirty="0">
                <a:hlinkClick r:id="rId2"/>
              </a:rPr>
              <a:t>Partnership Working in Health and Social Care: The Bridge Perspective - Recovery College Greenwich (therecoveryplace.co.uk)</a:t>
            </a:r>
            <a:endParaRPr lang="en-US" dirty="0"/>
          </a:p>
          <a:p>
            <a:r>
              <a:rPr lang="en-US" dirty="0">
                <a:hlinkClick r:id="rId3"/>
              </a:rPr>
              <a:t>Multidisciplinary teams working for integrated care | SCIE</a:t>
            </a:r>
            <a:endParaRPr lang="en-US" dirty="0"/>
          </a:p>
          <a:p>
            <a:r>
              <a:rPr lang="en-US" dirty="0">
                <a:hlinkClick r:id="rId4"/>
              </a:rPr>
              <a:t>What are the benefits of teamwork in healthcare? | eHow UK</a:t>
            </a:r>
            <a:endParaRPr lang="en-US" dirty="0"/>
          </a:p>
          <a:p>
            <a:endParaRPr lang="en-GB" dirty="0"/>
          </a:p>
        </p:txBody>
      </p:sp>
    </p:spTree>
    <p:extLst>
      <p:ext uri="{BB962C8B-B14F-4D97-AF65-F5344CB8AC3E}">
        <p14:creationId xmlns:p14="http://schemas.microsoft.com/office/powerpoint/2010/main" val="11092264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44AD7-15BF-38B6-BF6E-CBC27B97ABB8}"/>
              </a:ext>
            </a:extLst>
          </p:cNvPr>
          <p:cNvSpPr>
            <a:spLocks noGrp="1"/>
          </p:cNvSpPr>
          <p:nvPr>
            <p:ph type="title"/>
          </p:nvPr>
        </p:nvSpPr>
        <p:spPr/>
        <p:txBody>
          <a:bodyPr/>
          <a:lstStyle/>
          <a:p>
            <a:r>
              <a:rPr lang="en-GB" dirty="0"/>
              <a:t>WORKING IN TEAMS EXAMPLE</a:t>
            </a:r>
          </a:p>
        </p:txBody>
      </p:sp>
      <p:sp>
        <p:nvSpPr>
          <p:cNvPr id="3" name="Content Placeholder 2">
            <a:extLst>
              <a:ext uri="{FF2B5EF4-FFF2-40B4-BE49-F238E27FC236}">
                <a16:creationId xmlns:a16="http://schemas.microsoft.com/office/drawing/2014/main" id="{972FA4CE-07BE-4C0D-0F55-03B3C4A8E140}"/>
              </a:ext>
            </a:extLst>
          </p:cNvPr>
          <p:cNvSpPr>
            <a:spLocks noGrp="1"/>
          </p:cNvSpPr>
          <p:nvPr>
            <p:ph idx="1"/>
          </p:nvPr>
        </p:nvSpPr>
        <p:spPr/>
        <p:txBody>
          <a:bodyPr>
            <a:normAutofit fontScale="77500" lnSpcReduction="20000"/>
          </a:bodyPr>
          <a:lstStyle/>
          <a:p>
            <a:r>
              <a:rPr lang="en-US" dirty="0"/>
              <a:t>Research indicates that providing medical care as part of a team can increase not just the quality but also the safety and effectiveness of treatment. We are able to address the requirements of patients and make achievements in improving the health of communities when we make use of the distinct skill set and point of view that each member of the team brings to the </a:t>
            </a:r>
            <a:r>
              <a:rPr lang="en-US" dirty="0" err="1"/>
              <a:t>table.Teams</a:t>
            </a:r>
            <a:r>
              <a:rPr lang="en-US" dirty="0"/>
              <a:t> that are successful include members who have a clear and shared awareness of each other's roles and duties. This provides them with the ability to work together successfully and to act in a manner that is suitable. This idea is also widely used in a variety of other domains, including as the aerospace industry, the military, software development, and musical performance. It is not enough for everyone on the team to do their assigned duties; we also need to consider how our duties relate to the work being done by the other members of the team. This integration is at the heart of what is meant by "interdisciplinary </a:t>
            </a:r>
            <a:r>
              <a:rPr lang="en-US" dirty="0" err="1"/>
              <a:t>care."Getting</a:t>
            </a:r>
            <a:r>
              <a:rPr lang="en-US" dirty="0"/>
              <a:t> this viewpoint may be accomplished in a few different ways, one of which is by creating opportunities to study other people in their clinical situations. By putting ourselves in the other person's position, we may have a better understanding of how to engage with one another. Some methods for achieving this objective include holding interdisciplinary meetings and holding team huddles. Clarity on roles and a knowledge of one other's perspectives can help prevent a "us against them" mindset from developing.</a:t>
            </a:r>
            <a:endParaRPr lang="en-GB" dirty="0"/>
          </a:p>
        </p:txBody>
      </p:sp>
    </p:spTree>
    <p:extLst>
      <p:ext uri="{BB962C8B-B14F-4D97-AF65-F5344CB8AC3E}">
        <p14:creationId xmlns:p14="http://schemas.microsoft.com/office/powerpoint/2010/main" val="6635268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365A2E-F5EC-7F56-6383-65818DC02E99}"/>
              </a:ext>
            </a:extLst>
          </p:cNvPr>
          <p:cNvSpPr>
            <a:spLocks noGrp="1"/>
          </p:cNvSpPr>
          <p:nvPr>
            <p:ph type="title"/>
          </p:nvPr>
        </p:nvSpPr>
        <p:spPr>
          <a:xfrm>
            <a:off x="635000" y="640823"/>
            <a:ext cx="3418659" cy="5583148"/>
          </a:xfrm>
        </p:spPr>
        <p:txBody>
          <a:bodyPr anchor="ctr">
            <a:normAutofit/>
          </a:bodyPr>
          <a:lstStyle/>
          <a:p>
            <a:r>
              <a:rPr lang="en-GB" sz="5400"/>
              <a:t>TITLE PAGE</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E0FB2C0-A0D3-5610-F37C-C49CCE944829}"/>
              </a:ext>
            </a:extLst>
          </p:cNvPr>
          <p:cNvGraphicFramePr>
            <a:graphicFrameLocks noGrp="1"/>
          </p:cNvGraphicFramePr>
          <p:nvPr>
            <p:ph idx="1"/>
            <p:extLst>
              <p:ext uri="{D42A27DB-BD31-4B8C-83A1-F6EECF244321}">
                <p14:modId xmlns:p14="http://schemas.microsoft.com/office/powerpoint/2010/main" val="58571412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69408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824</TotalTime>
  <Words>948</Words>
  <Application>Microsoft Office PowerPoint</Application>
  <PresentationFormat>Widescreen</PresentationFormat>
  <Paragraphs>26</Paragraphs>
  <Slides>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Calibri Light</vt:lpstr>
      <vt:lpstr>Open Sans</vt:lpstr>
      <vt:lpstr>Office Theme</vt:lpstr>
      <vt:lpstr>WORKING IN TEAMS</vt:lpstr>
      <vt:lpstr>Multidisciplinary teams </vt:lpstr>
      <vt:lpstr>TEAMWORK MEANING &amp; BENEFITS</vt:lpstr>
      <vt:lpstr>REFERENCES:</vt:lpstr>
      <vt:lpstr>WORKING IN TEAMS EXAMPLE</vt:lpstr>
      <vt:lpstr>TITLE PAGE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IN TEAMS</dc:title>
  <dc:creator>Florin Solomon</dc:creator>
  <cp:lastModifiedBy>Florin Solomon</cp:lastModifiedBy>
  <cp:revision>1</cp:revision>
  <dcterms:created xsi:type="dcterms:W3CDTF">2023-03-12T17:16:45Z</dcterms:created>
  <dcterms:modified xsi:type="dcterms:W3CDTF">2023-03-13T07:00:48Z</dcterms:modified>
</cp:coreProperties>
</file>