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sldIdLst>
    <p:sldId id="256" r:id="rId2"/>
    <p:sldId id="260" r:id="rId3"/>
    <p:sldId id="267" r:id="rId4"/>
    <p:sldId id="261" r:id="rId5"/>
    <p:sldId id="262" r:id="rId6"/>
    <p:sldId id="268" r:id="rId7"/>
    <p:sldId id="263" r:id="rId8"/>
    <p:sldId id="266" r:id="rId9"/>
    <p:sldId id="265" r:id="rId10"/>
    <p:sldId id="264"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4BDA3BB-24E4-98C8-094C-67E17E79E07A}" v="519" dt="2022-06-25T15:39:40.92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29EE128-4541-4EE5-B1E2-AF58BB9F5039}"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D202D9F0-514B-4FC7-8AB9-AC5F5F131816}">
      <dgm:prSet phldrT="[Text]" phldr="0"/>
      <dgm:spPr/>
      <dgm:t>
        <a:bodyPr/>
        <a:lstStyle/>
        <a:p>
          <a:pPr rtl="0"/>
          <a:r>
            <a:rPr lang="en-US" dirty="0">
              <a:latin typeface="Corbel" panose="020B0503020204020204"/>
            </a:rPr>
            <a:t>Research question                  </a:t>
          </a:r>
        </a:p>
      </dgm:t>
    </dgm:pt>
    <dgm:pt modelId="{654E0AA0-9730-4399-88EA-6AB0EE21840F}" type="parTrans" cxnId="{FFF5FD1E-E1E0-4593-9FF1-AB436016B9D5}">
      <dgm:prSet/>
      <dgm:spPr/>
      <dgm:t>
        <a:bodyPr/>
        <a:lstStyle/>
        <a:p>
          <a:endParaRPr lang="en-US"/>
        </a:p>
      </dgm:t>
    </dgm:pt>
    <dgm:pt modelId="{6A629567-16A8-419D-ABC9-2DB01583055E}" type="sibTrans" cxnId="{FFF5FD1E-E1E0-4593-9FF1-AB436016B9D5}">
      <dgm:prSet/>
      <dgm:spPr/>
      <dgm:t>
        <a:bodyPr/>
        <a:lstStyle/>
        <a:p>
          <a:endParaRPr lang="en-US"/>
        </a:p>
      </dgm:t>
    </dgm:pt>
    <dgm:pt modelId="{7F3688FD-69C7-46C4-BC2D-DFDA04764F1A}">
      <dgm:prSet phldrT="[Text]" phldr="0"/>
      <dgm:spPr/>
      <dgm:t>
        <a:bodyPr/>
        <a:lstStyle/>
        <a:p>
          <a:pPr rtl="0"/>
          <a:r>
            <a:rPr lang="en-US" dirty="0">
              <a:latin typeface="Corbel" panose="020B0503020204020204"/>
            </a:rPr>
            <a:t>Proposed method </a:t>
          </a:r>
        </a:p>
      </dgm:t>
    </dgm:pt>
    <dgm:pt modelId="{0D4D8DB9-7A2F-411A-8749-D94C88742069}" type="parTrans" cxnId="{FFDE7071-240A-4C01-A64A-32DF33B1B0D8}">
      <dgm:prSet/>
      <dgm:spPr/>
      <dgm:t>
        <a:bodyPr/>
        <a:lstStyle/>
        <a:p>
          <a:endParaRPr lang="en-US"/>
        </a:p>
      </dgm:t>
    </dgm:pt>
    <dgm:pt modelId="{118A1970-8FED-45AB-A60A-B419A829B741}" type="sibTrans" cxnId="{FFDE7071-240A-4C01-A64A-32DF33B1B0D8}">
      <dgm:prSet/>
      <dgm:spPr/>
      <dgm:t>
        <a:bodyPr/>
        <a:lstStyle/>
        <a:p>
          <a:endParaRPr lang="en-US"/>
        </a:p>
      </dgm:t>
    </dgm:pt>
    <dgm:pt modelId="{41C66C47-B158-4AB9-9843-A1B860E4A42A}">
      <dgm:prSet phldrT="[Text]" phldr="0"/>
      <dgm:spPr/>
      <dgm:t>
        <a:bodyPr/>
        <a:lstStyle/>
        <a:p>
          <a:pPr rtl="0"/>
          <a:r>
            <a:rPr lang="en-US" dirty="0">
              <a:latin typeface="Corbel" panose="020B0503020204020204"/>
            </a:rPr>
            <a:t>Research timeline                  </a:t>
          </a:r>
          <a:endParaRPr lang="en-US" dirty="0"/>
        </a:p>
      </dgm:t>
    </dgm:pt>
    <dgm:pt modelId="{D88E6A25-6C23-4088-A1AD-30AFA641E28B}" type="parTrans" cxnId="{56314C8F-750D-4B07-8546-9AA8FC29EE3A}">
      <dgm:prSet/>
      <dgm:spPr/>
      <dgm:t>
        <a:bodyPr/>
        <a:lstStyle/>
        <a:p>
          <a:endParaRPr lang="en-US"/>
        </a:p>
      </dgm:t>
    </dgm:pt>
    <dgm:pt modelId="{5A7623C8-D86A-40F0-8518-DAA862EB8074}" type="sibTrans" cxnId="{56314C8F-750D-4B07-8546-9AA8FC29EE3A}">
      <dgm:prSet/>
      <dgm:spPr/>
      <dgm:t>
        <a:bodyPr/>
        <a:lstStyle/>
        <a:p>
          <a:endParaRPr lang="en-US"/>
        </a:p>
      </dgm:t>
    </dgm:pt>
    <dgm:pt modelId="{B593679D-FA54-4DC6-8AFF-9F30AD68C749}">
      <dgm:prSet phldrT="[Text]" phldr="0"/>
      <dgm:spPr/>
      <dgm:t>
        <a:bodyPr/>
        <a:lstStyle/>
        <a:p>
          <a:pPr rtl="0"/>
          <a:r>
            <a:rPr lang="en-US" dirty="0">
              <a:latin typeface="Corbel" panose="020B0503020204020204"/>
            </a:rPr>
            <a:t>Hypothesis                               </a:t>
          </a:r>
          <a:endParaRPr lang="en-US" dirty="0"/>
        </a:p>
      </dgm:t>
    </dgm:pt>
    <dgm:pt modelId="{E714EA53-03EF-44A5-BA61-975417AB4501}" type="parTrans" cxnId="{5401DB5E-8662-4AA5-8723-E964E5CACF18}">
      <dgm:prSet/>
      <dgm:spPr/>
      <dgm:t>
        <a:bodyPr/>
        <a:lstStyle/>
        <a:p>
          <a:endParaRPr lang="en-US"/>
        </a:p>
      </dgm:t>
    </dgm:pt>
    <dgm:pt modelId="{DB0B5574-6010-46B3-BD7B-57CC5B04E5B7}" type="sibTrans" cxnId="{5401DB5E-8662-4AA5-8723-E964E5CACF18}">
      <dgm:prSet/>
      <dgm:spPr/>
      <dgm:t>
        <a:bodyPr/>
        <a:lstStyle/>
        <a:p>
          <a:endParaRPr lang="en-US"/>
        </a:p>
      </dgm:t>
    </dgm:pt>
    <dgm:pt modelId="{C33FD69B-68C3-40E6-A61B-2E8DE90B0636}">
      <dgm:prSet phldr="0"/>
      <dgm:spPr/>
      <dgm:t>
        <a:bodyPr/>
        <a:lstStyle/>
        <a:p>
          <a:pPr rtl="0"/>
          <a:r>
            <a:rPr lang="en-US" dirty="0">
              <a:latin typeface="Corbel" panose="020B0503020204020204"/>
            </a:rPr>
            <a:t>Table of content </a:t>
          </a:r>
        </a:p>
      </dgm:t>
    </dgm:pt>
    <dgm:pt modelId="{1D435D63-DE96-4D26-9EBC-608520CFEE7C}" type="parTrans" cxnId="{20D6C2F6-3B46-47FD-B1E2-4DED67B4CE44}">
      <dgm:prSet/>
      <dgm:spPr/>
    </dgm:pt>
    <dgm:pt modelId="{EB5EA9AD-200C-40A7-B15D-7171F3B4F0E9}" type="sibTrans" cxnId="{20D6C2F6-3B46-47FD-B1E2-4DED67B4CE44}">
      <dgm:prSet/>
      <dgm:spPr/>
      <dgm:t>
        <a:bodyPr/>
        <a:lstStyle/>
        <a:p>
          <a:endParaRPr lang="en-US"/>
        </a:p>
      </dgm:t>
    </dgm:pt>
    <dgm:pt modelId="{CAF2FA64-D1E0-4C51-ACB9-4A896D35EB50}">
      <dgm:prSet phldr="0"/>
      <dgm:spPr/>
      <dgm:t>
        <a:bodyPr/>
        <a:lstStyle/>
        <a:p>
          <a:pPr rtl="0"/>
          <a:r>
            <a:rPr lang="en-US" dirty="0">
              <a:latin typeface="Corbel" panose="020B0503020204020204"/>
            </a:rPr>
            <a:t>Reference list                         </a:t>
          </a:r>
        </a:p>
      </dgm:t>
    </dgm:pt>
    <dgm:pt modelId="{53C4950F-A06E-4101-ACBD-2A0A5BC7DE4D}" type="parTrans" cxnId="{6BB2C0E2-4107-48A2-9CD1-05CE51FD8E21}">
      <dgm:prSet/>
      <dgm:spPr/>
    </dgm:pt>
    <dgm:pt modelId="{2DC750A0-FFC8-4BA3-A10F-055D7FC87471}" type="sibTrans" cxnId="{6BB2C0E2-4107-48A2-9CD1-05CE51FD8E21}">
      <dgm:prSet/>
      <dgm:spPr/>
      <dgm:t>
        <a:bodyPr/>
        <a:lstStyle/>
        <a:p>
          <a:endParaRPr lang="en-US"/>
        </a:p>
      </dgm:t>
    </dgm:pt>
    <dgm:pt modelId="{CFB47745-3EF9-40BB-9E7E-6BF2E85DAD25}">
      <dgm:prSet phldr="0"/>
      <dgm:spPr/>
      <dgm:t>
        <a:bodyPr/>
        <a:lstStyle/>
        <a:p>
          <a:pPr rtl="0"/>
          <a:r>
            <a:rPr lang="en-US" dirty="0">
              <a:latin typeface="Corbel" panose="020B0503020204020204"/>
            </a:rPr>
            <a:t>Ethical consideration            </a:t>
          </a:r>
        </a:p>
      </dgm:t>
    </dgm:pt>
    <dgm:pt modelId="{6884492E-DB46-4967-A8A3-1472F575A4DD}" type="parTrans" cxnId="{03149B35-51AC-4605-8696-CCA97C0DC520}">
      <dgm:prSet/>
      <dgm:spPr/>
    </dgm:pt>
    <dgm:pt modelId="{64A300FD-CD2D-45E8-80DE-A7B5342FD17F}" type="sibTrans" cxnId="{03149B35-51AC-4605-8696-CCA97C0DC520}">
      <dgm:prSet/>
      <dgm:spPr/>
    </dgm:pt>
    <dgm:pt modelId="{B41642AA-BD18-4F92-BDB1-5E1438526793}">
      <dgm:prSet phldr="0"/>
      <dgm:spPr/>
      <dgm:t>
        <a:bodyPr/>
        <a:lstStyle/>
        <a:p>
          <a:pPr rtl="0"/>
          <a:r>
            <a:rPr lang="en-US" dirty="0">
              <a:latin typeface="Corbel" panose="020B0503020204020204"/>
            </a:rPr>
            <a:t>  Introduction </a:t>
          </a:r>
          <a:endParaRPr lang="en-US" dirty="0"/>
        </a:p>
      </dgm:t>
    </dgm:pt>
    <dgm:pt modelId="{FF181597-3A35-4D69-B725-01329CF4FB6C}" type="parTrans" cxnId="{54565752-BDF2-4504-9F02-439A1F5371DE}">
      <dgm:prSet/>
      <dgm:spPr/>
    </dgm:pt>
    <dgm:pt modelId="{7F2BFB84-4A50-44F8-8D88-D0BC11EE9847}" type="sibTrans" cxnId="{54565752-BDF2-4504-9F02-439A1F5371DE}">
      <dgm:prSet/>
      <dgm:spPr/>
    </dgm:pt>
    <dgm:pt modelId="{1A0E0AB9-F28A-443C-BD2A-C3902586A83A}">
      <dgm:prSet phldr="0"/>
      <dgm:spPr/>
      <dgm:t>
        <a:bodyPr/>
        <a:lstStyle/>
        <a:p>
          <a:pPr rtl="0"/>
          <a:r>
            <a:rPr lang="en-US" dirty="0">
              <a:latin typeface="Corbel" panose="020B0503020204020204"/>
            </a:rPr>
            <a:t>Questionare                  </a:t>
          </a:r>
          <a:endParaRPr lang="en-GB" dirty="0"/>
        </a:p>
      </dgm:t>
    </dgm:pt>
    <dgm:pt modelId="{FFFD052A-1C3D-4BAD-AED3-C217CB6D876A}" type="parTrans" cxnId="{2E2A8602-CB9F-4503-ADB3-663C8995F9CC}">
      <dgm:prSet/>
      <dgm:spPr/>
    </dgm:pt>
    <dgm:pt modelId="{944F5D56-9865-4117-96AB-59E7AAC40099}" type="sibTrans" cxnId="{2E2A8602-CB9F-4503-ADB3-663C8995F9CC}">
      <dgm:prSet/>
      <dgm:spPr/>
    </dgm:pt>
    <dgm:pt modelId="{CD9DF204-3B37-4F26-936D-C92A1C9695D0}" type="pres">
      <dgm:prSet presAssocID="{529EE128-4541-4EE5-B1E2-AF58BB9F5039}" presName="linear" presStyleCnt="0">
        <dgm:presLayoutVars>
          <dgm:animLvl val="lvl"/>
          <dgm:resizeHandles val="exact"/>
        </dgm:presLayoutVars>
      </dgm:prSet>
      <dgm:spPr/>
    </dgm:pt>
    <dgm:pt modelId="{C8985C2B-A064-4B26-BCF8-06AAB520B94F}" type="pres">
      <dgm:prSet presAssocID="{C33FD69B-68C3-40E6-A61B-2E8DE90B0636}" presName="parentText" presStyleLbl="node1" presStyleIdx="0" presStyleCnt="9">
        <dgm:presLayoutVars>
          <dgm:chMax val="0"/>
          <dgm:bulletEnabled val="1"/>
        </dgm:presLayoutVars>
      </dgm:prSet>
      <dgm:spPr/>
    </dgm:pt>
    <dgm:pt modelId="{F9049ACF-1437-4BE7-A9D3-0658489310EC}" type="pres">
      <dgm:prSet presAssocID="{EB5EA9AD-200C-40A7-B15D-7171F3B4F0E9}" presName="spacer" presStyleCnt="0"/>
      <dgm:spPr/>
    </dgm:pt>
    <dgm:pt modelId="{28E8481A-3B9F-434D-AB06-AF71A7327111}" type="pres">
      <dgm:prSet presAssocID="{B41642AA-BD18-4F92-BDB1-5E1438526793}" presName="parentText" presStyleLbl="node1" presStyleIdx="1" presStyleCnt="9">
        <dgm:presLayoutVars>
          <dgm:chMax val="0"/>
          <dgm:bulletEnabled val="1"/>
        </dgm:presLayoutVars>
      </dgm:prSet>
      <dgm:spPr/>
    </dgm:pt>
    <dgm:pt modelId="{117CEDCE-AFCF-460A-A9E3-A1081F536C0B}" type="pres">
      <dgm:prSet presAssocID="{7F2BFB84-4A50-44F8-8D88-D0BC11EE9847}" presName="spacer" presStyleCnt="0"/>
      <dgm:spPr/>
    </dgm:pt>
    <dgm:pt modelId="{3BDBDE61-E943-4C2F-AA38-68AF611603DD}" type="pres">
      <dgm:prSet presAssocID="{D202D9F0-514B-4FC7-8AB9-AC5F5F131816}" presName="parentText" presStyleLbl="node1" presStyleIdx="2" presStyleCnt="9">
        <dgm:presLayoutVars>
          <dgm:chMax val="0"/>
          <dgm:bulletEnabled val="1"/>
        </dgm:presLayoutVars>
      </dgm:prSet>
      <dgm:spPr/>
    </dgm:pt>
    <dgm:pt modelId="{3F2B07C1-37FB-4984-8B86-85E5F43262AB}" type="pres">
      <dgm:prSet presAssocID="{6A629567-16A8-419D-ABC9-2DB01583055E}" presName="spacer" presStyleCnt="0"/>
      <dgm:spPr/>
    </dgm:pt>
    <dgm:pt modelId="{660D0641-8D74-46E3-9524-F2127B420329}" type="pres">
      <dgm:prSet presAssocID="{7F3688FD-69C7-46C4-BC2D-DFDA04764F1A}" presName="parentText" presStyleLbl="node1" presStyleIdx="3" presStyleCnt="9">
        <dgm:presLayoutVars>
          <dgm:chMax val="0"/>
          <dgm:bulletEnabled val="1"/>
        </dgm:presLayoutVars>
      </dgm:prSet>
      <dgm:spPr/>
    </dgm:pt>
    <dgm:pt modelId="{ECBAADE1-738C-4C3C-92C6-83B4FF0A653B}" type="pres">
      <dgm:prSet presAssocID="{118A1970-8FED-45AB-A60A-B419A829B741}" presName="spacer" presStyleCnt="0"/>
      <dgm:spPr/>
    </dgm:pt>
    <dgm:pt modelId="{7292B225-4488-4F48-8893-8854566C27A1}" type="pres">
      <dgm:prSet presAssocID="{1A0E0AB9-F28A-443C-BD2A-C3902586A83A}" presName="parentText" presStyleLbl="node1" presStyleIdx="4" presStyleCnt="9">
        <dgm:presLayoutVars>
          <dgm:chMax val="0"/>
          <dgm:bulletEnabled val="1"/>
        </dgm:presLayoutVars>
      </dgm:prSet>
      <dgm:spPr/>
    </dgm:pt>
    <dgm:pt modelId="{AFD9BB1A-9190-485D-A19E-A83528077150}" type="pres">
      <dgm:prSet presAssocID="{944F5D56-9865-4117-96AB-59E7AAC40099}" presName="spacer" presStyleCnt="0"/>
      <dgm:spPr/>
    </dgm:pt>
    <dgm:pt modelId="{9BA9D3B1-BF30-49CE-ACEB-B71AA03CFD15}" type="pres">
      <dgm:prSet presAssocID="{41C66C47-B158-4AB9-9843-A1B860E4A42A}" presName="parentText" presStyleLbl="node1" presStyleIdx="5" presStyleCnt="9">
        <dgm:presLayoutVars>
          <dgm:chMax val="0"/>
          <dgm:bulletEnabled val="1"/>
        </dgm:presLayoutVars>
      </dgm:prSet>
      <dgm:spPr/>
    </dgm:pt>
    <dgm:pt modelId="{587A28D0-CC88-45E9-965E-F3BB7F1A6161}" type="pres">
      <dgm:prSet presAssocID="{5A7623C8-D86A-40F0-8518-DAA862EB8074}" presName="spacer" presStyleCnt="0"/>
      <dgm:spPr/>
    </dgm:pt>
    <dgm:pt modelId="{F69AF7C2-BA21-4B79-A06F-A592427FE82C}" type="pres">
      <dgm:prSet presAssocID="{CFB47745-3EF9-40BB-9E7E-6BF2E85DAD25}" presName="parentText" presStyleLbl="node1" presStyleIdx="6" presStyleCnt="9">
        <dgm:presLayoutVars>
          <dgm:chMax val="0"/>
          <dgm:bulletEnabled val="1"/>
        </dgm:presLayoutVars>
      </dgm:prSet>
      <dgm:spPr/>
    </dgm:pt>
    <dgm:pt modelId="{39EB4AB6-2701-441D-AA69-775D18E9AAD9}" type="pres">
      <dgm:prSet presAssocID="{64A300FD-CD2D-45E8-80DE-A7B5342FD17F}" presName="spacer" presStyleCnt="0"/>
      <dgm:spPr/>
    </dgm:pt>
    <dgm:pt modelId="{EE6BD691-5413-433C-BDE9-A87718D0D980}" type="pres">
      <dgm:prSet presAssocID="{B593679D-FA54-4DC6-8AFF-9F30AD68C749}" presName="parentText" presStyleLbl="node1" presStyleIdx="7" presStyleCnt="9">
        <dgm:presLayoutVars>
          <dgm:chMax val="0"/>
          <dgm:bulletEnabled val="1"/>
        </dgm:presLayoutVars>
      </dgm:prSet>
      <dgm:spPr/>
    </dgm:pt>
    <dgm:pt modelId="{CA15E2BD-6629-4033-979D-C76B4E658485}" type="pres">
      <dgm:prSet presAssocID="{DB0B5574-6010-46B3-BD7B-57CC5B04E5B7}" presName="spacer" presStyleCnt="0"/>
      <dgm:spPr/>
    </dgm:pt>
    <dgm:pt modelId="{68C79940-219E-471E-8D03-6576D4956925}" type="pres">
      <dgm:prSet presAssocID="{CAF2FA64-D1E0-4C51-ACB9-4A896D35EB50}" presName="parentText" presStyleLbl="node1" presStyleIdx="8" presStyleCnt="9">
        <dgm:presLayoutVars>
          <dgm:chMax val="0"/>
          <dgm:bulletEnabled val="1"/>
        </dgm:presLayoutVars>
      </dgm:prSet>
      <dgm:spPr/>
    </dgm:pt>
  </dgm:ptLst>
  <dgm:cxnLst>
    <dgm:cxn modelId="{2E2A8602-CB9F-4503-ADB3-663C8995F9CC}" srcId="{529EE128-4541-4EE5-B1E2-AF58BB9F5039}" destId="{1A0E0AB9-F28A-443C-BD2A-C3902586A83A}" srcOrd="4" destOrd="0" parTransId="{FFFD052A-1C3D-4BAD-AED3-C217CB6D876A}" sibTransId="{944F5D56-9865-4117-96AB-59E7AAC40099}"/>
    <dgm:cxn modelId="{A7634508-9F3B-4B4F-9789-E0A06AA6F9FF}" type="presOf" srcId="{41C66C47-B158-4AB9-9843-A1B860E4A42A}" destId="{9BA9D3B1-BF30-49CE-ACEB-B71AA03CFD15}" srcOrd="0" destOrd="0" presId="urn:microsoft.com/office/officeart/2005/8/layout/vList2"/>
    <dgm:cxn modelId="{80BB3F0E-6765-48E7-910F-51A4DD8ABB84}" type="presOf" srcId="{529EE128-4541-4EE5-B1E2-AF58BB9F5039}" destId="{CD9DF204-3B37-4F26-936D-C92A1C9695D0}" srcOrd="0" destOrd="0" presId="urn:microsoft.com/office/officeart/2005/8/layout/vList2"/>
    <dgm:cxn modelId="{FFF5FD1E-E1E0-4593-9FF1-AB436016B9D5}" srcId="{529EE128-4541-4EE5-B1E2-AF58BB9F5039}" destId="{D202D9F0-514B-4FC7-8AB9-AC5F5F131816}" srcOrd="2" destOrd="0" parTransId="{654E0AA0-9730-4399-88EA-6AB0EE21840F}" sibTransId="{6A629567-16A8-419D-ABC9-2DB01583055E}"/>
    <dgm:cxn modelId="{3ABB3D23-2BC8-458E-9099-325171F98C14}" type="presOf" srcId="{C33FD69B-68C3-40E6-A61B-2E8DE90B0636}" destId="{C8985C2B-A064-4B26-BCF8-06AAB520B94F}" srcOrd="0" destOrd="0" presId="urn:microsoft.com/office/officeart/2005/8/layout/vList2"/>
    <dgm:cxn modelId="{5E69B724-2AB3-4771-9582-4308187544BB}" type="presOf" srcId="{CFB47745-3EF9-40BB-9E7E-6BF2E85DAD25}" destId="{F69AF7C2-BA21-4B79-A06F-A592427FE82C}" srcOrd="0" destOrd="0" presId="urn:microsoft.com/office/officeart/2005/8/layout/vList2"/>
    <dgm:cxn modelId="{03149B35-51AC-4605-8696-CCA97C0DC520}" srcId="{529EE128-4541-4EE5-B1E2-AF58BB9F5039}" destId="{CFB47745-3EF9-40BB-9E7E-6BF2E85DAD25}" srcOrd="6" destOrd="0" parTransId="{6884492E-DB46-4967-A8A3-1472F575A4DD}" sibTransId="{64A300FD-CD2D-45E8-80DE-A7B5342FD17F}"/>
    <dgm:cxn modelId="{5401DB5E-8662-4AA5-8723-E964E5CACF18}" srcId="{529EE128-4541-4EE5-B1E2-AF58BB9F5039}" destId="{B593679D-FA54-4DC6-8AFF-9F30AD68C749}" srcOrd="7" destOrd="0" parTransId="{E714EA53-03EF-44A5-BA61-975417AB4501}" sibTransId="{DB0B5574-6010-46B3-BD7B-57CC5B04E5B7}"/>
    <dgm:cxn modelId="{FFDE7071-240A-4C01-A64A-32DF33B1B0D8}" srcId="{529EE128-4541-4EE5-B1E2-AF58BB9F5039}" destId="{7F3688FD-69C7-46C4-BC2D-DFDA04764F1A}" srcOrd="3" destOrd="0" parTransId="{0D4D8DB9-7A2F-411A-8749-D94C88742069}" sibTransId="{118A1970-8FED-45AB-A60A-B419A829B741}"/>
    <dgm:cxn modelId="{54565752-BDF2-4504-9F02-439A1F5371DE}" srcId="{529EE128-4541-4EE5-B1E2-AF58BB9F5039}" destId="{B41642AA-BD18-4F92-BDB1-5E1438526793}" srcOrd="1" destOrd="0" parTransId="{FF181597-3A35-4D69-B725-01329CF4FB6C}" sibTransId="{7F2BFB84-4A50-44F8-8D88-D0BC11EE9847}"/>
    <dgm:cxn modelId="{E754C975-FA46-4ECA-B39E-C4856E8DDC80}" type="presOf" srcId="{1A0E0AB9-F28A-443C-BD2A-C3902586A83A}" destId="{7292B225-4488-4F48-8893-8854566C27A1}" srcOrd="0" destOrd="0" presId="urn:microsoft.com/office/officeart/2005/8/layout/vList2"/>
    <dgm:cxn modelId="{56314C8F-750D-4B07-8546-9AA8FC29EE3A}" srcId="{529EE128-4541-4EE5-B1E2-AF58BB9F5039}" destId="{41C66C47-B158-4AB9-9843-A1B860E4A42A}" srcOrd="5" destOrd="0" parTransId="{D88E6A25-6C23-4088-A1AD-30AFA641E28B}" sibTransId="{5A7623C8-D86A-40F0-8518-DAA862EB8074}"/>
    <dgm:cxn modelId="{BDB9769D-0CB2-485A-8099-1F8AF2A651DE}" type="presOf" srcId="{7F3688FD-69C7-46C4-BC2D-DFDA04764F1A}" destId="{660D0641-8D74-46E3-9524-F2127B420329}" srcOrd="0" destOrd="0" presId="urn:microsoft.com/office/officeart/2005/8/layout/vList2"/>
    <dgm:cxn modelId="{685516A2-3816-4524-BC1C-570C50FAF51B}" type="presOf" srcId="{D202D9F0-514B-4FC7-8AB9-AC5F5F131816}" destId="{3BDBDE61-E943-4C2F-AA38-68AF611603DD}" srcOrd="0" destOrd="0" presId="urn:microsoft.com/office/officeart/2005/8/layout/vList2"/>
    <dgm:cxn modelId="{67B9F9A2-3C2E-4BA9-8F8F-CC86D4E81135}" type="presOf" srcId="{B593679D-FA54-4DC6-8AFF-9F30AD68C749}" destId="{EE6BD691-5413-433C-BDE9-A87718D0D980}" srcOrd="0" destOrd="0" presId="urn:microsoft.com/office/officeart/2005/8/layout/vList2"/>
    <dgm:cxn modelId="{579B50D8-2731-44EE-931B-9306930BBEF2}" type="presOf" srcId="{B41642AA-BD18-4F92-BDB1-5E1438526793}" destId="{28E8481A-3B9F-434D-AB06-AF71A7327111}" srcOrd="0" destOrd="0" presId="urn:microsoft.com/office/officeart/2005/8/layout/vList2"/>
    <dgm:cxn modelId="{6BB2C0E2-4107-48A2-9CD1-05CE51FD8E21}" srcId="{529EE128-4541-4EE5-B1E2-AF58BB9F5039}" destId="{CAF2FA64-D1E0-4C51-ACB9-4A896D35EB50}" srcOrd="8" destOrd="0" parTransId="{53C4950F-A06E-4101-ACBD-2A0A5BC7DE4D}" sibTransId="{2DC750A0-FFC8-4BA3-A10F-055D7FC87471}"/>
    <dgm:cxn modelId="{A5DE56F1-B8F5-481E-BCB2-687F3227B26B}" type="presOf" srcId="{CAF2FA64-D1E0-4C51-ACB9-4A896D35EB50}" destId="{68C79940-219E-471E-8D03-6576D4956925}" srcOrd="0" destOrd="0" presId="urn:microsoft.com/office/officeart/2005/8/layout/vList2"/>
    <dgm:cxn modelId="{20D6C2F6-3B46-47FD-B1E2-4DED67B4CE44}" srcId="{529EE128-4541-4EE5-B1E2-AF58BB9F5039}" destId="{C33FD69B-68C3-40E6-A61B-2E8DE90B0636}" srcOrd="0" destOrd="0" parTransId="{1D435D63-DE96-4D26-9EBC-608520CFEE7C}" sibTransId="{EB5EA9AD-200C-40A7-B15D-7171F3B4F0E9}"/>
    <dgm:cxn modelId="{648825EE-CDEB-456E-8C9E-CE693F5E088F}" type="presParOf" srcId="{CD9DF204-3B37-4F26-936D-C92A1C9695D0}" destId="{C8985C2B-A064-4B26-BCF8-06AAB520B94F}" srcOrd="0" destOrd="0" presId="urn:microsoft.com/office/officeart/2005/8/layout/vList2"/>
    <dgm:cxn modelId="{F49377D5-9BAB-4923-AC2C-9D94578504CB}" type="presParOf" srcId="{CD9DF204-3B37-4F26-936D-C92A1C9695D0}" destId="{F9049ACF-1437-4BE7-A9D3-0658489310EC}" srcOrd="1" destOrd="0" presId="urn:microsoft.com/office/officeart/2005/8/layout/vList2"/>
    <dgm:cxn modelId="{FE999F54-C966-4C1B-8BE5-18E78BC089FD}" type="presParOf" srcId="{CD9DF204-3B37-4F26-936D-C92A1C9695D0}" destId="{28E8481A-3B9F-434D-AB06-AF71A7327111}" srcOrd="2" destOrd="0" presId="urn:microsoft.com/office/officeart/2005/8/layout/vList2"/>
    <dgm:cxn modelId="{ECD4D420-8921-45F3-B3C0-BAEA07E6F907}" type="presParOf" srcId="{CD9DF204-3B37-4F26-936D-C92A1C9695D0}" destId="{117CEDCE-AFCF-460A-A9E3-A1081F536C0B}" srcOrd="3" destOrd="0" presId="urn:microsoft.com/office/officeart/2005/8/layout/vList2"/>
    <dgm:cxn modelId="{6B2633E5-E630-4159-B4FC-1EAEC1D618BA}" type="presParOf" srcId="{CD9DF204-3B37-4F26-936D-C92A1C9695D0}" destId="{3BDBDE61-E943-4C2F-AA38-68AF611603DD}" srcOrd="4" destOrd="0" presId="urn:microsoft.com/office/officeart/2005/8/layout/vList2"/>
    <dgm:cxn modelId="{600FE711-6130-40A3-98C7-F47E5BA87E2F}" type="presParOf" srcId="{CD9DF204-3B37-4F26-936D-C92A1C9695D0}" destId="{3F2B07C1-37FB-4984-8B86-85E5F43262AB}" srcOrd="5" destOrd="0" presId="urn:microsoft.com/office/officeart/2005/8/layout/vList2"/>
    <dgm:cxn modelId="{26AECE72-60A1-43D3-934E-D634E47EED5E}" type="presParOf" srcId="{CD9DF204-3B37-4F26-936D-C92A1C9695D0}" destId="{660D0641-8D74-46E3-9524-F2127B420329}" srcOrd="6" destOrd="0" presId="urn:microsoft.com/office/officeart/2005/8/layout/vList2"/>
    <dgm:cxn modelId="{F3D4191A-DED7-4952-92C0-3279B59E0A25}" type="presParOf" srcId="{CD9DF204-3B37-4F26-936D-C92A1C9695D0}" destId="{ECBAADE1-738C-4C3C-92C6-83B4FF0A653B}" srcOrd="7" destOrd="0" presId="urn:microsoft.com/office/officeart/2005/8/layout/vList2"/>
    <dgm:cxn modelId="{5A87922C-63AC-4A80-B8AC-D69C11CAB04C}" type="presParOf" srcId="{CD9DF204-3B37-4F26-936D-C92A1C9695D0}" destId="{7292B225-4488-4F48-8893-8854566C27A1}" srcOrd="8" destOrd="0" presId="urn:microsoft.com/office/officeart/2005/8/layout/vList2"/>
    <dgm:cxn modelId="{B53E0B0F-30D4-4EFA-AA61-89596AA1037B}" type="presParOf" srcId="{CD9DF204-3B37-4F26-936D-C92A1C9695D0}" destId="{AFD9BB1A-9190-485D-A19E-A83528077150}" srcOrd="9" destOrd="0" presId="urn:microsoft.com/office/officeart/2005/8/layout/vList2"/>
    <dgm:cxn modelId="{77395220-A9C6-4C28-A428-5575278CC7B0}" type="presParOf" srcId="{CD9DF204-3B37-4F26-936D-C92A1C9695D0}" destId="{9BA9D3B1-BF30-49CE-ACEB-B71AA03CFD15}" srcOrd="10" destOrd="0" presId="urn:microsoft.com/office/officeart/2005/8/layout/vList2"/>
    <dgm:cxn modelId="{E30174F0-B22E-477F-9ED0-23A8DA5BAA93}" type="presParOf" srcId="{CD9DF204-3B37-4F26-936D-C92A1C9695D0}" destId="{587A28D0-CC88-45E9-965E-F3BB7F1A6161}" srcOrd="11" destOrd="0" presId="urn:microsoft.com/office/officeart/2005/8/layout/vList2"/>
    <dgm:cxn modelId="{BFC94A23-4068-4994-923A-878DB545544E}" type="presParOf" srcId="{CD9DF204-3B37-4F26-936D-C92A1C9695D0}" destId="{F69AF7C2-BA21-4B79-A06F-A592427FE82C}" srcOrd="12" destOrd="0" presId="urn:microsoft.com/office/officeart/2005/8/layout/vList2"/>
    <dgm:cxn modelId="{9CF5AA94-2A3E-47F3-97E6-1490A04A1F26}" type="presParOf" srcId="{CD9DF204-3B37-4F26-936D-C92A1C9695D0}" destId="{39EB4AB6-2701-441D-AA69-775D18E9AAD9}" srcOrd="13" destOrd="0" presId="urn:microsoft.com/office/officeart/2005/8/layout/vList2"/>
    <dgm:cxn modelId="{2141F72A-94F4-4C91-BC36-5FA0B4CFEB36}" type="presParOf" srcId="{CD9DF204-3B37-4F26-936D-C92A1C9695D0}" destId="{EE6BD691-5413-433C-BDE9-A87718D0D980}" srcOrd="14" destOrd="0" presId="urn:microsoft.com/office/officeart/2005/8/layout/vList2"/>
    <dgm:cxn modelId="{A455A3A2-8CE5-4580-B7EE-D63CFF09A3B3}" type="presParOf" srcId="{CD9DF204-3B37-4F26-936D-C92A1C9695D0}" destId="{CA15E2BD-6629-4033-979D-C76B4E658485}" srcOrd="15" destOrd="0" presId="urn:microsoft.com/office/officeart/2005/8/layout/vList2"/>
    <dgm:cxn modelId="{ECEA4B58-4435-4B52-A75A-E3D226CA4177}" type="presParOf" srcId="{CD9DF204-3B37-4F26-936D-C92A1C9695D0}" destId="{68C79940-219E-471E-8D03-6576D4956925}" srcOrd="1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B1904F5-EA65-48BE-97C8-069CB36D45CF}" type="doc">
      <dgm:prSet loTypeId="urn:microsoft.com/office/officeart/2008/layout/LinedList" loCatId="list" qsTypeId="urn:microsoft.com/office/officeart/2005/8/quickstyle/simple4" qsCatId="simple" csTypeId="urn:microsoft.com/office/officeart/2005/8/colors/accent1_2" csCatId="accent1" phldr="1"/>
      <dgm:spPr/>
      <dgm:t>
        <a:bodyPr/>
        <a:lstStyle/>
        <a:p>
          <a:endParaRPr lang="en-US"/>
        </a:p>
      </dgm:t>
    </dgm:pt>
    <dgm:pt modelId="{71BED638-8477-4535-B17F-85BBFAAD6B3B}">
      <dgm:prSet phldrT="[Text]" phldr="0"/>
      <dgm:spPr/>
      <dgm:t>
        <a:bodyPr/>
        <a:lstStyle/>
        <a:p>
          <a:pPr rtl="0"/>
          <a:r>
            <a:rPr lang="en-US" b="1" dirty="0">
              <a:solidFill>
                <a:srgbClr val="FF0000"/>
              </a:solidFill>
              <a:latin typeface="Corbel" panose="020B0503020204020204"/>
            </a:rPr>
            <a:t>Moral principles</a:t>
          </a:r>
          <a:r>
            <a:rPr lang="en-US" b="1" dirty="0">
              <a:latin typeface="Corbel" panose="020B0503020204020204"/>
            </a:rPr>
            <a:t> </a:t>
          </a:r>
          <a:r>
            <a:rPr lang="en-US" dirty="0">
              <a:latin typeface="Corbel" panose="020B0503020204020204"/>
            </a:rPr>
            <a:t>–This is important when collecting data to treat people   equally regardless of their race, gender disability, or religion.</a:t>
          </a:r>
        </a:p>
      </dgm:t>
    </dgm:pt>
    <dgm:pt modelId="{C038E655-2D2F-4404-ABEB-86CDA18CA819}" type="parTrans" cxnId="{4DD66CBB-E902-412B-A3DF-F114212877AC}">
      <dgm:prSet/>
      <dgm:spPr/>
      <dgm:t>
        <a:bodyPr/>
        <a:lstStyle/>
        <a:p>
          <a:endParaRPr lang="en-US"/>
        </a:p>
      </dgm:t>
    </dgm:pt>
    <dgm:pt modelId="{42B78674-4A75-4D7A-911F-813EBEC6E9F4}" type="sibTrans" cxnId="{4DD66CBB-E902-412B-A3DF-F114212877AC}">
      <dgm:prSet/>
      <dgm:spPr/>
      <dgm:t>
        <a:bodyPr/>
        <a:lstStyle/>
        <a:p>
          <a:endParaRPr lang="en-US"/>
        </a:p>
      </dgm:t>
    </dgm:pt>
    <dgm:pt modelId="{1633FFBE-B98D-4744-933B-7C0D30B00B43}">
      <dgm:prSet phldr="0"/>
      <dgm:spPr/>
      <dgm:t>
        <a:bodyPr/>
        <a:lstStyle/>
        <a:p>
          <a:pPr rtl="0"/>
          <a:r>
            <a:rPr lang="en-US" b="1" dirty="0">
              <a:solidFill>
                <a:srgbClr val="FF0000"/>
              </a:solidFill>
              <a:latin typeface="Corbel" panose="020B0503020204020204"/>
            </a:rPr>
            <a:t>Integrity</a:t>
          </a:r>
          <a:r>
            <a:rPr lang="en-US" dirty="0">
              <a:latin typeface="Corbel" panose="020B0503020204020204"/>
            </a:rPr>
            <a:t> – keep your promises and agreements, be honest and fair,  build trust.</a:t>
          </a:r>
        </a:p>
      </dgm:t>
    </dgm:pt>
    <dgm:pt modelId="{209E39CB-6A45-430A-9FD4-AD927C8F006B}" type="parTrans" cxnId="{D75031F6-57A2-4504-AE3E-CCF5A1335974}">
      <dgm:prSet/>
      <dgm:spPr/>
      <dgm:t>
        <a:bodyPr/>
        <a:lstStyle/>
        <a:p>
          <a:endParaRPr lang="en-GB"/>
        </a:p>
      </dgm:t>
    </dgm:pt>
    <dgm:pt modelId="{12AF7960-AB32-479D-8DD5-19C8E777FEC8}" type="sibTrans" cxnId="{D75031F6-57A2-4504-AE3E-CCF5A1335974}">
      <dgm:prSet/>
      <dgm:spPr/>
      <dgm:t>
        <a:bodyPr/>
        <a:lstStyle/>
        <a:p>
          <a:endParaRPr lang="en-US"/>
        </a:p>
      </dgm:t>
    </dgm:pt>
    <dgm:pt modelId="{99AF7071-32CD-4C00-BE88-D7162A3A0D8F}">
      <dgm:prSet phldr="0"/>
      <dgm:spPr/>
      <dgm:t>
        <a:bodyPr/>
        <a:lstStyle/>
        <a:p>
          <a:pPr rtl="0"/>
          <a:r>
            <a:rPr lang="en-US" b="1" u="none" dirty="0">
              <a:solidFill>
                <a:srgbClr val="FF0000"/>
              </a:solidFill>
              <a:latin typeface="Corbel" panose="020B0503020204020204"/>
            </a:rPr>
            <a:t>Consent</a:t>
          </a:r>
          <a:r>
            <a:rPr lang="en-US" dirty="0">
              <a:latin typeface="Corbel" panose="020B0503020204020204"/>
            </a:rPr>
            <a:t> - .consent needs to be obtained for any participants who have agreed to take part. When collecting data we will not force or pressurize any participants to give information.</a:t>
          </a:r>
        </a:p>
      </dgm:t>
    </dgm:pt>
    <dgm:pt modelId="{66825376-0143-4BCC-98F9-B1A0A622791A}" type="parTrans" cxnId="{1EA535ED-9FD8-4BC1-AB1A-564B347E32CA}">
      <dgm:prSet/>
      <dgm:spPr/>
      <dgm:t>
        <a:bodyPr/>
        <a:lstStyle/>
        <a:p>
          <a:endParaRPr lang="en-GB"/>
        </a:p>
      </dgm:t>
    </dgm:pt>
    <dgm:pt modelId="{20C2E5F0-7626-4C52-A02F-D33101B24D84}" type="sibTrans" cxnId="{1EA535ED-9FD8-4BC1-AB1A-564B347E32CA}">
      <dgm:prSet/>
      <dgm:spPr/>
      <dgm:t>
        <a:bodyPr/>
        <a:lstStyle/>
        <a:p>
          <a:endParaRPr lang="en-US"/>
        </a:p>
      </dgm:t>
    </dgm:pt>
    <dgm:pt modelId="{AF84684F-6B22-4382-BB58-D47DBA982DD4}">
      <dgm:prSet phldr="0"/>
      <dgm:spPr/>
      <dgm:t>
        <a:bodyPr/>
        <a:lstStyle/>
        <a:p>
          <a:pPr rtl="0"/>
          <a:r>
            <a:rPr lang="en-US" b="1" dirty="0">
              <a:solidFill>
                <a:srgbClr val="FF0000"/>
              </a:solidFill>
              <a:latin typeface="Corbel" panose="020B0503020204020204"/>
            </a:rPr>
            <a:t>Values</a:t>
          </a:r>
          <a:r>
            <a:rPr lang="en-US" dirty="0">
              <a:latin typeface="Corbel" panose="020B0503020204020204"/>
            </a:rPr>
            <a:t> - respect  peoples beliefs, traditions and cultures.</a:t>
          </a:r>
          <a:endParaRPr lang="en-US" dirty="0"/>
        </a:p>
      </dgm:t>
    </dgm:pt>
    <dgm:pt modelId="{C8902667-90CF-490C-AC0C-D303FCAF5532}" type="parTrans" cxnId="{CB00FBEA-DFE6-4D78-8F47-AC35D304EF78}">
      <dgm:prSet/>
      <dgm:spPr/>
      <dgm:t>
        <a:bodyPr/>
        <a:lstStyle/>
        <a:p>
          <a:endParaRPr lang="en-GB"/>
        </a:p>
      </dgm:t>
    </dgm:pt>
    <dgm:pt modelId="{5B2C93E8-63BC-40F8-B320-5E71384566D9}" type="sibTrans" cxnId="{CB00FBEA-DFE6-4D78-8F47-AC35D304EF78}">
      <dgm:prSet/>
      <dgm:spPr/>
      <dgm:t>
        <a:bodyPr/>
        <a:lstStyle/>
        <a:p>
          <a:endParaRPr lang="en-US"/>
        </a:p>
      </dgm:t>
    </dgm:pt>
    <dgm:pt modelId="{9DEDB466-6271-493B-BEBB-2EDA2CC9BAE7}">
      <dgm:prSet phldr="0"/>
      <dgm:spPr/>
      <dgm:t>
        <a:bodyPr/>
        <a:lstStyle/>
        <a:p>
          <a:pPr rtl="0"/>
          <a:r>
            <a:rPr lang="en-US" b="1" dirty="0">
              <a:solidFill>
                <a:srgbClr val="FF0000"/>
              </a:solidFill>
              <a:latin typeface="Corbel" panose="020B0503020204020204"/>
            </a:rPr>
            <a:t>Privacy</a:t>
          </a:r>
          <a:r>
            <a:rPr lang="en-US" dirty="0">
              <a:latin typeface="Corbel" panose="020B0503020204020204"/>
            </a:rPr>
            <a:t> </a:t>
          </a:r>
          <a:r>
            <a:rPr lang="en-US" dirty="0">
              <a:latin typeface="Arial Nova"/>
            </a:rPr>
            <a:t>-All participants have a right to privacy, their personal data should be protected. It also  prevents misuse of information and keeps all data secure and safe. Under the general data protection regulation(GDPR)</a:t>
          </a:r>
        </a:p>
      </dgm:t>
    </dgm:pt>
    <dgm:pt modelId="{149B2D6C-88EB-48A0-9A26-9214B60A7EC2}" type="parTrans" cxnId="{B5A1E67C-0564-4673-8720-15CB0CC5B426}">
      <dgm:prSet/>
      <dgm:spPr/>
      <dgm:t>
        <a:bodyPr/>
        <a:lstStyle/>
        <a:p>
          <a:endParaRPr lang="en-GB"/>
        </a:p>
      </dgm:t>
    </dgm:pt>
    <dgm:pt modelId="{997CEBC1-201B-4989-BCD9-6A1A18E99B56}" type="sibTrans" cxnId="{B5A1E67C-0564-4673-8720-15CB0CC5B426}">
      <dgm:prSet/>
      <dgm:spPr/>
      <dgm:t>
        <a:bodyPr/>
        <a:lstStyle/>
        <a:p>
          <a:endParaRPr lang="en-US"/>
        </a:p>
      </dgm:t>
    </dgm:pt>
    <dgm:pt modelId="{24955BB8-A62D-4A75-8AF2-D16F98F39F72}" type="pres">
      <dgm:prSet presAssocID="{0B1904F5-EA65-48BE-97C8-069CB36D45CF}" presName="vert0" presStyleCnt="0">
        <dgm:presLayoutVars>
          <dgm:dir/>
          <dgm:animOne val="branch"/>
          <dgm:animLvl val="lvl"/>
        </dgm:presLayoutVars>
      </dgm:prSet>
      <dgm:spPr/>
    </dgm:pt>
    <dgm:pt modelId="{96836C39-4498-49A9-A944-9F1FB2C32DF5}" type="pres">
      <dgm:prSet presAssocID="{1633FFBE-B98D-4744-933B-7C0D30B00B43}" presName="thickLine" presStyleLbl="alignNode1" presStyleIdx="0" presStyleCnt="5"/>
      <dgm:spPr/>
    </dgm:pt>
    <dgm:pt modelId="{49C7CEE8-BC89-4B39-9C85-545D0637DA0E}" type="pres">
      <dgm:prSet presAssocID="{1633FFBE-B98D-4744-933B-7C0D30B00B43}" presName="horz1" presStyleCnt="0"/>
      <dgm:spPr/>
    </dgm:pt>
    <dgm:pt modelId="{3C98227A-943E-40D5-9679-B1D2A9787EBF}" type="pres">
      <dgm:prSet presAssocID="{1633FFBE-B98D-4744-933B-7C0D30B00B43}" presName="tx1" presStyleLbl="revTx" presStyleIdx="0" presStyleCnt="5"/>
      <dgm:spPr/>
    </dgm:pt>
    <dgm:pt modelId="{2AA378D0-FCE4-414D-A27B-916D587E245C}" type="pres">
      <dgm:prSet presAssocID="{1633FFBE-B98D-4744-933B-7C0D30B00B43}" presName="vert1" presStyleCnt="0"/>
      <dgm:spPr/>
    </dgm:pt>
    <dgm:pt modelId="{801C38B3-F864-4161-8520-3795A455E3B4}" type="pres">
      <dgm:prSet presAssocID="{99AF7071-32CD-4C00-BE88-D7162A3A0D8F}" presName="thickLine" presStyleLbl="alignNode1" presStyleIdx="1" presStyleCnt="5"/>
      <dgm:spPr/>
    </dgm:pt>
    <dgm:pt modelId="{33E4B0AB-C832-4F88-ABCC-16326EE7EC24}" type="pres">
      <dgm:prSet presAssocID="{99AF7071-32CD-4C00-BE88-D7162A3A0D8F}" presName="horz1" presStyleCnt="0"/>
      <dgm:spPr/>
    </dgm:pt>
    <dgm:pt modelId="{67ADEEBD-A567-43F8-8B62-71A43C611F68}" type="pres">
      <dgm:prSet presAssocID="{99AF7071-32CD-4C00-BE88-D7162A3A0D8F}" presName="tx1" presStyleLbl="revTx" presStyleIdx="1" presStyleCnt="5"/>
      <dgm:spPr/>
    </dgm:pt>
    <dgm:pt modelId="{8FDB56B6-B209-48E0-955E-3DE0B08D3528}" type="pres">
      <dgm:prSet presAssocID="{99AF7071-32CD-4C00-BE88-D7162A3A0D8F}" presName="vert1" presStyleCnt="0"/>
      <dgm:spPr/>
    </dgm:pt>
    <dgm:pt modelId="{9B32FFDA-ADEF-40A2-A6D4-B16E23DBEFC2}" type="pres">
      <dgm:prSet presAssocID="{71BED638-8477-4535-B17F-85BBFAAD6B3B}" presName="thickLine" presStyleLbl="alignNode1" presStyleIdx="2" presStyleCnt="5"/>
      <dgm:spPr/>
    </dgm:pt>
    <dgm:pt modelId="{BC398F75-FA54-476A-992D-B2C03A22347C}" type="pres">
      <dgm:prSet presAssocID="{71BED638-8477-4535-B17F-85BBFAAD6B3B}" presName="horz1" presStyleCnt="0"/>
      <dgm:spPr/>
    </dgm:pt>
    <dgm:pt modelId="{1F4516F8-594B-4A47-B37C-BD8DFD4E1AB2}" type="pres">
      <dgm:prSet presAssocID="{71BED638-8477-4535-B17F-85BBFAAD6B3B}" presName="tx1" presStyleLbl="revTx" presStyleIdx="2" presStyleCnt="5"/>
      <dgm:spPr/>
    </dgm:pt>
    <dgm:pt modelId="{52F29BCC-642D-4003-9F94-2FE4E409A207}" type="pres">
      <dgm:prSet presAssocID="{71BED638-8477-4535-B17F-85BBFAAD6B3B}" presName="vert1" presStyleCnt="0"/>
      <dgm:spPr/>
    </dgm:pt>
    <dgm:pt modelId="{065BE074-B390-4C91-BD9B-12F5EF7BD852}" type="pres">
      <dgm:prSet presAssocID="{AF84684F-6B22-4382-BB58-D47DBA982DD4}" presName="thickLine" presStyleLbl="alignNode1" presStyleIdx="3" presStyleCnt="5"/>
      <dgm:spPr/>
    </dgm:pt>
    <dgm:pt modelId="{42FE694E-3644-4486-AB0F-C6D256886745}" type="pres">
      <dgm:prSet presAssocID="{AF84684F-6B22-4382-BB58-D47DBA982DD4}" presName="horz1" presStyleCnt="0"/>
      <dgm:spPr/>
    </dgm:pt>
    <dgm:pt modelId="{BE3DC66C-A117-4B82-AD47-4C016D0E3ACB}" type="pres">
      <dgm:prSet presAssocID="{AF84684F-6B22-4382-BB58-D47DBA982DD4}" presName="tx1" presStyleLbl="revTx" presStyleIdx="3" presStyleCnt="5"/>
      <dgm:spPr/>
    </dgm:pt>
    <dgm:pt modelId="{60598783-59F5-4E95-A125-133236D5FEC4}" type="pres">
      <dgm:prSet presAssocID="{AF84684F-6B22-4382-BB58-D47DBA982DD4}" presName="vert1" presStyleCnt="0"/>
      <dgm:spPr/>
    </dgm:pt>
    <dgm:pt modelId="{59100951-E260-4047-8D4C-35BF4BBF2368}" type="pres">
      <dgm:prSet presAssocID="{9DEDB466-6271-493B-BEBB-2EDA2CC9BAE7}" presName="thickLine" presStyleLbl="alignNode1" presStyleIdx="4" presStyleCnt="5"/>
      <dgm:spPr/>
    </dgm:pt>
    <dgm:pt modelId="{A6DCE282-F473-47E2-A3E8-A3BD62924050}" type="pres">
      <dgm:prSet presAssocID="{9DEDB466-6271-493B-BEBB-2EDA2CC9BAE7}" presName="horz1" presStyleCnt="0"/>
      <dgm:spPr/>
    </dgm:pt>
    <dgm:pt modelId="{931F816C-0042-4CBE-AC3A-9D07398118B5}" type="pres">
      <dgm:prSet presAssocID="{9DEDB466-6271-493B-BEBB-2EDA2CC9BAE7}" presName="tx1" presStyleLbl="revTx" presStyleIdx="4" presStyleCnt="5"/>
      <dgm:spPr/>
    </dgm:pt>
    <dgm:pt modelId="{629E7DC8-DBFF-4CE5-9D47-0035E3942EC8}" type="pres">
      <dgm:prSet presAssocID="{9DEDB466-6271-493B-BEBB-2EDA2CC9BAE7}" presName="vert1" presStyleCnt="0"/>
      <dgm:spPr/>
    </dgm:pt>
  </dgm:ptLst>
  <dgm:cxnLst>
    <dgm:cxn modelId="{6FE5DB3D-92C2-4F7A-B049-3A72C8B51F24}" type="presOf" srcId="{0B1904F5-EA65-48BE-97C8-069CB36D45CF}" destId="{24955BB8-A62D-4A75-8AF2-D16F98F39F72}" srcOrd="0" destOrd="0" presId="urn:microsoft.com/office/officeart/2008/layout/LinedList"/>
    <dgm:cxn modelId="{DD94DD61-7DCB-4428-A927-CF9EA9DB65EE}" type="presOf" srcId="{71BED638-8477-4535-B17F-85BBFAAD6B3B}" destId="{1F4516F8-594B-4A47-B37C-BD8DFD4E1AB2}" srcOrd="0" destOrd="0" presId="urn:microsoft.com/office/officeart/2008/layout/LinedList"/>
    <dgm:cxn modelId="{1F270F4C-FA2E-49D4-91A7-C49C5E4C42FD}" type="presOf" srcId="{AF84684F-6B22-4382-BB58-D47DBA982DD4}" destId="{BE3DC66C-A117-4B82-AD47-4C016D0E3ACB}" srcOrd="0" destOrd="0" presId="urn:microsoft.com/office/officeart/2008/layout/LinedList"/>
    <dgm:cxn modelId="{B5A1E67C-0564-4673-8720-15CB0CC5B426}" srcId="{0B1904F5-EA65-48BE-97C8-069CB36D45CF}" destId="{9DEDB466-6271-493B-BEBB-2EDA2CC9BAE7}" srcOrd="4" destOrd="0" parTransId="{149B2D6C-88EB-48A0-9A26-9214B60A7EC2}" sibTransId="{997CEBC1-201B-4989-BCD9-6A1A18E99B56}"/>
    <dgm:cxn modelId="{EF9A7F97-2EAD-45D2-8A1E-C4A3126F4CDB}" type="presOf" srcId="{99AF7071-32CD-4C00-BE88-D7162A3A0D8F}" destId="{67ADEEBD-A567-43F8-8B62-71A43C611F68}" srcOrd="0" destOrd="0" presId="urn:microsoft.com/office/officeart/2008/layout/LinedList"/>
    <dgm:cxn modelId="{4DD66CBB-E902-412B-A3DF-F114212877AC}" srcId="{0B1904F5-EA65-48BE-97C8-069CB36D45CF}" destId="{71BED638-8477-4535-B17F-85BBFAAD6B3B}" srcOrd="2" destOrd="0" parTransId="{C038E655-2D2F-4404-ABEB-86CDA18CA819}" sibTransId="{42B78674-4A75-4D7A-911F-813EBEC6E9F4}"/>
    <dgm:cxn modelId="{8974DCC8-F7DD-45D9-97EE-499B30D66962}" type="presOf" srcId="{1633FFBE-B98D-4744-933B-7C0D30B00B43}" destId="{3C98227A-943E-40D5-9679-B1D2A9787EBF}" srcOrd="0" destOrd="0" presId="urn:microsoft.com/office/officeart/2008/layout/LinedList"/>
    <dgm:cxn modelId="{87BDD6D8-4A9A-415C-B17C-AAC856192780}" type="presOf" srcId="{9DEDB466-6271-493B-BEBB-2EDA2CC9BAE7}" destId="{931F816C-0042-4CBE-AC3A-9D07398118B5}" srcOrd="0" destOrd="0" presId="urn:microsoft.com/office/officeart/2008/layout/LinedList"/>
    <dgm:cxn modelId="{CB00FBEA-DFE6-4D78-8F47-AC35D304EF78}" srcId="{0B1904F5-EA65-48BE-97C8-069CB36D45CF}" destId="{AF84684F-6B22-4382-BB58-D47DBA982DD4}" srcOrd="3" destOrd="0" parTransId="{C8902667-90CF-490C-AC0C-D303FCAF5532}" sibTransId="{5B2C93E8-63BC-40F8-B320-5E71384566D9}"/>
    <dgm:cxn modelId="{1EA535ED-9FD8-4BC1-AB1A-564B347E32CA}" srcId="{0B1904F5-EA65-48BE-97C8-069CB36D45CF}" destId="{99AF7071-32CD-4C00-BE88-D7162A3A0D8F}" srcOrd="1" destOrd="0" parTransId="{66825376-0143-4BCC-98F9-B1A0A622791A}" sibTransId="{20C2E5F0-7626-4C52-A02F-D33101B24D84}"/>
    <dgm:cxn modelId="{D75031F6-57A2-4504-AE3E-CCF5A1335974}" srcId="{0B1904F5-EA65-48BE-97C8-069CB36D45CF}" destId="{1633FFBE-B98D-4744-933B-7C0D30B00B43}" srcOrd="0" destOrd="0" parTransId="{209E39CB-6A45-430A-9FD4-AD927C8F006B}" sibTransId="{12AF7960-AB32-479D-8DD5-19C8E777FEC8}"/>
    <dgm:cxn modelId="{9DF5E744-3F53-4093-B53C-D8258E73C427}" type="presParOf" srcId="{24955BB8-A62D-4A75-8AF2-D16F98F39F72}" destId="{96836C39-4498-49A9-A944-9F1FB2C32DF5}" srcOrd="0" destOrd="0" presId="urn:microsoft.com/office/officeart/2008/layout/LinedList"/>
    <dgm:cxn modelId="{5BDCD29C-7C29-4819-931F-A245C178D430}" type="presParOf" srcId="{24955BB8-A62D-4A75-8AF2-D16F98F39F72}" destId="{49C7CEE8-BC89-4B39-9C85-545D0637DA0E}" srcOrd="1" destOrd="0" presId="urn:microsoft.com/office/officeart/2008/layout/LinedList"/>
    <dgm:cxn modelId="{9A78BFBA-BD2E-436D-BBE6-697618D919BD}" type="presParOf" srcId="{49C7CEE8-BC89-4B39-9C85-545D0637DA0E}" destId="{3C98227A-943E-40D5-9679-B1D2A9787EBF}" srcOrd="0" destOrd="0" presId="urn:microsoft.com/office/officeart/2008/layout/LinedList"/>
    <dgm:cxn modelId="{4002F006-05F4-480D-A305-B06B0C434DEF}" type="presParOf" srcId="{49C7CEE8-BC89-4B39-9C85-545D0637DA0E}" destId="{2AA378D0-FCE4-414D-A27B-916D587E245C}" srcOrd="1" destOrd="0" presId="urn:microsoft.com/office/officeart/2008/layout/LinedList"/>
    <dgm:cxn modelId="{E8045B26-D4F2-4046-8E94-D024CD20F0B2}" type="presParOf" srcId="{24955BB8-A62D-4A75-8AF2-D16F98F39F72}" destId="{801C38B3-F864-4161-8520-3795A455E3B4}" srcOrd="2" destOrd="0" presId="urn:microsoft.com/office/officeart/2008/layout/LinedList"/>
    <dgm:cxn modelId="{E98E922A-3313-4AAB-8707-D05646462A13}" type="presParOf" srcId="{24955BB8-A62D-4A75-8AF2-D16F98F39F72}" destId="{33E4B0AB-C832-4F88-ABCC-16326EE7EC24}" srcOrd="3" destOrd="0" presId="urn:microsoft.com/office/officeart/2008/layout/LinedList"/>
    <dgm:cxn modelId="{55A96834-D155-4506-B127-F40A16ED9001}" type="presParOf" srcId="{33E4B0AB-C832-4F88-ABCC-16326EE7EC24}" destId="{67ADEEBD-A567-43F8-8B62-71A43C611F68}" srcOrd="0" destOrd="0" presId="urn:microsoft.com/office/officeart/2008/layout/LinedList"/>
    <dgm:cxn modelId="{870A3EA8-C562-4FE3-B984-35DBCB1253F7}" type="presParOf" srcId="{33E4B0AB-C832-4F88-ABCC-16326EE7EC24}" destId="{8FDB56B6-B209-48E0-955E-3DE0B08D3528}" srcOrd="1" destOrd="0" presId="urn:microsoft.com/office/officeart/2008/layout/LinedList"/>
    <dgm:cxn modelId="{1A7B2B01-F100-4646-B247-882126E6B6ED}" type="presParOf" srcId="{24955BB8-A62D-4A75-8AF2-D16F98F39F72}" destId="{9B32FFDA-ADEF-40A2-A6D4-B16E23DBEFC2}" srcOrd="4" destOrd="0" presId="urn:microsoft.com/office/officeart/2008/layout/LinedList"/>
    <dgm:cxn modelId="{58D836B6-3D9D-4DE4-96C5-AFCA34E78D22}" type="presParOf" srcId="{24955BB8-A62D-4A75-8AF2-D16F98F39F72}" destId="{BC398F75-FA54-476A-992D-B2C03A22347C}" srcOrd="5" destOrd="0" presId="urn:microsoft.com/office/officeart/2008/layout/LinedList"/>
    <dgm:cxn modelId="{F316C358-E206-4D35-8386-612B8F788EA7}" type="presParOf" srcId="{BC398F75-FA54-476A-992D-B2C03A22347C}" destId="{1F4516F8-594B-4A47-B37C-BD8DFD4E1AB2}" srcOrd="0" destOrd="0" presId="urn:microsoft.com/office/officeart/2008/layout/LinedList"/>
    <dgm:cxn modelId="{43F03597-BF41-4E3A-BEE1-49A092E55D7E}" type="presParOf" srcId="{BC398F75-FA54-476A-992D-B2C03A22347C}" destId="{52F29BCC-642D-4003-9F94-2FE4E409A207}" srcOrd="1" destOrd="0" presId="urn:microsoft.com/office/officeart/2008/layout/LinedList"/>
    <dgm:cxn modelId="{BFDF933D-98FD-4602-B2DE-31CF39B60106}" type="presParOf" srcId="{24955BB8-A62D-4A75-8AF2-D16F98F39F72}" destId="{065BE074-B390-4C91-BD9B-12F5EF7BD852}" srcOrd="6" destOrd="0" presId="urn:microsoft.com/office/officeart/2008/layout/LinedList"/>
    <dgm:cxn modelId="{B1AB7E89-531C-4283-A999-928222AC6FB9}" type="presParOf" srcId="{24955BB8-A62D-4A75-8AF2-D16F98F39F72}" destId="{42FE694E-3644-4486-AB0F-C6D256886745}" srcOrd="7" destOrd="0" presId="urn:microsoft.com/office/officeart/2008/layout/LinedList"/>
    <dgm:cxn modelId="{9F364D66-CD85-4298-8FA0-B65EEB9F4A62}" type="presParOf" srcId="{42FE694E-3644-4486-AB0F-C6D256886745}" destId="{BE3DC66C-A117-4B82-AD47-4C016D0E3ACB}" srcOrd="0" destOrd="0" presId="urn:microsoft.com/office/officeart/2008/layout/LinedList"/>
    <dgm:cxn modelId="{E6D3E4E1-7BBD-4562-A036-716A68836B09}" type="presParOf" srcId="{42FE694E-3644-4486-AB0F-C6D256886745}" destId="{60598783-59F5-4E95-A125-133236D5FEC4}" srcOrd="1" destOrd="0" presId="urn:microsoft.com/office/officeart/2008/layout/LinedList"/>
    <dgm:cxn modelId="{1BC498B0-B3CB-4192-9999-2487BEA65B8C}" type="presParOf" srcId="{24955BB8-A62D-4A75-8AF2-D16F98F39F72}" destId="{59100951-E260-4047-8D4C-35BF4BBF2368}" srcOrd="8" destOrd="0" presId="urn:microsoft.com/office/officeart/2008/layout/LinedList"/>
    <dgm:cxn modelId="{8255C8B5-493F-43F8-B85E-27C9F2F46B72}" type="presParOf" srcId="{24955BB8-A62D-4A75-8AF2-D16F98F39F72}" destId="{A6DCE282-F473-47E2-A3E8-A3BD62924050}" srcOrd="9" destOrd="0" presId="urn:microsoft.com/office/officeart/2008/layout/LinedList"/>
    <dgm:cxn modelId="{CFEA66A1-7426-48BB-A0A0-EDF753A3AEDC}" type="presParOf" srcId="{A6DCE282-F473-47E2-A3E8-A3BD62924050}" destId="{931F816C-0042-4CBE-AC3A-9D07398118B5}" srcOrd="0" destOrd="0" presId="urn:microsoft.com/office/officeart/2008/layout/LinedList"/>
    <dgm:cxn modelId="{2A06D2B4-80E2-46E1-93CD-6EAD12C54FE0}" type="presParOf" srcId="{A6DCE282-F473-47E2-A3E8-A3BD62924050}" destId="{629E7DC8-DBFF-4CE5-9D47-0035E3942EC8}"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985C2B-A064-4B26-BCF8-06AAB520B94F}">
      <dsp:nvSpPr>
        <dsp:cNvPr id="0" name=""/>
        <dsp:cNvSpPr/>
      </dsp:nvSpPr>
      <dsp:spPr>
        <a:xfrm>
          <a:off x="0" y="44197"/>
          <a:ext cx="6492875" cy="503685"/>
        </a:xfrm>
        <a:prstGeom prst="round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rtl="0">
            <a:lnSpc>
              <a:spcPct val="90000"/>
            </a:lnSpc>
            <a:spcBef>
              <a:spcPct val="0"/>
            </a:spcBef>
            <a:spcAft>
              <a:spcPct val="35000"/>
            </a:spcAft>
            <a:buNone/>
          </a:pPr>
          <a:r>
            <a:rPr lang="en-US" sz="2100" kern="1200" dirty="0">
              <a:latin typeface="Corbel" panose="020B0503020204020204"/>
            </a:rPr>
            <a:t>Table of content </a:t>
          </a:r>
        </a:p>
      </dsp:txBody>
      <dsp:txXfrm>
        <a:off x="24588" y="68785"/>
        <a:ext cx="6443699" cy="454509"/>
      </dsp:txXfrm>
    </dsp:sp>
    <dsp:sp modelId="{28E8481A-3B9F-434D-AB06-AF71A7327111}">
      <dsp:nvSpPr>
        <dsp:cNvPr id="0" name=""/>
        <dsp:cNvSpPr/>
      </dsp:nvSpPr>
      <dsp:spPr>
        <a:xfrm>
          <a:off x="0" y="608362"/>
          <a:ext cx="6492875" cy="503685"/>
        </a:xfrm>
        <a:prstGeom prst="roundRect">
          <a:avLst/>
        </a:prstGeom>
        <a:solidFill>
          <a:schemeClr val="accent2">
            <a:hueOff val="-449245"/>
            <a:satOff val="3090"/>
            <a:lumOff val="343"/>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rtl="0">
            <a:lnSpc>
              <a:spcPct val="90000"/>
            </a:lnSpc>
            <a:spcBef>
              <a:spcPct val="0"/>
            </a:spcBef>
            <a:spcAft>
              <a:spcPct val="35000"/>
            </a:spcAft>
            <a:buNone/>
          </a:pPr>
          <a:r>
            <a:rPr lang="en-US" sz="2100" kern="1200" dirty="0">
              <a:latin typeface="Corbel" panose="020B0503020204020204"/>
            </a:rPr>
            <a:t>  Introduction </a:t>
          </a:r>
          <a:endParaRPr lang="en-US" sz="2100" kern="1200" dirty="0"/>
        </a:p>
      </dsp:txBody>
      <dsp:txXfrm>
        <a:off x="24588" y="632950"/>
        <a:ext cx="6443699" cy="454509"/>
      </dsp:txXfrm>
    </dsp:sp>
    <dsp:sp modelId="{3BDBDE61-E943-4C2F-AA38-68AF611603DD}">
      <dsp:nvSpPr>
        <dsp:cNvPr id="0" name=""/>
        <dsp:cNvSpPr/>
      </dsp:nvSpPr>
      <dsp:spPr>
        <a:xfrm>
          <a:off x="0" y="1172527"/>
          <a:ext cx="6492875" cy="503685"/>
        </a:xfrm>
        <a:prstGeom prst="roundRect">
          <a:avLst/>
        </a:prstGeom>
        <a:solidFill>
          <a:schemeClr val="accent2">
            <a:hueOff val="-898490"/>
            <a:satOff val="6181"/>
            <a:lumOff val="686"/>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rtl="0">
            <a:lnSpc>
              <a:spcPct val="90000"/>
            </a:lnSpc>
            <a:spcBef>
              <a:spcPct val="0"/>
            </a:spcBef>
            <a:spcAft>
              <a:spcPct val="35000"/>
            </a:spcAft>
            <a:buNone/>
          </a:pPr>
          <a:r>
            <a:rPr lang="en-US" sz="2100" kern="1200" dirty="0">
              <a:latin typeface="Corbel" panose="020B0503020204020204"/>
            </a:rPr>
            <a:t>Research question                  </a:t>
          </a:r>
        </a:p>
      </dsp:txBody>
      <dsp:txXfrm>
        <a:off x="24588" y="1197115"/>
        <a:ext cx="6443699" cy="454509"/>
      </dsp:txXfrm>
    </dsp:sp>
    <dsp:sp modelId="{660D0641-8D74-46E3-9524-F2127B420329}">
      <dsp:nvSpPr>
        <dsp:cNvPr id="0" name=""/>
        <dsp:cNvSpPr/>
      </dsp:nvSpPr>
      <dsp:spPr>
        <a:xfrm>
          <a:off x="0" y="1736692"/>
          <a:ext cx="6492875" cy="503685"/>
        </a:xfrm>
        <a:prstGeom prst="roundRect">
          <a:avLst/>
        </a:prstGeom>
        <a:solidFill>
          <a:schemeClr val="accent2">
            <a:hueOff val="-1347735"/>
            <a:satOff val="9271"/>
            <a:lumOff val="1029"/>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rtl="0">
            <a:lnSpc>
              <a:spcPct val="90000"/>
            </a:lnSpc>
            <a:spcBef>
              <a:spcPct val="0"/>
            </a:spcBef>
            <a:spcAft>
              <a:spcPct val="35000"/>
            </a:spcAft>
            <a:buNone/>
          </a:pPr>
          <a:r>
            <a:rPr lang="en-US" sz="2100" kern="1200" dirty="0">
              <a:latin typeface="Corbel" panose="020B0503020204020204"/>
            </a:rPr>
            <a:t>Proposed method </a:t>
          </a:r>
        </a:p>
      </dsp:txBody>
      <dsp:txXfrm>
        <a:off x="24588" y="1761280"/>
        <a:ext cx="6443699" cy="454509"/>
      </dsp:txXfrm>
    </dsp:sp>
    <dsp:sp modelId="{7292B225-4488-4F48-8893-8854566C27A1}">
      <dsp:nvSpPr>
        <dsp:cNvPr id="0" name=""/>
        <dsp:cNvSpPr/>
      </dsp:nvSpPr>
      <dsp:spPr>
        <a:xfrm>
          <a:off x="0" y="2300857"/>
          <a:ext cx="6492875" cy="503685"/>
        </a:xfrm>
        <a:prstGeom prst="roundRect">
          <a:avLst/>
        </a:prstGeom>
        <a:solidFill>
          <a:schemeClr val="accent2">
            <a:hueOff val="-1796981"/>
            <a:satOff val="12361"/>
            <a:lumOff val="1372"/>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rtl="0">
            <a:lnSpc>
              <a:spcPct val="90000"/>
            </a:lnSpc>
            <a:spcBef>
              <a:spcPct val="0"/>
            </a:spcBef>
            <a:spcAft>
              <a:spcPct val="35000"/>
            </a:spcAft>
            <a:buNone/>
          </a:pPr>
          <a:r>
            <a:rPr lang="en-US" sz="2100" kern="1200" dirty="0">
              <a:latin typeface="Corbel" panose="020B0503020204020204"/>
            </a:rPr>
            <a:t>Questionare                  </a:t>
          </a:r>
          <a:endParaRPr lang="en-GB" sz="2100" kern="1200" dirty="0"/>
        </a:p>
      </dsp:txBody>
      <dsp:txXfrm>
        <a:off x="24588" y="2325445"/>
        <a:ext cx="6443699" cy="454509"/>
      </dsp:txXfrm>
    </dsp:sp>
    <dsp:sp modelId="{9BA9D3B1-BF30-49CE-ACEB-B71AA03CFD15}">
      <dsp:nvSpPr>
        <dsp:cNvPr id="0" name=""/>
        <dsp:cNvSpPr/>
      </dsp:nvSpPr>
      <dsp:spPr>
        <a:xfrm>
          <a:off x="0" y="2865022"/>
          <a:ext cx="6492875" cy="503685"/>
        </a:xfrm>
        <a:prstGeom prst="roundRect">
          <a:avLst/>
        </a:prstGeom>
        <a:solidFill>
          <a:schemeClr val="accent2">
            <a:hueOff val="-2246226"/>
            <a:satOff val="15451"/>
            <a:lumOff val="1715"/>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rtl="0">
            <a:lnSpc>
              <a:spcPct val="90000"/>
            </a:lnSpc>
            <a:spcBef>
              <a:spcPct val="0"/>
            </a:spcBef>
            <a:spcAft>
              <a:spcPct val="35000"/>
            </a:spcAft>
            <a:buNone/>
          </a:pPr>
          <a:r>
            <a:rPr lang="en-US" sz="2100" kern="1200" dirty="0">
              <a:latin typeface="Corbel" panose="020B0503020204020204"/>
            </a:rPr>
            <a:t>Research timeline                  </a:t>
          </a:r>
          <a:endParaRPr lang="en-US" sz="2100" kern="1200" dirty="0"/>
        </a:p>
      </dsp:txBody>
      <dsp:txXfrm>
        <a:off x="24588" y="2889610"/>
        <a:ext cx="6443699" cy="454509"/>
      </dsp:txXfrm>
    </dsp:sp>
    <dsp:sp modelId="{F69AF7C2-BA21-4B79-A06F-A592427FE82C}">
      <dsp:nvSpPr>
        <dsp:cNvPr id="0" name=""/>
        <dsp:cNvSpPr/>
      </dsp:nvSpPr>
      <dsp:spPr>
        <a:xfrm>
          <a:off x="0" y="3429187"/>
          <a:ext cx="6492875" cy="503685"/>
        </a:xfrm>
        <a:prstGeom prst="roundRect">
          <a:avLst/>
        </a:prstGeom>
        <a:solidFill>
          <a:schemeClr val="accent2">
            <a:hueOff val="-2695471"/>
            <a:satOff val="18542"/>
            <a:lumOff val="2058"/>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rtl="0">
            <a:lnSpc>
              <a:spcPct val="90000"/>
            </a:lnSpc>
            <a:spcBef>
              <a:spcPct val="0"/>
            </a:spcBef>
            <a:spcAft>
              <a:spcPct val="35000"/>
            </a:spcAft>
            <a:buNone/>
          </a:pPr>
          <a:r>
            <a:rPr lang="en-US" sz="2100" kern="1200" dirty="0">
              <a:latin typeface="Corbel" panose="020B0503020204020204"/>
            </a:rPr>
            <a:t>Ethical consideration            </a:t>
          </a:r>
        </a:p>
      </dsp:txBody>
      <dsp:txXfrm>
        <a:off x="24588" y="3453775"/>
        <a:ext cx="6443699" cy="454509"/>
      </dsp:txXfrm>
    </dsp:sp>
    <dsp:sp modelId="{EE6BD691-5413-433C-BDE9-A87718D0D980}">
      <dsp:nvSpPr>
        <dsp:cNvPr id="0" name=""/>
        <dsp:cNvSpPr/>
      </dsp:nvSpPr>
      <dsp:spPr>
        <a:xfrm>
          <a:off x="0" y="3993352"/>
          <a:ext cx="6492875" cy="503685"/>
        </a:xfrm>
        <a:prstGeom prst="roundRect">
          <a:avLst/>
        </a:prstGeom>
        <a:solidFill>
          <a:schemeClr val="accent2">
            <a:hueOff val="-3144716"/>
            <a:satOff val="21632"/>
            <a:lumOff val="2401"/>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rtl="0">
            <a:lnSpc>
              <a:spcPct val="90000"/>
            </a:lnSpc>
            <a:spcBef>
              <a:spcPct val="0"/>
            </a:spcBef>
            <a:spcAft>
              <a:spcPct val="35000"/>
            </a:spcAft>
            <a:buNone/>
          </a:pPr>
          <a:r>
            <a:rPr lang="en-US" sz="2100" kern="1200" dirty="0">
              <a:latin typeface="Corbel" panose="020B0503020204020204"/>
            </a:rPr>
            <a:t>Hypothesis                               </a:t>
          </a:r>
          <a:endParaRPr lang="en-US" sz="2100" kern="1200" dirty="0"/>
        </a:p>
      </dsp:txBody>
      <dsp:txXfrm>
        <a:off x="24588" y="4017940"/>
        <a:ext cx="6443699" cy="454509"/>
      </dsp:txXfrm>
    </dsp:sp>
    <dsp:sp modelId="{68C79940-219E-471E-8D03-6576D4956925}">
      <dsp:nvSpPr>
        <dsp:cNvPr id="0" name=""/>
        <dsp:cNvSpPr/>
      </dsp:nvSpPr>
      <dsp:spPr>
        <a:xfrm>
          <a:off x="0" y="4557517"/>
          <a:ext cx="6492875" cy="503685"/>
        </a:xfrm>
        <a:prstGeom prst="roundRect">
          <a:avLst/>
        </a:prstGeom>
        <a:solidFill>
          <a:schemeClr val="accent2">
            <a:hueOff val="-3593961"/>
            <a:satOff val="24722"/>
            <a:lumOff val="2744"/>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rtl="0">
            <a:lnSpc>
              <a:spcPct val="90000"/>
            </a:lnSpc>
            <a:spcBef>
              <a:spcPct val="0"/>
            </a:spcBef>
            <a:spcAft>
              <a:spcPct val="35000"/>
            </a:spcAft>
            <a:buNone/>
          </a:pPr>
          <a:r>
            <a:rPr lang="en-US" sz="2100" kern="1200" dirty="0">
              <a:latin typeface="Corbel" panose="020B0503020204020204"/>
            </a:rPr>
            <a:t>Reference list                         </a:t>
          </a:r>
        </a:p>
      </dsp:txBody>
      <dsp:txXfrm>
        <a:off x="24588" y="4582105"/>
        <a:ext cx="6443699" cy="45450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836C39-4498-49A9-A944-9F1FB2C32DF5}">
      <dsp:nvSpPr>
        <dsp:cNvPr id="0" name=""/>
        <dsp:cNvSpPr/>
      </dsp:nvSpPr>
      <dsp:spPr>
        <a:xfrm>
          <a:off x="0" y="463"/>
          <a:ext cx="6855356" cy="0"/>
        </a:xfrm>
        <a:prstGeom prst="line">
          <a:avLst/>
        </a:prstGeom>
        <a:gradFill rotWithShape="0">
          <a:gsLst>
            <a:gs pos="0">
              <a:schemeClr val="accent1">
                <a:hueOff val="0"/>
                <a:satOff val="0"/>
                <a:lumOff val="0"/>
                <a:alphaOff val="0"/>
                <a:tint val="96000"/>
                <a:lumMod val="102000"/>
              </a:schemeClr>
            </a:gs>
            <a:gs pos="100000">
              <a:schemeClr val="accent1">
                <a:hueOff val="0"/>
                <a:satOff val="0"/>
                <a:lumOff val="0"/>
                <a:alphaOff val="0"/>
                <a:shade val="88000"/>
                <a:lumMod val="94000"/>
              </a:schemeClr>
            </a:gs>
          </a:gsLst>
          <a:path path="circle">
            <a:fillToRect l="50000" t="100000" r="100000" b="50000"/>
          </a:path>
        </a:gradFill>
        <a:ln w="9525" cap="rnd" cmpd="sng" algn="ctr">
          <a:solidFill>
            <a:schemeClr val="accent1">
              <a:hueOff val="0"/>
              <a:satOff val="0"/>
              <a:lumOff val="0"/>
              <a:alphaOff val="0"/>
            </a:schemeClr>
          </a:solidFill>
          <a:prstDash val="solid"/>
        </a:ln>
        <a:effectLst>
          <a:reflection blurRad="12700" stA="26000" endPos="32000" dist="12700" dir="5400000" sy="-100000" rotWithShape="0"/>
        </a:effectLst>
      </dsp:spPr>
      <dsp:style>
        <a:lnRef idx="1">
          <a:scrgbClr r="0" g="0" b="0"/>
        </a:lnRef>
        <a:fillRef idx="3">
          <a:scrgbClr r="0" g="0" b="0"/>
        </a:fillRef>
        <a:effectRef idx="2">
          <a:scrgbClr r="0" g="0" b="0"/>
        </a:effectRef>
        <a:fontRef idx="minor">
          <a:schemeClr val="lt1"/>
        </a:fontRef>
      </dsp:style>
    </dsp:sp>
    <dsp:sp modelId="{3C98227A-943E-40D5-9679-B1D2A9787EBF}">
      <dsp:nvSpPr>
        <dsp:cNvPr id="0" name=""/>
        <dsp:cNvSpPr/>
      </dsp:nvSpPr>
      <dsp:spPr>
        <a:xfrm>
          <a:off x="0" y="463"/>
          <a:ext cx="6855356" cy="7584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rtl="0">
            <a:lnSpc>
              <a:spcPct val="90000"/>
            </a:lnSpc>
            <a:spcBef>
              <a:spcPct val="0"/>
            </a:spcBef>
            <a:spcAft>
              <a:spcPct val="35000"/>
            </a:spcAft>
            <a:buNone/>
          </a:pPr>
          <a:r>
            <a:rPr lang="en-US" sz="1500" b="1" kern="1200" dirty="0">
              <a:solidFill>
                <a:srgbClr val="FF0000"/>
              </a:solidFill>
              <a:latin typeface="Corbel" panose="020B0503020204020204"/>
            </a:rPr>
            <a:t>Integrity</a:t>
          </a:r>
          <a:r>
            <a:rPr lang="en-US" sz="1500" kern="1200" dirty="0">
              <a:latin typeface="Corbel" panose="020B0503020204020204"/>
            </a:rPr>
            <a:t> – keep your promises and agreements, be honest and fair,  build trust.</a:t>
          </a:r>
        </a:p>
      </dsp:txBody>
      <dsp:txXfrm>
        <a:off x="0" y="463"/>
        <a:ext cx="6855356" cy="758428"/>
      </dsp:txXfrm>
    </dsp:sp>
    <dsp:sp modelId="{801C38B3-F864-4161-8520-3795A455E3B4}">
      <dsp:nvSpPr>
        <dsp:cNvPr id="0" name=""/>
        <dsp:cNvSpPr/>
      </dsp:nvSpPr>
      <dsp:spPr>
        <a:xfrm>
          <a:off x="0" y="758891"/>
          <a:ext cx="6855356" cy="0"/>
        </a:xfrm>
        <a:prstGeom prst="line">
          <a:avLst/>
        </a:prstGeom>
        <a:gradFill rotWithShape="0">
          <a:gsLst>
            <a:gs pos="0">
              <a:schemeClr val="accent1">
                <a:hueOff val="0"/>
                <a:satOff val="0"/>
                <a:lumOff val="0"/>
                <a:alphaOff val="0"/>
                <a:tint val="96000"/>
                <a:lumMod val="102000"/>
              </a:schemeClr>
            </a:gs>
            <a:gs pos="100000">
              <a:schemeClr val="accent1">
                <a:hueOff val="0"/>
                <a:satOff val="0"/>
                <a:lumOff val="0"/>
                <a:alphaOff val="0"/>
                <a:shade val="88000"/>
                <a:lumMod val="94000"/>
              </a:schemeClr>
            </a:gs>
          </a:gsLst>
          <a:path path="circle">
            <a:fillToRect l="50000" t="100000" r="100000" b="50000"/>
          </a:path>
        </a:gradFill>
        <a:ln w="9525" cap="rnd" cmpd="sng" algn="ctr">
          <a:solidFill>
            <a:schemeClr val="accent1">
              <a:hueOff val="0"/>
              <a:satOff val="0"/>
              <a:lumOff val="0"/>
              <a:alphaOff val="0"/>
            </a:schemeClr>
          </a:solidFill>
          <a:prstDash val="solid"/>
        </a:ln>
        <a:effectLst>
          <a:reflection blurRad="12700" stA="26000" endPos="32000" dist="12700" dir="5400000" sy="-100000" rotWithShape="0"/>
        </a:effectLst>
      </dsp:spPr>
      <dsp:style>
        <a:lnRef idx="1">
          <a:scrgbClr r="0" g="0" b="0"/>
        </a:lnRef>
        <a:fillRef idx="3">
          <a:scrgbClr r="0" g="0" b="0"/>
        </a:fillRef>
        <a:effectRef idx="2">
          <a:scrgbClr r="0" g="0" b="0"/>
        </a:effectRef>
        <a:fontRef idx="minor">
          <a:schemeClr val="lt1"/>
        </a:fontRef>
      </dsp:style>
    </dsp:sp>
    <dsp:sp modelId="{67ADEEBD-A567-43F8-8B62-71A43C611F68}">
      <dsp:nvSpPr>
        <dsp:cNvPr id="0" name=""/>
        <dsp:cNvSpPr/>
      </dsp:nvSpPr>
      <dsp:spPr>
        <a:xfrm>
          <a:off x="0" y="758891"/>
          <a:ext cx="6855356" cy="7584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rtl="0">
            <a:lnSpc>
              <a:spcPct val="90000"/>
            </a:lnSpc>
            <a:spcBef>
              <a:spcPct val="0"/>
            </a:spcBef>
            <a:spcAft>
              <a:spcPct val="35000"/>
            </a:spcAft>
            <a:buNone/>
          </a:pPr>
          <a:r>
            <a:rPr lang="en-US" sz="1500" b="1" u="none" kern="1200" dirty="0">
              <a:solidFill>
                <a:srgbClr val="FF0000"/>
              </a:solidFill>
              <a:latin typeface="Corbel" panose="020B0503020204020204"/>
            </a:rPr>
            <a:t>Consent</a:t>
          </a:r>
          <a:r>
            <a:rPr lang="en-US" sz="1500" kern="1200" dirty="0">
              <a:latin typeface="Corbel" panose="020B0503020204020204"/>
            </a:rPr>
            <a:t> - .consent needs to be obtained for any participants who have agreed to take part. When collecting data we will not force or pressurize any participants to give information.</a:t>
          </a:r>
        </a:p>
      </dsp:txBody>
      <dsp:txXfrm>
        <a:off x="0" y="758891"/>
        <a:ext cx="6855356" cy="758428"/>
      </dsp:txXfrm>
    </dsp:sp>
    <dsp:sp modelId="{9B32FFDA-ADEF-40A2-A6D4-B16E23DBEFC2}">
      <dsp:nvSpPr>
        <dsp:cNvPr id="0" name=""/>
        <dsp:cNvSpPr/>
      </dsp:nvSpPr>
      <dsp:spPr>
        <a:xfrm>
          <a:off x="0" y="1517319"/>
          <a:ext cx="6855356" cy="0"/>
        </a:xfrm>
        <a:prstGeom prst="line">
          <a:avLst/>
        </a:prstGeom>
        <a:gradFill rotWithShape="0">
          <a:gsLst>
            <a:gs pos="0">
              <a:schemeClr val="accent1">
                <a:hueOff val="0"/>
                <a:satOff val="0"/>
                <a:lumOff val="0"/>
                <a:alphaOff val="0"/>
                <a:tint val="96000"/>
                <a:lumMod val="102000"/>
              </a:schemeClr>
            </a:gs>
            <a:gs pos="100000">
              <a:schemeClr val="accent1">
                <a:hueOff val="0"/>
                <a:satOff val="0"/>
                <a:lumOff val="0"/>
                <a:alphaOff val="0"/>
                <a:shade val="88000"/>
                <a:lumMod val="94000"/>
              </a:schemeClr>
            </a:gs>
          </a:gsLst>
          <a:path path="circle">
            <a:fillToRect l="50000" t="100000" r="100000" b="50000"/>
          </a:path>
        </a:gradFill>
        <a:ln w="9525" cap="rnd" cmpd="sng" algn="ctr">
          <a:solidFill>
            <a:schemeClr val="accent1">
              <a:hueOff val="0"/>
              <a:satOff val="0"/>
              <a:lumOff val="0"/>
              <a:alphaOff val="0"/>
            </a:schemeClr>
          </a:solidFill>
          <a:prstDash val="solid"/>
        </a:ln>
        <a:effectLst>
          <a:reflection blurRad="12700" stA="26000" endPos="32000" dist="12700" dir="5400000" sy="-100000" rotWithShape="0"/>
        </a:effectLst>
      </dsp:spPr>
      <dsp:style>
        <a:lnRef idx="1">
          <a:scrgbClr r="0" g="0" b="0"/>
        </a:lnRef>
        <a:fillRef idx="3">
          <a:scrgbClr r="0" g="0" b="0"/>
        </a:fillRef>
        <a:effectRef idx="2">
          <a:scrgbClr r="0" g="0" b="0"/>
        </a:effectRef>
        <a:fontRef idx="minor">
          <a:schemeClr val="lt1"/>
        </a:fontRef>
      </dsp:style>
    </dsp:sp>
    <dsp:sp modelId="{1F4516F8-594B-4A47-B37C-BD8DFD4E1AB2}">
      <dsp:nvSpPr>
        <dsp:cNvPr id="0" name=""/>
        <dsp:cNvSpPr/>
      </dsp:nvSpPr>
      <dsp:spPr>
        <a:xfrm>
          <a:off x="0" y="1517319"/>
          <a:ext cx="6855356" cy="7584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rtl="0">
            <a:lnSpc>
              <a:spcPct val="90000"/>
            </a:lnSpc>
            <a:spcBef>
              <a:spcPct val="0"/>
            </a:spcBef>
            <a:spcAft>
              <a:spcPct val="35000"/>
            </a:spcAft>
            <a:buNone/>
          </a:pPr>
          <a:r>
            <a:rPr lang="en-US" sz="1500" b="1" kern="1200" dirty="0">
              <a:solidFill>
                <a:srgbClr val="FF0000"/>
              </a:solidFill>
              <a:latin typeface="Corbel" panose="020B0503020204020204"/>
            </a:rPr>
            <a:t>Moral principles</a:t>
          </a:r>
          <a:r>
            <a:rPr lang="en-US" sz="1500" b="1" kern="1200" dirty="0">
              <a:latin typeface="Corbel" panose="020B0503020204020204"/>
            </a:rPr>
            <a:t> </a:t>
          </a:r>
          <a:r>
            <a:rPr lang="en-US" sz="1500" kern="1200" dirty="0">
              <a:latin typeface="Corbel" panose="020B0503020204020204"/>
            </a:rPr>
            <a:t>–This is important when collecting data to treat people   equally regardless of their race, gender disability, or religion.</a:t>
          </a:r>
        </a:p>
      </dsp:txBody>
      <dsp:txXfrm>
        <a:off x="0" y="1517319"/>
        <a:ext cx="6855356" cy="758428"/>
      </dsp:txXfrm>
    </dsp:sp>
    <dsp:sp modelId="{065BE074-B390-4C91-BD9B-12F5EF7BD852}">
      <dsp:nvSpPr>
        <dsp:cNvPr id="0" name=""/>
        <dsp:cNvSpPr/>
      </dsp:nvSpPr>
      <dsp:spPr>
        <a:xfrm>
          <a:off x="0" y="2275747"/>
          <a:ext cx="6855356" cy="0"/>
        </a:xfrm>
        <a:prstGeom prst="line">
          <a:avLst/>
        </a:prstGeom>
        <a:gradFill rotWithShape="0">
          <a:gsLst>
            <a:gs pos="0">
              <a:schemeClr val="accent1">
                <a:hueOff val="0"/>
                <a:satOff val="0"/>
                <a:lumOff val="0"/>
                <a:alphaOff val="0"/>
                <a:tint val="96000"/>
                <a:lumMod val="102000"/>
              </a:schemeClr>
            </a:gs>
            <a:gs pos="100000">
              <a:schemeClr val="accent1">
                <a:hueOff val="0"/>
                <a:satOff val="0"/>
                <a:lumOff val="0"/>
                <a:alphaOff val="0"/>
                <a:shade val="88000"/>
                <a:lumMod val="94000"/>
              </a:schemeClr>
            </a:gs>
          </a:gsLst>
          <a:path path="circle">
            <a:fillToRect l="50000" t="100000" r="100000" b="50000"/>
          </a:path>
        </a:gradFill>
        <a:ln w="9525" cap="rnd" cmpd="sng" algn="ctr">
          <a:solidFill>
            <a:schemeClr val="accent1">
              <a:hueOff val="0"/>
              <a:satOff val="0"/>
              <a:lumOff val="0"/>
              <a:alphaOff val="0"/>
            </a:schemeClr>
          </a:solidFill>
          <a:prstDash val="solid"/>
        </a:ln>
        <a:effectLst>
          <a:reflection blurRad="12700" stA="26000" endPos="32000" dist="12700" dir="5400000" sy="-100000" rotWithShape="0"/>
        </a:effectLst>
      </dsp:spPr>
      <dsp:style>
        <a:lnRef idx="1">
          <a:scrgbClr r="0" g="0" b="0"/>
        </a:lnRef>
        <a:fillRef idx="3">
          <a:scrgbClr r="0" g="0" b="0"/>
        </a:fillRef>
        <a:effectRef idx="2">
          <a:scrgbClr r="0" g="0" b="0"/>
        </a:effectRef>
        <a:fontRef idx="minor">
          <a:schemeClr val="lt1"/>
        </a:fontRef>
      </dsp:style>
    </dsp:sp>
    <dsp:sp modelId="{BE3DC66C-A117-4B82-AD47-4C016D0E3ACB}">
      <dsp:nvSpPr>
        <dsp:cNvPr id="0" name=""/>
        <dsp:cNvSpPr/>
      </dsp:nvSpPr>
      <dsp:spPr>
        <a:xfrm>
          <a:off x="0" y="2275747"/>
          <a:ext cx="6855356" cy="7584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rtl="0">
            <a:lnSpc>
              <a:spcPct val="90000"/>
            </a:lnSpc>
            <a:spcBef>
              <a:spcPct val="0"/>
            </a:spcBef>
            <a:spcAft>
              <a:spcPct val="35000"/>
            </a:spcAft>
            <a:buNone/>
          </a:pPr>
          <a:r>
            <a:rPr lang="en-US" sz="1500" b="1" kern="1200" dirty="0">
              <a:solidFill>
                <a:srgbClr val="FF0000"/>
              </a:solidFill>
              <a:latin typeface="Corbel" panose="020B0503020204020204"/>
            </a:rPr>
            <a:t>Values</a:t>
          </a:r>
          <a:r>
            <a:rPr lang="en-US" sz="1500" kern="1200" dirty="0">
              <a:latin typeface="Corbel" panose="020B0503020204020204"/>
            </a:rPr>
            <a:t> - respect  peoples beliefs, traditions and cultures.</a:t>
          </a:r>
          <a:endParaRPr lang="en-US" sz="1500" kern="1200" dirty="0"/>
        </a:p>
      </dsp:txBody>
      <dsp:txXfrm>
        <a:off x="0" y="2275747"/>
        <a:ext cx="6855356" cy="758428"/>
      </dsp:txXfrm>
    </dsp:sp>
    <dsp:sp modelId="{59100951-E260-4047-8D4C-35BF4BBF2368}">
      <dsp:nvSpPr>
        <dsp:cNvPr id="0" name=""/>
        <dsp:cNvSpPr/>
      </dsp:nvSpPr>
      <dsp:spPr>
        <a:xfrm>
          <a:off x="0" y="3034175"/>
          <a:ext cx="6855356" cy="0"/>
        </a:xfrm>
        <a:prstGeom prst="line">
          <a:avLst/>
        </a:prstGeom>
        <a:gradFill rotWithShape="0">
          <a:gsLst>
            <a:gs pos="0">
              <a:schemeClr val="accent1">
                <a:hueOff val="0"/>
                <a:satOff val="0"/>
                <a:lumOff val="0"/>
                <a:alphaOff val="0"/>
                <a:tint val="96000"/>
                <a:lumMod val="102000"/>
              </a:schemeClr>
            </a:gs>
            <a:gs pos="100000">
              <a:schemeClr val="accent1">
                <a:hueOff val="0"/>
                <a:satOff val="0"/>
                <a:lumOff val="0"/>
                <a:alphaOff val="0"/>
                <a:shade val="88000"/>
                <a:lumMod val="94000"/>
              </a:schemeClr>
            </a:gs>
          </a:gsLst>
          <a:path path="circle">
            <a:fillToRect l="50000" t="100000" r="100000" b="50000"/>
          </a:path>
        </a:gradFill>
        <a:ln w="9525" cap="rnd" cmpd="sng" algn="ctr">
          <a:solidFill>
            <a:schemeClr val="accent1">
              <a:hueOff val="0"/>
              <a:satOff val="0"/>
              <a:lumOff val="0"/>
              <a:alphaOff val="0"/>
            </a:schemeClr>
          </a:solidFill>
          <a:prstDash val="solid"/>
        </a:ln>
        <a:effectLst>
          <a:reflection blurRad="12700" stA="26000" endPos="32000" dist="12700" dir="5400000" sy="-100000" rotWithShape="0"/>
        </a:effectLst>
      </dsp:spPr>
      <dsp:style>
        <a:lnRef idx="1">
          <a:scrgbClr r="0" g="0" b="0"/>
        </a:lnRef>
        <a:fillRef idx="3">
          <a:scrgbClr r="0" g="0" b="0"/>
        </a:fillRef>
        <a:effectRef idx="2">
          <a:scrgbClr r="0" g="0" b="0"/>
        </a:effectRef>
        <a:fontRef idx="minor">
          <a:schemeClr val="lt1"/>
        </a:fontRef>
      </dsp:style>
    </dsp:sp>
    <dsp:sp modelId="{931F816C-0042-4CBE-AC3A-9D07398118B5}">
      <dsp:nvSpPr>
        <dsp:cNvPr id="0" name=""/>
        <dsp:cNvSpPr/>
      </dsp:nvSpPr>
      <dsp:spPr>
        <a:xfrm>
          <a:off x="0" y="3034175"/>
          <a:ext cx="6855356" cy="7584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rtl="0">
            <a:lnSpc>
              <a:spcPct val="90000"/>
            </a:lnSpc>
            <a:spcBef>
              <a:spcPct val="0"/>
            </a:spcBef>
            <a:spcAft>
              <a:spcPct val="35000"/>
            </a:spcAft>
            <a:buNone/>
          </a:pPr>
          <a:r>
            <a:rPr lang="en-US" sz="1500" b="1" kern="1200" dirty="0">
              <a:solidFill>
                <a:srgbClr val="FF0000"/>
              </a:solidFill>
              <a:latin typeface="Corbel" panose="020B0503020204020204"/>
            </a:rPr>
            <a:t>Privacy</a:t>
          </a:r>
          <a:r>
            <a:rPr lang="en-US" sz="1500" kern="1200" dirty="0">
              <a:latin typeface="Corbel" panose="020B0503020204020204"/>
            </a:rPr>
            <a:t> </a:t>
          </a:r>
          <a:r>
            <a:rPr lang="en-US" sz="1500" kern="1200" dirty="0">
              <a:latin typeface="Arial Nova"/>
            </a:rPr>
            <a:t>-All participants have a right to privacy, their personal data should be protected. It also  prevents misuse of information and keeps all data secure and safe. Under the general data protection regulation(GDPR)</a:t>
          </a:r>
        </a:p>
      </dsp:txBody>
      <dsp:txXfrm>
        <a:off x="0" y="3034175"/>
        <a:ext cx="6855356" cy="75842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6/25/2022</a:t>
            </a:fld>
            <a:endParaRPr lang="en-US"/>
          </a:p>
        </p:txBody>
      </p:sp>
      <p:sp>
        <p:nvSpPr>
          <p:cNvPr id="5" name="Footer Placeholder 4"/>
          <p:cNvSpPr>
            <a:spLocks noGrp="1"/>
          </p:cNvSpPr>
          <p:nvPr>
            <p:ph type="ftr" sz="quarter" idx="11"/>
          </p:nvPr>
        </p:nvSpPr>
        <p:spPr>
          <a:xfrm>
            <a:off x="5332412" y="5883275"/>
            <a:ext cx="4324044" cy="365125"/>
          </a:xfrm>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3234663"/>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77744964"/>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007755981"/>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6/25/2022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347410061"/>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6/25/2022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26263333"/>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6/25/2022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12209035"/>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6/25/2022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00661847"/>
      </p:ext>
    </p:extLst>
  </p:cSld>
  <p:clrMapOvr>
    <a:masterClrMapping/>
  </p:clrMapOvr>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62432691"/>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68534244"/>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58599350"/>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3912692"/>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604923109"/>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86649334"/>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13140689"/>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878181974"/>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82046115"/>
      </p:ext>
    </p:extLst>
  </p:cSld>
  <p:clrMapOvr>
    <a:masterClrMapping/>
  </p:clrMapOvr>
  <p:hf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46902062"/>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6/25/2022</a:t>
            </a:fld>
            <a:endParaRPr lang="en-US"/>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1872062204"/>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 id="2147483756" r:id="rId12"/>
    <p:sldLayoutId id="2147483757" r:id="rId13"/>
    <p:sldLayoutId id="2147483758" r:id="rId14"/>
    <p:sldLayoutId id="2147483759" r:id="rId15"/>
    <p:sldLayoutId id="2147483760" r:id="rId16"/>
    <p:sldLayoutId id="2147483761" r:id="rId17"/>
  </p:sldLayoutIdLst>
  <p:hf hdr="0" ftr="0" dt="0"/>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svg"/><Relationship Id="rId5" Type="http://schemas.openxmlformats.org/officeDocument/2006/relationships/image" Target="../media/image4.png"/><Relationship Id="rId10" Type="http://schemas.openxmlformats.org/officeDocument/2006/relationships/image" Target="../media/image9.svg"/><Relationship Id="rId4" Type="http://schemas.openxmlformats.org/officeDocument/2006/relationships/image" Target="../media/image3.svg"/><Relationship Id="rId9"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image" Target="../media/image14.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16.png"/><Relationship Id="rId7" Type="http://schemas.openxmlformats.org/officeDocument/2006/relationships/diagramQuickStyle" Target="../diagrams/quickStyle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17.svg"/><Relationship Id="rId9" Type="http://schemas.microsoft.com/office/2007/relationships/diagramDrawing" Target="../diagrams/drawing2.xml"/></Relationships>
</file>

<file path=ppt/slides/_rels/slide9.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20.sv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580632" y="648930"/>
            <a:ext cx="4922391" cy="3347337"/>
          </a:xfrm>
        </p:spPr>
        <p:txBody>
          <a:bodyPr>
            <a:normAutofit/>
          </a:bodyPr>
          <a:lstStyle/>
          <a:p>
            <a:pPr>
              <a:lnSpc>
                <a:spcPct val="90000"/>
              </a:lnSpc>
            </a:pPr>
            <a:r>
              <a:rPr lang="en-US" sz="4700" b="1">
                <a:latin typeface="Arial Nova"/>
              </a:rPr>
              <a:t>How do students use technology to collaborate at UWTSD?</a:t>
            </a:r>
          </a:p>
        </p:txBody>
      </p:sp>
      <p:sp>
        <p:nvSpPr>
          <p:cNvPr id="3" name="Subtitle 2"/>
          <p:cNvSpPr>
            <a:spLocks noGrp="1"/>
          </p:cNvSpPr>
          <p:nvPr>
            <p:ph type="subTitle" idx="1"/>
          </p:nvPr>
        </p:nvSpPr>
        <p:spPr>
          <a:xfrm>
            <a:off x="6580632" y="3996267"/>
            <a:ext cx="4922391" cy="1887008"/>
          </a:xfrm>
        </p:spPr>
        <p:txBody>
          <a:bodyPr>
            <a:normAutofit/>
          </a:bodyPr>
          <a:lstStyle/>
          <a:p>
            <a:r>
              <a:rPr lang="en-US"/>
              <a:t>Ana Persida </a:t>
            </a:r>
            <a:r>
              <a:rPr lang="en-US" err="1"/>
              <a:t>Corcan</a:t>
            </a:r>
            <a:r>
              <a:rPr lang="en-US"/>
              <a:t>: student id:2133068</a:t>
            </a:r>
          </a:p>
          <a:p>
            <a:r>
              <a:rPr lang="en-US"/>
              <a:t>Imtiaz Begum: student id:2128130          </a:t>
            </a:r>
          </a:p>
          <a:p>
            <a:endParaRPr lang="en-US"/>
          </a:p>
        </p:txBody>
      </p:sp>
      <p:sp>
        <p:nvSpPr>
          <p:cNvPr id="6" name="Slide Number Placeholder 5">
            <a:extLst>
              <a:ext uri="{FF2B5EF4-FFF2-40B4-BE49-F238E27FC236}">
                <a16:creationId xmlns:a16="http://schemas.microsoft.com/office/drawing/2014/main" id="{81F20DFE-C1ED-D685-1BE5-588FC741D95C}"/>
              </a:ext>
            </a:extLst>
          </p:cNvPr>
          <p:cNvSpPr>
            <a:spLocks noGrp="1"/>
          </p:cNvSpPr>
          <p:nvPr>
            <p:ph type="sldNum" sz="quarter" idx="12"/>
          </p:nvPr>
        </p:nvSpPr>
        <p:spPr/>
        <p:txBody>
          <a:bodyPr/>
          <a:lstStyle/>
          <a:p>
            <a:fld id="{D57F1E4F-1CFF-5643-939E-217C01CDF565}" type="slidenum">
              <a:rPr lang="en-US" dirty="0"/>
              <a:pPr/>
              <a:t>1</a:t>
            </a:fld>
            <a:endParaRPr lang="en-US"/>
          </a:p>
        </p:txBody>
      </p:sp>
      <p:graphicFrame>
        <p:nvGraphicFramePr>
          <p:cNvPr id="4" name="Table 4">
            <a:extLst>
              <a:ext uri="{FF2B5EF4-FFF2-40B4-BE49-F238E27FC236}">
                <a16:creationId xmlns:a16="http://schemas.microsoft.com/office/drawing/2014/main" id="{2038F1D9-40A0-0E84-60FF-D0589FCB17B1}"/>
              </a:ext>
            </a:extLst>
          </p:cNvPr>
          <p:cNvGraphicFramePr>
            <a:graphicFrameLocks noGrp="1"/>
          </p:cNvGraphicFramePr>
          <p:nvPr>
            <p:extLst>
              <p:ext uri="{D42A27DB-BD31-4B8C-83A1-F6EECF244321}">
                <p14:modId xmlns:p14="http://schemas.microsoft.com/office/powerpoint/2010/main" val="3534527674"/>
              </p:ext>
            </p:extLst>
          </p:nvPr>
        </p:nvGraphicFramePr>
        <p:xfrm>
          <a:off x="1765611" y="648930"/>
          <a:ext cx="4922391" cy="1978272"/>
        </p:xfrm>
        <a:graphic>
          <a:graphicData uri="http://schemas.openxmlformats.org/drawingml/2006/table">
            <a:tbl>
              <a:tblPr firstRow="1" bandRow="1">
                <a:tableStyleId>{5C22544A-7EE6-4342-B048-85BDC9FD1C3A}</a:tableStyleId>
              </a:tblPr>
              <a:tblGrid>
                <a:gridCol w="1311399">
                  <a:extLst>
                    <a:ext uri="{9D8B030D-6E8A-4147-A177-3AD203B41FA5}">
                      <a16:colId xmlns:a16="http://schemas.microsoft.com/office/drawing/2014/main" val="149710164"/>
                    </a:ext>
                  </a:extLst>
                </a:gridCol>
                <a:gridCol w="1183512">
                  <a:extLst>
                    <a:ext uri="{9D8B030D-6E8A-4147-A177-3AD203B41FA5}">
                      <a16:colId xmlns:a16="http://schemas.microsoft.com/office/drawing/2014/main" val="2863411028"/>
                    </a:ext>
                  </a:extLst>
                </a:gridCol>
                <a:gridCol w="2427480">
                  <a:extLst>
                    <a:ext uri="{9D8B030D-6E8A-4147-A177-3AD203B41FA5}">
                      <a16:colId xmlns:a16="http://schemas.microsoft.com/office/drawing/2014/main" val="62449431"/>
                    </a:ext>
                  </a:extLst>
                </a:gridCol>
              </a:tblGrid>
              <a:tr h="477604">
                <a:tc>
                  <a:txBody>
                    <a:bodyPr/>
                    <a:lstStyle/>
                    <a:p>
                      <a:r>
                        <a:rPr lang="en-US" sz="1600"/>
                        <a:t>Module code</a:t>
                      </a:r>
                    </a:p>
                  </a:txBody>
                  <a:tcPr marL="81188" marR="81188" marT="40594" marB="40594"/>
                </a:tc>
                <a:tc>
                  <a:txBody>
                    <a:bodyPr/>
                    <a:lstStyle/>
                    <a:p>
                      <a:r>
                        <a:rPr lang="en-US" sz="1600"/>
                        <a:t>Module title</a:t>
                      </a:r>
                    </a:p>
                  </a:txBody>
                  <a:tcPr marL="81188" marR="81188" marT="40594" marB="40594"/>
                </a:tc>
                <a:tc>
                  <a:txBody>
                    <a:bodyPr/>
                    <a:lstStyle/>
                    <a:p>
                      <a:r>
                        <a:rPr lang="en-US" sz="1600"/>
                        <a:t>Lecturer name</a:t>
                      </a:r>
                    </a:p>
                  </a:txBody>
                  <a:tcPr marL="81188" marR="81188" marT="40594" marB="40594"/>
                </a:tc>
                <a:extLst>
                  <a:ext uri="{0D108BD9-81ED-4DB2-BD59-A6C34878D82A}">
                    <a16:rowId xmlns:a16="http://schemas.microsoft.com/office/drawing/2014/main" val="2265334515"/>
                  </a:ext>
                </a:extLst>
              </a:tr>
              <a:tr h="1409404">
                <a:tc>
                  <a:txBody>
                    <a:bodyPr/>
                    <a:lstStyle/>
                    <a:p>
                      <a:r>
                        <a:rPr lang="en-US" sz="1600"/>
                        <a:t>LCHS4002</a:t>
                      </a:r>
                    </a:p>
                  </a:txBody>
                  <a:tcPr marL="81188" marR="81188" marT="40594" marB="40594"/>
                </a:tc>
                <a:tc>
                  <a:txBody>
                    <a:bodyPr/>
                    <a:lstStyle/>
                    <a:p>
                      <a:r>
                        <a:rPr lang="en-US" sz="1600"/>
                        <a:t>Digital Skills and Research Methods</a:t>
                      </a:r>
                    </a:p>
                  </a:txBody>
                  <a:tcPr marL="81188" marR="81188" marT="40594" marB="40594"/>
                </a:tc>
                <a:tc>
                  <a:txBody>
                    <a:bodyPr/>
                    <a:lstStyle/>
                    <a:p>
                      <a:r>
                        <a:rPr lang="en-US" sz="1600"/>
                        <a:t> </a:t>
                      </a:r>
                      <a:r>
                        <a:rPr lang="en-US" sz="1600" err="1"/>
                        <a:t>Munozinesa</a:t>
                      </a:r>
                      <a:r>
                        <a:rPr lang="en-US" sz="1600"/>
                        <a:t> </a:t>
                      </a:r>
                      <a:r>
                        <a:rPr lang="en-US" sz="1600" err="1"/>
                        <a:t>Zuwirai</a:t>
                      </a:r>
                    </a:p>
                  </a:txBody>
                  <a:tcPr marL="81188" marR="81188" marT="40594" marB="40594"/>
                </a:tc>
                <a:extLst>
                  <a:ext uri="{0D108BD9-81ED-4DB2-BD59-A6C34878D82A}">
                    <a16:rowId xmlns:a16="http://schemas.microsoft.com/office/drawing/2014/main" val="3732097797"/>
                  </a:ext>
                </a:extLst>
              </a:tr>
            </a:tbl>
          </a:graphicData>
        </a:graphic>
      </p:graphicFrame>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B86E80A-E780-DF73-5911-23E977D90EB5}"/>
              </a:ext>
            </a:extLst>
          </p:cNvPr>
          <p:cNvSpPr txBox="1"/>
          <p:nvPr/>
        </p:nvSpPr>
        <p:spPr>
          <a:xfrm>
            <a:off x="535021" y="685800"/>
            <a:ext cx="2639962" cy="510540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defTabSz="457200">
              <a:spcBef>
                <a:spcPct val="0"/>
              </a:spcBef>
              <a:spcAft>
                <a:spcPts val="600"/>
              </a:spcAft>
            </a:pPr>
            <a:r>
              <a:rPr lang="en-US" sz="4000" b="1">
                <a:ln w="3175" cmpd="sng">
                  <a:noFill/>
                </a:ln>
                <a:solidFill>
                  <a:srgbClr val="FFFFFF"/>
                </a:solidFill>
                <a:latin typeface="+mj-lt"/>
                <a:ea typeface="+mj-ea"/>
                <a:cs typeface="+mj-cs"/>
              </a:rPr>
              <a:t>Table of content</a:t>
            </a:r>
          </a:p>
        </p:txBody>
      </p:sp>
      <p:graphicFrame>
        <p:nvGraphicFramePr>
          <p:cNvPr id="31" name="Diagram 31">
            <a:extLst>
              <a:ext uri="{FF2B5EF4-FFF2-40B4-BE49-F238E27FC236}">
                <a16:creationId xmlns:a16="http://schemas.microsoft.com/office/drawing/2014/main" id="{5A122C93-035C-7700-47AD-345AC642514B}"/>
              </a:ext>
            </a:extLst>
          </p:cNvPr>
          <p:cNvGraphicFramePr/>
          <p:nvPr>
            <p:extLst>
              <p:ext uri="{D42A27DB-BD31-4B8C-83A1-F6EECF244321}">
                <p14:modId xmlns:p14="http://schemas.microsoft.com/office/powerpoint/2010/main" val="3922154044"/>
              </p:ext>
            </p:extLst>
          </p:nvPr>
        </p:nvGraphicFramePr>
        <p:xfrm>
          <a:off x="4010025" y="9144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5" name="Slide Number Placeholder 24">
            <a:extLst>
              <a:ext uri="{FF2B5EF4-FFF2-40B4-BE49-F238E27FC236}">
                <a16:creationId xmlns:a16="http://schemas.microsoft.com/office/drawing/2014/main" id="{8E66EED5-7AAF-FF76-23DC-A631F0C7F3BC}"/>
              </a:ext>
            </a:extLst>
          </p:cNvPr>
          <p:cNvSpPr>
            <a:spLocks noGrp="1"/>
          </p:cNvSpPr>
          <p:nvPr>
            <p:ph type="sldNum" sz="quarter" idx="12"/>
          </p:nvPr>
        </p:nvSpPr>
        <p:spPr/>
        <p:txBody>
          <a:bodyPr/>
          <a:lstStyle/>
          <a:p>
            <a:fld id="{D57F1E4F-1CFF-5643-939E-217C01CDF565}" type="slidenum">
              <a:rPr lang="en-US" dirty="0"/>
              <a:pPr/>
              <a:t>2</a:t>
            </a:fld>
            <a:endParaRPr lang="en-US"/>
          </a:p>
        </p:txBody>
      </p:sp>
    </p:spTree>
    <p:extLst>
      <p:ext uri="{BB962C8B-B14F-4D97-AF65-F5344CB8AC3E}">
        <p14:creationId xmlns:p14="http://schemas.microsoft.com/office/powerpoint/2010/main" val="39604684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E095396-1837-FDB5-34AB-D914F1411A6A}"/>
              </a:ext>
            </a:extLst>
          </p:cNvPr>
          <p:cNvSpPr>
            <a:spLocks noGrp="1"/>
          </p:cNvSpPr>
          <p:nvPr>
            <p:ph type="title"/>
          </p:nvPr>
        </p:nvSpPr>
        <p:spPr/>
        <p:txBody>
          <a:bodyPr/>
          <a:lstStyle/>
          <a:p>
            <a:r>
              <a:rPr lang="en-US"/>
              <a:t>Introduction </a:t>
            </a:r>
          </a:p>
        </p:txBody>
      </p:sp>
      <p:sp>
        <p:nvSpPr>
          <p:cNvPr id="4" name="Content Placeholder 3">
            <a:extLst>
              <a:ext uri="{FF2B5EF4-FFF2-40B4-BE49-F238E27FC236}">
                <a16:creationId xmlns:a16="http://schemas.microsoft.com/office/drawing/2014/main" id="{BC68C9B1-DB6D-AEC4-2AB4-22DB2D277CC7}"/>
              </a:ext>
            </a:extLst>
          </p:cNvPr>
          <p:cNvSpPr>
            <a:spLocks noGrp="1"/>
          </p:cNvSpPr>
          <p:nvPr>
            <p:ph idx="1"/>
          </p:nvPr>
        </p:nvSpPr>
        <p:spPr>
          <a:xfrm>
            <a:off x="2173287" y="1866899"/>
            <a:ext cx="10018713" cy="3124201"/>
          </a:xfrm>
        </p:spPr>
        <p:txBody>
          <a:bodyPr>
            <a:normAutofit fontScale="92500"/>
          </a:bodyPr>
          <a:lstStyle/>
          <a:p>
            <a:pPr marL="0" indent="0">
              <a:buNone/>
            </a:pPr>
            <a:r>
              <a:rPr lang="en-GB" dirty="0"/>
              <a:t>Which digital tool is most used by students at UWTSD to collaborate together? </a:t>
            </a:r>
            <a:endParaRPr lang="en-US"/>
          </a:p>
          <a:p>
            <a:pPr marL="0" indent="0">
              <a:buNone/>
            </a:pPr>
            <a:r>
              <a:rPr lang="en-GB"/>
              <a:t>This presentation will allow the  researcher  to  present a project </a:t>
            </a:r>
            <a:r>
              <a:rPr lang="en-GB" dirty="0"/>
              <a:t>proposal.</a:t>
            </a:r>
            <a:endParaRPr lang="en-GB"/>
          </a:p>
          <a:p>
            <a:pPr>
              <a:buClr>
                <a:srgbClr val="1287C3"/>
              </a:buClr>
            </a:pPr>
            <a:r>
              <a:rPr lang="en-GB" dirty="0"/>
              <a:t>The researcher initially explored a number of  literature to understand the background, how university students collaborate using different digital tools and which digital tool is most used by students.</a:t>
            </a:r>
          </a:p>
          <a:p>
            <a:pPr>
              <a:buClr>
                <a:srgbClr val="1287C3"/>
              </a:buClr>
            </a:pPr>
            <a:r>
              <a:rPr lang="en-GB" dirty="0"/>
              <a:t>University students use many different digital  tools to collaborate, such as ,MS teams, Moodle, One drive, MS word.</a:t>
            </a:r>
          </a:p>
        </p:txBody>
      </p:sp>
      <p:sp>
        <p:nvSpPr>
          <p:cNvPr id="2" name="Slide Number Placeholder 1">
            <a:extLst>
              <a:ext uri="{FF2B5EF4-FFF2-40B4-BE49-F238E27FC236}">
                <a16:creationId xmlns:a16="http://schemas.microsoft.com/office/drawing/2014/main" id="{5D2364F5-8A92-DCC0-3BEB-36AC8235A9E0}"/>
              </a:ext>
            </a:extLst>
          </p:cNvPr>
          <p:cNvSpPr>
            <a:spLocks noGrp="1"/>
          </p:cNvSpPr>
          <p:nvPr>
            <p:ph type="sldNum" sz="quarter" idx="12"/>
          </p:nvPr>
        </p:nvSpPr>
        <p:spPr/>
        <p:txBody>
          <a:bodyPr/>
          <a:lstStyle/>
          <a:p>
            <a:fld id="{D57F1E4F-1CFF-5643-939E-217C01CDF565}" type="slidenum">
              <a:rPr lang="en-US" dirty="0"/>
              <a:pPr/>
              <a:t>3</a:t>
            </a:fld>
            <a:endParaRPr lang="en-US"/>
          </a:p>
        </p:txBody>
      </p:sp>
    </p:spTree>
    <p:extLst>
      <p:ext uri="{BB962C8B-B14F-4D97-AF65-F5344CB8AC3E}">
        <p14:creationId xmlns:p14="http://schemas.microsoft.com/office/powerpoint/2010/main" val="39092059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F9A8EA5-BD79-9CCA-837C-01F9E73574B9}"/>
              </a:ext>
            </a:extLst>
          </p:cNvPr>
          <p:cNvSpPr>
            <a:spLocks noGrp="1"/>
          </p:cNvSpPr>
          <p:nvPr>
            <p:ph type="title"/>
          </p:nvPr>
        </p:nvSpPr>
        <p:spPr>
          <a:xfrm>
            <a:off x="1484312" y="685800"/>
            <a:ext cx="2812386" cy="5181331"/>
          </a:xfrm>
        </p:spPr>
        <p:txBody>
          <a:bodyPr>
            <a:normAutofit/>
          </a:bodyPr>
          <a:lstStyle/>
          <a:p>
            <a:r>
              <a:rPr lang="en-US" sz="3200" b="1">
                <a:latin typeface="Arial"/>
                <a:cs typeface="Arial"/>
              </a:rPr>
              <a:t>Research question</a:t>
            </a:r>
          </a:p>
        </p:txBody>
      </p:sp>
      <p:sp>
        <p:nvSpPr>
          <p:cNvPr id="4" name="Content Placeholder 3">
            <a:extLst>
              <a:ext uri="{FF2B5EF4-FFF2-40B4-BE49-F238E27FC236}">
                <a16:creationId xmlns:a16="http://schemas.microsoft.com/office/drawing/2014/main" id="{8E26D57C-92DC-FAD6-DC60-259CB3794B02}"/>
              </a:ext>
            </a:extLst>
          </p:cNvPr>
          <p:cNvSpPr>
            <a:spLocks noGrp="1"/>
          </p:cNvSpPr>
          <p:nvPr>
            <p:ph idx="1"/>
          </p:nvPr>
        </p:nvSpPr>
        <p:spPr>
          <a:xfrm>
            <a:off x="4617550" y="685801"/>
            <a:ext cx="6885471" cy="3038164"/>
          </a:xfrm>
        </p:spPr>
        <p:txBody>
          <a:bodyPr>
            <a:normAutofit/>
          </a:bodyPr>
          <a:lstStyle/>
          <a:p>
            <a:r>
              <a:rPr lang="en-US" sz="1800">
                <a:latin typeface="Arial"/>
                <a:cs typeface="Arial"/>
              </a:rPr>
              <a:t>Which digital tool is most used by students at UWTSD to</a:t>
            </a:r>
            <a:r>
              <a:rPr lang="en-GB" sz="1800">
                <a:latin typeface="Arial"/>
                <a:cs typeface="Arial"/>
              </a:rPr>
              <a:t> collaborate together</a:t>
            </a:r>
            <a:r>
              <a:rPr lang="en-US" sz="1800"/>
              <a:t>?</a:t>
            </a:r>
          </a:p>
          <a:p>
            <a:pPr marL="0" indent="0">
              <a:buClr>
                <a:srgbClr val="1287C3"/>
              </a:buClr>
              <a:buNone/>
            </a:pPr>
            <a:endParaRPr lang="en-US" sz="1800"/>
          </a:p>
        </p:txBody>
      </p:sp>
      <p:pic>
        <p:nvPicPr>
          <p:cNvPr id="10" name="Graphic 10" descr="Telephone with solid fill">
            <a:extLst>
              <a:ext uri="{FF2B5EF4-FFF2-40B4-BE49-F238E27FC236}">
                <a16:creationId xmlns:a16="http://schemas.microsoft.com/office/drawing/2014/main" id="{6B39F598-9D84-748A-3E5A-4AB5BB99C42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617551" y="4200231"/>
            <a:ext cx="1529334" cy="1529334"/>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pic>
        <p:nvPicPr>
          <p:cNvPr id="11" name="Graphic 11" descr="Smart Phone with solid fill">
            <a:extLst>
              <a:ext uri="{FF2B5EF4-FFF2-40B4-BE49-F238E27FC236}">
                <a16:creationId xmlns:a16="http://schemas.microsoft.com/office/drawing/2014/main" id="{BC9DD6B2-3B40-1D36-39AC-60D75B529B2C}"/>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6405079" y="4200232"/>
            <a:ext cx="1529334" cy="1529334"/>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pic>
        <p:nvPicPr>
          <p:cNvPr id="12" name="Graphic 12" descr="Online meeting with solid fill">
            <a:extLst>
              <a:ext uri="{FF2B5EF4-FFF2-40B4-BE49-F238E27FC236}">
                <a16:creationId xmlns:a16="http://schemas.microsoft.com/office/drawing/2014/main" id="{4D4E16D1-9CFC-C0F3-1097-B031285B6B54}"/>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flipH="1">
            <a:off x="8192607" y="4200231"/>
            <a:ext cx="1529334" cy="1529334"/>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6" name="Slide Number Placeholder 5">
            <a:extLst>
              <a:ext uri="{FF2B5EF4-FFF2-40B4-BE49-F238E27FC236}">
                <a16:creationId xmlns:a16="http://schemas.microsoft.com/office/drawing/2014/main" id="{80D8FE77-7AAD-DA73-7BFD-D0DFA83F8940}"/>
              </a:ext>
            </a:extLst>
          </p:cNvPr>
          <p:cNvSpPr>
            <a:spLocks noGrp="1"/>
          </p:cNvSpPr>
          <p:nvPr>
            <p:ph type="sldNum" sz="quarter" idx="12"/>
          </p:nvPr>
        </p:nvSpPr>
        <p:spPr>
          <a:xfrm>
            <a:off x="10951856" y="5867131"/>
            <a:ext cx="551167" cy="365125"/>
          </a:xfrm>
        </p:spPr>
        <p:txBody>
          <a:bodyPr>
            <a:normAutofit/>
          </a:bodyPr>
          <a:lstStyle/>
          <a:p>
            <a:pPr>
              <a:spcAft>
                <a:spcPts val="600"/>
              </a:spcAft>
            </a:pPr>
            <a:fld id="{D57F1E4F-1CFF-5643-939E-217C01CDF565}" type="slidenum">
              <a:rPr lang="en-US" dirty="0"/>
              <a:pPr>
                <a:spcAft>
                  <a:spcPts val="600"/>
                </a:spcAft>
              </a:pPr>
              <a:t>4</a:t>
            </a:fld>
            <a:endParaRPr lang="en-US"/>
          </a:p>
        </p:txBody>
      </p:sp>
      <p:pic>
        <p:nvPicPr>
          <p:cNvPr id="13" name="Graphic 13" descr="Online Network with solid fill">
            <a:extLst>
              <a:ext uri="{FF2B5EF4-FFF2-40B4-BE49-F238E27FC236}">
                <a16:creationId xmlns:a16="http://schemas.microsoft.com/office/drawing/2014/main" id="{97AF5855-F0F4-6679-D7E4-8357932B9BBA}"/>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flipH="1">
            <a:off x="9972473" y="4200231"/>
            <a:ext cx="1529334" cy="1529334"/>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2" name="TextBox 1">
            <a:extLst>
              <a:ext uri="{FF2B5EF4-FFF2-40B4-BE49-F238E27FC236}">
                <a16:creationId xmlns:a16="http://schemas.microsoft.com/office/drawing/2014/main" id="{B126056F-903F-3C8A-91AE-7FC2860FF5AA}"/>
              </a:ext>
            </a:extLst>
          </p:cNvPr>
          <p:cNvSpPr txBox="1"/>
          <p:nvPr/>
        </p:nvSpPr>
        <p:spPr>
          <a:xfrm>
            <a:off x="5486400" y="-5751"/>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spTree>
    <p:extLst>
      <p:ext uri="{BB962C8B-B14F-4D97-AF65-F5344CB8AC3E}">
        <p14:creationId xmlns:p14="http://schemas.microsoft.com/office/powerpoint/2010/main" val="7530114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4C3FA8-49F4-53CD-FAD2-AE6330F2E0B1}"/>
              </a:ext>
            </a:extLst>
          </p:cNvPr>
          <p:cNvSpPr>
            <a:spLocks noGrp="1"/>
          </p:cNvSpPr>
          <p:nvPr>
            <p:ph type="title"/>
          </p:nvPr>
        </p:nvSpPr>
        <p:spPr/>
        <p:txBody>
          <a:bodyPr>
            <a:normAutofit/>
          </a:bodyPr>
          <a:lstStyle/>
          <a:p>
            <a:r>
              <a:rPr lang="en-US" b="1">
                <a:latin typeface="Arial"/>
                <a:cs typeface="Arial"/>
              </a:rPr>
              <a:t>Proposed method</a:t>
            </a:r>
          </a:p>
        </p:txBody>
      </p:sp>
      <p:sp>
        <p:nvSpPr>
          <p:cNvPr id="3" name="Content Placeholder 2">
            <a:extLst>
              <a:ext uri="{FF2B5EF4-FFF2-40B4-BE49-F238E27FC236}">
                <a16:creationId xmlns:a16="http://schemas.microsoft.com/office/drawing/2014/main" id="{EFC4477E-79E4-1DC1-06DF-B323D255AEA9}"/>
              </a:ext>
            </a:extLst>
          </p:cNvPr>
          <p:cNvSpPr>
            <a:spLocks noGrp="1"/>
          </p:cNvSpPr>
          <p:nvPr>
            <p:ph idx="1"/>
          </p:nvPr>
        </p:nvSpPr>
        <p:spPr>
          <a:xfrm>
            <a:off x="3869267" y="864108"/>
            <a:ext cx="3585891" cy="5120640"/>
          </a:xfrm>
        </p:spPr>
        <p:txBody>
          <a:bodyPr>
            <a:normAutofit/>
          </a:bodyPr>
          <a:lstStyle/>
          <a:p>
            <a:pPr marL="0" indent="0">
              <a:buNone/>
            </a:pPr>
            <a:r>
              <a:rPr lang="en-US" sz="1100" dirty="0">
                <a:latin typeface="Arial"/>
                <a:cs typeface="Arial"/>
              </a:rPr>
              <a:t>This research would be done using the next methods:</a:t>
            </a:r>
          </a:p>
          <a:p>
            <a:pPr marL="171450" indent="-171450"/>
            <a:r>
              <a:rPr lang="en-US" sz="1100" dirty="0">
                <a:latin typeface="Arial"/>
                <a:cs typeface="Arial"/>
              </a:rPr>
              <a:t>Combined design </a:t>
            </a:r>
          </a:p>
          <a:p>
            <a:pPr marL="171450" indent="-171450">
              <a:buClr>
                <a:srgbClr val="1287C3"/>
              </a:buClr>
            </a:pPr>
            <a:r>
              <a:rPr lang="en-US" sz="1100" dirty="0">
                <a:latin typeface="Arial"/>
                <a:cs typeface="Arial"/>
              </a:rPr>
              <a:t>Primary and secondary research </a:t>
            </a:r>
          </a:p>
          <a:p>
            <a:pPr marL="171450" indent="-171450">
              <a:buClr>
                <a:srgbClr val="1287C3"/>
              </a:buClr>
            </a:pPr>
            <a:r>
              <a:rPr lang="en-US" sz="1100" dirty="0">
                <a:latin typeface="Arial"/>
                <a:cs typeface="Arial"/>
              </a:rPr>
              <a:t>Quantitative and qualitative </a:t>
            </a:r>
          </a:p>
          <a:p>
            <a:pPr marL="0" indent="0">
              <a:buClr>
                <a:srgbClr val="1287C3"/>
              </a:buClr>
              <a:buNone/>
            </a:pPr>
            <a:r>
              <a:rPr lang="en-US" sz="1100" dirty="0">
                <a:latin typeface="Arial"/>
                <a:cs typeface="Arial"/>
              </a:rPr>
              <a:t>Based on the topic "which digital tools is most used by students at UWTSD" the chosen methods provides a proper research due to requitement of interviews, questionnaire, feelings.  </a:t>
            </a:r>
          </a:p>
          <a:p>
            <a:pPr marL="0" indent="0">
              <a:buClr>
                <a:srgbClr val="1287C3"/>
              </a:buClr>
              <a:buNone/>
            </a:pPr>
            <a:endParaRPr lang="en-US" sz="1100">
              <a:latin typeface="Arial"/>
              <a:cs typeface="Arial"/>
            </a:endParaRPr>
          </a:p>
        </p:txBody>
      </p:sp>
      <p:sp>
        <p:nvSpPr>
          <p:cNvPr id="6" name="Slide Number Placeholder 5">
            <a:extLst>
              <a:ext uri="{FF2B5EF4-FFF2-40B4-BE49-F238E27FC236}">
                <a16:creationId xmlns:a16="http://schemas.microsoft.com/office/drawing/2014/main" id="{B8CD27FC-935B-E88A-C4F5-26C020D53403}"/>
              </a:ext>
            </a:extLst>
          </p:cNvPr>
          <p:cNvSpPr>
            <a:spLocks noGrp="1"/>
          </p:cNvSpPr>
          <p:nvPr>
            <p:ph type="sldNum" sz="quarter" idx="12"/>
          </p:nvPr>
        </p:nvSpPr>
        <p:spPr/>
        <p:txBody>
          <a:bodyPr/>
          <a:lstStyle/>
          <a:p>
            <a:fld id="{D57F1E4F-1CFF-5643-939E-217C01CDF565}" type="slidenum">
              <a:rPr lang="en-US" dirty="0"/>
              <a:pPr/>
              <a:t>5</a:t>
            </a:fld>
            <a:endParaRPr lang="en-US"/>
          </a:p>
        </p:txBody>
      </p:sp>
      <p:pic>
        <p:nvPicPr>
          <p:cNvPr id="4" name="Graphic 4" descr="Hierarchy with solid fill">
            <a:extLst>
              <a:ext uri="{FF2B5EF4-FFF2-40B4-BE49-F238E27FC236}">
                <a16:creationId xmlns:a16="http://schemas.microsoft.com/office/drawing/2014/main" id="{EDD435BA-EF46-8DF0-E8CD-E539B5EFFA0A}"/>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818120" y="1691640"/>
            <a:ext cx="3474720" cy="3474720"/>
          </a:xfrm>
          <a:prstGeom prst="rect">
            <a:avLst/>
          </a:prstGeom>
        </p:spPr>
      </p:pic>
    </p:spTree>
    <p:extLst>
      <p:ext uri="{BB962C8B-B14F-4D97-AF65-F5344CB8AC3E}">
        <p14:creationId xmlns:p14="http://schemas.microsoft.com/office/powerpoint/2010/main" val="15809335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C87A10B-8972-40D2-B49A-95087AD8848C}"/>
              </a:ext>
            </a:extLst>
          </p:cNvPr>
          <p:cNvSpPr>
            <a:spLocks noGrp="1"/>
          </p:cNvSpPr>
          <p:nvPr>
            <p:ph type="sldNum" sz="quarter" idx="12"/>
          </p:nvPr>
        </p:nvSpPr>
        <p:spPr/>
        <p:txBody>
          <a:bodyPr/>
          <a:lstStyle/>
          <a:p>
            <a:fld id="{D57F1E4F-1CFF-5643-939E-217C01CDF565}" type="slidenum">
              <a:rPr lang="en-US" dirty="0"/>
              <a:pPr/>
              <a:t>6</a:t>
            </a:fld>
            <a:endParaRPr lang="en-US"/>
          </a:p>
        </p:txBody>
      </p:sp>
      <p:sp>
        <p:nvSpPr>
          <p:cNvPr id="7" name="Content Placeholder 6">
            <a:extLst>
              <a:ext uri="{FF2B5EF4-FFF2-40B4-BE49-F238E27FC236}">
                <a16:creationId xmlns:a16="http://schemas.microsoft.com/office/drawing/2014/main" id="{33B94E67-BD3F-26CA-31F6-9ADF797B8032}"/>
              </a:ext>
            </a:extLst>
          </p:cNvPr>
          <p:cNvSpPr>
            <a:spLocks noGrp="1"/>
          </p:cNvSpPr>
          <p:nvPr>
            <p:ph idx="1"/>
          </p:nvPr>
        </p:nvSpPr>
        <p:spPr>
          <a:xfrm>
            <a:off x="1421680" y="57410"/>
            <a:ext cx="10018713" cy="3124201"/>
          </a:xfrm>
        </p:spPr>
        <p:txBody>
          <a:bodyPr/>
          <a:lstStyle/>
          <a:p>
            <a:r>
              <a:rPr lang="en-US" sz="1800">
                <a:solidFill>
                  <a:srgbClr val="202124"/>
                </a:solidFill>
                <a:latin typeface="GoogleSans-Regular"/>
              </a:rPr>
              <a:t>Questionnaire</a:t>
            </a:r>
            <a:endParaRPr lang="en-GB"/>
          </a:p>
        </p:txBody>
      </p:sp>
      <p:sp>
        <p:nvSpPr>
          <p:cNvPr id="8" name="TextBox 7">
            <a:extLst>
              <a:ext uri="{FF2B5EF4-FFF2-40B4-BE49-F238E27FC236}">
                <a16:creationId xmlns:a16="http://schemas.microsoft.com/office/drawing/2014/main" id="{B55951B4-3658-0982-6FB4-BF319F18C8B9}"/>
              </a:ext>
            </a:extLst>
          </p:cNvPr>
          <p:cNvSpPr txBox="1"/>
          <p:nvPr/>
        </p:nvSpPr>
        <p:spPr>
          <a:xfrm>
            <a:off x="4704589" y="3330908"/>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pic>
        <p:nvPicPr>
          <p:cNvPr id="9" name="Picture 9">
            <a:extLst>
              <a:ext uri="{FF2B5EF4-FFF2-40B4-BE49-F238E27FC236}">
                <a16:creationId xmlns:a16="http://schemas.microsoft.com/office/drawing/2014/main" id="{8F6231EA-D25E-9DCD-247F-3AC846DF39A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85729" y="1934476"/>
            <a:ext cx="3305876" cy="4631836"/>
          </a:xfrm>
          <a:prstGeom prst="rect">
            <a:avLst/>
          </a:prstGeom>
        </p:spPr>
      </p:pic>
      <p:pic>
        <p:nvPicPr>
          <p:cNvPr id="10" name="Picture 10">
            <a:extLst>
              <a:ext uri="{FF2B5EF4-FFF2-40B4-BE49-F238E27FC236}">
                <a16:creationId xmlns:a16="http://schemas.microsoft.com/office/drawing/2014/main" id="{1AAA69DB-11CC-EE99-A304-DDA869BFCF4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10045" y="959800"/>
            <a:ext cx="3541682" cy="5606512"/>
          </a:xfrm>
          <a:prstGeom prst="rect">
            <a:avLst/>
          </a:prstGeom>
        </p:spPr>
      </p:pic>
      <p:pic>
        <p:nvPicPr>
          <p:cNvPr id="11" name="Picture 11">
            <a:extLst>
              <a:ext uri="{FF2B5EF4-FFF2-40B4-BE49-F238E27FC236}">
                <a16:creationId xmlns:a16="http://schemas.microsoft.com/office/drawing/2014/main" id="{F60C4DD4-CA8A-E2F4-BAE5-8ED4EBBFF8A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249223" y="959800"/>
            <a:ext cx="2957620" cy="5606512"/>
          </a:xfrm>
          <a:prstGeom prst="rect">
            <a:avLst/>
          </a:prstGeom>
        </p:spPr>
      </p:pic>
      <p:pic>
        <p:nvPicPr>
          <p:cNvPr id="12" name="Picture 12">
            <a:extLst>
              <a:ext uri="{FF2B5EF4-FFF2-40B4-BE49-F238E27FC236}">
                <a16:creationId xmlns:a16="http://schemas.microsoft.com/office/drawing/2014/main" id="{04E4588B-E21E-3734-24BE-0F02B8332F6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896361" y="625744"/>
            <a:ext cx="2524749" cy="5940568"/>
          </a:xfrm>
          <a:prstGeom prst="rect">
            <a:avLst/>
          </a:prstGeom>
        </p:spPr>
      </p:pic>
    </p:spTree>
    <p:extLst>
      <p:ext uri="{BB962C8B-B14F-4D97-AF65-F5344CB8AC3E}">
        <p14:creationId xmlns:p14="http://schemas.microsoft.com/office/powerpoint/2010/main" val="335090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ED1B64B-251E-446A-A285-6626C4EC01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CD02B5D1-60D4-4D5B-AFD9-C986E227431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23" name="Freeform 6">
              <a:extLst>
                <a:ext uri="{FF2B5EF4-FFF2-40B4-BE49-F238E27FC236}">
                  <a16:creationId xmlns:a16="http://schemas.microsoft.com/office/drawing/2014/main" id="{54E16489-5A93-4D86-AAAD-52DB55A814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4" name="Freeform 7">
              <a:extLst>
                <a:ext uri="{FF2B5EF4-FFF2-40B4-BE49-F238E27FC236}">
                  <a16:creationId xmlns:a16="http://schemas.microsoft.com/office/drawing/2014/main" id="{BC99456E-7EAD-49F1-B2FE-C2C561C0BE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25" name="Freeform 8">
              <a:extLst>
                <a:ext uri="{FF2B5EF4-FFF2-40B4-BE49-F238E27FC236}">
                  <a16:creationId xmlns:a16="http://schemas.microsoft.com/office/drawing/2014/main" id="{922702DF-10E7-4320-B99B-75D2EE97FC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26" name="Freeform 9">
              <a:extLst>
                <a:ext uri="{FF2B5EF4-FFF2-40B4-BE49-F238E27FC236}">
                  <a16:creationId xmlns:a16="http://schemas.microsoft.com/office/drawing/2014/main" id="{1EFA49A8-FE55-4D51-B1C9-11F13FFB71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7" name="Freeform 10">
              <a:extLst>
                <a:ext uri="{FF2B5EF4-FFF2-40B4-BE49-F238E27FC236}">
                  <a16:creationId xmlns:a16="http://schemas.microsoft.com/office/drawing/2014/main" id="{4C63B37C-8CEE-4A72-AFD8-3C2DBD3725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8" name="Freeform 11">
              <a:extLst>
                <a:ext uri="{FF2B5EF4-FFF2-40B4-BE49-F238E27FC236}">
                  <a16:creationId xmlns:a16="http://schemas.microsoft.com/office/drawing/2014/main" id="{31245F86-6106-4758-A825-71AC9D6F9E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B5D0D4A4-A52E-7024-9A8E-11DD4326BDB6}"/>
              </a:ext>
            </a:extLst>
          </p:cNvPr>
          <p:cNvSpPr>
            <a:spLocks noGrp="1"/>
          </p:cNvSpPr>
          <p:nvPr>
            <p:ph type="title"/>
          </p:nvPr>
        </p:nvSpPr>
        <p:spPr>
          <a:xfrm>
            <a:off x="1484312" y="1284051"/>
            <a:ext cx="2812385" cy="3723836"/>
          </a:xfrm>
        </p:spPr>
        <p:txBody>
          <a:bodyPr vert="horz" lIns="91440" tIns="45720" rIns="91440" bIns="45720" rtlCol="0">
            <a:normAutofit/>
          </a:bodyPr>
          <a:lstStyle/>
          <a:p>
            <a:r>
              <a:rPr lang="en-US" sz="3600" b="1">
                <a:solidFill>
                  <a:srgbClr val="000000"/>
                </a:solidFill>
              </a:rPr>
              <a:t>Research timeline</a:t>
            </a:r>
          </a:p>
        </p:txBody>
      </p:sp>
      <p:sp useBgFill="1">
        <p:nvSpPr>
          <p:cNvPr id="30" name="Rounded Rectangle 16">
            <a:extLst>
              <a:ext uri="{FF2B5EF4-FFF2-40B4-BE49-F238E27FC236}">
                <a16:creationId xmlns:a16="http://schemas.microsoft.com/office/drawing/2014/main" id="{A27AE693-58E8-48BC-8ED0-568ABFEABB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1162" y="648931"/>
            <a:ext cx="6881862" cy="5231964"/>
          </a:xfrm>
          <a:prstGeom prst="roundRect">
            <a:avLst>
              <a:gd name="adj" fmla="val 4834"/>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a:extLst>
              <a:ext uri="{FF2B5EF4-FFF2-40B4-BE49-F238E27FC236}">
                <a16:creationId xmlns:a16="http://schemas.microsoft.com/office/drawing/2014/main" id="{9F76CDFB-C3B0-0530-55CA-FAD4E25A5A6B}"/>
              </a:ext>
            </a:extLst>
          </p:cNvPr>
          <p:cNvSpPr>
            <a:spLocks noGrp="1"/>
          </p:cNvSpPr>
          <p:nvPr>
            <p:ph type="sldNum" sz="quarter" idx="12"/>
          </p:nvPr>
        </p:nvSpPr>
        <p:spPr>
          <a:xfrm>
            <a:off x="10951856" y="5867131"/>
            <a:ext cx="551167" cy="365125"/>
          </a:xfrm>
        </p:spPr>
        <p:txBody>
          <a:bodyPr>
            <a:normAutofit/>
          </a:bodyPr>
          <a:lstStyle/>
          <a:p>
            <a:pPr>
              <a:spcAft>
                <a:spcPts val="600"/>
              </a:spcAft>
            </a:pPr>
            <a:fld id="{D57F1E4F-1CFF-5643-939E-217C01CDF565}" type="slidenum">
              <a:rPr lang="en-US">
                <a:solidFill>
                  <a:srgbClr val="000000"/>
                </a:solidFill>
              </a:rPr>
              <a:pPr>
                <a:spcAft>
                  <a:spcPts val="600"/>
                </a:spcAft>
              </a:pPr>
              <a:t>7</a:t>
            </a:fld>
            <a:endParaRPr lang="en-US">
              <a:solidFill>
                <a:srgbClr val="000000"/>
              </a:solidFill>
            </a:endParaRPr>
          </a:p>
        </p:txBody>
      </p:sp>
      <p:sp>
        <p:nvSpPr>
          <p:cNvPr id="5" name="TextBox 4">
            <a:extLst>
              <a:ext uri="{FF2B5EF4-FFF2-40B4-BE49-F238E27FC236}">
                <a16:creationId xmlns:a16="http://schemas.microsoft.com/office/drawing/2014/main" id="{C8A2D969-86C7-3D20-6F87-E24E5299265C}"/>
              </a:ext>
            </a:extLst>
          </p:cNvPr>
          <p:cNvSpPr txBox="1"/>
          <p:nvPr/>
        </p:nvSpPr>
        <p:spPr>
          <a:xfrm>
            <a:off x="1484310" y="2666999"/>
            <a:ext cx="2812387" cy="3124201"/>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spcBef>
                <a:spcPct val="20000"/>
              </a:spcBef>
              <a:spcAft>
                <a:spcPts val="600"/>
              </a:spcAft>
              <a:buClr>
                <a:schemeClr val="accent1">
                  <a:lumMod val="75000"/>
                </a:schemeClr>
              </a:buClr>
              <a:buSzPct val="145000"/>
            </a:pPr>
            <a:endParaRPr lang="en-US"/>
          </a:p>
        </p:txBody>
      </p:sp>
      <p:graphicFrame>
        <p:nvGraphicFramePr>
          <p:cNvPr id="15" name="Table 15">
            <a:extLst>
              <a:ext uri="{FF2B5EF4-FFF2-40B4-BE49-F238E27FC236}">
                <a16:creationId xmlns:a16="http://schemas.microsoft.com/office/drawing/2014/main" id="{6FDCD54D-99D1-35C9-29C0-F41B1E34F466}"/>
              </a:ext>
            </a:extLst>
          </p:cNvPr>
          <p:cNvGraphicFramePr>
            <a:graphicFrameLocks noGrp="1"/>
          </p:cNvGraphicFramePr>
          <p:nvPr>
            <p:ph idx="1"/>
            <p:extLst>
              <p:ext uri="{D42A27DB-BD31-4B8C-83A1-F6EECF244321}">
                <p14:modId xmlns:p14="http://schemas.microsoft.com/office/powerpoint/2010/main" val="321912559"/>
              </p:ext>
            </p:extLst>
          </p:nvPr>
        </p:nvGraphicFramePr>
        <p:xfrm>
          <a:off x="5139721" y="992181"/>
          <a:ext cx="5840320" cy="5041209"/>
        </p:xfrm>
        <a:graphic>
          <a:graphicData uri="http://schemas.openxmlformats.org/drawingml/2006/table">
            <a:tbl>
              <a:tblPr firstRow="1" bandRow="1">
                <a:tableStyleId>{5C22544A-7EE6-4342-B048-85BDC9FD1C3A}</a:tableStyleId>
              </a:tblPr>
              <a:tblGrid>
                <a:gridCol w="2827649">
                  <a:extLst>
                    <a:ext uri="{9D8B030D-6E8A-4147-A177-3AD203B41FA5}">
                      <a16:colId xmlns:a16="http://schemas.microsoft.com/office/drawing/2014/main" val="240273084"/>
                    </a:ext>
                  </a:extLst>
                </a:gridCol>
                <a:gridCol w="3012671">
                  <a:extLst>
                    <a:ext uri="{9D8B030D-6E8A-4147-A177-3AD203B41FA5}">
                      <a16:colId xmlns:a16="http://schemas.microsoft.com/office/drawing/2014/main" val="3316033819"/>
                    </a:ext>
                  </a:extLst>
                </a:gridCol>
              </a:tblGrid>
              <a:tr h="509942">
                <a:tc>
                  <a:txBody>
                    <a:bodyPr/>
                    <a:lstStyle/>
                    <a:p>
                      <a:r>
                        <a:rPr lang="en-US" sz="2300" dirty="0"/>
                        <a:t>Dates </a:t>
                      </a:r>
                    </a:p>
                  </a:txBody>
                  <a:tcPr marL="115896" marR="115896" marT="57948" marB="57948">
                    <a:solidFill>
                      <a:schemeClr val="tx1">
                        <a:lumMod val="65000"/>
                        <a:lumOff val="35000"/>
                      </a:schemeClr>
                    </a:solidFill>
                  </a:tcPr>
                </a:tc>
                <a:tc>
                  <a:txBody>
                    <a:bodyPr/>
                    <a:lstStyle/>
                    <a:p>
                      <a:r>
                        <a:rPr lang="en-US" sz="2300" dirty="0"/>
                        <a:t>Tasks </a:t>
                      </a:r>
                    </a:p>
                  </a:txBody>
                  <a:tcPr marL="115896" marR="115896" marT="57948" marB="57948">
                    <a:solidFill>
                      <a:schemeClr val="tx1">
                        <a:lumMod val="65000"/>
                        <a:lumOff val="35000"/>
                      </a:schemeClr>
                    </a:solidFill>
                  </a:tcPr>
                </a:tc>
                <a:extLst>
                  <a:ext uri="{0D108BD9-81ED-4DB2-BD59-A6C34878D82A}">
                    <a16:rowId xmlns:a16="http://schemas.microsoft.com/office/drawing/2014/main" val="3743786112"/>
                  </a:ext>
                </a:extLst>
              </a:tr>
              <a:tr h="579479">
                <a:tc>
                  <a:txBody>
                    <a:bodyPr/>
                    <a:lstStyle/>
                    <a:p>
                      <a:r>
                        <a:rPr lang="en-US" sz="2300" dirty="0"/>
                        <a:t>10 July 2022</a:t>
                      </a:r>
                    </a:p>
                  </a:txBody>
                  <a:tcPr marL="115896" marR="115896" marT="57948" marB="57948">
                    <a:solidFill>
                      <a:schemeClr val="tx1">
                        <a:lumMod val="65000"/>
                        <a:lumOff val="35000"/>
                      </a:schemeClr>
                    </a:solidFill>
                  </a:tcPr>
                </a:tc>
                <a:tc>
                  <a:txBody>
                    <a:bodyPr/>
                    <a:lstStyle/>
                    <a:p>
                      <a:r>
                        <a:rPr lang="en-US" sz="2300" dirty="0"/>
                        <a:t>Complete the questionnaire </a:t>
                      </a:r>
                    </a:p>
                  </a:txBody>
                  <a:tcPr marL="115896" marR="115896" marT="57948" marB="57948">
                    <a:solidFill>
                      <a:schemeClr val="tx1">
                        <a:lumMod val="65000"/>
                        <a:lumOff val="35000"/>
                      </a:schemeClr>
                    </a:solidFill>
                  </a:tcPr>
                </a:tc>
                <a:extLst>
                  <a:ext uri="{0D108BD9-81ED-4DB2-BD59-A6C34878D82A}">
                    <a16:rowId xmlns:a16="http://schemas.microsoft.com/office/drawing/2014/main" val="3402998383"/>
                  </a:ext>
                </a:extLst>
              </a:tr>
              <a:tr h="579479">
                <a:tc>
                  <a:txBody>
                    <a:bodyPr/>
                    <a:lstStyle/>
                    <a:p>
                      <a:r>
                        <a:rPr lang="en-US" sz="2300" dirty="0"/>
                        <a:t>20 July 2022</a:t>
                      </a:r>
                    </a:p>
                  </a:txBody>
                  <a:tcPr marL="115896" marR="115896" marT="57948" marB="57948">
                    <a:solidFill>
                      <a:schemeClr val="tx1">
                        <a:lumMod val="65000"/>
                        <a:lumOff val="35000"/>
                      </a:schemeClr>
                    </a:solidFill>
                  </a:tcPr>
                </a:tc>
                <a:tc>
                  <a:txBody>
                    <a:bodyPr/>
                    <a:lstStyle/>
                    <a:p>
                      <a:r>
                        <a:rPr lang="en-US" sz="2300" dirty="0"/>
                        <a:t>Research the articles </a:t>
                      </a:r>
                      <a:endParaRPr lang="en-US" sz="2300"/>
                    </a:p>
                  </a:txBody>
                  <a:tcPr marL="115896" marR="115896" marT="57948" marB="57948">
                    <a:solidFill>
                      <a:schemeClr val="tx1">
                        <a:lumMod val="65000"/>
                        <a:lumOff val="35000"/>
                      </a:schemeClr>
                    </a:solidFill>
                  </a:tcPr>
                </a:tc>
                <a:extLst>
                  <a:ext uri="{0D108BD9-81ED-4DB2-BD59-A6C34878D82A}">
                    <a16:rowId xmlns:a16="http://schemas.microsoft.com/office/drawing/2014/main" val="3743392848"/>
                  </a:ext>
                </a:extLst>
              </a:tr>
              <a:tr h="579479">
                <a:tc>
                  <a:txBody>
                    <a:bodyPr/>
                    <a:lstStyle/>
                    <a:p>
                      <a:r>
                        <a:rPr lang="en-US" sz="2300" dirty="0"/>
                        <a:t>30 July 2022</a:t>
                      </a:r>
                    </a:p>
                  </a:txBody>
                  <a:tcPr marL="115896" marR="115896" marT="57948" marB="57948">
                    <a:solidFill>
                      <a:schemeClr val="tx1">
                        <a:lumMod val="65000"/>
                        <a:lumOff val="35000"/>
                      </a:schemeClr>
                    </a:solidFill>
                  </a:tcPr>
                </a:tc>
                <a:tc>
                  <a:txBody>
                    <a:bodyPr/>
                    <a:lstStyle/>
                    <a:p>
                      <a:r>
                        <a:rPr lang="en-US" sz="2300" dirty="0"/>
                        <a:t>Prepare for the research  </a:t>
                      </a:r>
                    </a:p>
                  </a:txBody>
                  <a:tcPr marL="115896" marR="115896" marT="57948" marB="57948">
                    <a:solidFill>
                      <a:schemeClr val="tx1">
                        <a:lumMod val="65000"/>
                        <a:lumOff val="35000"/>
                      </a:schemeClr>
                    </a:solidFill>
                  </a:tcPr>
                </a:tc>
                <a:extLst>
                  <a:ext uri="{0D108BD9-81ED-4DB2-BD59-A6C34878D82A}">
                    <a16:rowId xmlns:a16="http://schemas.microsoft.com/office/drawing/2014/main" val="1179831816"/>
                  </a:ext>
                </a:extLst>
              </a:tr>
              <a:tr h="579479">
                <a:tc>
                  <a:txBody>
                    <a:bodyPr/>
                    <a:lstStyle/>
                    <a:p>
                      <a:r>
                        <a:rPr lang="en-US" sz="2300" dirty="0"/>
                        <a:t>07 August 2022</a:t>
                      </a:r>
                    </a:p>
                  </a:txBody>
                  <a:tcPr marL="115896" marR="115896" marT="57948" marB="57948">
                    <a:solidFill>
                      <a:schemeClr val="tx1">
                        <a:lumMod val="65000"/>
                        <a:lumOff val="35000"/>
                      </a:schemeClr>
                    </a:solidFill>
                  </a:tcPr>
                </a:tc>
                <a:tc>
                  <a:txBody>
                    <a:bodyPr/>
                    <a:lstStyle/>
                    <a:p>
                      <a:r>
                        <a:rPr lang="en-US" sz="2300" dirty="0"/>
                        <a:t>Submission </a:t>
                      </a:r>
                    </a:p>
                  </a:txBody>
                  <a:tcPr marL="115896" marR="115896" marT="57948" marB="57948">
                    <a:solidFill>
                      <a:schemeClr val="tx1">
                        <a:lumMod val="65000"/>
                        <a:lumOff val="35000"/>
                      </a:schemeClr>
                    </a:solidFill>
                  </a:tcPr>
                </a:tc>
                <a:extLst>
                  <a:ext uri="{0D108BD9-81ED-4DB2-BD59-A6C34878D82A}">
                    <a16:rowId xmlns:a16="http://schemas.microsoft.com/office/drawing/2014/main" val="2626012736"/>
                  </a:ext>
                </a:extLst>
              </a:tr>
              <a:tr h="579479">
                <a:tc>
                  <a:txBody>
                    <a:bodyPr/>
                    <a:lstStyle/>
                    <a:p>
                      <a:endParaRPr lang="en-US" sz="2300"/>
                    </a:p>
                  </a:txBody>
                  <a:tcPr marL="115896" marR="115896" marT="57948" marB="57948">
                    <a:solidFill>
                      <a:schemeClr val="tx1">
                        <a:lumMod val="65000"/>
                        <a:lumOff val="35000"/>
                      </a:schemeClr>
                    </a:solidFill>
                  </a:tcPr>
                </a:tc>
                <a:tc>
                  <a:txBody>
                    <a:bodyPr/>
                    <a:lstStyle/>
                    <a:p>
                      <a:endParaRPr lang="en-US" sz="2300"/>
                    </a:p>
                  </a:txBody>
                  <a:tcPr marL="115896" marR="115896" marT="57948" marB="57948">
                    <a:solidFill>
                      <a:schemeClr val="tx1">
                        <a:lumMod val="65000"/>
                        <a:lumOff val="35000"/>
                      </a:schemeClr>
                    </a:solidFill>
                  </a:tcPr>
                </a:tc>
                <a:extLst>
                  <a:ext uri="{0D108BD9-81ED-4DB2-BD59-A6C34878D82A}">
                    <a16:rowId xmlns:a16="http://schemas.microsoft.com/office/drawing/2014/main" val="2942400472"/>
                  </a:ext>
                </a:extLst>
              </a:tr>
              <a:tr h="579479">
                <a:tc>
                  <a:txBody>
                    <a:bodyPr/>
                    <a:lstStyle/>
                    <a:p>
                      <a:endParaRPr lang="en-US" sz="2300"/>
                    </a:p>
                  </a:txBody>
                  <a:tcPr marL="115896" marR="115896" marT="57948" marB="57948">
                    <a:solidFill>
                      <a:schemeClr val="tx1">
                        <a:lumMod val="65000"/>
                        <a:lumOff val="35000"/>
                      </a:schemeClr>
                    </a:solidFill>
                  </a:tcPr>
                </a:tc>
                <a:tc>
                  <a:txBody>
                    <a:bodyPr/>
                    <a:lstStyle/>
                    <a:p>
                      <a:endParaRPr lang="en-US" sz="2300"/>
                    </a:p>
                  </a:txBody>
                  <a:tcPr marL="115896" marR="115896" marT="57948" marB="57948">
                    <a:solidFill>
                      <a:schemeClr val="tx1">
                        <a:lumMod val="65000"/>
                        <a:lumOff val="35000"/>
                      </a:schemeClr>
                    </a:solidFill>
                  </a:tcPr>
                </a:tc>
                <a:extLst>
                  <a:ext uri="{0D108BD9-81ED-4DB2-BD59-A6C34878D82A}">
                    <a16:rowId xmlns:a16="http://schemas.microsoft.com/office/drawing/2014/main" val="1704442829"/>
                  </a:ext>
                </a:extLst>
              </a:tr>
              <a:tr h="579479">
                <a:tc>
                  <a:txBody>
                    <a:bodyPr/>
                    <a:lstStyle/>
                    <a:p>
                      <a:endParaRPr lang="en-US" sz="2300"/>
                    </a:p>
                  </a:txBody>
                  <a:tcPr marL="115896" marR="115896" marT="57948" marB="57948">
                    <a:solidFill>
                      <a:schemeClr val="tx1">
                        <a:lumMod val="65000"/>
                        <a:lumOff val="35000"/>
                      </a:schemeClr>
                    </a:solidFill>
                  </a:tcPr>
                </a:tc>
                <a:tc>
                  <a:txBody>
                    <a:bodyPr/>
                    <a:lstStyle/>
                    <a:p>
                      <a:endParaRPr lang="en-US" sz="2300"/>
                    </a:p>
                  </a:txBody>
                  <a:tcPr marL="115896" marR="115896" marT="57948" marB="57948">
                    <a:solidFill>
                      <a:schemeClr val="tx1">
                        <a:lumMod val="65000"/>
                        <a:lumOff val="35000"/>
                      </a:schemeClr>
                    </a:solidFill>
                  </a:tcPr>
                </a:tc>
                <a:extLst>
                  <a:ext uri="{0D108BD9-81ED-4DB2-BD59-A6C34878D82A}">
                    <a16:rowId xmlns:a16="http://schemas.microsoft.com/office/drawing/2014/main" val="2302832309"/>
                  </a:ext>
                </a:extLst>
              </a:tr>
            </a:tbl>
          </a:graphicData>
        </a:graphic>
      </p:graphicFrame>
    </p:spTree>
    <p:extLst>
      <p:ext uri="{BB962C8B-B14F-4D97-AF65-F5344CB8AC3E}">
        <p14:creationId xmlns:p14="http://schemas.microsoft.com/office/powerpoint/2010/main" val="7528380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7C7FEF-8EFE-BCCD-A682-0CDC7273F86E}"/>
              </a:ext>
            </a:extLst>
          </p:cNvPr>
          <p:cNvSpPr>
            <a:spLocks noGrp="1"/>
          </p:cNvSpPr>
          <p:nvPr>
            <p:ph type="title"/>
          </p:nvPr>
        </p:nvSpPr>
        <p:spPr>
          <a:xfrm>
            <a:off x="1484311" y="685800"/>
            <a:ext cx="10018713" cy="1185333"/>
          </a:xfrm>
        </p:spPr>
        <p:txBody>
          <a:bodyPr vert="horz" lIns="91440" tIns="45720" rIns="91440" bIns="45720" rtlCol="0">
            <a:normAutofit/>
          </a:bodyPr>
          <a:lstStyle/>
          <a:p>
            <a:pPr>
              <a:lnSpc>
                <a:spcPct val="90000"/>
              </a:lnSpc>
            </a:pPr>
            <a:r>
              <a:rPr lang="en-US" sz="3700" b="1"/>
              <a:t>Ethical consideration</a:t>
            </a:r>
            <a:br>
              <a:rPr lang="en-US" sz="3700" b="1"/>
            </a:br>
            <a:r>
              <a:rPr lang="en-US" sz="3700" b="1"/>
              <a:t> </a:t>
            </a:r>
            <a:endParaRPr lang="en-US" sz="3700"/>
          </a:p>
        </p:txBody>
      </p:sp>
      <p:pic>
        <p:nvPicPr>
          <p:cNvPr id="7" name="Graphic 6" descr="Scales of Justice">
            <a:extLst>
              <a:ext uri="{FF2B5EF4-FFF2-40B4-BE49-F238E27FC236}">
                <a16:creationId xmlns:a16="http://schemas.microsoft.com/office/drawing/2014/main" id="{D46E2B99-67DF-EAEE-72C6-E98536B7350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785907" y="2535331"/>
            <a:ext cx="2717116" cy="271711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1671" name="Slide Number Placeholder 1670">
            <a:extLst>
              <a:ext uri="{FF2B5EF4-FFF2-40B4-BE49-F238E27FC236}">
                <a16:creationId xmlns:a16="http://schemas.microsoft.com/office/drawing/2014/main" id="{F1C1DAEF-6B5C-AC59-8AB4-D54757437C91}"/>
              </a:ext>
            </a:extLst>
          </p:cNvPr>
          <p:cNvSpPr>
            <a:spLocks noGrp="1"/>
          </p:cNvSpPr>
          <p:nvPr>
            <p:ph type="sldNum" sz="quarter" idx="12"/>
          </p:nvPr>
        </p:nvSpPr>
        <p:spPr>
          <a:xfrm>
            <a:off x="10951856" y="5867131"/>
            <a:ext cx="551167" cy="365125"/>
          </a:xfrm>
        </p:spPr>
        <p:txBody>
          <a:bodyPr>
            <a:normAutofit/>
          </a:bodyPr>
          <a:lstStyle/>
          <a:p>
            <a:pPr>
              <a:spcAft>
                <a:spcPts val="600"/>
              </a:spcAft>
            </a:pPr>
            <a:fld id="{D57F1E4F-1CFF-5643-939E-217C01CDF565}" type="slidenum">
              <a:rPr lang="en-US" dirty="0"/>
              <a:pPr>
                <a:spcAft>
                  <a:spcPts val="600"/>
                </a:spcAft>
              </a:pPr>
              <a:t>8</a:t>
            </a:fld>
            <a:endParaRPr lang="en-US"/>
          </a:p>
        </p:txBody>
      </p:sp>
      <p:graphicFrame>
        <p:nvGraphicFramePr>
          <p:cNvPr id="4" name="Diagram 4">
            <a:extLst>
              <a:ext uri="{FF2B5EF4-FFF2-40B4-BE49-F238E27FC236}">
                <a16:creationId xmlns:a16="http://schemas.microsoft.com/office/drawing/2014/main" id="{33A279E4-D50A-1899-7636-17623682ECE0}"/>
              </a:ext>
            </a:extLst>
          </p:cNvPr>
          <p:cNvGraphicFramePr/>
          <p:nvPr>
            <p:extLst>
              <p:ext uri="{D42A27DB-BD31-4B8C-83A1-F6EECF244321}">
                <p14:modId xmlns:p14="http://schemas.microsoft.com/office/powerpoint/2010/main" val="906438053"/>
              </p:ext>
            </p:extLst>
          </p:nvPr>
        </p:nvGraphicFramePr>
        <p:xfrm>
          <a:off x="1702902" y="1997864"/>
          <a:ext cx="6855356" cy="379306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18" name="TextBox 17">
            <a:extLst>
              <a:ext uri="{FF2B5EF4-FFF2-40B4-BE49-F238E27FC236}">
                <a16:creationId xmlns:a16="http://schemas.microsoft.com/office/drawing/2014/main" id="{0C5F4178-35C4-4C82-D54E-77854F25B898}"/>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Tree>
    <p:extLst>
      <p:ext uri="{BB962C8B-B14F-4D97-AF65-F5344CB8AC3E}">
        <p14:creationId xmlns:p14="http://schemas.microsoft.com/office/powerpoint/2010/main" val="23755692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41B98F-F5C4-234B-D840-6C802CBEB51B}"/>
              </a:ext>
            </a:extLst>
          </p:cNvPr>
          <p:cNvSpPr>
            <a:spLocks noGrp="1"/>
          </p:cNvSpPr>
          <p:nvPr>
            <p:ph type="title"/>
          </p:nvPr>
        </p:nvSpPr>
        <p:spPr>
          <a:xfrm>
            <a:off x="3962399" y="685800"/>
            <a:ext cx="7345891" cy="1413933"/>
          </a:xfrm>
        </p:spPr>
        <p:txBody>
          <a:bodyPr>
            <a:normAutofit/>
          </a:bodyPr>
          <a:lstStyle/>
          <a:p>
            <a:r>
              <a:rPr lang="en-US" b="1">
                <a:latin typeface="Arial"/>
                <a:cs typeface="Arial"/>
              </a:rPr>
              <a:t>Hypothesis </a:t>
            </a:r>
            <a:endParaRPr lang="en-US"/>
          </a:p>
        </p:txBody>
      </p:sp>
      <p:sp>
        <p:nvSpPr>
          <p:cNvPr id="46" name="Content Placeholder 2">
            <a:extLst>
              <a:ext uri="{FF2B5EF4-FFF2-40B4-BE49-F238E27FC236}">
                <a16:creationId xmlns:a16="http://schemas.microsoft.com/office/drawing/2014/main" id="{08772EA5-1764-65D1-2613-BF0C75FCCB05}"/>
              </a:ext>
            </a:extLst>
          </p:cNvPr>
          <p:cNvSpPr>
            <a:spLocks noGrp="1"/>
          </p:cNvSpPr>
          <p:nvPr>
            <p:ph idx="1"/>
          </p:nvPr>
        </p:nvSpPr>
        <p:spPr>
          <a:xfrm>
            <a:off x="3843867" y="2048933"/>
            <a:ext cx="7659156" cy="3742267"/>
          </a:xfrm>
        </p:spPr>
        <p:txBody>
          <a:bodyPr>
            <a:normAutofit/>
          </a:bodyPr>
          <a:lstStyle/>
          <a:p>
            <a:r>
              <a:rPr lang="en-US" sz="1100" dirty="0">
                <a:solidFill>
                  <a:schemeClr val="accent1">
                    <a:lumMod val="50000"/>
                  </a:schemeClr>
                </a:solidFill>
                <a:latin typeface="Arial"/>
                <a:cs typeface="Arial"/>
              </a:rPr>
              <a:t> Microsoft team</a:t>
            </a:r>
            <a:r>
              <a:rPr lang="en-US" sz="1100" dirty="0">
                <a:latin typeface="Arial"/>
                <a:cs typeface="Arial"/>
              </a:rPr>
              <a:t> is the common digital tool used by students to collaborate, share documents and files, you can create, share, and exchange ideas whenever you want to, you can also chat, call, and share  videos from one place.</a:t>
            </a:r>
          </a:p>
          <a:p>
            <a:pPr marL="0" indent="0">
              <a:buClr>
                <a:srgbClr val="1287C3"/>
              </a:buClr>
              <a:buNone/>
            </a:pPr>
            <a:endParaRPr lang="en-US" sz="1100">
              <a:latin typeface="Arial"/>
              <a:cs typeface="Arial"/>
            </a:endParaRPr>
          </a:p>
        </p:txBody>
      </p:sp>
      <p:sp>
        <p:nvSpPr>
          <p:cNvPr id="6" name="Slide Number Placeholder 5">
            <a:extLst>
              <a:ext uri="{FF2B5EF4-FFF2-40B4-BE49-F238E27FC236}">
                <a16:creationId xmlns:a16="http://schemas.microsoft.com/office/drawing/2014/main" id="{493BC2E4-043F-8A8A-C4E7-2878F4B09257}"/>
              </a:ext>
            </a:extLst>
          </p:cNvPr>
          <p:cNvSpPr>
            <a:spLocks noGrp="1"/>
          </p:cNvSpPr>
          <p:nvPr>
            <p:ph type="sldNum" sz="quarter" idx="12"/>
          </p:nvPr>
        </p:nvSpPr>
        <p:spPr/>
        <p:txBody>
          <a:bodyPr>
            <a:normAutofit/>
          </a:bodyPr>
          <a:lstStyle/>
          <a:p>
            <a:pPr>
              <a:spcAft>
                <a:spcPts val="600"/>
              </a:spcAft>
            </a:pPr>
            <a:fld id="{D57F1E4F-1CFF-5643-939E-217C01CDF565}" type="slidenum">
              <a:rPr lang="en-US" dirty="0"/>
              <a:pPr>
                <a:spcAft>
                  <a:spcPts val="600"/>
                </a:spcAft>
              </a:pPr>
              <a:t>9</a:t>
            </a:fld>
            <a:endParaRPr lang="en-US"/>
          </a:p>
        </p:txBody>
      </p:sp>
      <p:pic>
        <p:nvPicPr>
          <p:cNvPr id="44" name="Picture 20" descr="A calculus formula">
            <a:extLst>
              <a:ext uri="{FF2B5EF4-FFF2-40B4-BE49-F238E27FC236}">
                <a16:creationId xmlns:a16="http://schemas.microsoft.com/office/drawing/2014/main" id="{FFA3077A-3241-FAE5-8368-28D26E460E77}"/>
              </a:ext>
            </a:extLst>
          </p:cNvPr>
          <p:cNvPicPr>
            <a:picLocks noChangeAspect="1"/>
          </p:cNvPicPr>
          <p:nvPr/>
        </p:nvPicPr>
        <p:blipFill rotWithShape="1">
          <a:blip r:embed="rId3"/>
          <a:srcRect l="29520" r="36811" b="-1"/>
          <a:stretch/>
        </p:blipFill>
        <p:spPr>
          <a:xfrm>
            <a:off x="20" y="10"/>
            <a:ext cx="3459143" cy="6857990"/>
          </a:xfrm>
          <a:custGeom>
            <a:avLst/>
            <a:gdLst/>
            <a:ahLst/>
            <a:cxnLst/>
            <a:rect l="l" t="t" r="r" b="b"/>
            <a:pathLst>
              <a:path w="3458633" h="6858000">
                <a:moveTo>
                  <a:pt x="0" y="0"/>
                </a:moveTo>
                <a:lnTo>
                  <a:pt x="3174999" y="0"/>
                </a:lnTo>
                <a:lnTo>
                  <a:pt x="2294466" y="5223932"/>
                </a:lnTo>
                <a:lnTo>
                  <a:pt x="3458633" y="6853767"/>
                </a:lnTo>
                <a:lnTo>
                  <a:pt x="0" y="6858000"/>
                </a:lnTo>
                <a:lnTo>
                  <a:pt x="0" y="0"/>
                </a:lnTo>
                <a:close/>
              </a:path>
            </a:pathLst>
          </a:custGeom>
          <a:ln w="38100">
            <a:noFill/>
          </a:ln>
          <a:effectLst/>
        </p:spPr>
      </p:pic>
    </p:spTree>
    <p:extLst>
      <p:ext uri="{BB962C8B-B14F-4D97-AF65-F5344CB8AC3E}">
        <p14:creationId xmlns:p14="http://schemas.microsoft.com/office/powerpoint/2010/main" val="35972851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37" name="Group 29">
            <a:extLst>
              <a:ext uri="{FF2B5EF4-FFF2-40B4-BE49-F238E27FC236}">
                <a16:creationId xmlns:a16="http://schemas.microsoft.com/office/drawing/2014/main" id="{C616B3DC-C165-433D-9187-62DCC0E317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47" name="Freeform 6">
              <a:extLst>
                <a:ext uri="{FF2B5EF4-FFF2-40B4-BE49-F238E27FC236}">
                  <a16:creationId xmlns:a16="http://schemas.microsoft.com/office/drawing/2014/main" id="{97E1BF84-9824-4B0E-98DF-F0F7181DD0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32" name="Freeform 7">
              <a:extLst>
                <a:ext uri="{FF2B5EF4-FFF2-40B4-BE49-F238E27FC236}">
                  <a16:creationId xmlns:a16="http://schemas.microsoft.com/office/drawing/2014/main" id="{A85FA340-7392-4303-9707-A12F45A46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49" name="Freeform 9">
              <a:extLst>
                <a:ext uri="{FF2B5EF4-FFF2-40B4-BE49-F238E27FC236}">
                  <a16:creationId xmlns:a16="http://schemas.microsoft.com/office/drawing/2014/main" id="{758A9051-2BD9-4868-8B84-344752FA2F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50" name="Freeform 10">
              <a:extLst>
                <a:ext uri="{FF2B5EF4-FFF2-40B4-BE49-F238E27FC236}">
                  <a16:creationId xmlns:a16="http://schemas.microsoft.com/office/drawing/2014/main" id="{58264C49-3539-4CBD-8F11-1106C8B878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35" name="Freeform 11">
              <a:extLst>
                <a:ext uri="{FF2B5EF4-FFF2-40B4-BE49-F238E27FC236}">
                  <a16:creationId xmlns:a16="http://schemas.microsoft.com/office/drawing/2014/main" id="{DE862133-5C7E-4B32-9786-0B33BC51A7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53" name="Freeform 12">
              <a:extLst>
                <a:ext uri="{FF2B5EF4-FFF2-40B4-BE49-F238E27FC236}">
                  <a16:creationId xmlns:a16="http://schemas.microsoft.com/office/drawing/2014/main" id="{90925F6C-DF03-4707-9176-6049F049B5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useBgFill="1">
        <p:nvSpPr>
          <p:cNvPr id="55" name="Rectangle 37">
            <a:extLst>
              <a:ext uri="{FF2B5EF4-FFF2-40B4-BE49-F238E27FC236}">
                <a16:creationId xmlns:a16="http://schemas.microsoft.com/office/drawing/2014/main" id="{1D4477A3-7936-4C6B-B46C-52E995312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7" name="Group 39">
            <a:extLst>
              <a:ext uri="{FF2B5EF4-FFF2-40B4-BE49-F238E27FC236}">
                <a16:creationId xmlns:a16="http://schemas.microsoft.com/office/drawing/2014/main" id="{F44DEACC-B2E6-413E-B2B5-3202259527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86714" y="-4763"/>
            <a:ext cx="5014912" cy="6862763"/>
            <a:chOff x="2928938" y="-4763"/>
            <a:chExt cx="5014912" cy="6862763"/>
          </a:xfrm>
        </p:grpSpPr>
        <p:sp>
          <p:nvSpPr>
            <p:cNvPr id="59" name="Freeform 6">
              <a:extLst>
                <a:ext uri="{FF2B5EF4-FFF2-40B4-BE49-F238E27FC236}">
                  <a16:creationId xmlns:a16="http://schemas.microsoft.com/office/drawing/2014/main" id="{B2924236-7127-4774-B233-D9124F0C77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42" name="Freeform 7">
              <a:extLst>
                <a:ext uri="{FF2B5EF4-FFF2-40B4-BE49-F238E27FC236}">
                  <a16:creationId xmlns:a16="http://schemas.microsoft.com/office/drawing/2014/main" id="{AD053C6F-7187-4EE6-BAD9-1C484F29F9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43" name="Freeform 25">
              <a:extLst>
                <a:ext uri="{FF2B5EF4-FFF2-40B4-BE49-F238E27FC236}">
                  <a16:creationId xmlns:a16="http://schemas.microsoft.com/office/drawing/2014/main" id="{226FAE39-4CC5-465A-ACFE-BE1C0E2F7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44" name="Freeform 26">
              <a:extLst>
                <a:ext uri="{FF2B5EF4-FFF2-40B4-BE49-F238E27FC236}">
                  <a16:creationId xmlns:a16="http://schemas.microsoft.com/office/drawing/2014/main" id="{521EE7A0-BD65-4FD1-BD1D-B4674892AC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45" name="Freeform 27">
              <a:extLst>
                <a:ext uri="{FF2B5EF4-FFF2-40B4-BE49-F238E27FC236}">
                  <a16:creationId xmlns:a16="http://schemas.microsoft.com/office/drawing/2014/main" id="{334E0A56-DA50-4F91-9938-4CDBECA73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61" name="Freeform 28">
              <a:extLst>
                <a:ext uri="{FF2B5EF4-FFF2-40B4-BE49-F238E27FC236}">
                  <a16:creationId xmlns:a16="http://schemas.microsoft.com/office/drawing/2014/main" id="{CD203DCD-B4AF-4693-A330-F23545344A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E3ECD91B-23DB-05F8-68B1-7879EF275D2F}"/>
              </a:ext>
            </a:extLst>
          </p:cNvPr>
          <p:cNvSpPr>
            <a:spLocks noGrp="1"/>
          </p:cNvSpPr>
          <p:nvPr>
            <p:ph type="title"/>
          </p:nvPr>
        </p:nvSpPr>
        <p:spPr>
          <a:xfrm>
            <a:off x="0" y="-2844870"/>
            <a:ext cx="10023707" cy="5250224"/>
          </a:xfrm>
        </p:spPr>
        <p:txBody>
          <a:bodyPr vert="horz" lIns="91440" tIns="45720" rIns="91440" bIns="45720" rtlCol="0" anchor="b">
            <a:normAutofit/>
          </a:bodyPr>
          <a:lstStyle/>
          <a:p>
            <a:pPr algn="r"/>
            <a:r>
              <a:rPr lang="en-US" sz="6000" b="1" spc="-100"/>
              <a:t>Reference list</a:t>
            </a:r>
            <a:br>
              <a:rPr lang="en-US" sz="6000" b="1" spc="-100"/>
            </a:br>
            <a:br>
              <a:rPr lang="en-US" sz="1100" b="1" spc="-100">
                <a:latin typeface="Arial"/>
                <a:cs typeface="Arial"/>
              </a:rPr>
            </a:br>
            <a:r>
              <a:rPr lang="en-US" sz="1100" b="1" spc="-100">
                <a:latin typeface="Arial"/>
                <a:cs typeface="Arial"/>
              </a:rPr>
              <a:t>,  </a:t>
            </a:r>
            <a:endParaRPr lang="en-US" sz="6000" b="1" spc="-100"/>
          </a:p>
        </p:txBody>
      </p:sp>
      <p:sp>
        <p:nvSpPr>
          <p:cNvPr id="62" name="Rounded Rectangle 16">
            <a:extLst>
              <a:ext uri="{FF2B5EF4-FFF2-40B4-BE49-F238E27FC236}">
                <a16:creationId xmlns:a16="http://schemas.microsoft.com/office/drawing/2014/main" id="{C29A1D40-470D-401E-8548-6FF3CF3779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694" y="648931"/>
            <a:ext cx="3982086"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Graphic 5" descr="Books">
            <a:extLst>
              <a:ext uri="{FF2B5EF4-FFF2-40B4-BE49-F238E27FC236}">
                <a16:creationId xmlns:a16="http://schemas.microsoft.com/office/drawing/2014/main" id="{1A9CAE63-2EBE-4EA9-776F-CCDA92FEA69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160902" y="1183982"/>
            <a:ext cx="3341190" cy="3341190"/>
          </a:xfrm>
          <a:prstGeom prst="rect">
            <a:avLst/>
          </a:prstGeom>
        </p:spPr>
      </p:pic>
      <p:sp>
        <p:nvSpPr>
          <p:cNvPr id="5" name="Slide Number Placeholder 4">
            <a:extLst>
              <a:ext uri="{FF2B5EF4-FFF2-40B4-BE49-F238E27FC236}">
                <a16:creationId xmlns:a16="http://schemas.microsoft.com/office/drawing/2014/main" id="{35D0B544-6F6A-F7A1-9B0A-33CE5372247D}"/>
              </a:ext>
            </a:extLst>
          </p:cNvPr>
          <p:cNvSpPr>
            <a:spLocks noGrp="1"/>
          </p:cNvSpPr>
          <p:nvPr>
            <p:ph type="sldNum" sz="quarter" idx="12"/>
          </p:nvPr>
        </p:nvSpPr>
        <p:spPr>
          <a:xfrm>
            <a:off x="10951856" y="5883275"/>
            <a:ext cx="551167" cy="365125"/>
          </a:xfrm>
        </p:spPr>
        <p:txBody>
          <a:bodyPr vert="horz" lIns="91440" tIns="45720" rIns="91440" bIns="45720" rtlCol="0" anchor="ctr">
            <a:normAutofit/>
          </a:bodyPr>
          <a:lstStyle/>
          <a:p>
            <a:pPr>
              <a:spcAft>
                <a:spcPts val="600"/>
              </a:spcAft>
            </a:pPr>
            <a:fld id="{D57F1E4F-1CFF-5643-939E-217C01CDF565}" type="slidenum">
              <a:rPr lang="en-US" dirty="0"/>
              <a:pPr>
                <a:spcAft>
                  <a:spcPts val="600"/>
                </a:spcAft>
              </a:pPr>
              <a:t>10</a:t>
            </a:fld>
            <a:endParaRPr lang="en-US"/>
          </a:p>
        </p:txBody>
      </p:sp>
      <p:sp>
        <p:nvSpPr>
          <p:cNvPr id="19" name="TextBox 18">
            <a:extLst>
              <a:ext uri="{FF2B5EF4-FFF2-40B4-BE49-F238E27FC236}">
                <a16:creationId xmlns:a16="http://schemas.microsoft.com/office/drawing/2014/main" id="{E362F600-C558-7579-8383-49BF12B5653E}"/>
              </a:ext>
            </a:extLst>
          </p:cNvPr>
          <p:cNvSpPr txBox="1"/>
          <p:nvPr/>
        </p:nvSpPr>
        <p:spPr>
          <a:xfrm>
            <a:off x="6096000" y="3429000"/>
            <a:ext cx="5829610" cy="1200329"/>
          </a:xfrm>
          <a:prstGeom prst="rect">
            <a:avLst/>
          </a:prstGeom>
          <a:noFill/>
        </p:spPr>
        <p:txBody>
          <a:bodyPr wrap="square" lIns="91440" tIns="45720" rIns="91440" bIns="45720" anchor="t">
            <a:spAutoFit/>
          </a:bodyPr>
          <a:lstStyle/>
          <a:p>
            <a:r>
              <a:rPr lang="en-US"/>
              <a:t>Henderson, M., Selwyn, N. and Aston, R., 2015. What works and why? Student perceptions of 'useful 'digital technology in university teaching and learning. Studies in Higher Education, 42(8), pp.1567-1579.</a:t>
            </a:r>
          </a:p>
        </p:txBody>
      </p:sp>
      <p:sp>
        <p:nvSpPr>
          <p:cNvPr id="26" name="TextBox 25">
            <a:extLst>
              <a:ext uri="{FF2B5EF4-FFF2-40B4-BE49-F238E27FC236}">
                <a16:creationId xmlns:a16="http://schemas.microsoft.com/office/drawing/2014/main" id="{6045EA6A-AD61-D935-64F8-78C8DCDBB762}"/>
              </a:ext>
            </a:extLst>
          </p:cNvPr>
          <p:cNvSpPr txBox="1"/>
          <p:nvPr/>
        </p:nvSpPr>
        <p:spPr>
          <a:xfrm>
            <a:off x="5896864" y="2237857"/>
            <a:ext cx="6098414" cy="923330"/>
          </a:xfrm>
          <a:prstGeom prst="rect">
            <a:avLst/>
          </a:prstGeom>
          <a:noFill/>
        </p:spPr>
        <p:txBody>
          <a:bodyPr wrap="square" lIns="91440" tIns="45720" rIns="91440" bIns="45720" anchor="t">
            <a:spAutoFit/>
          </a:bodyPr>
          <a:lstStyle/>
          <a:p>
            <a:r>
              <a:rPr lang="en-US"/>
              <a:t>Birkeland, N., Drange, E. and Tonnessen, E., 2015. Digital collaboration inside and outside educational systems. E-Learning and Digital Media, 12(2), pp.226-241.</a:t>
            </a:r>
          </a:p>
        </p:txBody>
      </p:sp>
      <p:sp>
        <p:nvSpPr>
          <p:cNvPr id="27" name="TextBox 26">
            <a:extLst>
              <a:ext uri="{FF2B5EF4-FFF2-40B4-BE49-F238E27FC236}">
                <a16:creationId xmlns:a16="http://schemas.microsoft.com/office/drawing/2014/main" id="{E5F8A34C-B2CF-7BAD-973F-7D5549B9C134}"/>
              </a:ext>
            </a:extLst>
          </p:cNvPr>
          <p:cNvSpPr txBox="1"/>
          <p:nvPr/>
        </p:nvSpPr>
        <p:spPr>
          <a:xfrm>
            <a:off x="5561012" y="4911612"/>
            <a:ext cx="6690730" cy="1200329"/>
          </a:xfrm>
          <a:prstGeom prst="rect">
            <a:avLst/>
          </a:prstGeom>
          <a:noFill/>
        </p:spPr>
        <p:txBody>
          <a:bodyPr wrap="square">
            <a:spAutoFit/>
          </a:bodyPr>
          <a:lstStyle/>
          <a:p>
            <a:r>
              <a:rPr lang="en-US" sz="1800">
                <a:solidFill>
                  <a:srgbClr val="666666"/>
                </a:solidFill>
                <a:latin typeface="OpenSans-Regular"/>
              </a:rPr>
              <a:t>LogicMonitor. 2022. </a:t>
            </a:r>
            <a:r>
              <a:rPr lang="en-US" sz="1800" i="1">
                <a:solidFill>
                  <a:srgbClr val="666666"/>
                </a:solidFill>
                <a:latin typeface="OpenSans-Italic"/>
              </a:rPr>
              <a:t>The Best Collaboration Tools for IT: MS Teams vs. Zoom vs. Slack</a:t>
            </a:r>
            <a:r>
              <a:rPr lang="en-US" sz="1800" i="0">
                <a:solidFill>
                  <a:srgbClr val="666666"/>
                </a:solidFill>
                <a:latin typeface="OpenSans-Regular"/>
              </a:rPr>
              <a:t>. [online] Available at: &lt;https://www.logicmonitor.com/blog/best-collaboration-tools-for-it-ms-teams-vs-zoom-vs-slack&gt; [Accessed 25 June 2022].</a:t>
            </a:r>
            <a:endParaRPr lang="en-US"/>
          </a:p>
        </p:txBody>
      </p:sp>
    </p:spTree>
    <p:extLst>
      <p:ext uri="{BB962C8B-B14F-4D97-AF65-F5344CB8AC3E}">
        <p14:creationId xmlns:p14="http://schemas.microsoft.com/office/powerpoint/2010/main" val="23081159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Parallax</vt:lpstr>
      <vt:lpstr>How do students use technology to collaborate at UWTSD?</vt:lpstr>
      <vt:lpstr>PowerPoint Presentation</vt:lpstr>
      <vt:lpstr>Introduction </vt:lpstr>
      <vt:lpstr>Research question</vt:lpstr>
      <vt:lpstr>Proposed method</vt:lpstr>
      <vt:lpstr>PowerPoint Presentation</vt:lpstr>
      <vt:lpstr>Research timeline</vt:lpstr>
      <vt:lpstr>Ethical consideration  </vt:lpstr>
      <vt:lpstr>Hypothesis </vt:lpstr>
      <vt:lpstr>Reference list  ,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Imtiaz Begum (2128130)</cp:lastModifiedBy>
  <cp:revision>136</cp:revision>
  <dcterms:created xsi:type="dcterms:W3CDTF">2022-06-09T20:50:36Z</dcterms:created>
  <dcterms:modified xsi:type="dcterms:W3CDTF">2022-06-25T15:59:24Z</dcterms:modified>
</cp:coreProperties>
</file>