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4"/>
  </p:sldMasterIdLst>
  <p:notesMasterIdLst>
    <p:notesMasterId r:id="rId10"/>
  </p:notesMasterIdLst>
  <p:sldIdLst>
    <p:sldId id="256" r:id="rId5"/>
    <p:sldId id="257" r:id="rId6"/>
    <p:sldId id="258" r:id="rId7"/>
    <p:sldId id="259" r:id="rId8"/>
    <p:sldId id="260"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FEE445-A35D-4783-9784-31A2317770FA}" v="6" dt="2025-10-11T19:35:21.0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6" d="100"/>
          <a:sy n="76" d="100"/>
        </p:scale>
        <p:origin x="62" y="1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zia Begum (2506373)" userId="a6088bf3-f4b0-4459-a197-63d17423ca63" providerId="ADAL" clId="{C16A36B8-AFC3-48CE-9756-930E7E9A4EFE}"/>
    <pc:docChg chg="undo custSel addSld delSld modSld sldOrd">
      <pc:chgData name="Nazia Begum (2506373)" userId="a6088bf3-f4b0-4459-a197-63d17423ca63" providerId="ADAL" clId="{C16A36B8-AFC3-48CE-9756-930E7E9A4EFE}" dt="2025-10-11T20:11:43.127" v="3966" actId="403"/>
      <pc:docMkLst>
        <pc:docMk/>
      </pc:docMkLst>
      <pc:sldChg chg="delSp delDesignElem">
        <pc:chgData name="Nazia Begum (2506373)" userId="a6088bf3-f4b0-4459-a197-63d17423ca63" providerId="ADAL" clId="{C16A36B8-AFC3-48CE-9756-930E7E9A4EFE}" dt="2025-10-11T12:54:00.866" v="2039"/>
        <pc:sldMkLst>
          <pc:docMk/>
          <pc:sldMk cId="3668907973" sldId="256"/>
        </pc:sldMkLst>
        <pc:spChg chg="del">
          <ac:chgData name="Nazia Begum (2506373)" userId="a6088bf3-f4b0-4459-a197-63d17423ca63" providerId="ADAL" clId="{C16A36B8-AFC3-48CE-9756-930E7E9A4EFE}" dt="2025-10-11T12:54:00.866" v="2039"/>
          <ac:spMkLst>
            <pc:docMk/>
            <pc:sldMk cId="3668907973" sldId="256"/>
            <ac:spMk id="15" creationId="{AF2F604E-43BE-4DC3-B983-E071523364F8}"/>
          </ac:spMkLst>
        </pc:spChg>
        <pc:spChg chg="del">
          <ac:chgData name="Nazia Begum (2506373)" userId="a6088bf3-f4b0-4459-a197-63d17423ca63" providerId="ADAL" clId="{C16A36B8-AFC3-48CE-9756-930E7E9A4EFE}" dt="2025-10-11T12:54:00.866" v="2039"/>
          <ac:spMkLst>
            <pc:docMk/>
            <pc:sldMk cId="3668907973" sldId="256"/>
            <ac:spMk id="16" creationId="{0671A8AE-40A1-4631-A6B8-581AFF065482}"/>
          </ac:spMkLst>
        </pc:spChg>
        <pc:spChg chg="del">
          <ac:chgData name="Nazia Begum (2506373)" userId="a6088bf3-f4b0-4459-a197-63d17423ca63" providerId="ADAL" clId="{C16A36B8-AFC3-48CE-9756-930E7E9A4EFE}" dt="2025-10-11T12:54:00.866" v="2039"/>
          <ac:spMkLst>
            <pc:docMk/>
            <pc:sldMk cId="3668907973" sldId="256"/>
            <ac:spMk id="17" creationId="{08C9B587-E65E-4B52-B37C-ABEBB6E87928}"/>
          </ac:spMkLst>
        </pc:spChg>
        <pc:spChg chg="del">
          <ac:chgData name="Nazia Begum (2506373)" userId="a6088bf3-f4b0-4459-a197-63d17423ca63" providerId="ADAL" clId="{C16A36B8-AFC3-48CE-9756-930E7E9A4EFE}" dt="2025-10-11T12:54:00.866" v="2039"/>
          <ac:spMkLst>
            <pc:docMk/>
            <pc:sldMk cId="3668907973" sldId="256"/>
            <ac:spMk id="18" creationId="{AB58EF07-17C2-48CF-ABB0-EEF1F17CB8F0}"/>
          </ac:spMkLst>
        </pc:spChg>
      </pc:sldChg>
      <pc:sldChg chg="addSp delSp modSp new mod setBg delDesignElem">
        <pc:chgData name="Nazia Begum (2506373)" userId="a6088bf3-f4b0-4459-a197-63d17423ca63" providerId="ADAL" clId="{C16A36B8-AFC3-48CE-9756-930E7E9A4EFE}" dt="2025-10-11T20:09:45.983" v="3938" actId="20577"/>
        <pc:sldMkLst>
          <pc:docMk/>
          <pc:sldMk cId="3260490842" sldId="257"/>
        </pc:sldMkLst>
        <pc:spChg chg="mod ord">
          <ac:chgData name="Nazia Begum (2506373)" userId="a6088bf3-f4b0-4459-a197-63d17423ca63" providerId="ADAL" clId="{C16A36B8-AFC3-48CE-9756-930E7E9A4EFE}" dt="2025-10-09T16:06:21.228" v="148" actId="26606"/>
          <ac:spMkLst>
            <pc:docMk/>
            <pc:sldMk cId="3260490842" sldId="257"/>
            <ac:spMk id="2" creationId="{21F3B51E-B39F-DF8C-8349-EEB7AE9F7E56}"/>
          </ac:spMkLst>
        </pc:spChg>
        <pc:spChg chg="add mod">
          <ac:chgData name="Nazia Begum (2506373)" userId="a6088bf3-f4b0-4459-a197-63d17423ca63" providerId="ADAL" clId="{C16A36B8-AFC3-48CE-9756-930E7E9A4EFE}" dt="2025-10-11T20:09:45.983" v="3938" actId="20577"/>
          <ac:spMkLst>
            <pc:docMk/>
            <pc:sldMk cId="3260490842" sldId="257"/>
            <ac:spMk id="6" creationId="{79E2452A-A342-C9AD-158D-164AB41FB671}"/>
          </ac:spMkLst>
        </pc:spChg>
        <pc:spChg chg="add del">
          <ac:chgData name="Nazia Begum (2506373)" userId="a6088bf3-f4b0-4459-a197-63d17423ca63" providerId="ADAL" clId="{C16A36B8-AFC3-48CE-9756-930E7E9A4EFE}" dt="2025-10-11T12:54:00.866" v="2039"/>
          <ac:spMkLst>
            <pc:docMk/>
            <pc:sldMk cId="3260490842" sldId="257"/>
            <ac:spMk id="68" creationId="{058A14AF-9FB5-4CC7-BA35-E8E85D3EDF0E}"/>
          </ac:spMkLst>
        </pc:spChg>
        <pc:spChg chg="add del">
          <ac:chgData name="Nazia Begum (2506373)" userId="a6088bf3-f4b0-4459-a197-63d17423ca63" providerId="ADAL" clId="{C16A36B8-AFC3-48CE-9756-930E7E9A4EFE}" dt="2025-10-11T12:54:00.866" v="2039"/>
          <ac:spMkLst>
            <pc:docMk/>
            <pc:sldMk cId="3260490842" sldId="257"/>
            <ac:spMk id="70" creationId="{3A9A4357-BD1D-4622-A4FE-766E6AB8DE84}"/>
          </ac:spMkLst>
        </pc:spChg>
        <pc:spChg chg="add del">
          <ac:chgData name="Nazia Begum (2506373)" userId="a6088bf3-f4b0-4459-a197-63d17423ca63" providerId="ADAL" clId="{C16A36B8-AFC3-48CE-9756-930E7E9A4EFE}" dt="2025-10-11T12:54:00.866" v="2039"/>
          <ac:spMkLst>
            <pc:docMk/>
            <pc:sldMk cId="3260490842" sldId="257"/>
            <ac:spMk id="72" creationId="{E659831F-0D9A-4C63-9EBB-8435B85A440F}"/>
          </ac:spMkLst>
        </pc:spChg>
        <pc:spChg chg="add del">
          <ac:chgData name="Nazia Begum (2506373)" userId="a6088bf3-f4b0-4459-a197-63d17423ca63" providerId="ADAL" clId="{C16A36B8-AFC3-48CE-9756-930E7E9A4EFE}" dt="2025-10-11T12:54:00.866" v="2039"/>
          <ac:spMkLst>
            <pc:docMk/>
            <pc:sldMk cId="3260490842" sldId="257"/>
            <ac:spMk id="74" creationId="{E6995CE5-F890-4ABA-82A2-26507CE8D2A3}"/>
          </ac:spMkLst>
        </pc:spChg>
        <pc:picChg chg="add mod ord">
          <ac:chgData name="Nazia Begum (2506373)" userId="a6088bf3-f4b0-4459-a197-63d17423ca63" providerId="ADAL" clId="{C16A36B8-AFC3-48CE-9756-930E7E9A4EFE}" dt="2025-10-09T16:07:31.562" v="154" actId="26606"/>
          <ac:picMkLst>
            <pc:docMk/>
            <pc:sldMk cId="3260490842" sldId="257"/>
            <ac:picMk id="4" creationId="{02014744-9A8C-2A00-E09E-B5C3A9196873}"/>
          </ac:picMkLst>
        </pc:picChg>
      </pc:sldChg>
      <pc:sldChg chg="addSp delSp modSp new mod setBg delDesignElem">
        <pc:chgData name="Nazia Begum (2506373)" userId="a6088bf3-f4b0-4459-a197-63d17423ca63" providerId="ADAL" clId="{C16A36B8-AFC3-48CE-9756-930E7E9A4EFE}" dt="2025-10-11T20:10:23.420" v="3940" actId="27614"/>
        <pc:sldMkLst>
          <pc:docMk/>
          <pc:sldMk cId="1982849139" sldId="258"/>
        </pc:sldMkLst>
        <pc:spChg chg="mod">
          <ac:chgData name="Nazia Begum (2506373)" userId="a6088bf3-f4b0-4459-a197-63d17423ca63" providerId="ADAL" clId="{C16A36B8-AFC3-48CE-9756-930E7E9A4EFE}" dt="2025-10-11T20:10:19.987" v="3939" actId="26606"/>
          <ac:spMkLst>
            <pc:docMk/>
            <pc:sldMk cId="1982849139" sldId="258"/>
            <ac:spMk id="2" creationId="{356B04C6-D02B-9696-4F9A-359C22F18ED7}"/>
          </ac:spMkLst>
        </pc:spChg>
        <pc:spChg chg="del mod">
          <ac:chgData name="Nazia Begum (2506373)" userId="a6088bf3-f4b0-4459-a197-63d17423ca63" providerId="ADAL" clId="{C16A36B8-AFC3-48CE-9756-930E7E9A4EFE}" dt="2025-10-11T11:06:49.920" v="936" actId="478"/>
          <ac:spMkLst>
            <pc:docMk/>
            <pc:sldMk cId="1982849139" sldId="258"/>
            <ac:spMk id="3" creationId="{EF688DF4-79C4-1AFC-5ED4-8ECB78DDED4E}"/>
          </ac:spMkLst>
        </pc:spChg>
        <pc:spChg chg="add mod">
          <ac:chgData name="Nazia Begum (2506373)" userId="a6088bf3-f4b0-4459-a197-63d17423ca63" providerId="ADAL" clId="{C16A36B8-AFC3-48CE-9756-930E7E9A4EFE}" dt="2025-10-11T20:10:19.987" v="3939" actId="26606"/>
          <ac:spMkLst>
            <pc:docMk/>
            <pc:sldMk cId="1982849139" sldId="258"/>
            <ac:spMk id="5" creationId="{BAC1E2FC-E7EE-5CDA-A5A9-C3DA911FCDD3}"/>
          </ac:spMkLst>
        </pc:spChg>
        <pc:spChg chg="add">
          <ac:chgData name="Nazia Begum (2506373)" userId="a6088bf3-f4b0-4459-a197-63d17423ca63" providerId="ADAL" clId="{C16A36B8-AFC3-48CE-9756-930E7E9A4EFE}" dt="2025-10-11T20:10:19.987" v="3939" actId="26606"/>
          <ac:spMkLst>
            <pc:docMk/>
            <pc:sldMk cId="1982849139" sldId="258"/>
            <ac:spMk id="7" creationId="{2F687420-BEB4-45CD-8226-339BE553B8E6}"/>
          </ac:spMkLst>
        </pc:spChg>
        <pc:spChg chg="add">
          <ac:chgData name="Nazia Begum (2506373)" userId="a6088bf3-f4b0-4459-a197-63d17423ca63" providerId="ADAL" clId="{C16A36B8-AFC3-48CE-9756-930E7E9A4EFE}" dt="2025-10-11T20:10:19.987" v="3939" actId="26606"/>
          <ac:spMkLst>
            <pc:docMk/>
            <pc:sldMk cId="1982849139" sldId="258"/>
            <ac:spMk id="8" creationId="{169CC832-2974-4E8D-90ED-3E2941BA7336}"/>
          </ac:spMkLst>
        </pc:spChg>
        <pc:spChg chg="add">
          <ac:chgData name="Nazia Begum (2506373)" userId="a6088bf3-f4b0-4459-a197-63d17423ca63" providerId="ADAL" clId="{C16A36B8-AFC3-48CE-9756-930E7E9A4EFE}" dt="2025-10-11T20:10:19.987" v="3939" actId="26606"/>
          <ac:spMkLst>
            <pc:docMk/>
            <pc:sldMk cId="1982849139" sldId="258"/>
            <ac:spMk id="9" creationId="{55222F96-971A-4F90-B841-6BAB416C7AC1}"/>
          </ac:spMkLst>
        </pc:spChg>
        <pc:spChg chg="add del">
          <ac:chgData name="Nazia Begum (2506373)" userId="a6088bf3-f4b0-4459-a197-63d17423ca63" providerId="ADAL" clId="{C16A36B8-AFC3-48CE-9756-930E7E9A4EFE}" dt="2025-10-11T12:49:54.189" v="1989" actId="26606"/>
          <ac:spMkLst>
            <pc:docMk/>
            <pc:sldMk cId="1982849139" sldId="258"/>
            <ac:spMk id="10" creationId="{2B97F24A-32CE-4C1C-A50D-3016B394DCFB}"/>
          </ac:spMkLst>
        </pc:spChg>
        <pc:spChg chg="add">
          <ac:chgData name="Nazia Begum (2506373)" userId="a6088bf3-f4b0-4459-a197-63d17423ca63" providerId="ADAL" clId="{C16A36B8-AFC3-48CE-9756-930E7E9A4EFE}" dt="2025-10-11T20:10:19.987" v="3939" actId="26606"/>
          <ac:spMkLst>
            <pc:docMk/>
            <pc:sldMk cId="1982849139" sldId="258"/>
            <ac:spMk id="11" creationId="{08980754-6F4B-43C9-B9BE-127B6BED6586}"/>
          </ac:spMkLst>
        </pc:spChg>
        <pc:spChg chg="add del">
          <ac:chgData name="Nazia Begum (2506373)" userId="a6088bf3-f4b0-4459-a197-63d17423ca63" providerId="ADAL" clId="{C16A36B8-AFC3-48CE-9756-930E7E9A4EFE}" dt="2025-10-11T12:49:54.189" v="1989" actId="26606"/>
          <ac:spMkLst>
            <pc:docMk/>
            <pc:sldMk cId="1982849139" sldId="258"/>
            <ac:spMk id="12" creationId="{6357EC4F-235E-4222-A36F-C7878ACE37F2}"/>
          </ac:spMkLst>
        </pc:spChg>
        <pc:spChg chg="add">
          <ac:chgData name="Nazia Begum (2506373)" userId="a6088bf3-f4b0-4459-a197-63d17423ca63" providerId="ADAL" clId="{C16A36B8-AFC3-48CE-9756-930E7E9A4EFE}" dt="2025-10-11T20:10:19.987" v="3939" actId="26606"/>
          <ac:spMkLst>
            <pc:docMk/>
            <pc:sldMk cId="1982849139" sldId="258"/>
            <ac:spMk id="13" creationId="{2C1BBA94-3F40-40AA-8BB9-E69E25E537C1}"/>
          </ac:spMkLst>
        </pc:spChg>
        <pc:spChg chg="add del">
          <ac:chgData name="Nazia Begum (2506373)" userId="a6088bf3-f4b0-4459-a197-63d17423ca63" providerId="ADAL" clId="{C16A36B8-AFC3-48CE-9756-930E7E9A4EFE}" dt="2025-10-11T12:49:58.110" v="1991" actId="26606"/>
          <ac:spMkLst>
            <pc:docMk/>
            <pc:sldMk cId="1982849139" sldId="258"/>
            <ac:spMk id="14" creationId="{8D9CE0F4-2EB2-4F1F-8AAC-DB3571D9FE10}"/>
          </ac:spMkLst>
        </pc:spChg>
        <pc:spChg chg="add del">
          <ac:chgData name="Nazia Begum (2506373)" userId="a6088bf3-f4b0-4459-a197-63d17423ca63" providerId="ADAL" clId="{C16A36B8-AFC3-48CE-9756-930E7E9A4EFE}" dt="2025-10-11T12:49:58.110" v="1991" actId="26606"/>
          <ac:spMkLst>
            <pc:docMk/>
            <pc:sldMk cId="1982849139" sldId="258"/>
            <ac:spMk id="15" creationId="{0B9EE3F3-89B7-43C3-8651-C4C96830993D}"/>
          </ac:spMkLst>
        </pc:spChg>
        <pc:spChg chg="add del">
          <ac:chgData name="Nazia Begum (2506373)" userId="a6088bf3-f4b0-4459-a197-63d17423ca63" providerId="ADAL" clId="{C16A36B8-AFC3-48CE-9756-930E7E9A4EFE}" dt="2025-10-11T12:49:58.110" v="1991" actId="26606"/>
          <ac:spMkLst>
            <pc:docMk/>
            <pc:sldMk cId="1982849139" sldId="258"/>
            <ac:spMk id="16" creationId="{33AE4636-AEEC-45D6-84D4-7AC2DA48ECF8}"/>
          </ac:spMkLst>
        </pc:spChg>
        <pc:spChg chg="add del">
          <ac:chgData name="Nazia Begum (2506373)" userId="a6088bf3-f4b0-4459-a197-63d17423ca63" providerId="ADAL" clId="{C16A36B8-AFC3-48CE-9756-930E7E9A4EFE}" dt="2025-10-11T12:50:09.696" v="1993" actId="26606"/>
          <ac:spMkLst>
            <pc:docMk/>
            <pc:sldMk cId="1982849139" sldId="258"/>
            <ac:spMk id="18" creationId="{743AA782-23D1-4521-8CAD-47662984AA08}"/>
          </ac:spMkLst>
        </pc:spChg>
        <pc:spChg chg="add del">
          <ac:chgData name="Nazia Begum (2506373)" userId="a6088bf3-f4b0-4459-a197-63d17423ca63" providerId="ADAL" clId="{C16A36B8-AFC3-48CE-9756-930E7E9A4EFE}" dt="2025-10-11T12:50:09.696" v="1993" actId="26606"/>
          <ac:spMkLst>
            <pc:docMk/>
            <pc:sldMk cId="1982849139" sldId="258"/>
            <ac:spMk id="19" creationId="{650D18FE-0824-4A46-B22C-A86B52E5780A}"/>
          </ac:spMkLst>
        </pc:spChg>
        <pc:spChg chg="add del">
          <ac:chgData name="Nazia Begum (2506373)" userId="a6088bf3-f4b0-4459-a197-63d17423ca63" providerId="ADAL" clId="{C16A36B8-AFC3-48CE-9756-930E7E9A4EFE}" dt="2025-10-11T12:50:11.789" v="1995" actId="26606"/>
          <ac:spMkLst>
            <pc:docMk/>
            <pc:sldMk cId="1982849139" sldId="258"/>
            <ac:spMk id="21" creationId="{2B97F24A-32CE-4C1C-A50D-3016B394DCFB}"/>
          </ac:spMkLst>
        </pc:spChg>
        <pc:spChg chg="add del">
          <ac:chgData name="Nazia Begum (2506373)" userId="a6088bf3-f4b0-4459-a197-63d17423ca63" providerId="ADAL" clId="{C16A36B8-AFC3-48CE-9756-930E7E9A4EFE}" dt="2025-10-11T12:50:11.789" v="1995" actId="26606"/>
          <ac:spMkLst>
            <pc:docMk/>
            <pc:sldMk cId="1982849139" sldId="258"/>
            <ac:spMk id="22" creationId="{CD8B4F24-440B-49E9-B85D-733523DC064B}"/>
          </ac:spMkLst>
        </pc:spChg>
        <pc:spChg chg="add del">
          <ac:chgData name="Nazia Begum (2506373)" userId="a6088bf3-f4b0-4459-a197-63d17423ca63" providerId="ADAL" clId="{C16A36B8-AFC3-48CE-9756-930E7E9A4EFE}" dt="2025-10-11T12:54:00.866" v="2039"/>
          <ac:spMkLst>
            <pc:docMk/>
            <pc:sldMk cId="1982849139" sldId="258"/>
            <ac:spMk id="24" creationId="{DBC6133C-0615-4CE4-9132-37E609A9BDFA}"/>
          </ac:spMkLst>
        </pc:spChg>
        <pc:spChg chg="add del">
          <ac:chgData name="Nazia Begum (2506373)" userId="a6088bf3-f4b0-4459-a197-63d17423ca63" providerId="ADAL" clId="{C16A36B8-AFC3-48CE-9756-930E7E9A4EFE}" dt="2025-10-11T12:54:00.866" v="2039"/>
          <ac:spMkLst>
            <pc:docMk/>
            <pc:sldMk cId="1982849139" sldId="258"/>
            <ac:spMk id="25" creationId="{169CC832-2974-4E8D-90ED-3E2941BA7336}"/>
          </ac:spMkLst>
        </pc:spChg>
        <pc:spChg chg="add del">
          <ac:chgData name="Nazia Begum (2506373)" userId="a6088bf3-f4b0-4459-a197-63d17423ca63" providerId="ADAL" clId="{C16A36B8-AFC3-48CE-9756-930E7E9A4EFE}" dt="2025-10-11T12:54:00.866" v="2039"/>
          <ac:spMkLst>
            <pc:docMk/>
            <pc:sldMk cId="1982849139" sldId="258"/>
            <ac:spMk id="26" creationId="{55222F96-971A-4F90-B841-6BAB416C7AC1}"/>
          </ac:spMkLst>
        </pc:spChg>
        <pc:spChg chg="add del">
          <ac:chgData name="Nazia Begum (2506373)" userId="a6088bf3-f4b0-4459-a197-63d17423ca63" providerId="ADAL" clId="{C16A36B8-AFC3-48CE-9756-930E7E9A4EFE}" dt="2025-10-11T12:54:00.866" v="2039"/>
          <ac:spMkLst>
            <pc:docMk/>
            <pc:sldMk cId="1982849139" sldId="258"/>
            <ac:spMk id="27" creationId="{08980754-6F4B-43C9-B9BE-127B6BED6586}"/>
          </ac:spMkLst>
        </pc:spChg>
        <pc:spChg chg="add del">
          <ac:chgData name="Nazia Begum (2506373)" userId="a6088bf3-f4b0-4459-a197-63d17423ca63" providerId="ADAL" clId="{C16A36B8-AFC3-48CE-9756-930E7E9A4EFE}" dt="2025-10-11T12:54:00.866" v="2039"/>
          <ac:spMkLst>
            <pc:docMk/>
            <pc:sldMk cId="1982849139" sldId="258"/>
            <ac:spMk id="28" creationId="{2C1BBA94-3F40-40AA-8BB9-E69E25E537C1}"/>
          </ac:spMkLst>
        </pc:spChg>
        <pc:picChg chg="add mod ord">
          <ac:chgData name="Nazia Begum (2506373)" userId="a6088bf3-f4b0-4459-a197-63d17423ca63" providerId="ADAL" clId="{C16A36B8-AFC3-48CE-9756-930E7E9A4EFE}" dt="2025-10-11T20:10:23.420" v="3940" actId="27614"/>
          <ac:picMkLst>
            <pc:docMk/>
            <pc:sldMk cId="1982849139" sldId="258"/>
            <ac:picMk id="4" creationId="{B2D7C294-2CF8-0810-4650-DD136A9C97A1}"/>
          </ac:picMkLst>
        </pc:picChg>
      </pc:sldChg>
      <pc:sldChg chg="addSp delSp modSp new mod ord setBg modClrScheme chgLayout">
        <pc:chgData name="Nazia Begum (2506373)" userId="a6088bf3-f4b0-4459-a197-63d17423ca63" providerId="ADAL" clId="{C16A36B8-AFC3-48CE-9756-930E7E9A4EFE}" dt="2025-10-11T20:11:43.127" v="3966" actId="403"/>
        <pc:sldMkLst>
          <pc:docMk/>
          <pc:sldMk cId="3835914725" sldId="259"/>
        </pc:sldMkLst>
        <pc:spChg chg="del mod ord">
          <ac:chgData name="Nazia Begum (2506373)" userId="a6088bf3-f4b0-4459-a197-63d17423ca63" providerId="ADAL" clId="{C16A36B8-AFC3-48CE-9756-930E7E9A4EFE}" dt="2025-10-11T12:55:13.345" v="2050" actId="700"/>
          <ac:spMkLst>
            <pc:docMk/>
            <pc:sldMk cId="3835914725" sldId="259"/>
            <ac:spMk id="2" creationId="{4EED8EFC-7BB8-8BA9-4A9A-45E8A05E55B9}"/>
          </ac:spMkLst>
        </pc:spChg>
        <pc:spChg chg="del mod ord">
          <ac:chgData name="Nazia Begum (2506373)" userId="a6088bf3-f4b0-4459-a197-63d17423ca63" providerId="ADAL" clId="{C16A36B8-AFC3-48CE-9756-930E7E9A4EFE}" dt="2025-10-11T12:55:13.345" v="2050" actId="700"/>
          <ac:spMkLst>
            <pc:docMk/>
            <pc:sldMk cId="3835914725" sldId="259"/>
            <ac:spMk id="3" creationId="{6D8DF89F-88F2-41C6-0130-1B609B1B9587}"/>
          </ac:spMkLst>
        </pc:spChg>
        <pc:spChg chg="add mod ord">
          <ac:chgData name="Nazia Begum (2506373)" userId="a6088bf3-f4b0-4459-a197-63d17423ca63" providerId="ADAL" clId="{C16A36B8-AFC3-48CE-9756-930E7E9A4EFE}" dt="2025-10-11T20:10:34.807" v="3941" actId="26606"/>
          <ac:spMkLst>
            <pc:docMk/>
            <pc:sldMk cId="3835914725" sldId="259"/>
            <ac:spMk id="4" creationId="{06B9A0E7-A5F6-2E0B-7821-D98AA7B8ED53}"/>
          </ac:spMkLst>
        </pc:spChg>
        <pc:spChg chg="add del mod ord">
          <ac:chgData name="Nazia Begum (2506373)" userId="a6088bf3-f4b0-4459-a197-63d17423ca63" providerId="ADAL" clId="{C16A36B8-AFC3-48CE-9756-930E7E9A4EFE}" dt="2025-10-11T13:43:58.095" v="2155" actId="26606"/>
          <ac:spMkLst>
            <pc:docMk/>
            <pc:sldMk cId="3835914725" sldId="259"/>
            <ac:spMk id="5" creationId="{5A4077E5-769C-9567-2491-A52E77C96CB8}"/>
          </ac:spMkLst>
        </pc:spChg>
        <pc:spChg chg="add mod">
          <ac:chgData name="Nazia Begum (2506373)" userId="a6088bf3-f4b0-4459-a197-63d17423ca63" providerId="ADAL" clId="{C16A36B8-AFC3-48CE-9756-930E7E9A4EFE}" dt="2025-10-11T20:11:43.127" v="3966" actId="403"/>
          <ac:spMkLst>
            <pc:docMk/>
            <pc:sldMk cId="3835914725" sldId="259"/>
            <ac:spMk id="6" creationId="{978386A0-9F95-86D7-7B25-B60BAD1CEE72}"/>
          </ac:spMkLst>
        </pc:spChg>
        <pc:spChg chg="add del">
          <ac:chgData name="Nazia Begum (2506373)" userId="a6088bf3-f4b0-4459-a197-63d17423ca63" providerId="ADAL" clId="{C16A36B8-AFC3-48CE-9756-930E7E9A4EFE}" dt="2025-10-11T13:43:58.095" v="2155" actId="26606"/>
          <ac:spMkLst>
            <pc:docMk/>
            <pc:sldMk cId="3835914725" sldId="259"/>
            <ac:spMk id="10" creationId="{09588DA8-065E-4F6F-8EFD-43104AB2E0CF}"/>
          </ac:spMkLst>
        </pc:spChg>
        <pc:spChg chg="add del">
          <ac:chgData name="Nazia Begum (2506373)" userId="a6088bf3-f4b0-4459-a197-63d17423ca63" providerId="ADAL" clId="{C16A36B8-AFC3-48CE-9756-930E7E9A4EFE}" dt="2025-10-11T13:43:58.095" v="2155" actId="26606"/>
          <ac:spMkLst>
            <pc:docMk/>
            <pc:sldMk cId="3835914725" sldId="259"/>
            <ac:spMk id="12" creationId="{C4285719-470E-454C-AF62-8323075F1F5B}"/>
          </ac:spMkLst>
        </pc:spChg>
        <pc:spChg chg="add del">
          <ac:chgData name="Nazia Begum (2506373)" userId="a6088bf3-f4b0-4459-a197-63d17423ca63" providerId="ADAL" clId="{C16A36B8-AFC3-48CE-9756-930E7E9A4EFE}" dt="2025-10-11T13:43:58.081" v="2154" actId="26606"/>
          <ac:spMkLst>
            <pc:docMk/>
            <pc:sldMk cId="3835914725" sldId="259"/>
            <ac:spMk id="14" creationId="{CD9FE4EF-C4D8-49A0-B2FF-81D8DB7D8A24}"/>
          </ac:spMkLst>
        </pc:spChg>
        <pc:spChg chg="add del">
          <ac:chgData name="Nazia Begum (2506373)" userId="a6088bf3-f4b0-4459-a197-63d17423ca63" providerId="ADAL" clId="{C16A36B8-AFC3-48CE-9756-930E7E9A4EFE}" dt="2025-10-11T13:43:58.095" v="2155" actId="26606"/>
          <ac:spMkLst>
            <pc:docMk/>
            <pc:sldMk cId="3835914725" sldId="259"/>
            <ac:spMk id="16" creationId="{4300840D-0A0B-4512-BACA-B439D5B9C57C}"/>
          </ac:spMkLst>
        </pc:spChg>
        <pc:spChg chg="add">
          <ac:chgData name="Nazia Begum (2506373)" userId="a6088bf3-f4b0-4459-a197-63d17423ca63" providerId="ADAL" clId="{C16A36B8-AFC3-48CE-9756-930E7E9A4EFE}" dt="2025-10-11T13:31:46.876" v="2098" actId="26606"/>
          <ac:spMkLst>
            <pc:docMk/>
            <pc:sldMk cId="3835914725" sldId="259"/>
            <ac:spMk id="18" creationId="{D2B78728-A580-49A7-84F9-6EF6F583ADE0}"/>
          </ac:spMkLst>
        </pc:spChg>
        <pc:spChg chg="add del">
          <ac:chgData name="Nazia Begum (2506373)" userId="a6088bf3-f4b0-4459-a197-63d17423ca63" providerId="ADAL" clId="{C16A36B8-AFC3-48CE-9756-930E7E9A4EFE}" dt="2025-10-11T13:43:58.095" v="2155" actId="26606"/>
          <ac:spMkLst>
            <pc:docMk/>
            <pc:sldMk cId="3835914725" sldId="259"/>
            <ac:spMk id="20" creationId="{38FAA1A1-D861-433F-88FA-1E9D6FD31D11}"/>
          </ac:spMkLst>
        </pc:spChg>
        <pc:spChg chg="add del">
          <ac:chgData name="Nazia Begum (2506373)" userId="a6088bf3-f4b0-4459-a197-63d17423ca63" providerId="ADAL" clId="{C16A36B8-AFC3-48CE-9756-930E7E9A4EFE}" dt="2025-10-11T13:43:58.095" v="2155" actId="26606"/>
          <ac:spMkLst>
            <pc:docMk/>
            <pc:sldMk cId="3835914725" sldId="259"/>
            <ac:spMk id="22" creationId="{8D71EDA1-87BF-4D5D-AB79-F346FD19278A}"/>
          </ac:spMkLst>
        </pc:spChg>
        <pc:spChg chg="add del">
          <ac:chgData name="Nazia Begum (2506373)" userId="a6088bf3-f4b0-4459-a197-63d17423ca63" providerId="ADAL" clId="{C16A36B8-AFC3-48CE-9756-930E7E9A4EFE}" dt="2025-10-11T13:43:49.801" v="2152" actId="26606"/>
          <ac:spMkLst>
            <pc:docMk/>
            <pc:sldMk cId="3835914725" sldId="259"/>
            <ac:spMk id="28" creationId="{5A59F003-E00A-43F9-91DC-CC54E3B87466}"/>
          </ac:spMkLst>
        </pc:spChg>
        <pc:spChg chg="add del">
          <ac:chgData name="Nazia Begum (2506373)" userId="a6088bf3-f4b0-4459-a197-63d17423ca63" providerId="ADAL" clId="{C16A36B8-AFC3-48CE-9756-930E7E9A4EFE}" dt="2025-10-11T13:43:49.801" v="2152" actId="26606"/>
          <ac:spMkLst>
            <pc:docMk/>
            <pc:sldMk cId="3835914725" sldId="259"/>
            <ac:spMk id="30" creationId="{D74A4382-E3AD-430A-9A1F-DFA3E0E77A7D}"/>
          </ac:spMkLst>
        </pc:spChg>
        <pc:spChg chg="add del">
          <ac:chgData name="Nazia Begum (2506373)" userId="a6088bf3-f4b0-4459-a197-63d17423ca63" providerId="ADAL" clId="{C16A36B8-AFC3-48CE-9756-930E7E9A4EFE}" dt="2025-10-11T13:43:58.081" v="2154" actId="26606"/>
          <ac:spMkLst>
            <pc:docMk/>
            <pc:sldMk cId="3835914725" sldId="259"/>
            <ac:spMk id="31" creationId="{7F488E8B-4E1E-4402-8935-D4E6C02615C7}"/>
          </ac:spMkLst>
        </pc:spChg>
        <pc:spChg chg="add del">
          <ac:chgData name="Nazia Begum (2506373)" userId="a6088bf3-f4b0-4459-a197-63d17423ca63" providerId="ADAL" clId="{C16A36B8-AFC3-48CE-9756-930E7E9A4EFE}" dt="2025-10-11T13:43:49.801" v="2152" actId="26606"/>
          <ac:spMkLst>
            <pc:docMk/>
            <pc:sldMk cId="3835914725" sldId="259"/>
            <ac:spMk id="32" creationId="{79F40191-0F44-4FD1-82CC-ACB507C14BE6}"/>
          </ac:spMkLst>
        </pc:spChg>
        <pc:spChg chg="add del">
          <ac:chgData name="Nazia Begum (2506373)" userId="a6088bf3-f4b0-4459-a197-63d17423ca63" providerId="ADAL" clId="{C16A36B8-AFC3-48CE-9756-930E7E9A4EFE}" dt="2025-10-11T13:43:58.081" v="2154" actId="26606"/>
          <ac:spMkLst>
            <pc:docMk/>
            <pc:sldMk cId="3835914725" sldId="259"/>
            <ac:spMk id="34" creationId="{5A4077E5-769C-9567-2491-A52E77C96CB8}"/>
          </ac:spMkLst>
        </pc:spChg>
        <pc:spChg chg="del">
          <ac:chgData name="Nazia Begum (2506373)" userId="a6088bf3-f4b0-4459-a197-63d17423ca63" providerId="ADAL" clId="{C16A36B8-AFC3-48CE-9756-930E7E9A4EFE}" dt="2025-10-11T20:10:34.807" v="3941" actId="26606"/>
          <ac:spMkLst>
            <pc:docMk/>
            <pc:sldMk cId="3835914725" sldId="259"/>
            <ac:spMk id="35" creationId="{D2B78728-A580-49A7-84F9-6EF6F583ADE0}"/>
          </ac:spMkLst>
        </pc:spChg>
        <pc:spChg chg="del">
          <ac:chgData name="Nazia Begum (2506373)" userId="a6088bf3-f4b0-4459-a197-63d17423ca63" providerId="ADAL" clId="{C16A36B8-AFC3-48CE-9756-930E7E9A4EFE}" dt="2025-10-11T20:10:34.807" v="3941" actId="26606"/>
          <ac:spMkLst>
            <pc:docMk/>
            <pc:sldMk cId="3835914725" sldId="259"/>
            <ac:spMk id="36" creationId="{09588DA8-065E-4F6F-8EFD-43104AB2E0CF}"/>
          </ac:spMkLst>
        </pc:spChg>
        <pc:spChg chg="add del">
          <ac:chgData name="Nazia Begum (2506373)" userId="a6088bf3-f4b0-4459-a197-63d17423ca63" providerId="ADAL" clId="{C16A36B8-AFC3-48CE-9756-930E7E9A4EFE}" dt="2025-10-11T20:10:34.807" v="3941" actId="26606"/>
          <ac:spMkLst>
            <pc:docMk/>
            <pc:sldMk cId="3835914725" sldId="259"/>
            <ac:spMk id="38" creationId="{C4285719-470E-454C-AF62-8323075F1F5B}"/>
          </ac:spMkLst>
        </pc:spChg>
        <pc:spChg chg="add del">
          <ac:chgData name="Nazia Begum (2506373)" userId="a6088bf3-f4b0-4459-a197-63d17423ca63" providerId="ADAL" clId="{C16A36B8-AFC3-48CE-9756-930E7E9A4EFE}" dt="2025-10-11T20:10:34.807" v="3941" actId="26606"/>
          <ac:spMkLst>
            <pc:docMk/>
            <pc:sldMk cId="3835914725" sldId="259"/>
            <ac:spMk id="39" creationId="{8D71EDA1-87BF-4D5D-AB79-F346FD19278A}"/>
          </ac:spMkLst>
        </pc:spChg>
        <pc:spChg chg="add del">
          <ac:chgData name="Nazia Begum (2506373)" userId="a6088bf3-f4b0-4459-a197-63d17423ca63" providerId="ADAL" clId="{C16A36B8-AFC3-48CE-9756-930E7E9A4EFE}" dt="2025-10-11T20:10:34.807" v="3941" actId="26606"/>
          <ac:spMkLst>
            <pc:docMk/>
            <pc:sldMk cId="3835914725" sldId="259"/>
            <ac:spMk id="40" creationId="{CD9FE4EF-C4D8-49A0-B2FF-81D8DB7D8A24}"/>
          </ac:spMkLst>
        </pc:spChg>
        <pc:spChg chg="del">
          <ac:chgData name="Nazia Begum (2506373)" userId="a6088bf3-f4b0-4459-a197-63d17423ca63" providerId="ADAL" clId="{C16A36B8-AFC3-48CE-9756-930E7E9A4EFE}" dt="2025-10-11T20:10:34.807" v="3941" actId="26606"/>
          <ac:spMkLst>
            <pc:docMk/>
            <pc:sldMk cId="3835914725" sldId="259"/>
            <ac:spMk id="41" creationId="{4300840D-0A0B-4512-BACA-B439D5B9C57C}"/>
          </ac:spMkLst>
        </pc:spChg>
        <pc:spChg chg="add del mod">
          <ac:chgData name="Nazia Begum (2506373)" userId="a6088bf3-f4b0-4459-a197-63d17423ca63" providerId="ADAL" clId="{C16A36B8-AFC3-48CE-9756-930E7E9A4EFE}" dt="2025-10-11T19:35:10.898" v="2158" actId="478"/>
          <ac:spMkLst>
            <pc:docMk/>
            <pc:sldMk cId="3835914725" sldId="259"/>
            <ac:spMk id="42" creationId="{5A4077E5-769C-9567-2491-A52E77C96CB8}"/>
          </ac:spMkLst>
        </pc:spChg>
        <pc:spChg chg="add">
          <ac:chgData name="Nazia Begum (2506373)" userId="a6088bf3-f4b0-4459-a197-63d17423ca63" providerId="ADAL" clId="{C16A36B8-AFC3-48CE-9756-930E7E9A4EFE}" dt="2025-10-11T20:10:34.807" v="3941" actId="26606"/>
          <ac:spMkLst>
            <pc:docMk/>
            <pc:sldMk cId="3835914725" sldId="259"/>
            <ac:spMk id="46" creationId="{B6CDA21F-E7AF-4C75-8395-33F58D5B0E45}"/>
          </ac:spMkLst>
        </pc:spChg>
        <pc:spChg chg="add">
          <ac:chgData name="Nazia Begum (2506373)" userId="a6088bf3-f4b0-4459-a197-63d17423ca63" providerId="ADAL" clId="{C16A36B8-AFC3-48CE-9756-930E7E9A4EFE}" dt="2025-10-11T20:10:34.807" v="3941" actId="26606"/>
          <ac:spMkLst>
            <pc:docMk/>
            <pc:sldMk cId="3835914725" sldId="259"/>
            <ac:spMk id="53" creationId="{D5B0017B-2ECA-49AF-B397-DC140825DF8D}"/>
          </ac:spMkLst>
        </pc:spChg>
      </pc:sldChg>
      <pc:sldChg chg="addSp modSp new mod setBg">
        <pc:chgData name="Nazia Begum (2506373)" userId="a6088bf3-f4b0-4459-a197-63d17423ca63" providerId="ADAL" clId="{C16A36B8-AFC3-48CE-9756-930E7E9A4EFE}" dt="2025-10-11T20:06:41.424" v="3872" actId="26606"/>
        <pc:sldMkLst>
          <pc:docMk/>
          <pc:sldMk cId="41252310" sldId="260"/>
        </pc:sldMkLst>
        <pc:spChg chg="mod">
          <ac:chgData name="Nazia Begum (2506373)" userId="a6088bf3-f4b0-4459-a197-63d17423ca63" providerId="ADAL" clId="{C16A36B8-AFC3-48CE-9756-930E7E9A4EFE}" dt="2025-10-11T20:06:41.424" v="3872" actId="26606"/>
          <ac:spMkLst>
            <pc:docMk/>
            <pc:sldMk cId="41252310" sldId="260"/>
            <ac:spMk id="2" creationId="{38F6B2DC-EC21-ABCB-1247-C422101FC333}"/>
          </ac:spMkLst>
        </pc:spChg>
        <pc:spChg chg="mod">
          <ac:chgData name="Nazia Begum (2506373)" userId="a6088bf3-f4b0-4459-a197-63d17423ca63" providerId="ADAL" clId="{C16A36B8-AFC3-48CE-9756-930E7E9A4EFE}" dt="2025-10-11T20:06:41.424" v="3872" actId="26606"/>
          <ac:spMkLst>
            <pc:docMk/>
            <pc:sldMk cId="41252310" sldId="260"/>
            <ac:spMk id="3" creationId="{1F9A5AA3-7CD3-EA13-287D-61D33E254D79}"/>
          </ac:spMkLst>
        </pc:spChg>
        <pc:spChg chg="add">
          <ac:chgData name="Nazia Begum (2506373)" userId="a6088bf3-f4b0-4459-a197-63d17423ca63" providerId="ADAL" clId="{C16A36B8-AFC3-48CE-9756-930E7E9A4EFE}" dt="2025-10-11T20:06:41.424" v="3872" actId="26606"/>
          <ac:spMkLst>
            <pc:docMk/>
            <pc:sldMk cId="41252310" sldId="260"/>
            <ac:spMk id="10" creationId="{DBC6133C-0615-4CE4-9132-37E609A9BDFA}"/>
          </ac:spMkLst>
        </pc:spChg>
        <pc:spChg chg="add">
          <ac:chgData name="Nazia Begum (2506373)" userId="a6088bf3-f4b0-4459-a197-63d17423ca63" providerId="ADAL" clId="{C16A36B8-AFC3-48CE-9756-930E7E9A4EFE}" dt="2025-10-11T20:06:41.424" v="3872" actId="26606"/>
          <ac:spMkLst>
            <pc:docMk/>
            <pc:sldMk cId="41252310" sldId="260"/>
            <ac:spMk id="12" creationId="{169CC832-2974-4E8D-90ED-3E2941BA7336}"/>
          </ac:spMkLst>
        </pc:spChg>
        <pc:spChg chg="add">
          <ac:chgData name="Nazia Begum (2506373)" userId="a6088bf3-f4b0-4459-a197-63d17423ca63" providerId="ADAL" clId="{C16A36B8-AFC3-48CE-9756-930E7E9A4EFE}" dt="2025-10-11T20:06:41.424" v="3872" actId="26606"/>
          <ac:spMkLst>
            <pc:docMk/>
            <pc:sldMk cId="41252310" sldId="260"/>
            <ac:spMk id="14" creationId="{55222F96-971A-4F90-B841-6BAB416C7AC1}"/>
          </ac:spMkLst>
        </pc:spChg>
        <pc:spChg chg="add">
          <ac:chgData name="Nazia Begum (2506373)" userId="a6088bf3-f4b0-4459-a197-63d17423ca63" providerId="ADAL" clId="{C16A36B8-AFC3-48CE-9756-930E7E9A4EFE}" dt="2025-10-11T20:06:41.424" v="3872" actId="26606"/>
          <ac:spMkLst>
            <pc:docMk/>
            <pc:sldMk cId="41252310" sldId="260"/>
            <ac:spMk id="16" creationId="{08980754-6F4B-43C9-B9BE-127B6BED6586}"/>
          </ac:spMkLst>
        </pc:spChg>
        <pc:spChg chg="add">
          <ac:chgData name="Nazia Begum (2506373)" userId="a6088bf3-f4b0-4459-a197-63d17423ca63" providerId="ADAL" clId="{C16A36B8-AFC3-48CE-9756-930E7E9A4EFE}" dt="2025-10-11T20:06:41.424" v="3872" actId="26606"/>
          <ac:spMkLst>
            <pc:docMk/>
            <pc:sldMk cId="41252310" sldId="260"/>
            <ac:spMk id="18" creationId="{2C1BBA94-3F40-40AA-8BB9-E69E25E537C1}"/>
          </ac:spMkLst>
        </pc:spChg>
        <pc:picChg chg="add">
          <ac:chgData name="Nazia Begum (2506373)" userId="a6088bf3-f4b0-4459-a197-63d17423ca63" providerId="ADAL" clId="{C16A36B8-AFC3-48CE-9756-930E7E9A4EFE}" dt="2025-10-11T20:06:41.424" v="3872" actId="26606"/>
          <ac:picMkLst>
            <pc:docMk/>
            <pc:sldMk cId="41252310" sldId="260"/>
            <ac:picMk id="7" creationId="{DC060F98-BBCB-68B9-92B6-40F3483A4957}"/>
          </ac:picMkLst>
        </pc:picChg>
      </pc:sldChg>
      <pc:sldChg chg="new del">
        <pc:chgData name="Nazia Begum (2506373)" userId="a6088bf3-f4b0-4459-a197-63d17423ca63" providerId="ADAL" clId="{C16A36B8-AFC3-48CE-9756-930E7E9A4EFE}" dt="2025-10-11T12:55:40.708" v="2052" actId="47"/>
        <pc:sldMkLst>
          <pc:docMk/>
          <pc:sldMk cId="236493755" sldId="26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E10013-D3C9-431B-824B-6135DD8C856A}" type="datetimeFigureOut">
              <a:rPr lang="en-GB" smtClean="0"/>
              <a:t>11/10/2025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41C4ED4-C480-4C62-A78F-083545B623ED}" type="slidenum">
              <a:rPr lang="en-GB" smtClean="0"/>
              <a:t>‹#›</a:t>
            </a:fld>
            <a:endParaRPr lang="en-GB"/>
          </a:p>
        </p:txBody>
      </p:sp>
    </p:spTree>
    <p:extLst>
      <p:ext uri="{BB962C8B-B14F-4D97-AF65-F5344CB8AC3E}">
        <p14:creationId xmlns:p14="http://schemas.microsoft.com/office/powerpoint/2010/main" val="24598549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41C4ED4-C480-4C62-A78F-083545B623ED}" type="slidenum">
              <a:rPr lang="en-GB" smtClean="0"/>
              <a:t>1</a:t>
            </a:fld>
            <a:endParaRPr lang="en-GB"/>
          </a:p>
        </p:txBody>
      </p:sp>
    </p:spTree>
    <p:extLst>
      <p:ext uri="{BB962C8B-B14F-4D97-AF65-F5344CB8AC3E}">
        <p14:creationId xmlns:p14="http://schemas.microsoft.com/office/powerpoint/2010/main" val="33389367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B46903F-E69E-4EA8-8EB8-71B8AC37672A}" type="datetimeFigureOut">
              <a:rPr lang="en-GB" smtClean="0"/>
              <a:t>11/10/2025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61AF67-4ECD-4035-85CD-6E294ECD8002}" type="slidenum">
              <a:rPr lang="en-GB" smtClean="0"/>
              <a:t>‹#›</a:t>
            </a:fld>
            <a:endParaRPr lang="en-GB"/>
          </a:p>
        </p:txBody>
      </p:sp>
    </p:spTree>
    <p:extLst>
      <p:ext uri="{BB962C8B-B14F-4D97-AF65-F5344CB8AC3E}">
        <p14:creationId xmlns:p14="http://schemas.microsoft.com/office/powerpoint/2010/main" val="22809013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B46903F-E69E-4EA8-8EB8-71B8AC37672A}" type="datetimeFigureOut">
              <a:rPr lang="en-GB" smtClean="0"/>
              <a:t>11/10/2025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61AF67-4ECD-4035-85CD-6E294ECD8002}" type="slidenum">
              <a:rPr lang="en-GB" smtClean="0"/>
              <a:t>‹#›</a:t>
            </a:fld>
            <a:endParaRPr lang="en-GB"/>
          </a:p>
        </p:txBody>
      </p:sp>
    </p:spTree>
    <p:extLst>
      <p:ext uri="{BB962C8B-B14F-4D97-AF65-F5344CB8AC3E}">
        <p14:creationId xmlns:p14="http://schemas.microsoft.com/office/powerpoint/2010/main" val="30040793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B46903F-E69E-4EA8-8EB8-71B8AC37672A}" type="datetimeFigureOut">
              <a:rPr lang="en-GB" smtClean="0"/>
              <a:t>11/10/2025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61AF67-4ECD-4035-85CD-6E294ECD8002}" type="slidenum">
              <a:rPr lang="en-GB" smtClean="0"/>
              <a:t>‹#›</a:t>
            </a:fld>
            <a:endParaRPr lang="en-GB"/>
          </a:p>
        </p:txBody>
      </p:sp>
    </p:spTree>
    <p:extLst>
      <p:ext uri="{BB962C8B-B14F-4D97-AF65-F5344CB8AC3E}">
        <p14:creationId xmlns:p14="http://schemas.microsoft.com/office/powerpoint/2010/main" val="23776157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B46903F-E69E-4EA8-8EB8-71B8AC37672A}" type="datetimeFigureOut">
              <a:rPr lang="en-GB" smtClean="0"/>
              <a:t>11/10/2025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61AF67-4ECD-4035-85CD-6E294ECD8002}" type="slidenum">
              <a:rPr lang="en-GB" smtClean="0"/>
              <a:t>‹#›</a:t>
            </a:fld>
            <a:endParaRPr lang="en-GB"/>
          </a:p>
        </p:txBody>
      </p:sp>
    </p:spTree>
    <p:extLst>
      <p:ext uri="{BB962C8B-B14F-4D97-AF65-F5344CB8AC3E}">
        <p14:creationId xmlns:p14="http://schemas.microsoft.com/office/powerpoint/2010/main" val="39514169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B46903F-E69E-4EA8-8EB8-71B8AC37672A}" type="datetimeFigureOut">
              <a:rPr lang="en-GB" smtClean="0"/>
              <a:t>11/10/2025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961AF67-4ECD-4035-85CD-6E294ECD8002}" type="slidenum">
              <a:rPr lang="en-GB" smtClean="0"/>
              <a:t>‹#›</a:t>
            </a:fld>
            <a:endParaRPr lang="en-GB"/>
          </a:p>
        </p:txBody>
      </p:sp>
    </p:spTree>
    <p:extLst>
      <p:ext uri="{BB962C8B-B14F-4D97-AF65-F5344CB8AC3E}">
        <p14:creationId xmlns:p14="http://schemas.microsoft.com/office/powerpoint/2010/main" val="37754052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B46903F-E69E-4EA8-8EB8-71B8AC37672A}" type="datetimeFigureOut">
              <a:rPr lang="en-GB" smtClean="0"/>
              <a:t>11/10/2025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961AF67-4ECD-4035-85CD-6E294ECD8002}" type="slidenum">
              <a:rPr lang="en-GB" smtClean="0"/>
              <a:t>‹#›</a:t>
            </a:fld>
            <a:endParaRPr lang="en-GB"/>
          </a:p>
        </p:txBody>
      </p:sp>
    </p:spTree>
    <p:extLst>
      <p:ext uri="{BB962C8B-B14F-4D97-AF65-F5344CB8AC3E}">
        <p14:creationId xmlns:p14="http://schemas.microsoft.com/office/powerpoint/2010/main" val="39949004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46903F-E69E-4EA8-8EB8-71B8AC37672A}" type="datetimeFigureOut">
              <a:rPr lang="en-GB" smtClean="0"/>
              <a:t>11/10/2025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961AF67-4ECD-4035-85CD-6E294ECD8002}" type="slidenum">
              <a:rPr lang="en-GB" smtClean="0"/>
              <a:t>‹#›</a:t>
            </a:fld>
            <a:endParaRPr lang="en-GB"/>
          </a:p>
        </p:txBody>
      </p:sp>
    </p:spTree>
    <p:extLst>
      <p:ext uri="{BB962C8B-B14F-4D97-AF65-F5344CB8AC3E}">
        <p14:creationId xmlns:p14="http://schemas.microsoft.com/office/powerpoint/2010/main" val="8074598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B46903F-E69E-4EA8-8EB8-71B8AC37672A}" type="datetimeFigureOut">
              <a:rPr lang="en-GB" smtClean="0"/>
              <a:t>11/10/2025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61AF67-4ECD-4035-85CD-6E294ECD8002}" type="slidenum">
              <a:rPr lang="en-GB" smtClean="0"/>
              <a:t>‹#›</a:t>
            </a:fld>
            <a:endParaRPr lang="en-GB"/>
          </a:p>
        </p:txBody>
      </p:sp>
    </p:spTree>
    <p:extLst>
      <p:ext uri="{BB962C8B-B14F-4D97-AF65-F5344CB8AC3E}">
        <p14:creationId xmlns:p14="http://schemas.microsoft.com/office/powerpoint/2010/main" val="9459113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B46903F-E69E-4EA8-8EB8-71B8AC37672A}" type="datetimeFigureOut">
              <a:rPr lang="en-GB" smtClean="0"/>
              <a:t>11/10/2025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61AF67-4ECD-4035-85CD-6E294ECD8002}" type="slidenum">
              <a:rPr lang="en-GB" smtClean="0"/>
              <a:t>‹#›</a:t>
            </a:fld>
            <a:endParaRPr lang="en-GB"/>
          </a:p>
        </p:txBody>
      </p:sp>
    </p:spTree>
    <p:extLst>
      <p:ext uri="{BB962C8B-B14F-4D97-AF65-F5344CB8AC3E}">
        <p14:creationId xmlns:p14="http://schemas.microsoft.com/office/powerpoint/2010/main" val="32944965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B46903F-E69E-4EA8-8EB8-71B8AC37672A}" type="datetimeFigureOut">
              <a:rPr lang="en-GB" smtClean="0"/>
              <a:t>11/10/2025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61AF67-4ECD-4035-85CD-6E294ECD8002}" type="slidenum">
              <a:rPr lang="en-GB" smtClean="0"/>
              <a:t>‹#›</a:t>
            </a:fld>
            <a:endParaRPr lang="en-GB"/>
          </a:p>
        </p:txBody>
      </p:sp>
    </p:spTree>
    <p:extLst>
      <p:ext uri="{BB962C8B-B14F-4D97-AF65-F5344CB8AC3E}">
        <p14:creationId xmlns:p14="http://schemas.microsoft.com/office/powerpoint/2010/main" val="27901280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B46903F-E69E-4EA8-8EB8-71B8AC37672A}" type="datetimeFigureOut">
              <a:rPr lang="en-GB" smtClean="0"/>
              <a:t>11/10/2025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61AF67-4ECD-4035-85CD-6E294ECD8002}" type="slidenum">
              <a:rPr lang="en-GB" smtClean="0"/>
              <a:t>‹#›</a:t>
            </a:fld>
            <a:endParaRPr lang="en-GB"/>
          </a:p>
        </p:txBody>
      </p:sp>
    </p:spTree>
    <p:extLst>
      <p:ext uri="{BB962C8B-B14F-4D97-AF65-F5344CB8AC3E}">
        <p14:creationId xmlns:p14="http://schemas.microsoft.com/office/powerpoint/2010/main" val="2488805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B46903F-E69E-4EA8-8EB8-71B8AC37672A}" type="datetimeFigureOut">
              <a:rPr lang="en-GB" smtClean="0"/>
              <a:t>11/10/2025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961AF67-4ECD-4035-85CD-6E294ECD8002}" type="slidenum">
              <a:rPr lang="en-GB" smtClean="0"/>
              <a:t>‹#›</a:t>
            </a:fld>
            <a:endParaRPr lang="en-GB"/>
          </a:p>
        </p:txBody>
      </p:sp>
    </p:spTree>
    <p:extLst>
      <p:ext uri="{BB962C8B-B14F-4D97-AF65-F5344CB8AC3E}">
        <p14:creationId xmlns:p14="http://schemas.microsoft.com/office/powerpoint/2010/main" val="2701123532"/>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creativecommons.org/licenses/by-sa/3.0/" TargetMode="External"/><Relationship Id="rId4" Type="http://schemas.openxmlformats.org/officeDocument/2006/relationships/hyperlink" Target="https://www.geograph.org.uk/photo/3861807"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sign in the grass&#10;&#10;AI-generated content may be incorrect.">
            <a:extLst>
              <a:ext uri="{FF2B5EF4-FFF2-40B4-BE49-F238E27FC236}">
                <a16:creationId xmlns:a16="http://schemas.microsoft.com/office/drawing/2014/main" id="{81DA43CD-9F50-F719-DECE-43429B1629A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994" t="9091" r="11825"/>
          <a:stretch>
            <a:fillRect/>
          </a:stretch>
        </p:blipFill>
        <p:spPr>
          <a:xfrm>
            <a:off x="3523488" y="10"/>
            <a:ext cx="8668512" cy="6857990"/>
          </a:xfrm>
          <a:prstGeom prst="rect">
            <a:avLst/>
          </a:prstGeom>
        </p:spPr>
      </p:pic>
      <p:sp>
        <p:nvSpPr>
          <p:cNvPr id="2" name="Title 1">
            <a:extLst>
              <a:ext uri="{FF2B5EF4-FFF2-40B4-BE49-F238E27FC236}">
                <a16:creationId xmlns:a16="http://schemas.microsoft.com/office/drawing/2014/main" id="{D3654B48-2164-6343-C98D-2BE53922F384}"/>
              </a:ext>
            </a:extLst>
          </p:cNvPr>
          <p:cNvSpPr>
            <a:spLocks noGrp="1"/>
          </p:cNvSpPr>
          <p:nvPr>
            <p:ph type="ctrTitle"/>
          </p:nvPr>
        </p:nvSpPr>
        <p:spPr>
          <a:xfrm>
            <a:off x="477981" y="1122363"/>
            <a:ext cx="4023360" cy="3204134"/>
          </a:xfrm>
        </p:spPr>
        <p:txBody>
          <a:bodyPr anchor="b">
            <a:normAutofit fontScale="90000"/>
          </a:bodyPr>
          <a:lstStyle/>
          <a:p>
            <a:pPr algn="l"/>
            <a:r>
              <a:rPr lang="en-GB" sz="4800" dirty="0">
                <a:solidFill>
                  <a:schemeClr val="bg1"/>
                </a:solidFill>
              </a:rPr>
              <a:t>THE BENFITS OF ONEDRIVE AT SUNRISE RESIDENTAIL CARE HOME</a:t>
            </a:r>
          </a:p>
        </p:txBody>
      </p:sp>
      <p:sp>
        <p:nvSpPr>
          <p:cNvPr id="3" name="Subtitle 2">
            <a:extLst>
              <a:ext uri="{FF2B5EF4-FFF2-40B4-BE49-F238E27FC236}">
                <a16:creationId xmlns:a16="http://schemas.microsoft.com/office/drawing/2014/main" id="{5EFED72B-15BC-CE99-4F97-65549EE92F91}"/>
              </a:ext>
            </a:extLst>
          </p:cNvPr>
          <p:cNvSpPr>
            <a:spLocks noGrp="1"/>
          </p:cNvSpPr>
          <p:nvPr>
            <p:ph type="subTitle" idx="1"/>
          </p:nvPr>
        </p:nvSpPr>
        <p:spPr>
          <a:xfrm>
            <a:off x="477980" y="4872922"/>
            <a:ext cx="4023359" cy="1208141"/>
          </a:xfrm>
        </p:spPr>
        <p:txBody>
          <a:bodyPr>
            <a:normAutofit/>
          </a:bodyPr>
          <a:lstStyle/>
          <a:p>
            <a:pPr algn="l"/>
            <a:r>
              <a:rPr lang="en-GB" sz="2000" dirty="0">
                <a:solidFill>
                  <a:schemeClr val="bg1"/>
                </a:solidFill>
              </a:rPr>
              <a:t>NAZIA </a:t>
            </a:r>
          </a:p>
        </p:txBody>
      </p:sp>
      <p:sp>
        <p:nvSpPr>
          <p:cNvPr id="6" name="TextBox 5">
            <a:extLst>
              <a:ext uri="{FF2B5EF4-FFF2-40B4-BE49-F238E27FC236}">
                <a16:creationId xmlns:a16="http://schemas.microsoft.com/office/drawing/2014/main" id="{5DD62ACD-5916-C252-3002-EABE2F3E139F}"/>
              </a:ext>
            </a:extLst>
          </p:cNvPr>
          <p:cNvSpPr txBox="1"/>
          <p:nvPr/>
        </p:nvSpPr>
        <p:spPr>
          <a:xfrm>
            <a:off x="9759924" y="6657945"/>
            <a:ext cx="243207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geograph.org.uk/photo/3861807">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6689079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3B51E-B39F-DF8C-8349-EEB7AE9F7E56}"/>
              </a:ext>
            </a:extLst>
          </p:cNvPr>
          <p:cNvSpPr>
            <a:spLocks noGrp="1"/>
          </p:cNvSpPr>
          <p:nvPr>
            <p:ph type="title"/>
          </p:nvPr>
        </p:nvSpPr>
        <p:spPr>
          <a:xfrm>
            <a:off x="793662" y="386930"/>
            <a:ext cx="10066122" cy="1298448"/>
          </a:xfrm>
        </p:spPr>
        <p:txBody>
          <a:bodyPr anchor="b">
            <a:normAutofit/>
          </a:bodyPr>
          <a:lstStyle/>
          <a:p>
            <a:r>
              <a:rPr lang="en-GB" sz="4800" dirty="0"/>
              <a:t>                                 Introduction</a:t>
            </a:r>
          </a:p>
        </p:txBody>
      </p:sp>
      <p:sp>
        <p:nvSpPr>
          <p:cNvPr id="6" name="Content Placeholder 5">
            <a:extLst>
              <a:ext uri="{FF2B5EF4-FFF2-40B4-BE49-F238E27FC236}">
                <a16:creationId xmlns:a16="http://schemas.microsoft.com/office/drawing/2014/main" id="{79E2452A-A342-C9AD-158D-164AB41FB671}"/>
              </a:ext>
            </a:extLst>
          </p:cNvPr>
          <p:cNvSpPr>
            <a:spLocks noGrp="1"/>
          </p:cNvSpPr>
          <p:nvPr>
            <p:ph idx="1"/>
          </p:nvPr>
        </p:nvSpPr>
        <p:spPr>
          <a:xfrm>
            <a:off x="793661" y="2599510"/>
            <a:ext cx="4479441" cy="3047664"/>
          </a:xfrm>
        </p:spPr>
        <p:txBody>
          <a:bodyPr anchor="ctr">
            <a:normAutofit fontScale="92500" lnSpcReduction="20000"/>
          </a:bodyPr>
          <a:lstStyle/>
          <a:p>
            <a:pPr marL="0" indent="0">
              <a:buNone/>
            </a:pPr>
            <a:r>
              <a:rPr lang="en-GB" sz="2000" dirty="0"/>
              <a:t>Good afternoon my name is Nazia I am going to highlight the benefits of using one drive in the care work sector and reason why its beneficial. From the old methods of note making and physical files. Using OneDrive has transformed the workplace settings by improving accessibility with sharing real time access files, which allows workers to edit, view and scan files remotely too. This method releases workload and pressure as files and documents can be accessed even when not at the physical place of work.</a:t>
            </a:r>
          </a:p>
        </p:txBody>
      </p:sp>
      <p:pic>
        <p:nvPicPr>
          <p:cNvPr id="4" name="Content Placeholder 3">
            <a:extLst>
              <a:ext uri="{FF2B5EF4-FFF2-40B4-BE49-F238E27FC236}">
                <a16:creationId xmlns:a16="http://schemas.microsoft.com/office/drawing/2014/main" id="{02014744-9A8C-2A00-E09E-B5C3A9196873}"/>
              </a:ext>
            </a:extLst>
          </p:cNvPr>
          <p:cNvPicPr>
            <a:picLocks noChangeAspect="1"/>
          </p:cNvPicPr>
          <p:nvPr/>
        </p:nvPicPr>
        <p:blipFill>
          <a:blip r:embed="rId2"/>
          <a:stretch>
            <a:fillRect/>
          </a:stretch>
        </p:blipFill>
        <p:spPr>
          <a:xfrm>
            <a:off x="6010508" y="2484255"/>
            <a:ext cx="4952325" cy="3714244"/>
          </a:xfrm>
          <a:prstGeom prst="rect">
            <a:avLst/>
          </a:prstGeom>
        </p:spPr>
      </p:pic>
    </p:spTree>
    <p:extLst>
      <p:ext uri="{BB962C8B-B14F-4D97-AF65-F5344CB8AC3E}">
        <p14:creationId xmlns:p14="http://schemas.microsoft.com/office/powerpoint/2010/main" val="32604908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2F687420-BEB4-45CD-8226-339BE553B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6B04C6-D02B-9696-4F9A-359C22F18ED7}"/>
              </a:ext>
            </a:extLst>
          </p:cNvPr>
          <p:cNvSpPr>
            <a:spLocks noGrp="1"/>
          </p:cNvSpPr>
          <p:nvPr>
            <p:ph type="ctrTitle"/>
          </p:nvPr>
        </p:nvSpPr>
        <p:spPr>
          <a:xfrm>
            <a:off x="645064" y="525982"/>
            <a:ext cx="4282983" cy="1200361"/>
          </a:xfrm>
        </p:spPr>
        <p:txBody>
          <a:bodyPr vert="horz" lIns="91440" tIns="45720" rIns="91440" bIns="45720" rtlCol="0" anchor="b">
            <a:normAutofit/>
          </a:bodyPr>
          <a:lstStyle/>
          <a:p>
            <a:pPr algn="l"/>
            <a:r>
              <a:rPr lang="en-US" sz="3600"/>
              <a:t>MICROSOFT ONEDRIVE</a:t>
            </a:r>
          </a:p>
        </p:txBody>
      </p:sp>
      <p:sp>
        <p:nvSpPr>
          <p:cNvPr id="8" name="Rectangle 7">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BAC1E2FC-E7EE-5CDA-A5A9-C3DA911FCDD3}"/>
              </a:ext>
            </a:extLst>
          </p:cNvPr>
          <p:cNvSpPr txBox="1"/>
          <p:nvPr/>
        </p:nvSpPr>
        <p:spPr>
          <a:xfrm>
            <a:off x="645066" y="2031101"/>
            <a:ext cx="4282984" cy="3511943"/>
          </a:xfrm>
          <a:prstGeom prst="rect">
            <a:avLst/>
          </a:prstGeom>
        </p:spPr>
        <p:txBody>
          <a:bodyPr vert="horz" lIns="91440" tIns="45720" rIns="91440" bIns="45720" rtlCol="0" anchor="ctr">
            <a:normAutofit/>
          </a:bodyPr>
          <a:lstStyle/>
          <a:p>
            <a:pPr indent="-228600" defTabSz="914400">
              <a:lnSpc>
                <a:spcPct val="90000"/>
              </a:lnSpc>
              <a:spcAft>
                <a:spcPts val="600"/>
              </a:spcAft>
              <a:buFont typeface="Arial" panose="020B0604020202020204" pitchFamily="34" charset="0"/>
              <a:buChar char="•"/>
            </a:pPr>
            <a:r>
              <a:rPr lang="en-US" sz="1100"/>
              <a:t>CARE TEAM COLLABRATION</a:t>
            </a:r>
          </a:p>
          <a:p>
            <a:pPr indent="-228600" defTabSz="914400">
              <a:lnSpc>
                <a:spcPct val="90000"/>
              </a:lnSpc>
              <a:spcAft>
                <a:spcPts val="600"/>
              </a:spcAft>
              <a:buFont typeface="Arial" panose="020B0604020202020204" pitchFamily="34" charset="0"/>
              <a:buChar char="•"/>
            </a:pPr>
            <a:r>
              <a:rPr lang="en-US" sz="1100"/>
              <a:t>Seamless communication and collaboration across the care team is vital in heath care.</a:t>
            </a:r>
          </a:p>
          <a:p>
            <a:pPr indent="-228600" defTabSz="914400">
              <a:lnSpc>
                <a:spcPct val="90000"/>
              </a:lnSpc>
              <a:spcAft>
                <a:spcPts val="600"/>
              </a:spcAft>
              <a:buFont typeface="Arial" panose="020B0604020202020204" pitchFamily="34" charset="0"/>
              <a:buChar char="•"/>
            </a:pPr>
            <a:r>
              <a:rPr lang="en-US" sz="1100"/>
              <a:t>Secure messaging protects sensitive health information</a:t>
            </a:r>
          </a:p>
          <a:p>
            <a:pPr indent="-228600" defTabSz="914400">
              <a:lnSpc>
                <a:spcPct val="90000"/>
              </a:lnSpc>
              <a:spcAft>
                <a:spcPts val="600"/>
              </a:spcAft>
              <a:buFont typeface="Arial" panose="020B0604020202020204" pitchFamily="34" charset="0"/>
              <a:buChar char="•"/>
            </a:pPr>
            <a:r>
              <a:rPr lang="en-US" sz="1100"/>
              <a:t>Full visibility means that patient care plan, medical history ,goals and preferences with care management and patient views are easily accessible by members of staff		</a:t>
            </a:r>
          </a:p>
          <a:p>
            <a:pPr indent="-228600" defTabSz="914400">
              <a:lnSpc>
                <a:spcPct val="90000"/>
              </a:lnSpc>
              <a:spcAft>
                <a:spcPts val="600"/>
              </a:spcAft>
              <a:buFont typeface="Arial" panose="020B0604020202020204" pitchFamily="34" charset="0"/>
              <a:buChar char="•"/>
            </a:pPr>
            <a:r>
              <a:rPr lang="en-US" sz="1100"/>
              <a:t>Ref: by Emma Williams corporate vice president, viva studios</a:t>
            </a:r>
          </a:p>
          <a:p>
            <a:pPr indent="-228600" defTabSz="914400">
              <a:lnSpc>
                <a:spcPct val="90000"/>
              </a:lnSpc>
              <a:spcAft>
                <a:spcPts val="600"/>
              </a:spcAft>
              <a:buFont typeface="Arial" panose="020B0604020202020204" pitchFamily="34" charset="0"/>
              <a:buChar char="•"/>
            </a:pPr>
            <a:r>
              <a:rPr lang="en-US" sz="1100"/>
              <a:t>REMOTE ACESS</a:t>
            </a:r>
          </a:p>
          <a:p>
            <a:pPr indent="-228600" defTabSz="914400">
              <a:lnSpc>
                <a:spcPct val="90000"/>
              </a:lnSpc>
              <a:spcAft>
                <a:spcPts val="600"/>
              </a:spcAft>
              <a:buFont typeface="Arial" panose="020B0604020202020204" pitchFamily="34" charset="0"/>
              <a:buChar char="•"/>
            </a:pPr>
            <a:r>
              <a:rPr lang="en-US" sz="1100"/>
              <a:t>The ability for a user to access a device or a network from any location </a:t>
            </a:r>
          </a:p>
          <a:p>
            <a:pPr indent="-228600" defTabSz="914400">
              <a:lnSpc>
                <a:spcPct val="90000"/>
              </a:lnSpc>
              <a:spcAft>
                <a:spcPts val="600"/>
              </a:spcAft>
              <a:buFont typeface="Arial" panose="020B0604020202020204" pitchFamily="34" charset="0"/>
              <a:buChar char="•"/>
            </a:pPr>
            <a:r>
              <a:rPr lang="en-US" sz="1100"/>
              <a:t> ref: https:/www.hpr.co </a:t>
            </a:r>
          </a:p>
          <a:p>
            <a:pPr indent="-228600" defTabSz="914400">
              <a:lnSpc>
                <a:spcPct val="90000"/>
              </a:lnSpc>
              <a:spcAft>
                <a:spcPts val="600"/>
              </a:spcAft>
              <a:buFont typeface="Arial" panose="020B0604020202020204" pitchFamily="34" charset="0"/>
              <a:buChar char="•"/>
            </a:pPr>
            <a:r>
              <a:rPr lang="en-US" sz="1100"/>
              <a:t> FILE TYPES</a:t>
            </a:r>
          </a:p>
          <a:p>
            <a:pPr indent="-228600" defTabSz="914400">
              <a:lnSpc>
                <a:spcPct val="90000"/>
              </a:lnSpc>
              <a:spcAft>
                <a:spcPts val="600"/>
              </a:spcAft>
              <a:buFont typeface="Arial" panose="020B0604020202020204" pitchFamily="34" charset="0"/>
              <a:buChar char="•"/>
            </a:pPr>
            <a:r>
              <a:rPr lang="en-US" sz="1100"/>
              <a:t>You can preview 100 of file type in Microsoft Teams, Onedrive and share-point with out having to download them and use storage space on your computer.</a:t>
            </a:r>
          </a:p>
          <a:p>
            <a:pPr indent="-228600" defTabSz="914400">
              <a:lnSpc>
                <a:spcPct val="90000"/>
              </a:lnSpc>
              <a:spcAft>
                <a:spcPts val="600"/>
              </a:spcAft>
              <a:buFont typeface="Arial" panose="020B0604020202020204" pitchFamily="34" charset="0"/>
              <a:buChar char="•"/>
            </a:pPr>
            <a:r>
              <a:rPr lang="en-US" sz="1100"/>
              <a:t>Ref:web/hypertext:HTM,HTML,Markdown,MD,URL</a:t>
            </a:r>
          </a:p>
          <a:p>
            <a:pPr indent="-228600" defTabSz="914400">
              <a:lnSpc>
                <a:spcPct val="90000"/>
              </a:lnSpc>
              <a:spcAft>
                <a:spcPts val="600"/>
              </a:spcAft>
              <a:buFont typeface="Arial" panose="020B0604020202020204" pitchFamily="34" charset="0"/>
              <a:buChar char="•"/>
            </a:pPr>
            <a:endParaRPr lang="en-US" sz="1100"/>
          </a:p>
        </p:txBody>
      </p:sp>
      <p:sp>
        <p:nvSpPr>
          <p:cNvPr id="9" name="Rectangle 8">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creenshot of a computer&#10;&#10;AI-generated content may be incorrect.">
            <a:extLst>
              <a:ext uri="{FF2B5EF4-FFF2-40B4-BE49-F238E27FC236}">
                <a16:creationId xmlns:a16="http://schemas.microsoft.com/office/drawing/2014/main" id="{B2D7C294-2CF8-0810-4650-DD136A9C97A1}"/>
              </a:ext>
            </a:extLst>
          </p:cNvPr>
          <p:cNvPicPr>
            <a:picLocks noChangeAspect="1"/>
          </p:cNvPicPr>
          <p:nvPr/>
        </p:nvPicPr>
        <p:blipFill>
          <a:blip r:embed="rId2"/>
          <a:srcRect l="19866" r="24901" b="-1"/>
          <a:stretch>
            <a:fillRect/>
          </a:stretch>
        </p:blipFill>
        <p:spPr>
          <a:xfrm>
            <a:off x="5987738" y="650494"/>
            <a:ext cx="5628018" cy="5324142"/>
          </a:xfrm>
          <a:prstGeom prst="rect">
            <a:avLst/>
          </a:prstGeom>
        </p:spPr>
      </p:pic>
    </p:spTree>
    <p:extLst>
      <p:ext uri="{BB962C8B-B14F-4D97-AF65-F5344CB8AC3E}">
        <p14:creationId xmlns:p14="http://schemas.microsoft.com/office/powerpoint/2010/main" val="19828491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8" name="Group 47">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49" name="Rectangle 48">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3" name="Rectangle 52">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06B9A0E7-A5F6-2E0B-7821-D98AA7B8ED53}"/>
              </a:ext>
            </a:extLst>
          </p:cNvPr>
          <p:cNvSpPr>
            <a:spLocks noGrp="1"/>
          </p:cNvSpPr>
          <p:nvPr>
            <p:ph type="title"/>
          </p:nvPr>
        </p:nvSpPr>
        <p:spPr>
          <a:xfrm>
            <a:off x="1043631" y="809898"/>
            <a:ext cx="9942716" cy="1554480"/>
          </a:xfrm>
        </p:spPr>
        <p:txBody>
          <a:bodyPr vert="horz" lIns="91440" tIns="45720" rIns="91440" bIns="45720" rtlCol="0" anchor="ctr">
            <a:normAutofit/>
          </a:bodyPr>
          <a:lstStyle/>
          <a:p>
            <a:r>
              <a:rPr lang="en-US" sz="4800" kern="1200">
                <a:solidFill>
                  <a:schemeClr val="tx1"/>
                </a:solidFill>
                <a:latin typeface="+mj-lt"/>
                <a:ea typeface="+mj-ea"/>
                <a:cs typeface="+mj-cs"/>
              </a:rPr>
              <a:t>NEGATIVE IMPACTS AND RISIKS ON</a:t>
            </a:r>
            <a:br>
              <a:rPr lang="en-US" sz="4800" kern="1200">
                <a:solidFill>
                  <a:schemeClr val="tx1"/>
                </a:solidFill>
                <a:latin typeface="+mj-lt"/>
                <a:ea typeface="+mj-ea"/>
                <a:cs typeface="+mj-cs"/>
              </a:rPr>
            </a:br>
            <a:r>
              <a:rPr lang="en-US" sz="4800" kern="1200">
                <a:solidFill>
                  <a:schemeClr val="tx1"/>
                </a:solidFill>
                <a:latin typeface="+mj-lt"/>
                <a:ea typeface="+mj-ea"/>
                <a:cs typeface="+mj-cs"/>
              </a:rPr>
              <a:t>STAFF USING  ONEDRIVE </a:t>
            </a:r>
          </a:p>
        </p:txBody>
      </p:sp>
      <p:sp>
        <p:nvSpPr>
          <p:cNvPr id="6" name="TextBox 5">
            <a:extLst>
              <a:ext uri="{FF2B5EF4-FFF2-40B4-BE49-F238E27FC236}">
                <a16:creationId xmlns:a16="http://schemas.microsoft.com/office/drawing/2014/main" id="{978386A0-9F95-86D7-7B25-B60BAD1CEE72}"/>
              </a:ext>
            </a:extLst>
          </p:cNvPr>
          <p:cNvSpPr txBox="1"/>
          <p:nvPr/>
        </p:nvSpPr>
        <p:spPr>
          <a:xfrm>
            <a:off x="463692" y="2704013"/>
            <a:ext cx="11001477" cy="3540029"/>
          </a:xfrm>
          <a:prstGeom prst="rect">
            <a:avLst/>
          </a:prstGeom>
        </p:spPr>
        <p:txBody>
          <a:bodyPr vert="horz" lIns="91440" tIns="45720" rIns="91440" bIns="45720" rtlCol="0" anchor="ctr">
            <a:noAutofit/>
          </a:bodyPr>
          <a:lstStyle/>
          <a:p>
            <a:pPr defTabSz="914400">
              <a:lnSpc>
                <a:spcPct val="90000"/>
              </a:lnSpc>
              <a:spcAft>
                <a:spcPts val="600"/>
              </a:spcAft>
            </a:pPr>
            <a:r>
              <a:rPr lang="en-US" u="sng" dirty="0"/>
              <a:t>Data security and privacy risks</a:t>
            </a:r>
          </a:p>
          <a:p>
            <a:pPr defTabSz="914400">
              <a:lnSpc>
                <a:spcPct val="90000"/>
              </a:lnSpc>
              <a:spcAft>
                <a:spcPts val="600"/>
              </a:spcAft>
            </a:pPr>
            <a:r>
              <a:rPr lang="en-US" dirty="0"/>
              <a:t>Risk of data breaches are a concern as care homes handle sensitive personal and medical data, and a breach could have serious consequences errors that can occur are using weak passwords, Failing for phishing scams and misconfiguring share settings  </a:t>
            </a:r>
          </a:p>
          <a:p>
            <a:pPr defTabSz="914400">
              <a:lnSpc>
                <a:spcPct val="90000"/>
              </a:lnSpc>
              <a:spcAft>
                <a:spcPts val="600"/>
              </a:spcAft>
            </a:pPr>
            <a:r>
              <a:rPr lang="en-US" u="sng" dirty="0"/>
              <a:t>Accidental sharing</a:t>
            </a:r>
            <a:r>
              <a:rPr lang="en-US" dirty="0"/>
              <a:t> </a:t>
            </a:r>
          </a:p>
          <a:p>
            <a:pPr defTabSz="914400">
              <a:lnSpc>
                <a:spcPct val="90000"/>
              </a:lnSpc>
              <a:spcAft>
                <a:spcPts val="600"/>
              </a:spcAft>
            </a:pPr>
            <a:r>
              <a:rPr lang="en-US" dirty="0"/>
              <a:t>Also, another risk is staff unintentionally sharing sensitive resident information with </a:t>
            </a:r>
            <a:r>
              <a:rPr lang="en-US" dirty="0" err="1"/>
              <a:t>unauthorised</a:t>
            </a:r>
            <a:r>
              <a:rPr lang="en-US" dirty="0"/>
              <a:t> individuals if sharing permissions are not managed correctly</a:t>
            </a:r>
          </a:p>
          <a:p>
            <a:pPr defTabSz="914400">
              <a:lnSpc>
                <a:spcPct val="90000"/>
              </a:lnSpc>
              <a:spcAft>
                <a:spcPts val="600"/>
              </a:spcAft>
            </a:pPr>
            <a:r>
              <a:rPr lang="en-US" u="sng" dirty="0"/>
              <a:t>Virus and malware</a:t>
            </a:r>
          </a:p>
          <a:p>
            <a:pPr defTabSz="914400">
              <a:lnSpc>
                <a:spcPct val="90000"/>
              </a:lnSpc>
              <a:spcAft>
                <a:spcPts val="600"/>
              </a:spcAft>
            </a:pPr>
            <a:r>
              <a:rPr lang="en-US" dirty="0"/>
              <a:t>Finally, viruses can infect cloud services leading to data loss and theft if Internet usage is not managed and security software’s are not up to date</a:t>
            </a:r>
          </a:p>
          <a:p>
            <a:pPr defTabSz="914400">
              <a:lnSpc>
                <a:spcPct val="90000"/>
              </a:lnSpc>
              <a:spcAft>
                <a:spcPts val="600"/>
              </a:spcAft>
            </a:pPr>
            <a:r>
              <a:rPr lang="en-US" sz="1400" u="sng" dirty="0"/>
              <a:t>Reference</a:t>
            </a:r>
          </a:p>
          <a:p>
            <a:pPr defTabSz="914400">
              <a:lnSpc>
                <a:spcPct val="90000"/>
              </a:lnSpc>
              <a:spcAft>
                <a:spcPts val="600"/>
              </a:spcAft>
            </a:pPr>
            <a:r>
              <a:rPr lang="en-US" sz="1400" dirty="0"/>
              <a:t>2003-2025 </a:t>
            </a:r>
            <a:r>
              <a:rPr lang="en-US" sz="1400" dirty="0" err="1"/>
              <a:t>minecast</a:t>
            </a:r>
            <a:r>
              <a:rPr lang="en-US" sz="1400" dirty="0"/>
              <a:t> services limited </a:t>
            </a:r>
          </a:p>
        </p:txBody>
      </p:sp>
      <p:cxnSp>
        <p:nvCxnSpPr>
          <p:cNvPr id="55" name="Straight Connector 54">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59147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F6B2DC-EC21-ABCB-1247-C422101FC333}"/>
              </a:ext>
            </a:extLst>
          </p:cNvPr>
          <p:cNvSpPr>
            <a:spLocks noGrp="1"/>
          </p:cNvSpPr>
          <p:nvPr>
            <p:ph type="title"/>
          </p:nvPr>
        </p:nvSpPr>
        <p:spPr>
          <a:xfrm>
            <a:off x="645064" y="525982"/>
            <a:ext cx="4282983" cy="1200361"/>
          </a:xfrm>
        </p:spPr>
        <p:txBody>
          <a:bodyPr anchor="b">
            <a:normAutofit/>
          </a:bodyPr>
          <a:lstStyle/>
          <a:p>
            <a:r>
              <a:rPr lang="en-GB" sz="3600" dirty="0"/>
              <a:t>Conclusion </a:t>
            </a:r>
          </a:p>
        </p:txBody>
      </p:sp>
      <p:sp>
        <p:nvSpPr>
          <p:cNvPr id="12" name="Rectangle 11">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F9A5AA3-7CD3-EA13-287D-61D33E254D79}"/>
              </a:ext>
            </a:extLst>
          </p:cNvPr>
          <p:cNvSpPr>
            <a:spLocks noGrp="1"/>
          </p:cNvSpPr>
          <p:nvPr>
            <p:ph idx="1"/>
          </p:nvPr>
        </p:nvSpPr>
        <p:spPr>
          <a:xfrm>
            <a:off x="645066" y="2031101"/>
            <a:ext cx="4282984" cy="3511943"/>
          </a:xfrm>
        </p:spPr>
        <p:txBody>
          <a:bodyPr anchor="ctr">
            <a:normAutofit/>
          </a:bodyPr>
          <a:lstStyle/>
          <a:p>
            <a:pPr marL="0" indent="0">
              <a:buNone/>
            </a:pPr>
            <a:r>
              <a:rPr lang="en-GB" sz="1800" dirty="0"/>
              <a:t>Overall Microsoft one drive helps healthcare sector by providing secure, accessible and flexible file management with features such as remote access and real time sharing with these features it can allow a care team to deliver efficient and coordinated care to their patients </a:t>
            </a:r>
          </a:p>
        </p:txBody>
      </p:sp>
      <p:sp>
        <p:nvSpPr>
          <p:cNvPr id="14" name="Rectangle 13">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Recruitment Management">
            <a:extLst>
              <a:ext uri="{FF2B5EF4-FFF2-40B4-BE49-F238E27FC236}">
                <a16:creationId xmlns:a16="http://schemas.microsoft.com/office/drawing/2014/main" id="{DC060F98-BBCB-68B9-92B6-40F3483A495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139676" y="650494"/>
            <a:ext cx="5324142" cy="5324142"/>
          </a:xfrm>
          <a:prstGeom prst="rect">
            <a:avLst/>
          </a:prstGeom>
        </p:spPr>
      </p:pic>
    </p:spTree>
    <p:extLst>
      <p:ext uri="{BB962C8B-B14F-4D97-AF65-F5344CB8AC3E}">
        <p14:creationId xmlns:p14="http://schemas.microsoft.com/office/powerpoint/2010/main" val="41252310"/>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0cca356b96c88f7739fd446d38c6a25c">
  <xsd:schema xmlns:xsd="http://www.w3.org/2001/XMLSchema" xmlns:xs="http://www.w3.org/2001/XMLSchema" xmlns:p="http://schemas.microsoft.com/office/2006/metadata/properties" xmlns:ns3="3ef5847a-e696-4fee-a2c0-6c3f87568321" targetNamespace="http://schemas.microsoft.com/office/2006/metadata/properties" ma:root="true" ma:fieldsID="3bd4386ee029c8d1bbac206eff4fdd92"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Props1.xml><?xml version="1.0" encoding="utf-8"?>
<ds:datastoreItem xmlns:ds="http://schemas.openxmlformats.org/officeDocument/2006/customXml" ds:itemID="{2650A440-49C0-4377-A117-AE4D0C1A614D}">
  <ds:schemaRefs>
    <ds:schemaRef ds:uri="http://schemas.microsoft.com/sharepoint/v3/contenttype/forms"/>
  </ds:schemaRefs>
</ds:datastoreItem>
</file>

<file path=customXml/itemProps2.xml><?xml version="1.0" encoding="utf-8"?>
<ds:datastoreItem xmlns:ds="http://schemas.openxmlformats.org/officeDocument/2006/customXml" ds:itemID="{4BEED5C5-20C6-4B8D-BAFC-736D04CC833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2961792-779F-41D2-B713-8163ABC9A297}">
  <ds:schemaRefs>
    <ds:schemaRef ds:uri="http://purl.org/dc/elements/1.1/"/>
    <ds:schemaRef ds:uri="http://schemas.microsoft.com/office/2006/metadata/properties"/>
    <ds:schemaRef ds:uri="http://purl.org/dc/dcmitype/"/>
    <ds:schemaRef ds:uri="http://schemas.microsoft.com/office/2006/documentManagement/types"/>
    <ds:schemaRef ds:uri="http://purl.org/dc/terms/"/>
    <ds:schemaRef ds:uri="http://schemas.microsoft.com/office/infopath/2007/PartnerControls"/>
    <ds:schemaRef ds:uri="http://schemas.openxmlformats.org/package/2006/metadata/core-properties"/>
    <ds:schemaRef ds:uri="3ef5847a-e696-4fee-a2c0-6c3f87568321"/>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2013 - 2022 Theme</Template>
  <TotalTime>775</TotalTime>
  <Words>411</Words>
  <Application>Microsoft Office PowerPoint</Application>
  <PresentationFormat>Widescreen</PresentationFormat>
  <Paragraphs>29</Paragraphs>
  <Slides>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Aptos</vt:lpstr>
      <vt:lpstr>Arial</vt:lpstr>
      <vt:lpstr>Calibri</vt:lpstr>
      <vt:lpstr>Calibri Light</vt:lpstr>
      <vt:lpstr>Office 2013 - 2022 Theme</vt:lpstr>
      <vt:lpstr>THE BENFITS OF ONEDRIVE AT SUNRISE RESIDENTAIL CARE HOME</vt:lpstr>
      <vt:lpstr>                                 Introduction</vt:lpstr>
      <vt:lpstr>MICROSOFT ONEDRIVE</vt:lpstr>
      <vt:lpstr>NEGATIVE IMPACTS AND RISIKS ON STAFF USING  ONEDRIVE </vt:lpstr>
      <vt:lpstr>Conclusion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Nazia Begum (2506373)</dc:creator>
  <cp:lastModifiedBy>Nazia Begum (2506373)</cp:lastModifiedBy>
  <cp:revision>2</cp:revision>
  <dcterms:created xsi:type="dcterms:W3CDTF">2025-10-09T15:11:46Z</dcterms:created>
  <dcterms:modified xsi:type="dcterms:W3CDTF">2025-10-11T20:11:50Z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